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5" r:id="rId4"/>
    <p:sldId id="260" r:id="rId5"/>
    <p:sldId id="261" r:id="rId6"/>
    <p:sldId id="258" r:id="rId7"/>
    <p:sldId id="259" r:id="rId8"/>
    <p:sldId id="262" r:id="rId9"/>
    <p:sldId id="263" r:id="rId10"/>
    <p:sldId id="264"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Narkisim" pitchFamily="34" charset="-79"/>
      <p:regular r:id="rId21"/>
    </p:embeddedFont>
    <p:embeddedFont>
      <p:font typeface="Open Sans 1" charset="0"/>
      <p:regular r:id="rId22"/>
    </p:embeddedFont>
    <p:embeddedFont>
      <p:font typeface="Eczar Semi-Bold" charset="0"/>
      <p:regular r:id="rId23"/>
    </p:embeddedFont>
    <p:embeddedFont>
      <p:font typeface="Calibri" pitchFamily="34" charset="0"/>
      <p:regular r:id="rId24"/>
      <p:bold r:id="rId25"/>
      <p:italic r:id="rId26"/>
      <p:boldItalic r:id="rId27"/>
    </p:embeddedFont>
    <p:embeddedFont>
      <p:font typeface="Alice"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5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9.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09727">
            <a:off x="-4750407" y="-2262385"/>
            <a:ext cx="16504420" cy="8229600"/>
          </a:xfrm>
          <a:custGeom>
            <a:avLst/>
            <a:gdLst/>
            <a:ahLst/>
            <a:cxnLst/>
            <a:rect l="l" t="t" r="r" b="b"/>
            <a:pathLst>
              <a:path w="16504420" h="8229600">
                <a:moveTo>
                  <a:pt x="0" y="0"/>
                </a:moveTo>
                <a:lnTo>
                  <a:pt x="16504420" y="0"/>
                </a:lnTo>
                <a:lnTo>
                  <a:pt x="16504420" y="8229600"/>
                </a:lnTo>
                <a:lnTo>
                  <a:pt x="0" y="8229600"/>
                </a:lnTo>
                <a:lnTo>
                  <a:pt x="0" y="0"/>
                </a:lnTo>
                <a:close/>
              </a:path>
            </a:pathLst>
          </a:custGeom>
          <a:blipFill>
            <a:blip r:embed="rId2"/>
            <a:stretch>
              <a:fillRect t="-16014" b="-16014"/>
            </a:stretch>
          </a:blipFill>
        </p:spPr>
      </p:sp>
      <p:grpSp>
        <p:nvGrpSpPr>
          <p:cNvPr id="3" name="Group 3"/>
          <p:cNvGrpSpPr/>
          <p:nvPr/>
        </p:nvGrpSpPr>
        <p:grpSpPr>
          <a:xfrm>
            <a:off x="1028700" y="698783"/>
            <a:ext cx="16165909" cy="8817649"/>
            <a:chOff x="0" y="0"/>
            <a:chExt cx="3626789" cy="1978222"/>
          </a:xfrm>
        </p:grpSpPr>
        <p:sp>
          <p:nvSpPr>
            <p:cNvPr id="4" name="Freeform 4"/>
            <p:cNvSpPr/>
            <p:nvPr/>
          </p:nvSpPr>
          <p:spPr>
            <a:xfrm>
              <a:off x="0" y="0"/>
              <a:ext cx="3626789" cy="1978222"/>
            </a:xfrm>
            <a:custGeom>
              <a:avLst/>
              <a:gdLst/>
              <a:ahLst/>
              <a:cxnLst/>
              <a:rect l="l" t="t" r="r" b="b"/>
              <a:pathLst>
                <a:path w="3626789" h="1978222">
                  <a:moveTo>
                    <a:pt x="0" y="0"/>
                  </a:moveTo>
                  <a:lnTo>
                    <a:pt x="3626789" y="0"/>
                  </a:lnTo>
                  <a:lnTo>
                    <a:pt x="3626789" y="1978222"/>
                  </a:lnTo>
                  <a:lnTo>
                    <a:pt x="0" y="1978222"/>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28700" y="770568"/>
            <a:ext cx="8032759" cy="8745863"/>
          </a:xfrm>
          <a:custGeom>
            <a:avLst/>
            <a:gdLst/>
            <a:ahLst/>
            <a:cxnLst/>
            <a:rect l="l" t="t" r="r" b="b"/>
            <a:pathLst>
              <a:path w="8032759" h="8745863">
                <a:moveTo>
                  <a:pt x="0" y="0"/>
                </a:moveTo>
                <a:lnTo>
                  <a:pt x="8032759" y="0"/>
                </a:lnTo>
                <a:lnTo>
                  <a:pt x="8032759" y="8745864"/>
                </a:lnTo>
                <a:lnTo>
                  <a:pt x="0" y="8745864"/>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7" name="Freeform 7"/>
          <p:cNvSpPr/>
          <p:nvPr/>
        </p:nvSpPr>
        <p:spPr>
          <a:xfrm flipH="1">
            <a:off x="9226541" y="770568"/>
            <a:ext cx="8032759" cy="8745863"/>
          </a:xfrm>
          <a:custGeom>
            <a:avLst/>
            <a:gdLst/>
            <a:ahLst/>
            <a:cxnLst/>
            <a:rect l="l" t="t" r="r" b="b"/>
            <a:pathLst>
              <a:path w="8032759" h="8745863">
                <a:moveTo>
                  <a:pt x="8032759" y="0"/>
                </a:moveTo>
                <a:lnTo>
                  <a:pt x="0" y="0"/>
                </a:lnTo>
                <a:lnTo>
                  <a:pt x="0" y="8745864"/>
                </a:lnTo>
                <a:lnTo>
                  <a:pt x="8032759" y="8745864"/>
                </a:lnTo>
                <a:lnTo>
                  <a:pt x="8032759"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nvGrpSpPr>
          <p:cNvPr id="8" name="Group 8"/>
          <p:cNvGrpSpPr/>
          <p:nvPr/>
        </p:nvGrpSpPr>
        <p:grpSpPr>
          <a:xfrm rot="-2980265">
            <a:off x="12575727" y="6310544"/>
            <a:ext cx="9367147" cy="4476957"/>
            <a:chOff x="0" y="0"/>
            <a:chExt cx="2467067" cy="1179116"/>
          </a:xfrm>
        </p:grpSpPr>
        <p:sp>
          <p:nvSpPr>
            <p:cNvPr id="9" name="Freeform 9"/>
            <p:cNvSpPr/>
            <p:nvPr/>
          </p:nvSpPr>
          <p:spPr>
            <a:xfrm>
              <a:off x="0" y="0"/>
              <a:ext cx="2467067" cy="1179116"/>
            </a:xfrm>
            <a:custGeom>
              <a:avLst/>
              <a:gdLst/>
              <a:ahLst/>
              <a:cxnLst/>
              <a:rect l="l" t="t" r="r" b="b"/>
              <a:pathLst>
                <a:path w="2467067" h="1179116">
                  <a:moveTo>
                    <a:pt x="0" y="0"/>
                  </a:moveTo>
                  <a:lnTo>
                    <a:pt x="2467067" y="0"/>
                  </a:lnTo>
                  <a:lnTo>
                    <a:pt x="2467067" y="1179116"/>
                  </a:lnTo>
                  <a:lnTo>
                    <a:pt x="0" y="1179116"/>
                  </a:lnTo>
                  <a:close/>
                </a:path>
              </a:pathLst>
            </a:custGeom>
            <a:solidFill>
              <a:srgbClr val="174D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980265">
            <a:off x="10479269" y="7275166"/>
            <a:ext cx="11992710" cy="454371"/>
            <a:chOff x="0" y="0"/>
            <a:chExt cx="3158574" cy="119670"/>
          </a:xfrm>
        </p:grpSpPr>
        <p:sp>
          <p:nvSpPr>
            <p:cNvPr id="12" name="Freeform 12"/>
            <p:cNvSpPr/>
            <p:nvPr/>
          </p:nvSpPr>
          <p:spPr>
            <a:xfrm>
              <a:off x="0" y="0"/>
              <a:ext cx="3158574" cy="119670"/>
            </a:xfrm>
            <a:custGeom>
              <a:avLst/>
              <a:gdLst/>
              <a:ahLst/>
              <a:cxnLst/>
              <a:rect l="l" t="t" r="r" b="b"/>
              <a:pathLst>
                <a:path w="3158574" h="119670">
                  <a:moveTo>
                    <a:pt x="0" y="0"/>
                  </a:moveTo>
                  <a:lnTo>
                    <a:pt x="3158574" y="0"/>
                  </a:lnTo>
                  <a:lnTo>
                    <a:pt x="3158574" y="119670"/>
                  </a:lnTo>
                  <a:lnTo>
                    <a:pt x="0" y="119670"/>
                  </a:lnTo>
                  <a:close/>
                </a:path>
              </a:pathLst>
            </a:custGeom>
            <a:solidFill>
              <a:srgbClr val="FFFFFF"/>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5663429" y="908430"/>
            <a:ext cx="593015" cy="593015"/>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946505" y="908430"/>
            <a:ext cx="593015" cy="593015"/>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4229581" y="908430"/>
            <a:ext cx="593015" cy="593015"/>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510977" y="1204938"/>
            <a:ext cx="2319216" cy="1430764"/>
          </a:xfrm>
          <a:custGeom>
            <a:avLst/>
            <a:gdLst/>
            <a:ahLst/>
            <a:cxnLst/>
            <a:rect l="l" t="t" r="r" b="b"/>
            <a:pathLst>
              <a:path w="2319216" h="1430764">
                <a:moveTo>
                  <a:pt x="0" y="0"/>
                </a:moveTo>
                <a:lnTo>
                  <a:pt x="2319216" y="0"/>
                </a:lnTo>
                <a:lnTo>
                  <a:pt x="2319216" y="1430764"/>
                </a:lnTo>
                <a:lnTo>
                  <a:pt x="0" y="1430764"/>
                </a:lnTo>
                <a:lnTo>
                  <a:pt x="0" y="0"/>
                </a:lnTo>
                <a:close/>
              </a:path>
            </a:pathLst>
          </a:custGeom>
          <a:blipFill>
            <a:blip r:embed="rId5"/>
            <a:stretch>
              <a:fillRect l="-2425" r="-2425"/>
            </a:stretch>
          </a:blipFill>
        </p:spPr>
      </p:sp>
      <p:sp>
        <p:nvSpPr>
          <p:cNvPr id="24" name="TextBox 24"/>
          <p:cNvSpPr txBox="1"/>
          <p:nvPr/>
        </p:nvSpPr>
        <p:spPr>
          <a:xfrm>
            <a:off x="3830193" y="3119030"/>
            <a:ext cx="10177697" cy="3162103"/>
          </a:xfrm>
          <a:prstGeom prst="rect">
            <a:avLst/>
          </a:prstGeom>
        </p:spPr>
        <p:txBody>
          <a:bodyPr lIns="0" tIns="0" rIns="0" bIns="0" rtlCol="0" anchor="t">
            <a:spAutoFit/>
          </a:bodyPr>
          <a:lstStyle/>
          <a:p>
            <a:pPr algn="ctr">
              <a:lnSpc>
                <a:spcPts val="8410"/>
              </a:lnSpc>
            </a:pPr>
            <a:r>
              <a:rPr lang="en-US" sz="6007">
                <a:solidFill>
                  <a:srgbClr val="174D88"/>
                </a:solidFill>
                <a:latin typeface="Eczar Semi-Bold"/>
              </a:rPr>
              <a:t>PERENCANAAN PELAYANAN PUBLIK</a:t>
            </a:r>
          </a:p>
          <a:p>
            <a:pPr algn="ctr">
              <a:lnSpc>
                <a:spcPts val="8410"/>
              </a:lnSpc>
            </a:pPr>
            <a:endParaRPr lang="en-US" sz="6007">
              <a:solidFill>
                <a:srgbClr val="174D88"/>
              </a:solidFill>
              <a:latin typeface="Eczar Semi-Bold"/>
            </a:endParaRPr>
          </a:p>
        </p:txBody>
      </p:sp>
      <p:sp>
        <p:nvSpPr>
          <p:cNvPr id="25" name="TextBox 25"/>
          <p:cNvSpPr txBox="1"/>
          <p:nvPr/>
        </p:nvSpPr>
        <p:spPr>
          <a:xfrm>
            <a:off x="6885581" y="7329538"/>
            <a:ext cx="4516838" cy="554733"/>
          </a:xfrm>
          <a:prstGeom prst="rect">
            <a:avLst/>
          </a:prstGeom>
        </p:spPr>
        <p:txBody>
          <a:bodyPr lIns="0" tIns="0" rIns="0" bIns="0" rtlCol="0" anchor="t">
            <a:spAutoFit/>
          </a:bodyPr>
          <a:lstStyle/>
          <a:p>
            <a:pPr algn="ctr">
              <a:lnSpc>
                <a:spcPts val="4317"/>
              </a:lnSpc>
            </a:pPr>
            <a:r>
              <a:rPr lang="en-US" sz="3482">
                <a:solidFill>
                  <a:srgbClr val="174D88"/>
                </a:solidFill>
                <a:latin typeface="Alice"/>
              </a:rPr>
              <a:t>Milka, S.Sos., M.A.P</a:t>
            </a:r>
          </a:p>
        </p:txBody>
      </p:sp>
      <p:sp>
        <p:nvSpPr>
          <p:cNvPr id="26" name="AutoShape 26"/>
          <p:cNvSpPr/>
          <p:nvPr/>
        </p:nvSpPr>
        <p:spPr>
          <a:xfrm flipV="1">
            <a:off x="5672922" y="7884272"/>
            <a:ext cx="6748821" cy="19050"/>
          </a:xfrm>
          <a:prstGeom prst="line">
            <a:avLst/>
          </a:prstGeom>
          <a:ln w="38100" cap="flat">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989895">
            <a:off x="-3153359" y="-1998455"/>
            <a:ext cx="12610472" cy="5552613"/>
            <a:chOff x="0" y="0"/>
            <a:chExt cx="3321277" cy="1462417"/>
          </a:xfrm>
        </p:grpSpPr>
        <p:sp>
          <p:nvSpPr>
            <p:cNvPr id="3" name="Freeform 3"/>
            <p:cNvSpPr/>
            <p:nvPr/>
          </p:nvSpPr>
          <p:spPr>
            <a:xfrm>
              <a:off x="0" y="0"/>
              <a:ext cx="3321277" cy="1462417"/>
            </a:xfrm>
            <a:custGeom>
              <a:avLst/>
              <a:gdLst/>
              <a:ahLst/>
              <a:cxnLst/>
              <a:rect l="l" t="t" r="r" b="b"/>
              <a:pathLst>
                <a:path w="3321277" h="1462417">
                  <a:moveTo>
                    <a:pt x="0" y="0"/>
                  </a:moveTo>
                  <a:lnTo>
                    <a:pt x="3321277" y="0"/>
                  </a:lnTo>
                  <a:lnTo>
                    <a:pt x="3321277" y="1462417"/>
                  </a:lnTo>
                  <a:lnTo>
                    <a:pt x="0" y="1462417"/>
                  </a:lnTo>
                  <a:close/>
                </a:path>
              </a:pathLst>
            </a:custGeom>
            <a:solidFill>
              <a:srgbClr val="174D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893458" y="2048669"/>
            <a:ext cx="6947240" cy="6863871"/>
            <a:chOff x="0" y="0"/>
            <a:chExt cx="4572000" cy="4517135"/>
          </a:xfrm>
        </p:grpSpPr>
        <p:sp>
          <p:nvSpPr>
            <p:cNvPr id="6" name="Freeform 6"/>
            <p:cNvSpPr/>
            <p:nvPr/>
          </p:nvSpPr>
          <p:spPr>
            <a:xfrm>
              <a:off x="-16554" y="-2690"/>
              <a:ext cx="4639471" cy="4549489"/>
            </a:xfrm>
            <a:custGeom>
              <a:avLst/>
              <a:gdLst/>
              <a:ahLst/>
              <a:cxnLst/>
              <a:rect l="l" t="t" r="r" b="b"/>
              <a:pathLst>
                <a:path w="4639471" h="4549489">
                  <a:moveTo>
                    <a:pt x="2642461" y="4307731"/>
                  </a:moveTo>
                  <a:cubicBezTo>
                    <a:pt x="2937643" y="4136404"/>
                    <a:pt x="3174467" y="3866873"/>
                    <a:pt x="3302943" y="3520703"/>
                  </a:cubicBezTo>
                  <a:cubicBezTo>
                    <a:pt x="3367367" y="3347118"/>
                    <a:pt x="3462613" y="3172924"/>
                    <a:pt x="3623369" y="3081058"/>
                  </a:cubicBezTo>
                  <a:cubicBezTo>
                    <a:pt x="3747343" y="3010214"/>
                    <a:pt x="3895227" y="2996898"/>
                    <a:pt x="4029388" y="2948020"/>
                  </a:cubicBezTo>
                  <a:cubicBezTo>
                    <a:pt x="4411618" y="2808768"/>
                    <a:pt x="4639471" y="2366335"/>
                    <a:pt x="4578884" y="1964073"/>
                  </a:cubicBezTo>
                  <a:cubicBezTo>
                    <a:pt x="4518297" y="1561809"/>
                    <a:pt x="4204130" y="1222063"/>
                    <a:pt x="3823417" y="1078711"/>
                  </a:cubicBezTo>
                  <a:cubicBezTo>
                    <a:pt x="3609703" y="998242"/>
                    <a:pt x="3395764" y="1015829"/>
                    <a:pt x="3183757" y="930958"/>
                  </a:cubicBezTo>
                  <a:cubicBezTo>
                    <a:pt x="2896850" y="816103"/>
                    <a:pt x="2646820" y="557580"/>
                    <a:pt x="2402676" y="368105"/>
                  </a:cubicBezTo>
                  <a:cubicBezTo>
                    <a:pt x="2158532" y="178629"/>
                    <a:pt x="1877749" y="5911"/>
                    <a:pt x="1568716" y="3231"/>
                  </a:cubicBezTo>
                  <a:cubicBezTo>
                    <a:pt x="1196035" y="0"/>
                    <a:pt x="839628" y="279246"/>
                    <a:pt x="753607" y="641873"/>
                  </a:cubicBezTo>
                  <a:cubicBezTo>
                    <a:pt x="714329" y="807457"/>
                    <a:pt x="726735" y="980722"/>
                    <a:pt x="704584" y="1149453"/>
                  </a:cubicBezTo>
                  <a:cubicBezTo>
                    <a:pt x="619399" y="1798292"/>
                    <a:pt x="38111" y="2317174"/>
                    <a:pt x="17162" y="2971245"/>
                  </a:cubicBezTo>
                  <a:cubicBezTo>
                    <a:pt x="0" y="3507080"/>
                    <a:pt x="385323" y="3994953"/>
                    <a:pt x="863032" y="4238292"/>
                  </a:cubicBezTo>
                  <a:cubicBezTo>
                    <a:pt x="1111989" y="4365108"/>
                    <a:pt x="1371700" y="4475224"/>
                    <a:pt x="1651555" y="4507960"/>
                  </a:cubicBezTo>
                  <a:cubicBezTo>
                    <a:pt x="2006569" y="4549489"/>
                    <a:pt x="2352643" y="4475944"/>
                    <a:pt x="2642461" y="4307731"/>
                  </a:cubicBezTo>
                  <a:close/>
                </a:path>
              </a:pathLst>
            </a:custGeom>
            <a:blipFill>
              <a:blip r:embed="rId2"/>
              <a:stretch>
                <a:fillRect t="-5805" b="-46144"/>
              </a:stretch>
            </a:blipFill>
          </p:spPr>
        </p:sp>
        <p:sp>
          <p:nvSpPr>
            <p:cNvPr id="7" name="Freeform 7"/>
            <p:cNvSpPr/>
            <p:nvPr/>
          </p:nvSpPr>
          <p:spPr>
            <a:xfrm>
              <a:off x="0" y="0"/>
              <a:ext cx="4572000" cy="4517135"/>
            </a:xfrm>
            <a:custGeom>
              <a:avLst/>
              <a:gdLst/>
              <a:ahLst/>
              <a:cxnLst/>
              <a:rect l="l" t="t" r="r" b="b"/>
              <a:pathLst>
                <a:path w="4572000" h="4517135">
                  <a:moveTo>
                    <a:pt x="4572000" y="4517135"/>
                  </a:moveTo>
                  <a:lnTo>
                    <a:pt x="0" y="4517135"/>
                  </a:lnTo>
                  <a:lnTo>
                    <a:pt x="0" y="0"/>
                  </a:lnTo>
                  <a:lnTo>
                    <a:pt x="4572000" y="0"/>
                  </a:lnTo>
                  <a:lnTo>
                    <a:pt x="4572000" y="4517135"/>
                  </a:lnTo>
                  <a:close/>
                </a:path>
              </a:pathLst>
            </a:custGeom>
            <a:blipFill>
              <a:blip r:embed="rId3"/>
              <a:stretch>
                <a:fillRect l="-25" r="-25"/>
              </a:stretch>
            </a:blipFill>
          </p:spPr>
        </p:sp>
      </p:grpSp>
      <p:sp>
        <p:nvSpPr>
          <p:cNvPr id="8" name="Freeform 8"/>
          <p:cNvSpPr/>
          <p:nvPr/>
        </p:nvSpPr>
        <p:spPr>
          <a:xfrm>
            <a:off x="495851" y="28678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8497328" y="1369309"/>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TUJUAN PENELITIAN</a:t>
            </a:r>
          </a:p>
        </p:txBody>
      </p:sp>
      <p:sp>
        <p:nvSpPr>
          <p:cNvPr id="10" name="TextBox 10"/>
          <p:cNvSpPr txBox="1"/>
          <p:nvPr/>
        </p:nvSpPr>
        <p:spPr>
          <a:xfrm>
            <a:off x="893458" y="64663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grpSp>
        <p:nvGrpSpPr>
          <p:cNvPr id="11" name="Group 11"/>
          <p:cNvGrpSpPr/>
          <p:nvPr/>
        </p:nvGrpSpPr>
        <p:grpSpPr>
          <a:xfrm>
            <a:off x="8965321" y="3126093"/>
            <a:ext cx="7875582" cy="840151"/>
            <a:chOff x="0" y="0"/>
            <a:chExt cx="10500776" cy="1120202"/>
          </a:xfrm>
        </p:grpSpPr>
        <p:sp>
          <p:nvSpPr>
            <p:cNvPr id="12" name="Freeform 12"/>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14" name="Group 14"/>
          <p:cNvGrpSpPr/>
          <p:nvPr/>
        </p:nvGrpSpPr>
        <p:grpSpPr>
          <a:xfrm>
            <a:off x="8965321" y="4303349"/>
            <a:ext cx="7875582" cy="840151"/>
            <a:chOff x="0" y="0"/>
            <a:chExt cx="10500776" cy="1120202"/>
          </a:xfrm>
        </p:grpSpPr>
        <p:sp>
          <p:nvSpPr>
            <p:cNvPr id="15" name="Freeform 15"/>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17" name="Group 17"/>
          <p:cNvGrpSpPr/>
          <p:nvPr/>
        </p:nvGrpSpPr>
        <p:grpSpPr>
          <a:xfrm>
            <a:off x="8965321" y="5480605"/>
            <a:ext cx="7875582" cy="840151"/>
            <a:chOff x="0" y="0"/>
            <a:chExt cx="10500776" cy="1120202"/>
          </a:xfrm>
        </p:grpSpPr>
        <p:sp>
          <p:nvSpPr>
            <p:cNvPr id="18" name="Freeform 18"/>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TextBox 19"/>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20" name="Group 20"/>
          <p:cNvGrpSpPr/>
          <p:nvPr/>
        </p:nvGrpSpPr>
        <p:grpSpPr>
          <a:xfrm>
            <a:off x="8965321" y="6657860"/>
            <a:ext cx="7875582" cy="840151"/>
            <a:chOff x="0" y="0"/>
            <a:chExt cx="10500776" cy="1120202"/>
          </a:xfrm>
        </p:grpSpPr>
        <p:sp>
          <p:nvSpPr>
            <p:cNvPr id="21" name="Freeform 21"/>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TextBox 22"/>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23" name="Group 23"/>
          <p:cNvGrpSpPr/>
          <p:nvPr/>
        </p:nvGrpSpPr>
        <p:grpSpPr>
          <a:xfrm>
            <a:off x="8965321" y="7835116"/>
            <a:ext cx="7875582" cy="840151"/>
            <a:chOff x="0" y="0"/>
            <a:chExt cx="10500776" cy="1120202"/>
          </a:xfrm>
        </p:grpSpPr>
        <p:sp>
          <p:nvSpPr>
            <p:cNvPr id="24" name="Freeform 24"/>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5" name="TextBox 25"/>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26" name="Group 26"/>
          <p:cNvGrpSpPr/>
          <p:nvPr/>
        </p:nvGrpSpPr>
        <p:grpSpPr>
          <a:xfrm>
            <a:off x="15285524" y="9665594"/>
            <a:ext cx="6004952" cy="3086100"/>
            <a:chOff x="0" y="0"/>
            <a:chExt cx="1581551" cy="812800"/>
          </a:xfrm>
        </p:grpSpPr>
        <p:sp>
          <p:nvSpPr>
            <p:cNvPr id="27" name="Freeform 27"/>
            <p:cNvSpPr/>
            <p:nvPr/>
          </p:nvSpPr>
          <p:spPr>
            <a:xfrm>
              <a:off x="0" y="0"/>
              <a:ext cx="1581551" cy="812800"/>
            </a:xfrm>
            <a:custGeom>
              <a:avLst/>
              <a:gdLst/>
              <a:ahLst/>
              <a:cxnLst/>
              <a:rect l="l" t="t" r="r" b="b"/>
              <a:pathLst>
                <a:path w="1581551" h="812800">
                  <a:moveTo>
                    <a:pt x="0" y="0"/>
                  </a:moveTo>
                  <a:lnTo>
                    <a:pt x="1581551" y="0"/>
                  </a:lnTo>
                  <a:lnTo>
                    <a:pt x="1581551" y="812800"/>
                  </a:lnTo>
                  <a:lnTo>
                    <a:pt x="0" y="812800"/>
                  </a:lnTo>
                  <a:close/>
                </a:path>
              </a:pathLst>
            </a:custGeom>
            <a:solidFill>
              <a:srgbClr val="174D88"/>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10684" y="0"/>
            <a:ext cx="10287000" cy="102870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3700776" y="0"/>
            <a:ext cx="10287041" cy="10287000"/>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973" r="-25973"/>
              </a:stretch>
            </a:blipFill>
          </p:spPr>
        </p:sp>
      </p:grpSp>
      <p:grpSp>
        <p:nvGrpSpPr>
          <p:cNvPr id="7" name="Group 7"/>
          <p:cNvGrpSpPr/>
          <p:nvPr/>
        </p:nvGrpSpPr>
        <p:grpSpPr>
          <a:xfrm>
            <a:off x="1431405" y="1323124"/>
            <a:ext cx="15425190" cy="8397277"/>
            <a:chOff x="0" y="0"/>
            <a:chExt cx="20566920" cy="11196370"/>
          </a:xfrm>
        </p:grpSpPr>
        <p:grpSp>
          <p:nvGrpSpPr>
            <p:cNvPr id="8" name="Group 8"/>
            <p:cNvGrpSpPr/>
            <p:nvPr/>
          </p:nvGrpSpPr>
          <p:grpSpPr>
            <a:xfrm>
              <a:off x="155362" y="168043"/>
              <a:ext cx="20256196" cy="10860283"/>
              <a:chOff x="0" y="0"/>
              <a:chExt cx="3792304" cy="2033230"/>
            </a:xfrm>
          </p:grpSpPr>
          <p:sp>
            <p:nvSpPr>
              <p:cNvPr id="9" name="Freeform 9"/>
              <p:cNvSpPr/>
              <p:nvPr/>
            </p:nvSpPr>
            <p:spPr>
              <a:xfrm>
                <a:off x="0" y="0"/>
                <a:ext cx="3792304" cy="2033230"/>
              </a:xfrm>
              <a:custGeom>
                <a:avLst/>
                <a:gdLst/>
                <a:ahLst/>
                <a:cxnLst/>
                <a:rect l="l" t="t" r="r" b="b"/>
                <a:pathLst>
                  <a:path w="3792304" h="2033230">
                    <a:moveTo>
                      <a:pt x="0" y="0"/>
                    </a:moveTo>
                    <a:lnTo>
                      <a:pt x="3792304" y="0"/>
                    </a:lnTo>
                    <a:lnTo>
                      <a:pt x="3792304" y="2033230"/>
                    </a:lnTo>
                    <a:lnTo>
                      <a:pt x="0" y="2033230"/>
                    </a:lnTo>
                    <a:close/>
                  </a:path>
                </a:pathLst>
              </a:custGeom>
              <a:solidFill>
                <a:srgbClr val="FFFFFF"/>
              </a:solidFill>
            </p:spPr>
          </p:sp>
          <p:sp>
            <p:nvSpPr>
              <p:cNvPr id="10" name="TextBox 10"/>
              <p:cNvSpPr txBox="1"/>
              <p:nvPr/>
            </p:nvSpPr>
            <p:spPr>
              <a:xfrm>
                <a:off x="0" y="-38100"/>
                <a:ext cx="812800" cy="850900"/>
              </a:xfrm>
              <a:prstGeom prst="rect">
                <a:avLst/>
              </a:prstGeom>
            </p:spPr>
            <p:txBody>
              <a:bodyPr lIns="55355" tIns="55355" rIns="55355" bIns="55355" rtlCol="0" anchor="ctr"/>
              <a:lstStyle/>
              <a:p>
                <a:pPr algn="ctr">
                  <a:lnSpc>
                    <a:spcPts val="2659"/>
                  </a:lnSpc>
                </a:pPr>
                <a:endParaRPr/>
              </a:p>
            </p:txBody>
          </p:sp>
        </p:grpSp>
        <p:sp>
          <p:nvSpPr>
            <p:cNvPr id="11" name="Freeform 11"/>
            <p:cNvSpPr/>
            <p:nvPr/>
          </p:nvSpPr>
          <p:spPr>
            <a:xfrm flipH="1">
              <a:off x="10283460" y="0"/>
              <a:ext cx="10283460" cy="11196370"/>
            </a:xfrm>
            <a:custGeom>
              <a:avLst/>
              <a:gdLst/>
              <a:ahLst/>
              <a:cxnLst/>
              <a:rect l="l" t="t" r="r" b="b"/>
              <a:pathLst>
                <a:path w="10283460" h="11196370">
                  <a:moveTo>
                    <a:pt x="10283460" y="0"/>
                  </a:moveTo>
                  <a:lnTo>
                    <a:pt x="0" y="0"/>
                  </a:lnTo>
                  <a:lnTo>
                    <a:pt x="0" y="11196370"/>
                  </a:lnTo>
                  <a:lnTo>
                    <a:pt x="10283460" y="11196370"/>
                  </a:lnTo>
                  <a:lnTo>
                    <a:pt x="10283460"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2" name="Freeform 12"/>
            <p:cNvSpPr/>
            <p:nvPr/>
          </p:nvSpPr>
          <p:spPr>
            <a:xfrm>
              <a:off x="0" y="0"/>
              <a:ext cx="10283460" cy="11196370"/>
            </a:xfrm>
            <a:custGeom>
              <a:avLst/>
              <a:gdLst/>
              <a:ahLst/>
              <a:cxnLst/>
              <a:rect l="l" t="t" r="r" b="b"/>
              <a:pathLst>
                <a:path w="10283460" h="11196370">
                  <a:moveTo>
                    <a:pt x="0" y="0"/>
                  </a:moveTo>
                  <a:lnTo>
                    <a:pt x="10283460" y="0"/>
                  </a:lnTo>
                  <a:lnTo>
                    <a:pt x="10283460" y="11196370"/>
                  </a:lnTo>
                  <a:lnTo>
                    <a:pt x="0" y="11196370"/>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sp>
        <p:nvSpPr>
          <p:cNvPr id="13" name="Freeform 13"/>
          <p:cNvSpPr/>
          <p:nvPr/>
        </p:nvSpPr>
        <p:spPr>
          <a:xfrm>
            <a:off x="3066679" y="340990"/>
            <a:ext cx="1156690" cy="982135"/>
          </a:xfrm>
          <a:custGeom>
            <a:avLst/>
            <a:gdLst/>
            <a:ahLst/>
            <a:cxnLst/>
            <a:rect l="l" t="t" r="r" b="b"/>
            <a:pathLst>
              <a:path w="1156690" h="982135">
                <a:moveTo>
                  <a:pt x="0" y="0"/>
                </a:moveTo>
                <a:lnTo>
                  <a:pt x="1156689" y="0"/>
                </a:lnTo>
                <a:lnTo>
                  <a:pt x="1156689" y="982134"/>
                </a:lnTo>
                <a:lnTo>
                  <a:pt x="0" y="9821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4738216" y="2264615"/>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HASIL PENELITIAN</a:t>
            </a:r>
          </a:p>
        </p:txBody>
      </p:sp>
      <p:sp>
        <p:nvSpPr>
          <p:cNvPr id="15" name="TextBox 15"/>
          <p:cNvSpPr txBox="1"/>
          <p:nvPr/>
        </p:nvSpPr>
        <p:spPr>
          <a:xfrm>
            <a:off x="4220808" y="708232"/>
            <a:ext cx="3174768" cy="406193"/>
          </a:xfrm>
          <a:prstGeom prst="rect">
            <a:avLst/>
          </a:prstGeom>
        </p:spPr>
        <p:txBody>
          <a:bodyPr lIns="0" tIns="0" rIns="0" bIns="0" rtlCol="0" anchor="t">
            <a:spAutoFit/>
          </a:bodyPr>
          <a:lstStyle/>
          <a:p>
            <a:pPr algn="ctr">
              <a:lnSpc>
                <a:spcPts val="3336"/>
              </a:lnSpc>
              <a:spcBef>
                <a:spcPct val="0"/>
              </a:spcBef>
            </a:pPr>
            <a:r>
              <a:rPr lang="en-US" sz="2383">
                <a:solidFill>
                  <a:srgbClr val="AE9371"/>
                </a:solidFill>
                <a:latin typeface="Open Sans 1"/>
              </a:rPr>
              <a:t>Universitas Ginyard</a:t>
            </a:r>
          </a:p>
        </p:txBody>
      </p:sp>
      <p:sp>
        <p:nvSpPr>
          <p:cNvPr id="16" name="TextBox 16"/>
          <p:cNvSpPr txBox="1"/>
          <p:nvPr/>
        </p:nvSpPr>
        <p:spPr>
          <a:xfrm>
            <a:off x="2967204" y="3616735"/>
            <a:ext cx="12353593" cy="4897210"/>
          </a:xfrm>
          <a:prstGeom prst="rect">
            <a:avLst/>
          </a:prstGeom>
        </p:spPr>
        <p:txBody>
          <a:bodyPr lIns="0" tIns="0" rIns="0" bIns="0" rtlCol="0" anchor="t">
            <a:spAutoFit/>
          </a:bodyPr>
          <a:lstStyle/>
          <a:p>
            <a:pPr algn="ctr">
              <a:lnSpc>
                <a:spcPts val="4317"/>
              </a:lnSpc>
            </a:pPr>
            <a:r>
              <a:rPr lang="en-US" sz="3482">
                <a:solidFill>
                  <a:srgbClr val="000000"/>
                </a:solidFill>
                <a:latin typeface="Alice"/>
              </a:rPr>
              <a:t>Lorem ipsum dolor sit amet, consectetur adipiscing elit. Suspendisse venenatis lobortis volutpat. Quisque a neque arcu. Donec dignissim, nulla id luctus accumsan, nibh libero fringilla nisl, eu suscipit purus eros in mi. Donec interdum purus eu pulvinar laoreet.</a:t>
            </a:r>
          </a:p>
          <a:p>
            <a:pPr algn="ctr">
              <a:lnSpc>
                <a:spcPts val="4317"/>
              </a:lnSpc>
            </a:pPr>
            <a:endParaRPr lang="en-US" sz="3482">
              <a:solidFill>
                <a:srgbClr val="000000"/>
              </a:solidFill>
              <a:latin typeface="Alice"/>
            </a:endParaRPr>
          </a:p>
          <a:p>
            <a:pPr algn="ctr">
              <a:lnSpc>
                <a:spcPts val="4317"/>
              </a:lnSpc>
            </a:pPr>
            <a:r>
              <a:rPr lang="en-US" sz="3482">
                <a:solidFill>
                  <a:srgbClr val="000000"/>
                </a:solidFill>
                <a:latin typeface="Alice"/>
              </a:rPr>
              <a:t>Vivamus tempus viverra sapien sit amet sodales. Sed pretium vehicula turpis, quis ornare dolor laoreet non. Donec et neque quis leo lacinia condimentum eget quis tellus.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0625" y="5133975"/>
            <a:ext cx="16068675" cy="0"/>
          </a:xfrm>
          <a:prstGeom prst="line">
            <a:avLst/>
          </a:prstGeom>
          <a:ln w="19050" cap="rnd">
            <a:solidFill>
              <a:srgbClr val="174D88"/>
            </a:solidFill>
            <a:prstDash val="solid"/>
            <a:headEnd type="none" w="sm" len="sm"/>
            <a:tailEnd type="none" w="sm" len="sm"/>
          </a:ln>
        </p:spPr>
      </p:sp>
      <p:grpSp>
        <p:nvGrpSpPr>
          <p:cNvPr id="3" name="Group 3"/>
          <p:cNvGrpSpPr/>
          <p:nvPr/>
        </p:nvGrpSpPr>
        <p:grpSpPr>
          <a:xfrm>
            <a:off x="1028700" y="4981575"/>
            <a:ext cx="323850" cy="3238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4D88"/>
            </a:solidFill>
          </p:spPr>
        </p:sp>
      </p:grpSp>
      <p:grpSp>
        <p:nvGrpSpPr>
          <p:cNvPr id="5" name="Group 5"/>
          <p:cNvGrpSpPr/>
          <p:nvPr/>
        </p:nvGrpSpPr>
        <p:grpSpPr>
          <a:xfrm>
            <a:off x="5317258" y="4972050"/>
            <a:ext cx="323850" cy="3238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4D88"/>
            </a:solidFill>
          </p:spPr>
        </p:sp>
      </p:grpSp>
      <p:grpSp>
        <p:nvGrpSpPr>
          <p:cNvPr id="7" name="Group 7"/>
          <p:cNvGrpSpPr/>
          <p:nvPr/>
        </p:nvGrpSpPr>
        <p:grpSpPr>
          <a:xfrm>
            <a:off x="9605817" y="4972050"/>
            <a:ext cx="323850" cy="32385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4D88"/>
            </a:solidFill>
          </p:spPr>
        </p:sp>
      </p:grpSp>
      <p:grpSp>
        <p:nvGrpSpPr>
          <p:cNvPr id="9" name="Group 9"/>
          <p:cNvGrpSpPr/>
          <p:nvPr/>
        </p:nvGrpSpPr>
        <p:grpSpPr>
          <a:xfrm>
            <a:off x="13894375" y="497205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74D88"/>
            </a:solidFill>
          </p:spPr>
        </p:sp>
      </p:grpSp>
      <p:sp>
        <p:nvSpPr>
          <p:cNvPr id="11" name="Freeform 11"/>
          <p:cNvSpPr/>
          <p:nvPr/>
        </p:nvSpPr>
        <p:spPr>
          <a:xfrm>
            <a:off x="0" y="-1218037"/>
            <a:ext cx="18288000" cy="2900966"/>
          </a:xfrm>
          <a:custGeom>
            <a:avLst/>
            <a:gdLst/>
            <a:ahLst/>
            <a:cxnLst/>
            <a:rect l="l" t="t" r="r" b="b"/>
            <a:pathLst>
              <a:path w="18288000" h="2900966">
                <a:moveTo>
                  <a:pt x="0" y="0"/>
                </a:moveTo>
                <a:lnTo>
                  <a:pt x="18288000" y="0"/>
                </a:lnTo>
                <a:lnTo>
                  <a:pt x="18288000" y="2900966"/>
                </a:lnTo>
                <a:lnTo>
                  <a:pt x="0" y="2900966"/>
                </a:lnTo>
                <a:lnTo>
                  <a:pt x="0" y="0"/>
                </a:lnTo>
                <a:close/>
              </a:path>
            </a:pathLst>
          </a:custGeom>
          <a:blipFill>
            <a:blip r:embed="rId2"/>
            <a:stretch>
              <a:fillRect t="-314742" b="-277"/>
            </a:stretch>
          </a:blipFill>
        </p:spPr>
      </p:sp>
      <p:grpSp>
        <p:nvGrpSpPr>
          <p:cNvPr id="12" name="Group 12"/>
          <p:cNvGrpSpPr/>
          <p:nvPr/>
        </p:nvGrpSpPr>
        <p:grpSpPr>
          <a:xfrm>
            <a:off x="0" y="9258300"/>
            <a:ext cx="18288000" cy="3086100"/>
            <a:chOff x="0" y="0"/>
            <a:chExt cx="4816593" cy="812800"/>
          </a:xfrm>
        </p:grpSpPr>
        <p:sp>
          <p:nvSpPr>
            <p:cNvPr id="13" name="Freeform 1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174D88"/>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931808" y="2724150"/>
            <a:ext cx="10424385" cy="914400"/>
          </a:xfrm>
          <a:prstGeom prst="rect">
            <a:avLst/>
          </a:prstGeom>
        </p:spPr>
        <p:txBody>
          <a:bodyPr lIns="0" tIns="0" rIns="0" bIns="0" rtlCol="0" anchor="t">
            <a:spAutoFit/>
          </a:bodyPr>
          <a:lstStyle/>
          <a:p>
            <a:pPr marL="0" lvl="0" indent="0" algn="ctr">
              <a:lnSpc>
                <a:spcPts val="7224"/>
              </a:lnSpc>
              <a:spcBef>
                <a:spcPct val="0"/>
              </a:spcBef>
            </a:pPr>
            <a:r>
              <a:rPr lang="en-US" sz="6020">
                <a:solidFill>
                  <a:srgbClr val="174D88"/>
                </a:solidFill>
                <a:latin typeface="Eczar Semi-Bold"/>
              </a:rPr>
              <a:t>ALUR PENELITIAN</a:t>
            </a:r>
          </a:p>
        </p:txBody>
      </p:sp>
      <p:sp>
        <p:nvSpPr>
          <p:cNvPr id="16" name="TextBox 16"/>
          <p:cNvSpPr txBox="1"/>
          <p:nvPr/>
        </p:nvSpPr>
        <p:spPr>
          <a:xfrm>
            <a:off x="1028700" y="5962650"/>
            <a:ext cx="3364925" cy="916940"/>
          </a:xfrm>
          <a:prstGeom prst="rect">
            <a:avLst/>
          </a:prstGeom>
        </p:spPr>
        <p:txBody>
          <a:bodyPr lIns="0" tIns="0" rIns="0" bIns="0" rtlCol="0" anchor="t">
            <a:spAutoFit/>
          </a:bodyPr>
          <a:lstStyle/>
          <a:p>
            <a:pPr marL="0" lvl="0" indent="0" algn="l">
              <a:lnSpc>
                <a:spcPts val="3639"/>
              </a:lnSpc>
              <a:spcBef>
                <a:spcPct val="0"/>
              </a:spcBef>
            </a:pPr>
            <a:r>
              <a:rPr lang="en-US" sz="2799">
                <a:solidFill>
                  <a:srgbClr val="000000"/>
                </a:solidFill>
                <a:latin typeface="Alice"/>
              </a:rPr>
              <a:t>Tuliskan peristiwa atau pencapaian</a:t>
            </a:r>
          </a:p>
        </p:txBody>
      </p:sp>
      <p:sp>
        <p:nvSpPr>
          <p:cNvPr id="17" name="TextBox 17"/>
          <p:cNvSpPr txBox="1"/>
          <p:nvPr/>
        </p:nvSpPr>
        <p:spPr>
          <a:xfrm>
            <a:off x="1028700" y="7184009"/>
            <a:ext cx="3364925" cy="737235"/>
          </a:xfrm>
          <a:prstGeom prst="rect">
            <a:avLst/>
          </a:prstGeom>
        </p:spPr>
        <p:txBody>
          <a:bodyPr lIns="0" tIns="0" rIns="0" bIns="0" rtlCol="0" anchor="t">
            <a:spAutoFit/>
          </a:bodyPr>
          <a:lstStyle/>
          <a:p>
            <a:pPr marL="0" lvl="0" indent="0" algn="l">
              <a:lnSpc>
                <a:spcPts val="2940"/>
              </a:lnSpc>
              <a:spcBef>
                <a:spcPct val="0"/>
              </a:spcBef>
            </a:pPr>
            <a:r>
              <a:rPr lang="en-US" sz="2100" u="none">
                <a:solidFill>
                  <a:srgbClr val="000000"/>
                </a:solidFill>
                <a:latin typeface="Alice"/>
              </a:rPr>
              <a:t>Uraikan secara singkat hal yang ingin Anda bahas.</a:t>
            </a:r>
          </a:p>
        </p:txBody>
      </p:sp>
      <p:sp>
        <p:nvSpPr>
          <p:cNvPr id="18" name="TextBox 18"/>
          <p:cNvSpPr txBox="1"/>
          <p:nvPr/>
        </p:nvSpPr>
        <p:spPr>
          <a:xfrm>
            <a:off x="5317258" y="5962650"/>
            <a:ext cx="3364925" cy="916940"/>
          </a:xfrm>
          <a:prstGeom prst="rect">
            <a:avLst/>
          </a:prstGeom>
        </p:spPr>
        <p:txBody>
          <a:bodyPr lIns="0" tIns="0" rIns="0" bIns="0" rtlCol="0" anchor="t">
            <a:spAutoFit/>
          </a:bodyPr>
          <a:lstStyle/>
          <a:p>
            <a:pPr marL="0" lvl="0" indent="0" algn="l">
              <a:lnSpc>
                <a:spcPts val="3639"/>
              </a:lnSpc>
              <a:spcBef>
                <a:spcPct val="0"/>
              </a:spcBef>
            </a:pPr>
            <a:r>
              <a:rPr lang="en-US" sz="2799">
                <a:solidFill>
                  <a:srgbClr val="000000"/>
                </a:solidFill>
                <a:latin typeface="Alice"/>
              </a:rPr>
              <a:t>Tuliskan peristiwa atau pencapaian</a:t>
            </a:r>
          </a:p>
        </p:txBody>
      </p:sp>
      <p:sp>
        <p:nvSpPr>
          <p:cNvPr id="19" name="TextBox 19"/>
          <p:cNvSpPr txBox="1"/>
          <p:nvPr/>
        </p:nvSpPr>
        <p:spPr>
          <a:xfrm>
            <a:off x="5317258" y="7184009"/>
            <a:ext cx="3364925" cy="737235"/>
          </a:xfrm>
          <a:prstGeom prst="rect">
            <a:avLst/>
          </a:prstGeom>
        </p:spPr>
        <p:txBody>
          <a:bodyPr lIns="0" tIns="0" rIns="0" bIns="0" rtlCol="0" anchor="t">
            <a:spAutoFit/>
          </a:bodyPr>
          <a:lstStyle/>
          <a:p>
            <a:pPr marL="0" lvl="0" indent="0" algn="l">
              <a:lnSpc>
                <a:spcPts val="2940"/>
              </a:lnSpc>
              <a:spcBef>
                <a:spcPct val="0"/>
              </a:spcBef>
            </a:pPr>
            <a:r>
              <a:rPr lang="en-US" sz="2100" u="none">
                <a:solidFill>
                  <a:srgbClr val="000000"/>
                </a:solidFill>
                <a:latin typeface="Alice"/>
              </a:rPr>
              <a:t>Uraikan secara singkat hal yang ingin Anda bahas.</a:t>
            </a:r>
          </a:p>
        </p:txBody>
      </p:sp>
      <p:sp>
        <p:nvSpPr>
          <p:cNvPr id="20" name="TextBox 20"/>
          <p:cNvSpPr txBox="1"/>
          <p:nvPr/>
        </p:nvSpPr>
        <p:spPr>
          <a:xfrm>
            <a:off x="9605817" y="5962650"/>
            <a:ext cx="3364925" cy="916940"/>
          </a:xfrm>
          <a:prstGeom prst="rect">
            <a:avLst/>
          </a:prstGeom>
        </p:spPr>
        <p:txBody>
          <a:bodyPr lIns="0" tIns="0" rIns="0" bIns="0" rtlCol="0" anchor="t">
            <a:spAutoFit/>
          </a:bodyPr>
          <a:lstStyle/>
          <a:p>
            <a:pPr marL="0" lvl="0" indent="0" algn="l">
              <a:lnSpc>
                <a:spcPts val="3639"/>
              </a:lnSpc>
              <a:spcBef>
                <a:spcPct val="0"/>
              </a:spcBef>
            </a:pPr>
            <a:r>
              <a:rPr lang="en-US" sz="2799">
                <a:solidFill>
                  <a:srgbClr val="000000"/>
                </a:solidFill>
                <a:latin typeface="Alice"/>
              </a:rPr>
              <a:t>Tuliskan peristiwa atau pencapaian</a:t>
            </a:r>
          </a:p>
        </p:txBody>
      </p:sp>
      <p:sp>
        <p:nvSpPr>
          <p:cNvPr id="21" name="TextBox 21"/>
          <p:cNvSpPr txBox="1"/>
          <p:nvPr/>
        </p:nvSpPr>
        <p:spPr>
          <a:xfrm>
            <a:off x="9605817" y="7184009"/>
            <a:ext cx="3364925" cy="737235"/>
          </a:xfrm>
          <a:prstGeom prst="rect">
            <a:avLst/>
          </a:prstGeom>
        </p:spPr>
        <p:txBody>
          <a:bodyPr lIns="0" tIns="0" rIns="0" bIns="0" rtlCol="0" anchor="t">
            <a:spAutoFit/>
          </a:bodyPr>
          <a:lstStyle/>
          <a:p>
            <a:pPr marL="0" lvl="0" indent="0" algn="l">
              <a:lnSpc>
                <a:spcPts val="2940"/>
              </a:lnSpc>
              <a:spcBef>
                <a:spcPct val="0"/>
              </a:spcBef>
            </a:pPr>
            <a:r>
              <a:rPr lang="en-US" sz="2100" u="none">
                <a:solidFill>
                  <a:srgbClr val="000000"/>
                </a:solidFill>
                <a:latin typeface="Alice"/>
              </a:rPr>
              <a:t>Uraikan secara singkat hal yang ingin Anda bahas.</a:t>
            </a:r>
          </a:p>
        </p:txBody>
      </p:sp>
      <p:sp>
        <p:nvSpPr>
          <p:cNvPr id="22" name="TextBox 22"/>
          <p:cNvSpPr txBox="1"/>
          <p:nvPr/>
        </p:nvSpPr>
        <p:spPr>
          <a:xfrm>
            <a:off x="13894375" y="5962650"/>
            <a:ext cx="3364925" cy="916940"/>
          </a:xfrm>
          <a:prstGeom prst="rect">
            <a:avLst/>
          </a:prstGeom>
        </p:spPr>
        <p:txBody>
          <a:bodyPr lIns="0" tIns="0" rIns="0" bIns="0" rtlCol="0" anchor="t">
            <a:spAutoFit/>
          </a:bodyPr>
          <a:lstStyle/>
          <a:p>
            <a:pPr marL="0" lvl="0" indent="0" algn="l">
              <a:lnSpc>
                <a:spcPts val="3639"/>
              </a:lnSpc>
              <a:spcBef>
                <a:spcPct val="0"/>
              </a:spcBef>
            </a:pPr>
            <a:r>
              <a:rPr lang="en-US" sz="2799">
                <a:solidFill>
                  <a:srgbClr val="000000"/>
                </a:solidFill>
                <a:latin typeface="Alice"/>
              </a:rPr>
              <a:t>Tuliskan peristiwa atau pencapaian</a:t>
            </a:r>
          </a:p>
        </p:txBody>
      </p:sp>
      <p:sp>
        <p:nvSpPr>
          <p:cNvPr id="23" name="TextBox 23"/>
          <p:cNvSpPr txBox="1"/>
          <p:nvPr/>
        </p:nvSpPr>
        <p:spPr>
          <a:xfrm>
            <a:off x="13894375" y="7184009"/>
            <a:ext cx="3364925" cy="737235"/>
          </a:xfrm>
          <a:prstGeom prst="rect">
            <a:avLst/>
          </a:prstGeom>
        </p:spPr>
        <p:txBody>
          <a:bodyPr lIns="0" tIns="0" rIns="0" bIns="0" rtlCol="0" anchor="t">
            <a:spAutoFit/>
          </a:bodyPr>
          <a:lstStyle/>
          <a:p>
            <a:pPr marL="0" lvl="0" indent="0" algn="l">
              <a:lnSpc>
                <a:spcPts val="2940"/>
              </a:lnSpc>
              <a:spcBef>
                <a:spcPct val="0"/>
              </a:spcBef>
            </a:pPr>
            <a:r>
              <a:rPr lang="en-US" sz="2100" u="none">
                <a:solidFill>
                  <a:srgbClr val="000000"/>
                </a:solidFill>
                <a:latin typeface="Alice"/>
              </a:rPr>
              <a:t>Uraikan secara singkat hal yang ingin Anda bahas.</a:t>
            </a:r>
          </a:p>
        </p:txBody>
      </p:sp>
      <p:sp>
        <p:nvSpPr>
          <p:cNvPr id="24" name="Freeform 24"/>
          <p:cNvSpPr/>
          <p:nvPr/>
        </p:nvSpPr>
        <p:spPr>
          <a:xfrm>
            <a:off x="195860" y="327023"/>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5" name="TextBox 25"/>
          <p:cNvSpPr txBox="1"/>
          <p:nvPr/>
        </p:nvSpPr>
        <p:spPr>
          <a:xfrm>
            <a:off x="1352550" y="622507"/>
            <a:ext cx="3174768" cy="406193"/>
          </a:xfrm>
          <a:prstGeom prst="rect">
            <a:avLst/>
          </a:prstGeom>
        </p:spPr>
        <p:txBody>
          <a:bodyPr lIns="0" tIns="0" rIns="0" bIns="0" rtlCol="0" anchor="t">
            <a:spAutoFit/>
          </a:bodyPr>
          <a:lstStyle/>
          <a:p>
            <a:pPr algn="ctr">
              <a:lnSpc>
                <a:spcPts val="3336"/>
              </a:lnSpc>
              <a:spcBef>
                <a:spcPct val="0"/>
              </a:spcBef>
            </a:pPr>
            <a:r>
              <a:rPr lang="en-US" sz="2383">
                <a:solidFill>
                  <a:srgbClr val="AE9371"/>
                </a:solidFill>
                <a:latin typeface="Open Sans 1"/>
              </a:rPr>
              <a:t>Universitas Ginyard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8499" b="-8499"/>
            </a:stretch>
          </a:blipFill>
        </p:spPr>
      </p:sp>
      <p:grpSp>
        <p:nvGrpSpPr>
          <p:cNvPr id="3" name="Group 3"/>
          <p:cNvGrpSpPr/>
          <p:nvPr/>
        </p:nvGrpSpPr>
        <p:grpSpPr>
          <a:xfrm>
            <a:off x="1033600" y="1080250"/>
            <a:ext cx="16220799" cy="8830397"/>
            <a:chOff x="0" y="0"/>
            <a:chExt cx="21627732" cy="11773862"/>
          </a:xfrm>
        </p:grpSpPr>
        <p:grpSp>
          <p:nvGrpSpPr>
            <p:cNvPr id="4" name="Group 4"/>
            <p:cNvGrpSpPr/>
            <p:nvPr/>
          </p:nvGrpSpPr>
          <p:grpSpPr>
            <a:xfrm>
              <a:off x="163376" y="176711"/>
              <a:ext cx="21300981" cy="11420441"/>
              <a:chOff x="0" y="0"/>
              <a:chExt cx="3792304" cy="2033230"/>
            </a:xfrm>
          </p:grpSpPr>
          <p:sp>
            <p:nvSpPr>
              <p:cNvPr id="5" name="Freeform 5"/>
              <p:cNvSpPr/>
              <p:nvPr/>
            </p:nvSpPr>
            <p:spPr>
              <a:xfrm>
                <a:off x="0" y="0"/>
                <a:ext cx="3792304" cy="2033230"/>
              </a:xfrm>
              <a:custGeom>
                <a:avLst/>
                <a:gdLst/>
                <a:ahLst/>
                <a:cxnLst/>
                <a:rect l="l" t="t" r="r" b="b"/>
                <a:pathLst>
                  <a:path w="3792304" h="2033230">
                    <a:moveTo>
                      <a:pt x="0" y="0"/>
                    </a:moveTo>
                    <a:lnTo>
                      <a:pt x="3792304" y="0"/>
                    </a:lnTo>
                    <a:lnTo>
                      <a:pt x="3792304" y="2033230"/>
                    </a:lnTo>
                    <a:lnTo>
                      <a:pt x="0" y="2033230"/>
                    </a:lnTo>
                    <a:close/>
                  </a:path>
                </a:pathLst>
              </a:custGeom>
              <a:solidFill>
                <a:srgbClr val="FFFFFF"/>
              </a:solidFill>
            </p:spPr>
          </p:sp>
          <p:sp>
            <p:nvSpPr>
              <p:cNvPr id="6" name="TextBox 6"/>
              <p:cNvSpPr txBox="1"/>
              <p:nvPr/>
            </p:nvSpPr>
            <p:spPr>
              <a:xfrm>
                <a:off x="0" y="-38100"/>
                <a:ext cx="812800" cy="850900"/>
              </a:xfrm>
              <a:prstGeom prst="rect">
                <a:avLst/>
              </a:prstGeom>
            </p:spPr>
            <p:txBody>
              <a:bodyPr lIns="55355" tIns="55355" rIns="55355" bIns="55355" rtlCol="0" anchor="ctr"/>
              <a:lstStyle/>
              <a:p>
                <a:pPr algn="ctr">
                  <a:lnSpc>
                    <a:spcPts val="2659"/>
                  </a:lnSpc>
                </a:pPr>
                <a:endParaRPr/>
              </a:p>
            </p:txBody>
          </p:sp>
        </p:grpSp>
        <p:sp>
          <p:nvSpPr>
            <p:cNvPr id="7" name="Freeform 7"/>
            <p:cNvSpPr/>
            <p:nvPr/>
          </p:nvSpPr>
          <p:spPr>
            <a:xfrm flipH="1">
              <a:off x="10813866" y="0"/>
              <a:ext cx="10813866" cy="11773862"/>
            </a:xfrm>
            <a:custGeom>
              <a:avLst/>
              <a:gdLst/>
              <a:ahLst/>
              <a:cxnLst/>
              <a:rect l="l" t="t" r="r" b="b"/>
              <a:pathLst>
                <a:path w="10813866" h="11773862">
                  <a:moveTo>
                    <a:pt x="10813866" y="0"/>
                  </a:moveTo>
                  <a:lnTo>
                    <a:pt x="0" y="0"/>
                  </a:lnTo>
                  <a:lnTo>
                    <a:pt x="0" y="11773862"/>
                  </a:lnTo>
                  <a:lnTo>
                    <a:pt x="10813866" y="11773862"/>
                  </a:lnTo>
                  <a:lnTo>
                    <a:pt x="10813866"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8" name="Freeform 8"/>
            <p:cNvSpPr/>
            <p:nvPr/>
          </p:nvSpPr>
          <p:spPr>
            <a:xfrm>
              <a:off x="0" y="0"/>
              <a:ext cx="10813866" cy="11773862"/>
            </a:xfrm>
            <a:custGeom>
              <a:avLst/>
              <a:gdLst/>
              <a:ahLst/>
              <a:cxnLst/>
              <a:rect l="l" t="t" r="r" b="b"/>
              <a:pathLst>
                <a:path w="10813866" h="11773862">
                  <a:moveTo>
                    <a:pt x="0" y="0"/>
                  </a:moveTo>
                  <a:lnTo>
                    <a:pt x="10813866" y="0"/>
                  </a:lnTo>
                  <a:lnTo>
                    <a:pt x="10813866" y="11773862"/>
                  </a:lnTo>
                  <a:lnTo>
                    <a:pt x="0" y="11773862"/>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grpSp>
        <p:nvGrpSpPr>
          <p:cNvPr id="9" name="Group 9"/>
          <p:cNvGrpSpPr/>
          <p:nvPr/>
        </p:nvGrpSpPr>
        <p:grpSpPr>
          <a:xfrm>
            <a:off x="2098679" y="3895344"/>
            <a:ext cx="5053244" cy="4786030"/>
            <a:chOff x="0" y="0"/>
            <a:chExt cx="6737658" cy="6381373"/>
          </a:xfrm>
        </p:grpSpPr>
        <p:sp>
          <p:nvSpPr>
            <p:cNvPr id="10" name="TextBox 10"/>
            <p:cNvSpPr txBox="1"/>
            <p:nvPr/>
          </p:nvSpPr>
          <p:spPr>
            <a:xfrm>
              <a:off x="4944125" y="-38100"/>
              <a:ext cx="621163" cy="616194"/>
            </a:xfrm>
            <a:prstGeom prst="rect">
              <a:avLst/>
            </a:prstGeom>
          </p:spPr>
          <p:txBody>
            <a:bodyPr lIns="0" tIns="0" rIns="0" bIns="0" rtlCol="0" anchor="t">
              <a:spAutoFit/>
            </a:bodyPr>
            <a:lstStyle/>
            <a:p>
              <a:pPr marL="0" lvl="0" indent="0" algn="ctr">
                <a:lnSpc>
                  <a:spcPts val="1839"/>
                </a:lnSpc>
                <a:spcBef>
                  <a:spcPct val="0"/>
                </a:spcBef>
              </a:pPr>
              <a:r>
                <a:rPr lang="en-US" sz="1313" u="none">
                  <a:solidFill>
                    <a:srgbClr val="000000"/>
                  </a:solidFill>
                  <a:latin typeface="Alice"/>
                </a:rPr>
                <a:t>Item 1</a:t>
              </a:r>
            </a:p>
            <a:p>
              <a:pPr marL="0" lvl="0" indent="0" algn="ctr">
                <a:lnSpc>
                  <a:spcPts val="1839"/>
                </a:lnSpc>
                <a:spcBef>
                  <a:spcPct val="0"/>
                </a:spcBef>
              </a:pPr>
              <a:r>
                <a:rPr lang="en-US" sz="1313" u="none">
                  <a:solidFill>
                    <a:srgbClr val="000000"/>
                  </a:solidFill>
                  <a:latin typeface="Alice"/>
                </a:rPr>
                <a:t>20%</a:t>
              </a:r>
            </a:p>
          </p:txBody>
        </p:sp>
        <p:sp>
          <p:nvSpPr>
            <p:cNvPr id="11" name="TextBox 11"/>
            <p:cNvSpPr txBox="1"/>
            <p:nvPr/>
          </p:nvSpPr>
          <p:spPr>
            <a:xfrm>
              <a:off x="6102484" y="3548524"/>
              <a:ext cx="635174" cy="616194"/>
            </a:xfrm>
            <a:prstGeom prst="rect">
              <a:avLst/>
            </a:prstGeom>
          </p:spPr>
          <p:txBody>
            <a:bodyPr lIns="0" tIns="0" rIns="0" bIns="0" rtlCol="0" anchor="t">
              <a:spAutoFit/>
            </a:bodyPr>
            <a:lstStyle/>
            <a:p>
              <a:pPr marL="0" lvl="0" indent="0" algn="ctr">
                <a:lnSpc>
                  <a:spcPts val="1839"/>
                </a:lnSpc>
                <a:spcBef>
                  <a:spcPct val="0"/>
                </a:spcBef>
              </a:pPr>
              <a:r>
                <a:rPr lang="en-US" sz="1313" u="none">
                  <a:solidFill>
                    <a:srgbClr val="000000"/>
                  </a:solidFill>
                  <a:latin typeface="Alice"/>
                </a:rPr>
                <a:t>Item 2</a:t>
              </a:r>
            </a:p>
            <a:p>
              <a:pPr marL="0" lvl="0" indent="0" algn="ctr">
                <a:lnSpc>
                  <a:spcPts val="1839"/>
                </a:lnSpc>
                <a:spcBef>
                  <a:spcPct val="0"/>
                </a:spcBef>
              </a:pPr>
              <a:r>
                <a:rPr lang="en-US" sz="1313" u="none">
                  <a:solidFill>
                    <a:srgbClr val="000000"/>
                  </a:solidFill>
                  <a:latin typeface="Alice"/>
                </a:rPr>
                <a:t>20%</a:t>
              </a:r>
            </a:p>
          </p:txBody>
        </p:sp>
        <p:sp>
          <p:nvSpPr>
            <p:cNvPr id="12" name="TextBox 12"/>
            <p:cNvSpPr txBox="1"/>
            <p:nvPr/>
          </p:nvSpPr>
          <p:spPr>
            <a:xfrm>
              <a:off x="3051969" y="5765180"/>
              <a:ext cx="634275" cy="616194"/>
            </a:xfrm>
            <a:prstGeom prst="rect">
              <a:avLst/>
            </a:prstGeom>
          </p:spPr>
          <p:txBody>
            <a:bodyPr lIns="0" tIns="0" rIns="0" bIns="0" rtlCol="0" anchor="t">
              <a:spAutoFit/>
            </a:bodyPr>
            <a:lstStyle/>
            <a:p>
              <a:pPr marL="0" lvl="0" indent="0" algn="ctr">
                <a:lnSpc>
                  <a:spcPts val="1839"/>
                </a:lnSpc>
                <a:spcBef>
                  <a:spcPct val="0"/>
                </a:spcBef>
              </a:pPr>
              <a:r>
                <a:rPr lang="en-US" sz="1313" u="none">
                  <a:solidFill>
                    <a:srgbClr val="000000"/>
                  </a:solidFill>
                  <a:latin typeface="Alice"/>
                </a:rPr>
                <a:t>Item 3</a:t>
              </a:r>
            </a:p>
            <a:p>
              <a:pPr marL="0" lvl="0" indent="0" algn="ctr">
                <a:lnSpc>
                  <a:spcPts val="1839"/>
                </a:lnSpc>
                <a:spcBef>
                  <a:spcPct val="0"/>
                </a:spcBef>
              </a:pPr>
              <a:r>
                <a:rPr lang="en-US" sz="1313" u="none">
                  <a:solidFill>
                    <a:srgbClr val="000000"/>
                  </a:solidFill>
                  <a:latin typeface="Alice"/>
                </a:rPr>
                <a:t>20%</a:t>
              </a:r>
            </a:p>
          </p:txBody>
        </p:sp>
        <p:sp>
          <p:nvSpPr>
            <p:cNvPr id="13" name="TextBox 13"/>
            <p:cNvSpPr txBox="1"/>
            <p:nvPr/>
          </p:nvSpPr>
          <p:spPr>
            <a:xfrm>
              <a:off x="0" y="3548524"/>
              <a:ext cx="636284" cy="616194"/>
            </a:xfrm>
            <a:prstGeom prst="rect">
              <a:avLst/>
            </a:prstGeom>
          </p:spPr>
          <p:txBody>
            <a:bodyPr lIns="0" tIns="0" rIns="0" bIns="0" rtlCol="0" anchor="t">
              <a:spAutoFit/>
            </a:bodyPr>
            <a:lstStyle/>
            <a:p>
              <a:pPr marL="0" lvl="0" indent="0" algn="ctr">
                <a:lnSpc>
                  <a:spcPts val="1839"/>
                </a:lnSpc>
                <a:spcBef>
                  <a:spcPct val="0"/>
                </a:spcBef>
              </a:pPr>
              <a:r>
                <a:rPr lang="en-US" sz="1313" u="none">
                  <a:solidFill>
                    <a:srgbClr val="000000"/>
                  </a:solidFill>
                  <a:latin typeface="Alice"/>
                </a:rPr>
                <a:t>Item 4</a:t>
              </a:r>
            </a:p>
            <a:p>
              <a:pPr marL="0" lvl="0" indent="0" algn="ctr">
                <a:lnSpc>
                  <a:spcPts val="1839"/>
                </a:lnSpc>
                <a:spcBef>
                  <a:spcPct val="0"/>
                </a:spcBef>
              </a:pPr>
              <a:r>
                <a:rPr lang="en-US" sz="1313" u="none">
                  <a:solidFill>
                    <a:srgbClr val="000000"/>
                  </a:solidFill>
                  <a:latin typeface="Alice"/>
                </a:rPr>
                <a:t>20%</a:t>
              </a:r>
            </a:p>
          </p:txBody>
        </p:sp>
        <p:sp>
          <p:nvSpPr>
            <p:cNvPr id="14" name="TextBox 14"/>
            <p:cNvSpPr txBox="1"/>
            <p:nvPr/>
          </p:nvSpPr>
          <p:spPr>
            <a:xfrm>
              <a:off x="1166581" y="-38100"/>
              <a:ext cx="633852" cy="616194"/>
            </a:xfrm>
            <a:prstGeom prst="rect">
              <a:avLst/>
            </a:prstGeom>
          </p:spPr>
          <p:txBody>
            <a:bodyPr lIns="0" tIns="0" rIns="0" bIns="0" rtlCol="0" anchor="t">
              <a:spAutoFit/>
            </a:bodyPr>
            <a:lstStyle/>
            <a:p>
              <a:pPr marL="0" lvl="0" indent="0" algn="ctr">
                <a:lnSpc>
                  <a:spcPts val="1839"/>
                </a:lnSpc>
                <a:spcBef>
                  <a:spcPct val="0"/>
                </a:spcBef>
              </a:pPr>
              <a:r>
                <a:rPr lang="en-US" sz="1313" u="none">
                  <a:solidFill>
                    <a:srgbClr val="000000"/>
                  </a:solidFill>
                  <a:latin typeface="Alice"/>
                </a:rPr>
                <a:t>Item 5</a:t>
              </a:r>
            </a:p>
            <a:p>
              <a:pPr marL="0" lvl="0" indent="0" algn="ctr">
                <a:lnSpc>
                  <a:spcPts val="1839"/>
                </a:lnSpc>
                <a:spcBef>
                  <a:spcPct val="0"/>
                </a:spcBef>
              </a:pPr>
              <a:r>
                <a:rPr lang="en-US" sz="1313" u="none">
                  <a:solidFill>
                    <a:srgbClr val="000000"/>
                  </a:solidFill>
                  <a:latin typeface="Alice"/>
                </a:rPr>
                <a:t>20%</a:t>
              </a:r>
            </a:p>
          </p:txBody>
        </p:sp>
        <p:grpSp>
          <p:nvGrpSpPr>
            <p:cNvPr id="15" name="Group 15"/>
            <p:cNvGrpSpPr>
              <a:grpSpLocks noChangeAspect="1"/>
            </p:cNvGrpSpPr>
            <p:nvPr/>
          </p:nvGrpSpPr>
          <p:grpSpPr>
            <a:xfrm>
              <a:off x="628354" y="143599"/>
              <a:ext cx="5481506" cy="5481506"/>
              <a:chOff x="0" y="0"/>
              <a:chExt cx="2540000" cy="2540000"/>
            </a:xfrm>
          </p:grpSpPr>
          <p:sp>
            <p:nvSpPr>
              <p:cNvPr id="16" name="Freeform 16"/>
              <p:cNvSpPr/>
              <p:nvPr/>
            </p:nvSpPr>
            <p:spPr>
              <a:xfrm>
                <a:off x="1270000" y="0"/>
                <a:ext cx="1225947" cy="1104203"/>
              </a:xfrm>
              <a:custGeom>
                <a:avLst/>
                <a:gdLst/>
                <a:ahLst/>
                <a:cxnLst/>
                <a:rect l="l" t="t" r="r" b="b"/>
                <a:pathLst>
                  <a:path w="1225947" h="1104203">
                    <a:moveTo>
                      <a:pt x="0" y="0"/>
                    </a:moveTo>
                    <a:cubicBezTo>
                      <a:pt x="573695" y="0"/>
                      <a:pt x="1076156" y="384611"/>
                      <a:pt x="1225947" y="938406"/>
                    </a:cubicBezTo>
                    <a:lnTo>
                      <a:pt x="612973" y="1104203"/>
                    </a:lnTo>
                    <a:cubicBezTo>
                      <a:pt x="538078" y="827305"/>
                      <a:pt x="286848" y="635000"/>
                      <a:pt x="0" y="635000"/>
                    </a:cubicBezTo>
                    <a:close/>
                  </a:path>
                </a:pathLst>
              </a:custGeom>
              <a:solidFill>
                <a:srgbClr val="174D88"/>
              </a:solidFill>
            </p:spPr>
          </p:sp>
          <p:sp>
            <p:nvSpPr>
              <p:cNvPr id="17" name="Freeform 17"/>
              <p:cNvSpPr/>
              <p:nvPr/>
            </p:nvSpPr>
            <p:spPr>
              <a:xfrm>
                <a:off x="1617102" y="877548"/>
                <a:ext cx="1038022" cy="1455928"/>
              </a:xfrm>
              <a:custGeom>
                <a:avLst/>
                <a:gdLst/>
                <a:ahLst/>
                <a:cxnLst/>
                <a:rect l="l" t="t" r="r" b="b"/>
                <a:pathLst>
                  <a:path w="1038022" h="1455928">
                    <a:moveTo>
                      <a:pt x="860740" y="0"/>
                    </a:moveTo>
                    <a:cubicBezTo>
                      <a:pt x="1038021" y="545617"/>
                      <a:pt x="827504" y="1142337"/>
                      <a:pt x="347101" y="1455928"/>
                    </a:cubicBezTo>
                    <a:lnTo>
                      <a:pt x="0" y="924190"/>
                    </a:lnTo>
                    <a:cubicBezTo>
                      <a:pt x="240201" y="767394"/>
                      <a:pt x="345460" y="469035"/>
                      <a:pt x="256819" y="196226"/>
                    </a:cubicBezTo>
                    <a:close/>
                  </a:path>
                </a:pathLst>
              </a:custGeom>
              <a:solidFill>
                <a:srgbClr val="504D8D"/>
              </a:solidFill>
            </p:spPr>
          </p:sp>
          <p:sp>
            <p:nvSpPr>
              <p:cNvPr id="18" name="Freeform 18"/>
              <p:cNvSpPr/>
              <p:nvPr/>
            </p:nvSpPr>
            <p:spPr>
              <a:xfrm>
                <a:off x="473094" y="1764429"/>
                <a:ext cx="1543393" cy="870232"/>
              </a:xfrm>
              <a:custGeom>
                <a:avLst/>
                <a:gdLst/>
                <a:ahLst/>
                <a:cxnLst/>
                <a:rect l="l" t="t" r="r" b="b"/>
                <a:pathLst>
                  <a:path w="1543393" h="870232">
                    <a:moveTo>
                      <a:pt x="1543393" y="533023"/>
                    </a:moveTo>
                    <a:cubicBezTo>
                      <a:pt x="1079264" y="870232"/>
                      <a:pt x="446696" y="854415"/>
                      <a:pt x="0" y="494430"/>
                    </a:cubicBezTo>
                    <a:lnTo>
                      <a:pt x="398453" y="0"/>
                    </a:lnTo>
                    <a:cubicBezTo>
                      <a:pt x="621801" y="179993"/>
                      <a:pt x="938085" y="187902"/>
                      <a:pt x="1170150" y="19297"/>
                    </a:cubicBezTo>
                    <a:close/>
                  </a:path>
                </a:pathLst>
              </a:custGeom>
              <a:solidFill>
                <a:srgbClr val="764B89"/>
              </a:solidFill>
            </p:spPr>
          </p:sp>
          <p:sp>
            <p:nvSpPr>
              <p:cNvPr id="19" name="Freeform 19"/>
              <p:cNvSpPr/>
              <p:nvPr/>
            </p:nvSpPr>
            <p:spPr>
              <a:xfrm>
                <a:off x="-121047" y="817672"/>
                <a:ext cx="1017804" cy="1479780"/>
              </a:xfrm>
              <a:custGeom>
                <a:avLst/>
                <a:gdLst/>
                <a:ahLst/>
                <a:cxnLst/>
                <a:rect l="l" t="t" r="r" b="b"/>
                <a:pathLst>
                  <a:path w="1017804" h="1479780">
                    <a:moveTo>
                      <a:pt x="644560" y="1479780"/>
                    </a:moveTo>
                    <a:cubicBezTo>
                      <a:pt x="180430" y="1142570"/>
                      <a:pt x="0" y="536074"/>
                      <a:pt x="204329" y="0"/>
                    </a:cubicBezTo>
                    <a:lnTo>
                      <a:pt x="797688" y="226164"/>
                    </a:lnTo>
                    <a:cubicBezTo>
                      <a:pt x="695523" y="494201"/>
                      <a:pt x="785739" y="797449"/>
                      <a:pt x="1017803" y="966054"/>
                    </a:cubicBezTo>
                    <a:close/>
                  </a:path>
                </a:pathLst>
              </a:custGeom>
              <a:solidFill>
                <a:srgbClr val="934B7E"/>
              </a:solidFill>
            </p:spPr>
          </p:sp>
          <p:sp>
            <p:nvSpPr>
              <p:cNvPr id="20" name="Freeform 20"/>
              <p:cNvSpPr/>
              <p:nvPr/>
            </p:nvSpPr>
            <p:spPr>
              <a:xfrm>
                <a:off x="62158" y="0"/>
                <a:ext cx="1207778" cy="1073774"/>
              </a:xfrm>
              <a:custGeom>
                <a:avLst/>
                <a:gdLst/>
                <a:ahLst/>
                <a:cxnLst/>
                <a:rect l="l" t="t" r="r" b="b"/>
                <a:pathLst>
                  <a:path w="1207778" h="1073774">
                    <a:moveTo>
                      <a:pt x="0" y="877548"/>
                    </a:moveTo>
                    <a:cubicBezTo>
                      <a:pt x="170006" y="354324"/>
                      <a:pt x="657564" y="55"/>
                      <a:pt x="1207715" y="0"/>
                    </a:cubicBezTo>
                    <a:lnTo>
                      <a:pt x="1207779" y="635000"/>
                    </a:lnTo>
                    <a:cubicBezTo>
                      <a:pt x="932703" y="635027"/>
                      <a:pt x="688924" y="812162"/>
                      <a:pt x="603921" y="1073774"/>
                    </a:cubicBezTo>
                    <a:close/>
                  </a:path>
                </a:pathLst>
              </a:custGeom>
              <a:solidFill>
                <a:srgbClr val="A7506F"/>
              </a:solidFill>
            </p:spPr>
          </p:sp>
        </p:grpSp>
      </p:grpSp>
      <p:sp>
        <p:nvSpPr>
          <p:cNvPr id="21" name="TextBox 21"/>
          <p:cNvSpPr txBox="1"/>
          <p:nvPr/>
        </p:nvSpPr>
        <p:spPr>
          <a:xfrm>
            <a:off x="8498046" y="3781044"/>
            <a:ext cx="7979093" cy="4582287"/>
          </a:xfrm>
          <a:prstGeom prst="rect">
            <a:avLst/>
          </a:prstGeom>
        </p:spPr>
        <p:txBody>
          <a:bodyPr lIns="0" tIns="0" rIns="0" bIns="0" rtlCol="0" anchor="t">
            <a:spAutoFit/>
          </a:bodyPr>
          <a:lstStyle/>
          <a:p>
            <a:pPr marL="751332" lvl="1" indent="-375666" algn="l">
              <a:lnSpc>
                <a:spcPts val="5220"/>
              </a:lnSpc>
              <a:spcBef>
                <a:spcPct val="0"/>
              </a:spcBef>
              <a:buFont typeface="Arial"/>
              <a:buChar char="•"/>
            </a:pPr>
            <a:r>
              <a:rPr lang="en-US" sz="3479">
                <a:solidFill>
                  <a:srgbClr val="000000"/>
                </a:solidFill>
                <a:latin typeface="Alice"/>
              </a:rPr>
              <a:t>Uraikan hal yang ingin Anda bahas.</a:t>
            </a:r>
          </a:p>
          <a:p>
            <a:pPr marL="751332" lvl="1" indent="-375666" algn="l">
              <a:lnSpc>
                <a:spcPts val="5220"/>
              </a:lnSpc>
              <a:spcBef>
                <a:spcPct val="0"/>
              </a:spcBef>
              <a:buFont typeface="Arial"/>
              <a:buChar char="•"/>
            </a:pPr>
            <a:r>
              <a:rPr lang="en-US" sz="3479">
                <a:solidFill>
                  <a:srgbClr val="000000"/>
                </a:solidFill>
                <a:latin typeface="Alice"/>
              </a:rPr>
              <a:t>Uraikan hal yang ingin Anda bahas.</a:t>
            </a:r>
          </a:p>
          <a:p>
            <a:pPr marL="751332" lvl="1" indent="-375666" algn="l">
              <a:lnSpc>
                <a:spcPts val="5220"/>
              </a:lnSpc>
              <a:spcBef>
                <a:spcPct val="0"/>
              </a:spcBef>
              <a:buFont typeface="Arial"/>
              <a:buChar char="•"/>
            </a:pPr>
            <a:r>
              <a:rPr lang="en-US" sz="3479">
                <a:solidFill>
                  <a:srgbClr val="000000"/>
                </a:solidFill>
                <a:latin typeface="Alice"/>
              </a:rPr>
              <a:t>Uraikan hal yang ingin Anda bahas.</a:t>
            </a:r>
          </a:p>
          <a:p>
            <a:pPr marL="751332" lvl="1" indent="-375666" algn="l">
              <a:lnSpc>
                <a:spcPts val="5220"/>
              </a:lnSpc>
              <a:spcBef>
                <a:spcPct val="0"/>
              </a:spcBef>
              <a:buFont typeface="Arial"/>
              <a:buChar char="•"/>
            </a:pPr>
            <a:r>
              <a:rPr lang="en-US" sz="3479">
                <a:solidFill>
                  <a:srgbClr val="000000"/>
                </a:solidFill>
                <a:latin typeface="Alice"/>
              </a:rPr>
              <a:t>Uraikan hal yang ingin Anda bahas.</a:t>
            </a:r>
          </a:p>
          <a:p>
            <a:pPr algn="l">
              <a:lnSpc>
                <a:spcPts val="5220"/>
              </a:lnSpc>
              <a:spcBef>
                <a:spcPct val="0"/>
              </a:spcBef>
            </a:pPr>
            <a:endParaRPr lang="en-US" sz="3479">
              <a:solidFill>
                <a:srgbClr val="000000"/>
              </a:solidFill>
              <a:latin typeface="Alice"/>
            </a:endParaRPr>
          </a:p>
          <a:p>
            <a:pPr algn="l">
              <a:lnSpc>
                <a:spcPts val="5220"/>
              </a:lnSpc>
              <a:spcBef>
                <a:spcPct val="0"/>
              </a:spcBef>
            </a:pPr>
            <a:r>
              <a:rPr lang="en-US" sz="3479">
                <a:solidFill>
                  <a:srgbClr val="000000"/>
                </a:solidFill>
                <a:latin typeface="Alice"/>
              </a:rPr>
              <a:t>Tambahkan keterangan yang ingin anda bahas disini</a:t>
            </a:r>
          </a:p>
        </p:txBody>
      </p:sp>
      <p:sp>
        <p:nvSpPr>
          <p:cNvPr id="22" name="TextBox 22"/>
          <p:cNvSpPr txBox="1"/>
          <p:nvPr/>
        </p:nvSpPr>
        <p:spPr>
          <a:xfrm>
            <a:off x="5414041" y="2112807"/>
            <a:ext cx="7459918" cy="914400"/>
          </a:xfrm>
          <a:prstGeom prst="rect">
            <a:avLst/>
          </a:prstGeom>
        </p:spPr>
        <p:txBody>
          <a:bodyPr lIns="0" tIns="0" rIns="0" bIns="0" rtlCol="0" anchor="t">
            <a:spAutoFit/>
          </a:bodyPr>
          <a:lstStyle/>
          <a:p>
            <a:pPr marL="0" lvl="0" indent="0" algn="ctr">
              <a:lnSpc>
                <a:spcPts val="7224"/>
              </a:lnSpc>
              <a:spcBef>
                <a:spcPct val="0"/>
              </a:spcBef>
            </a:pPr>
            <a:r>
              <a:rPr lang="en-US" sz="6020">
                <a:solidFill>
                  <a:srgbClr val="174D88"/>
                </a:solidFill>
                <a:latin typeface="Eczar Semi-Bold"/>
              </a:rPr>
              <a:t>HALAMAN BAGAN</a:t>
            </a:r>
          </a:p>
        </p:txBody>
      </p:sp>
      <p:sp>
        <p:nvSpPr>
          <p:cNvPr id="23" name="Freeform 23"/>
          <p:cNvSpPr/>
          <p:nvPr/>
        </p:nvSpPr>
        <p:spPr>
          <a:xfrm>
            <a:off x="293843" y="98115"/>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4" name="TextBox 24"/>
          <p:cNvSpPr txBox="1"/>
          <p:nvPr/>
        </p:nvSpPr>
        <p:spPr>
          <a:xfrm>
            <a:off x="1450533" y="393599"/>
            <a:ext cx="3174768" cy="406193"/>
          </a:xfrm>
          <a:prstGeom prst="rect">
            <a:avLst/>
          </a:prstGeom>
        </p:spPr>
        <p:txBody>
          <a:bodyPr lIns="0" tIns="0" rIns="0" bIns="0" rtlCol="0" anchor="t">
            <a:spAutoFit/>
          </a:bodyPr>
          <a:lstStyle/>
          <a:p>
            <a:pPr algn="ctr">
              <a:lnSpc>
                <a:spcPts val="3336"/>
              </a:lnSpc>
              <a:spcBef>
                <a:spcPct val="0"/>
              </a:spcBef>
            </a:pPr>
            <a:r>
              <a:rPr lang="en-US" sz="2383">
                <a:solidFill>
                  <a:srgbClr val="AE9371"/>
                </a:solidFill>
                <a:latin typeface="Open Sans 1"/>
              </a:rPr>
              <a:t>Universitas Ginyard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42511" y="6434567"/>
            <a:ext cx="4968919" cy="763226"/>
            <a:chOff x="0" y="0"/>
            <a:chExt cx="6625226" cy="1017635"/>
          </a:xfrm>
        </p:grpSpPr>
        <p:grpSp>
          <p:nvGrpSpPr>
            <p:cNvPr id="3" name="Group 3"/>
            <p:cNvGrpSpPr>
              <a:grpSpLocks noChangeAspect="1"/>
            </p:cNvGrpSpPr>
            <p:nvPr/>
          </p:nvGrpSpPr>
          <p:grpSpPr>
            <a:xfrm>
              <a:off x="0" y="0"/>
              <a:ext cx="6625226" cy="1017635"/>
              <a:chOff x="0" y="0"/>
              <a:chExt cx="7937500" cy="1219200"/>
            </a:xfrm>
          </p:grpSpPr>
          <p:sp>
            <p:nvSpPr>
              <p:cNvPr id="4" name="Freeform 4"/>
              <p:cNvSpPr/>
              <p:nvPr/>
            </p:nvSpPr>
            <p:spPr>
              <a:xfrm>
                <a:off x="20661" y="11109"/>
                <a:ext cx="6586388" cy="1182691"/>
              </a:xfrm>
              <a:custGeom>
                <a:avLst/>
                <a:gdLst/>
                <a:ahLst/>
                <a:cxnLst/>
                <a:rect l="l" t="t" r="r" b="b"/>
                <a:pathLst>
                  <a:path w="6586388" h="1182691">
                    <a:moveTo>
                      <a:pt x="1161760" y="659451"/>
                    </a:moveTo>
                    <a:lnTo>
                      <a:pt x="626836" y="112538"/>
                    </a:lnTo>
                    <a:lnTo>
                      <a:pt x="91810" y="659451"/>
                    </a:lnTo>
                    <a:cubicBezTo>
                      <a:pt x="72119" y="679068"/>
                      <a:pt x="40319" y="679218"/>
                      <a:pt x="20445" y="659788"/>
                    </a:cubicBezTo>
                    <a:cubicBezTo>
                      <a:pt x="570" y="640357"/>
                      <a:pt x="0" y="608562"/>
                      <a:pt x="19166" y="588433"/>
                    </a:cubicBezTo>
                    <a:lnTo>
                      <a:pt x="572327" y="22927"/>
                    </a:lnTo>
                    <a:cubicBezTo>
                      <a:pt x="586664" y="8265"/>
                      <a:pt x="606304" y="0"/>
                      <a:pt x="626810" y="0"/>
                    </a:cubicBezTo>
                    <a:cubicBezTo>
                      <a:pt x="647316" y="0"/>
                      <a:pt x="666957" y="8265"/>
                      <a:pt x="681293" y="22927"/>
                    </a:cubicBezTo>
                    <a:lnTo>
                      <a:pt x="1234404" y="588331"/>
                    </a:lnTo>
                    <a:cubicBezTo>
                      <a:pt x="1247374" y="601253"/>
                      <a:pt x="1252388" y="620155"/>
                      <a:pt x="1247527" y="637806"/>
                    </a:cubicBezTo>
                    <a:cubicBezTo>
                      <a:pt x="1242666" y="655458"/>
                      <a:pt x="1228683" y="669129"/>
                      <a:pt x="1210926" y="673589"/>
                    </a:cubicBezTo>
                    <a:cubicBezTo>
                      <a:pt x="1193168" y="678049"/>
                      <a:pt x="1174385" y="672609"/>
                      <a:pt x="1161760" y="659349"/>
                    </a:cubicBezTo>
                    <a:close/>
                    <a:moveTo>
                      <a:pt x="1084036" y="674691"/>
                    </a:moveTo>
                    <a:lnTo>
                      <a:pt x="1084036" y="1081091"/>
                    </a:lnTo>
                    <a:cubicBezTo>
                      <a:pt x="1084036" y="1137203"/>
                      <a:pt x="1038548" y="1182691"/>
                      <a:pt x="982436" y="1182691"/>
                    </a:cubicBezTo>
                    <a:lnTo>
                      <a:pt x="779236" y="1182691"/>
                    </a:lnTo>
                    <a:lnTo>
                      <a:pt x="779236" y="877891"/>
                    </a:lnTo>
                    <a:cubicBezTo>
                      <a:pt x="779236" y="849835"/>
                      <a:pt x="756492" y="827091"/>
                      <a:pt x="728436" y="827091"/>
                    </a:cubicBezTo>
                    <a:lnTo>
                      <a:pt x="525236" y="827091"/>
                    </a:lnTo>
                    <a:cubicBezTo>
                      <a:pt x="497180" y="827091"/>
                      <a:pt x="474436" y="849835"/>
                      <a:pt x="474436" y="877891"/>
                    </a:cubicBezTo>
                    <a:lnTo>
                      <a:pt x="474436" y="1182691"/>
                    </a:lnTo>
                    <a:lnTo>
                      <a:pt x="271236" y="1182691"/>
                    </a:lnTo>
                    <a:cubicBezTo>
                      <a:pt x="215124" y="1182691"/>
                      <a:pt x="169636" y="1137203"/>
                      <a:pt x="169636" y="1081091"/>
                    </a:cubicBezTo>
                    <a:lnTo>
                      <a:pt x="169636" y="674691"/>
                    </a:lnTo>
                    <a:lnTo>
                      <a:pt x="608853" y="235474"/>
                    </a:lnTo>
                    <a:cubicBezTo>
                      <a:pt x="618771" y="225559"/>
                      <a:pt x="634850" y="225559"/>
                      <a:pt x="644768" y="235474"/>
                    </a:cubicBezTo>
                    <a:lnTo>
                      <a:pt x="1084036" y="674691"/>
                    </a:lnTo>
                    <a:close/>
                    <a:moveTo>
                      <a:pt x="728436" y="877891"/>
                    </a:moveTo>
                    <a:lnTo>
                      <a:pt x="728436" y="1182691"/>
                    </a:lnTo>
                    <a:lnTo>
                      <a:pt x="525236" y="1182691"/>
                    </a:lnTo>
                    <a:lnTo>
                      <a:pt x="525236" y="877891"/>
                    </a:lnTo>
                    <a:lnTo>
                      <a:pt x="728436" y="877891"/>
                    </a:lnTo>
                    <a:close/>
                    <a:moveTo>
                      <a:pt x="2495260" y="659451"/>
                    </a:moveTo>
                    <a:lnTo>
                      <a:pt x="1960336" y="112538"/>
                    </a:lnTo>
                    <a:lnTo>
                      <a:pt x="1425310" y="659451"/>
                    </a:lnTo>
                    <a:cubicBezTo>
                      <a:pt x="1405619" y="679068"/>
                      <a:pt x="1373819" y="679218"/>
                      <a:pt x="1353944" y="659788"/>
                    </a:cubicBezTo>
                    <a:cubicBezTo>
                      <a:pt x="1334069" y="640358"/>
                      <a:pt x="1333500" y="608562"/>
                      <a:pt x="1352666" y="588433"/>
                    </a:cubicBezTo>
                    <a:lnTo>
                      <a:pt x="1905827" y="22927"/>
                    </a:lnTo>
                    <a:cubicBezTo>
                      <a:pt x="1920164" y="8265"/>
                      <a:pt x="1939804" y="0"/>
                      <a:pt x="1960310" y="0"/>
                    </a:cubicBezTo>
                    <a:cubicBezTo>
                      <a:pt x="1980816" y="0"/>
                      <a:pt x="2000457" y="8265"/>
                      <a:pt x="2014793" y="22927"/>
                    </a:cubicBezTo>
                    <a:lnTo>
                      <a:pt x="2567904" y="588331"/>
                    </a:lnTo>
                    <a:cubicBezTo>
                      <a:pt x="2580874" y="601253"/>
                      <a:pt x="2585888" y="620155"/>
                      <a:pt x="2581027" y="637807"/>
                    </a:cubicBezTo>
                    <a:cubicBezTo>
                      <a:pt x="2576166" y="655458"/>
                      <a:pt x="2562183" y="669129"/>
                      <a:pt x="2544426" y="673589"/>
                    </a:cubicBezTo>
                    <a:cubicBezTo>
                      <a:pt x="2526668" y="678049"/>
                      <a:pt x="2507885" y="672609"/>
                      <a:pt x="2495260" y="659349"/>
                    </a:cubicBezTo>
                    <a:lnTo>
                      <a:pt x="2495260" y="659451"/>
                    </a:lnTo>
                    <a:moveTo>
                      <a:pt x="2417536" y="674691"/>
                    </a:moveTo>
                    <a:lnTo>
                      <a:pt x="2417536" y="1081091"/>
                    </a:lnTo>
                    <a:cubicBezTo>
                      <a:pt x="2417536" y="1137203"/>
                      <a:pt x="2372048" y="1182691"/>
                      <a:pt x="2315936" y="1182691"/>
                    </a:cubicBezTo>
                    <a:lnTo>
                      <a:pt x="2112736" y="1182691"/>
                    </a:lnTo>
                    <a:lnTo>
                      <a:pt x="2112736" y="877891"/>
                    </a:lnTo>
                    <a:cubicBezTo>
                      <a:pt x="2112736" y="849835"/>
                      <a:pt x="2089992" y="827091"/>
                      <a:pt x="2061936" y="827091"/>
                    </a:cubicBezTo>
                    <a:lnTo>
                      <a:pt x="1858736" y="827091"/>
                    </a:lnTo>
                    <a:cubicBezTo>
                      <a:pt x="1830680" y="827091"/>
                      <a:pt x="1807936" y="849835"/>
                      <a:pt x="1807936" y="877891"/>
                    </a:cubicBezTo>
                    <a:lnTo>
                      <a:pt x="1807936" y="1182691"/>
                    </a:lnTo>
                    <a:lnTo>
                      <a:pt x="1604736" y="1182691"/>
                    </a:lnTo>
                    <a:cubicBezTo>
                      <a:pt x="1548624" y="1182691"/>
                      <a:pt x="1503136" y="1137203"/>
                      <a:pt x="1503136" y="1081091"/>
                    </a:cubicBezTo>
                    <a:lnTo>
                      <a:pt x="1503136" y="674691"/>
                    </a:lnTo>
                    <a:lnTo>
                      <a:pt x="1942353" y="235474"/>
                    </a:lnTo>
                    <a:cubicBezTo>
                      <a:pt x="1952271" y="225559"/>
                      <a:pt x="1968350" y="225559"/>
                      <a:pt x="1978268" y="235474"/>
                    </a:cubicBezTo>
                    <a:lnTo>
                      <a:pt x="2417536" y="674691"/>
                    </a:lnTo>
                    <a:moveTo>
                      <a:pt x="2061936" y="877891"/>
                    </a:moveTo>
                    <a:lnTo>
                      <a:pt x="2061936" y="1182691"/>
                    </a:lnTo>
                    <a:lnTo>
                      <a:pt x="1858736" y="1182691"/>
                    </a:lnTo>
                    <a:lnTo>
                      <a:pt x="1858736" y="877891"/>
                    </a:lnTo>
                    <a:lnTo>
                      <a:pt x="2061936" y="877891"/>
                    </a:lnTo>
                    <a:moveTo>
                      <a:pt x="3828760" y="659451"/>
                    </a:moveTo>
                    <a:lnTo>
                      <a:pt x="3293836" y="112538"/>
                    </a:lnTo>
                    <a:lnTo>
                      <a:pt x="2758810" y="659451"/>
                    </a:lnTo>
                    <a:cubicBezTo>
                      <a:pt x="2739120" y="679068"/>
                      <a:pt x="2707319" y="679218"/>
                      <a:pt x="2687444" y="659788"/>
                    </a:cubicBezTo>
                    <a:cubicBezTo>
                      <a:pt x="2667569" y="640358"/>
                      <a:pt x="2667000" y="608562"/>
                      <a:pt x="2686166" y="588433"/>
                    </a:cubicBezTo>
                    <a:lnTo>
                      <a:pt x="3239327" y="22927"/>
                    </a:lnTo>
                    <a:cubicBezTo>
                      <a:pt x="3253664" y="8265"/>
                      <a:pt x="3273304" y="0"/>
                      <a:pt x="3293810" y="0"/>
                    </a:cubicBezTo>
                    <a:cubicBezTo>
                      <a:pt x="3314316" y="0"/>
                      <a:pt x="3333957" y="8265"/>
                      <a:pt x="3348293" y="22927"/>
                    </a:cubicBezTo>
                    <a:lnTo>
                      <a:pt x="3901404" y="588331"/>
                    </a:lnTo>
                    <a:cubicBezTo>
                      <a:pt x="3914374" y="601253"/>
                      <a:pt x="3919388" y="620155"/>
                      <a:pt x="3914527" y="637807"/>
                    </a:cubicBezTo>
                    <a:cubicBezTo>
                      <a:pt x="3909666" y="655458"/>
                      <a:pt x="3895683" y="669129"/>
                      <a:pt x="3877926" y="673589"/>
                    </a:cubicBezTo>
                    <a:cubicBezTo>
                      <a:pt x="3860168" y="678049"/>
                      <a:pt x="3841385" y="672609"/>
                      <a:pt x="3828760" y="659349"/>
                    </a:cubicBezTo>
                    <a:lnTo>
                      <a:pt x="3828760" y="659451"/>
                    </a:lnTo>
                    <a:moveTo>
                      <a:pt x="3751036" y="674691"/>
                    </a:moveTo>
                    <a:lnTo>
                      <a:pt x="3751036" y="1081091"/>
                    </a:lnTo>
                    <a:cubicBezTo>
                      <a:pt x="3751036" y="1137203"/>
                      <a:pt x="3705548" y="1182691"/>
                      <a:pt x="3649436" y="1182691"/>
                    </a:cubicBezTo>
                    <a:lnTo>
                      <a:pt x="3446236" y="1182691"/>
                    </a:lnTo>
                    <a:lnTo>
                      <a:pt x="3446236" y="877891"/>
                    </a:lnTo>
                    <a:cubicBezTo>
                      <a:pt x="3446236" y="849835"/>
                      <a:pt x="3423492" y="827091"/>
                      <a:pt x="3395436" y="827091"/>
                    </a:cubicBezTo>
                    <a:lnTo>
                      <a:pt x="3192236" y="827091"/>
                    </a:lnTo>
                    <a:cubicBezTo>
                      <a:pt x="3164180" y="827091"/>
                      <a:pt x="3141436" y="849835"/>
                      <a:pt x="3141436" y="877891"/>
                    </a:cubicBezTo>
                    <a:lnTo>
                      <a:pt x="3141436" y="1182691"/>
                    </a:lnTo>
                    <a:lnTo>
                      <a:pt x="2938236" y="1182691"/>
                    </a:lnTo>
                    <a:cubicBezTo>
                      <a:pt x="2882124" y="1182691"/>
                      <a:pt x="2836636" y="1137203"/>
                      <a:pt x="2836636" y="1081091"/>
                    </a:cubicBezTo>
                    <a:lnTo>
                      <a:pt x="2836636" y="674691"/>
                    </a:lnTo>
                    <a:lnTo>
                      <a:pt x="3275853" y="235474"/>
                    </a:lnTo>
                    <a:cubicBezTo>
                      <a:pt x="3285771" y="225559"/>
                      <a:pt x="3301849" y="225559"/>
                      <a:pt x="3311768" y="235474"/>
                    </a:cubicBezTo>
                    <a:lnTo>
                      <a:pt x="3751036" y="674691"/>
                    </a:lnTo>
                    <a:moveTo>
                      <a:pt x="3395436" y="877891"/>
                    </a:moveTo>
                    <a:lnTo>
                      <a:pt x="3395436" y="1182691"/>
                    </a:lnTo>
                    <a:lnTo>
                      <a:pt x="3192236" y="1182691"/>
                    </a:lnTo>
                    <a:lnTo>
                      <a:pt x="3192236" y="877891"/>
                    </a:lnTo>
                    <a:lnTo>
                      <a:pt x="3395436" y="877891"/>
                    </a:lnTo>
                    <a:moveTo>
                      <a:pt x="5162260" y="659451"/>
                    </a:moveTo>
                    <a:lnTo>
                      <a:pt x="4627336" y="112538"/>
                    </a:lnTo>
                    <a:lnTo>
                      <a:pt x="4092310" y="659451"/>
                    </a:lnTo>
                    <a:cubicBezTo>
                      <a:pt x="4072619" y="679068"/>
                      <a:pt x="4040819" y="679218"/>
                      <a:pt x="4020944" y="659788"/>
                    </a:cubicBezTo>
                    <a:cubicBezTo>
                      <a:pt x="4001069" y="640358"/>
                      <a:pt x="4000500" y="608562"/>
                      <a:pt x="4019666" y="588433"/>
                    </a:cubicBezTo>
                    <a:lnTo>
                      <a:pt x="4572827" y="22927"/>
                    </a:lnTo>
                    <a:cubicBezTo>
                      <a:pt x="4587164" y="8265"/>
                      <a:pt x="4606804" y="0"/>
                      <a:pt x="4627310" y="0"/>
                    </a:cubicBezTo>
                    <a:cubicBezTo>
                      <a:pt x="4647816" y="0"/>
                      <a:pt x="4667457" y="8265"/>
                      <a:pt x="4681793" y="22927"/>
                    </a:cubicBezTo>
                    <a:lnTo>
                      <a:pt x="5234904" y="588331"/>
                    </a:lnTo>
                    <a:cubicBezTo>
                      <a:pt x="5247874" y="601253"/>
                      <a:pt x="5252888" y="620155"/>
                      <a:pt x="5248027" y="637807"/>
                    </a:cubicBezTo>
                    <a:cubicBezTo>
                      <a:pt x="5243166" y="655458"/>
                      <a:pt x="5229183" y="669129"/>
                      <a:pt x="5211426" y="673589"/>
                    </a:cubicBezTo>
                    <a:cubicBezTo>
                      <a:pt x="5193668" y="678049"/>
                      <a:pt x="5174885" y="672609"/>
                      <a:pt x="5162260" y="659349"/>
                    </a:cubicBezTo>
                    <a:lnTo>
                      <a:pt x="5162260" y="659451"/>
                    </a:lnTo>
                    <a:moveTo>
                      <a:pt x="5084536" y="674691"/>
                    </a:moveTo>
                    <a:lnTo>
                      <a:pt x="5084536" y="1081091"/>
                    </a:lnTo>
                    <a:cubicBezTo>
                      <a:pt x="5084536" y="1137203"/>
                      <a:pt x="5039048" y="1182691"/>
                      <a:pt x="4982936" y="1182691"/>
                    </a:cubicBezTo>
                    <a:lnTo>
                      <a:pt x="4779736" y="1182691"/>
                    </a:lnTo>
                    <a:lnTo>
                      <a:pt x="4779736" y="877891"/>
                    </a:lnTo>
                    <a:cubicBezTo>
                      <a:pt x="4779736" y="849835"/>
                      <a:pt x="4756992" y="827091"/>
                      <a:pt x="4728936" y="827091"/>
                    </a:cubicBezTo>
                    <a:lnTo>
                      <a:pt x="4525736" y="827091"/>
                    </a:lnTo>
                    <a:cubicBezTo>
                      <a:pt x="4497680" y="827091"/>
                      <a:pt x="4474936" y="849835"/>
                      <a:pt x="4474936" y="877891"/>
                    </a:cubicBezTo>
                    <a:lnTo>
                      <a:pt x="4474936" y="1182691"/>
                    </a:lnTo>
                    <a:lnTo>
                      <a:pt x="4271736" y="1182691"/>
                    </a:lnTo>
                    <a:cubicBezTo>
                      <a:pt x="4215624" y="1182691"/>
                      <a:pt x="4170136" y="1137203"/>
                      <a:pt x="4170136" y="1081091"/>
                    </a:cubicBezTo>
                    <a:lnTo>
                      <a:pt x="4170136" y="674691"/>
                    </a:lnTo>
                    <a:lnTo>
                      <a:pt x="4609353" y="235474"/>
                    </a:lnTo>
                    <a:cubicBezTo>
                      <a:pt x="4619271" y="225559"/>
                      <a:pt x="4635349" y="225559"/>
                      <a:pt x="4645268" y="235474"/>
                    </a:cubicBezTo>
                    <a:lnTo>
                      <a:pt x="5084536" y="674691"/>
                    </a:lnTo>
                    <a:moveTo>
                      <a:pt x="4728936" y="877891"/>
                    </a:moveTo>
                    <a:lnTo>
                      <a:pt x="4728936" y="1182691"/>
                    </a:lnTo>
                    <a:lnTo>
                      <a:pt x="4525736" y="1182691"/>
                    </a:lnTo>
                    <a:lnTo>
                      <a:pt x="4525736" y="877891"/>
                    </a:lnTo>
                    <a:lnTo>
                      <a:pt x="4728936" y="877891"/>
                    </a:lnTo>
                    <a:moveTo>
                      <a:pt x="6495760" y="659451"/>
                    </a:moveTo>
                    <a:lnTo>
                      <a:pt x="5960836" y="112538"/>
                    </a:lnTo>
                    <a:lnTo>
                      <a:pt x="5425810" y="659451"/>
                    </a:lnTo>
                    <a:cubicBezTo>
                      <a:pt x="5406119" y="679068"/>
                      <a:pt x="5374319" y="679218"/>
                      <a:pt x="5354444" y="659788"/>
                    </a:cubicBezTo>
                    <a:cubicBezTo>
                      <a:pt x="5334569" y="640358"/>
                      <a:pt x="5334000" y="608562"/>
                      <a:pt x="5353166" y="588433"/>
                    </a:cubicBezTo>
                    <a:lnTo>
                      <a:pt x="5906327" y="22927"/>
                    </a:lnTo>
                    <a:cubicBezTo>
                      <a:pt x="5920664" y="8265"/>
                      <a:pt x="5940304" y="0"/>
                      <a:pt x="5960810" y="0"/>
                    </a:cubicBezTo>
                    <a:cubicBezTo>
                      <a:pt x="5981316" y="0"/>
                      <a:pt x="6000957" y="8265"/>
                      <a:pt x="6015293" y="22927"/>
                    </a:cubicBezTo>
                    <a:lnTo>
                      <a:pt x="6568403" y="588331"/>
                    </a:lnTo>
                    <a:cubicBezTo>
                      <a:pt x="6581374" y="601253"/>
                      <a:pt x="6586388" y="620155"/>
                      <a:pt x="6581527" y="637807"/>
                    </a:cubicBezTo>
                    <a:cubicBezTo>
                      <a:pt x="6576667" y="655458"/>
                      <a:pt x="6562683" y="669129"/>
                      <a:pt x="6544926" y="673589"/>
                    </a:cubicBezTo>
                    <a:cubicBezTo>
                      <a:pt x="6527169" y="678049"/>
                      <a:pt x="6508385" y="672609"/>
                      <a:pt x="6495760" y="659349"/>
                    </a:cubicBezTo>
                    <a:lnTo>
                      <a:pt x="6495760" y="659451"/>
                    </a:lnTo>
                    <a:moveTo>
                      <a:pt x="6418036" y="674691"/>
                    </a:moveTo>
                    <a:lnTo>
                      <a:pt x="6418036" y="1081091"/>
                    </a:lnTo>
                    <a:cubicBezTo>
                      <a:pt x="6418036" y="1137203"/>
                      <a:pt x="6372548" y="1182691"/>
                      <a:pt x="6316436" y="1182691"/>
                    </a:cubicBezTo>
                    <a:lnTo>
                      <a:pt x="6113236" y="1182691"/>
                    </a:lnTo>
                    <a:lnTo>
                      <a:pt x="6113236" y="877891"/>
                    </a:lnTo>
                    <a:cubicBezTo>
                      <a:pt x="6113236" y="849835"/>
                      <a:pt x="6090492" y="827091"/>
                      <a:pt x="6062436" y="827091"/>
                    </a:cubicBezTo>
                    <a:lnTo>
                      <a:pt x="5859236" y="827091"/>
                    </a:lnTo>
                    <a:cubicBezTo>
                      <a:pt x="5831180" y="827091"/>
                      <a:pt x="5808436" y="849835"/>
                      <a:pt x="5808436" y="877891"/>
                    </a:cubicBezTo>
                    <a:lnTo>
                      <a:pt x="5808436" y="1182691"/>
                    </a:lnTo>
                    <a:lnTo>
                      <a:pt x="5605236" y="1182691"/>
                    </a:lnTo>
                    <a:cubicBezTo>
                      <a:pt x="5549124" y="1182691"/>
                      <a:pt x="5503636" y="1137203"/>
                      <a:pt x="5503636" y="1081091"/>
                    </a:cubicBezTo>
                    <a:lnTo>
                      <a:pt x="5503636" y="674691"/>
                    </a:lnTo>
                    <a:lnTo>
                      <a:pt x="5942853" y="235474"/>
                    </a:lnTo>
                    <a:cubicBezTo>
                      <a:pt x="5952771" y="225559"/>
                      <a:pt x="5968849" y="225559"/>
                      <a:pt x="5978768" y="235474"/>
                    </a:cubicBezTo>
                    <a:lnTo>
                      <a:pt x="6418036" y="674691"/>
                    </a:lnTo>
                    <a:moveTo>
                      <a:pt x="6062436" y="877891"/>
                    </a:moveTo>
                    <a:lnTo>
                      <a:pt x="6062436" y="1182691"/>
                    </a:lnTo>
                    <a:lnTo>
                      <a:pt x="5859236" y="1182691"/>
                    </a:lnTo>
                    <a:lnTo>
                      <a:pt x="5859236" y="877891"/>
                    </a:lnTo>
                    <a:lnTo>
                      <a:pt x="6062436" y="877891"/>
                    </a:lnTo>
                  </a:path>
                </a:pathLst>
              </a:custGeom>
              <a:solidFill>
                <a:srgbClr val="174D88"/>
              </a:solidFill>
            </p:spPr>
          </p:sp>
          <p:sp>
            <p:nvSpPr>
              <p:cNvPr id="5" name="Freeform 5"/>
              <p:cNvSpPr/>
              <p:nvPr/>
            </p:nvSpPr>
            <p:spPr>
              <a:xfrm>
                <a:off x="6688161" y="11109"/>
                <a:ext cx="1252389" cy="1182691"/>
              </a:xfrm>
              <a:custGeom>
                <a:avLst/>
                <a:gdLst/>
                <a:ahLst/>
                <a:cxnLst/>
                <a:rect l="l" t="t" r="r" b="b"/>
                <a:pathLst>
                  <a:path w="1252389" h="1182691">
                    <a:moveTo>
                      <a:pt x="1161760" y="659451"/>
                    </a:moveTo>
                    <a:lnTo>
                      <a:pt x="626836" y="112538"/>
                    </a:lnTo>
                    <a:lnTo>
                      <a:pt x="91810" y="659451"/>
                    </a:lnTo>
                    <a:cubicBezTo>
                      <a:pt x="72119" y="679068"/>
                      <a:pt x="40319" y="679218"/>
                      <a:pt x="20444" y="659788"/>
                    </a:cubicBezTo>
                    <a:cubicBezTo>
                      <a:pt x="569" y="640358"/>
                      <a:pt x="0" y="608562"/>
                      <a:pt x="19166" y="588433"/>
                    </a:cubicBezTo>
                    <a:lnTo>
                      <a:pt x="572328" y="22927"/>
                    </a:lnTo>
                    <a:cubicBezTo>
                      <a:pt x="586664" y="8265"/>
                      <a:pt x="606305" y="0"/>
                      <a:pt x="626810" y="0"/>
                    </a:cubicBezTo>
                    <a:cubicBezTo>
                      <a:pt x="647317" y="0"/>
                      <a:pt x="666957" y="8265"/>
                      <a:pt x="681293" y="22927"/>
                    </a:cubicBezTo>
                    <a:lnTo>
                      <a:pt x="1234403" y="588331"/>
                    </a:lnTo>
                    <a:cubicBezTo>
                      <a:pt x="1247374" y="601253"/>
                      <a:pt x="1252388" y="620155"/>
                      <a:pt x="1247527" y="637807"/>
                    </a:cubicBezTo>
                    <a:cubicBezTo>
                      <a:pt x="1242667" y="655458"/>
                      <a:pt x="1228683" y="669129"/>
                      <a:pt x="1210926" y="673589"/>
                    </a:cubicBezTo>
                    <a:cubicBezTo>
                      <a:pt x="1193169" y="678049"/>
                      <a:pt x="1174385" y="672609"/>
                      <a:pt x="1161760" y="659349"/>
                    </a:cubicBezTo>
                    <a:lnTo>
                      <a:pt x="1161760" y="659451"/>
                    </a:lnTo>
                    <a:moveTo>
                      <a:pt x="1084036" y="674691"/>
                    </a:moveTo>
                    <a:lnTo>
                      <a:pt x="1084036" y="1081091"/>
                    </a:lnTo>
                    <a:cubicBezTo>
                      <a:pt x="1084036" y="1137203"/>
                      <a:pt x="1038548" y="1182691"/>
                      <a:pt x="982436" y="1182691"/>
                    </a:cubicBezTo>
                    <a:lnTo>
                      <a:pt x="779236" y="1182691"/>
                    </a:lnTo>
                    <a:lnTo>
                      <a:pt x="779236" y="877891"/>
                    </a:lnTo>
                    <a:cubicBezTo>
                      <a:pt x="779236" y="849835"/>
                      <a:pt x="756492" y="827091"/>
                      <a:pt x="728436" y="827091"/>
                    </a:cubicBezTo>
                    <a:lnTo>
                      <a:pt x="525236" y="827091"/>
                    </a:lnTo>
                    <a:cubicBezTo>
                      <a:pt x="497179" y="827091"/>
                      <a:pt x="474436" y="849835"/>
                      <a:pt x="474436" y="877891"/>
                    </a:cubicBezTo>
                    <a:lnTo>
                      <a:pt x="474436" y="1182691"/>
                    </a:lnTo>
                    <a:lnTo>
                      <a:pt x="271236" y="1182691"/>
                    </a:lnTo>
                    <a:cubicBezTo>
                      <a:pt x="215124" y="1182691"/>
                      <a:pt x="169636" y="1137203"/>
                      <a:pt x="169636" y="1081091"/>
                    </a:cubicBezTo>
                    <a:lnTo>
                      <a:pt x="169636" y="674691"/>
                    </a:lnTo>
                    <a:lnTo>
                      <a:pt x="608853" y="235474"/>
                    </a:lnTo>
                    <a:cubicBezTo>
                      <a:pt x="618771" y="225559"/>
                      <a:pt x="634849" y="225559"/>
                      <a:pt x="644768" y="235474"/>
                    </a:cubicBezTo>
                    <a:lnTo>
                      <a:pt x="1084036" y="674691"/>
                    </a:lnTo>
                    <a:moveTo>
                      <a:pt x="728436" y="877891"/>
                    </a:moveTo>
                    <a:lnTo>
                      <a:pt x="728436" y="1182691"/>
                    </a:lnTo>
                    <a:lnTo>
                      <a:pt x="525236" y="1182691"/>
                    </a:lnTo>
                    <a:lnTo>
                      <a:pt x="525236" y="877891"/>
                    </a:lnTo>
                    <a:lnTo>
                      <a:pt x="728436" y="877891"/>
                    </a:lnTo>
                  </a:path>
                </a:pathLst>
              </a:custGeom>
              <a:solidFill>
                <a:srgbClr val="7197DA"/>
              </a:solidFill>
            </p:spPr>
          </p:sp>
        </p:grpSp>
      </p:grpSp>
      <p:grpSp>
        <p:nvGrpSpPr>
          <p:cNvPr id="6" name="Group 6"/>
          <p:cNvGrpSpPr/>
          <p:nvPr/>
        </p:nvGrpSpPr>
        <p:grpSpPr>
          <a:xfrm>
            <a:off x="3866696" y="6434567"/>
            <a:ext cx="4342493" cy="763226"/>
            <a:chOff x="0" y="0"/>
            <a:chExt cx="5789990" cy="1017635"/>
          </a:xfrm>
        </p:grpSpPr>
        <p:grpSp>
          <p:nvGrpSpPr>
            <p:cNvPr id="7" name="Group 7"/>
            <p:cNvGrpSpPr>
              <a:grpSpLocks noChangeAspect="1"/>
            </p:cNvGrpSpPr>
            <p:nvPr/>
          </p:nvGrpSpPr>
          <p:grpSpPr>
            <a:xfrm>
              <a:off x="0" y="0"/>
              <a:ext cx="5789990" cy="1017635"/>
              <a:chOff x="0" y="0"/>
              <a:chExt cx="9525000" cy="1674091"/>
            </a:xfrm>
          </p:grpSpPr>
          <p:sp>
            <p:nvSpPr>
              <p:cNvPr id="8" name="Freeform 8"/>
              <p:cNvSpPr/>
              <p:nvPr/>
            </p:nvSpPr>
            <p:spPr>
              <a:xfrm>
                <a:off x="36310" y="56683"/>
                <a:ext cx="4499321" cy="1617408"/>
              </a:xfrm>
              <a:custGeom>
                <a:avLst/>
                <a:gdLst/>
                <a:ahLst/>
                <a:cxnLst/>
                <a:rect l="l" t="t" r="r" b="b"/>
                <a:pathLst>
                  <a:path w="4499321" h="1617408">
                    <a:moveTo>
                      <a:pt x="598690" y="1617408"/>
                    </a:moveTo>
                    <a:cubicBezTo>
                      <a:pt x="929294" y="1617408"/>
                      <a:pt x="1197322" y="1336622"/>
                      <a:pt x="1197322" y="990143"/>
                    </a:cubicBezTo>
                    <a:cubicBezTo>
                      <a:pt x="1197322" y="699948"/>
                      <a:pt x="777240" y="180692"/>
                      <a:pt x="640831" y="19748"/>
                    </a:cubicBezTo>
                    <a:cubicBezTo>
                      <a:pt x="630400" y="7235"/>
                      <a:pt x="614951" y="0"/>
                      <a:pt x="598661" y="0"/>
                    </a:cubicBezTo>
                    <a:cubicBezTo>
                      <a:pt x="582371" y="0"/>
                      <a:pt x="566922" y="7235"/>
                      <a:pt x="556491" y="19748"/>
                    </a:cubicBezTo>
                    <a:cubicBezTo>
                      <a:pt x="420140" y="180749"/>
                      <a:pt x="0" y="700006"/>
                      <a:pt x="0" y="990201"/>
                    </a:cubicBezTo>
                    <a:cubicBezTo>
                      <a:pt x="58" y="1336622"/>
                      <a:pt x="268028" y="1617408"/>
                      <a:pt x="598690" y="1617408"/>
                    </a:cubicBezTo>
                    <a:moveTo>
                      <a:pt x="1090180" y="990143"/>
                    </a:moveTo>
                    <a:cubicBezTo>
                      <a:pt x="1090180" y="1290210"/>
                      <a:pt x="860252" y="1515577"/>
                      <a:pt x="598690" y="1515577"/>
                    </a:cubicBezTo>
                    <a:cubicBezTo>
                      <a:pt x="582749" y="1515577"/>
                      <a:pt x="569826" y="1502654"/>
                      <a:pt x="569826" y="1486713"/>
                    </a:cubicBezTo>
                    <a:cubicBezTo>
                      <a:pt x="569826" y="1470772"/>
                      <a:pt x="582749" y="1457850"/>
                      <a:pt x="598690" y="1457850"/>
                    </a:cubicBezTo>
                    <a:cubicBezTo>
                      <a:pt x="826251" y="1457850"/>
                      <a:pt x="1032453" y="1260480"/>
                      <a:pt x="1032453" y="990143"/>
                    </a:cubicBezTo>
                    <a:cubicBezTo>
                      <a:pt x="1032453" y="974202"/>
                      <a:pt x="1045375" y="961280"/>
                      <a:pt x="1061316" y="961280"/>
                    </a:cubicBezTo>
                    <a:cubicBezTo>
                      <a:pt x="1077257" y="961280"/>
                      <a:pt x="1090180" y="974202"/>
                      <a:pt x="1090180" y="990143"/>
                    </a:cubicBezTo>
                    <a:moveTo>
                      <a:pt x="2249690" y="1617408"/>
                    </a:moveTo>
                    <a:cubicBezTo>
                      <a:pt x="2580294" y="1617408"/>
                      <a:pt x="2848322" y="1336622"/>
                      <a:pt x="2848322" y="990143"/>
                    </a:cubicBezTo>
                    <a:cubicBezTo>
                      <a:pt x="2848322" y="699948"/>
                      <a:pt x="2428241" y="180692"/>
                      <a:pt x="2291831" y="19748"/>
                    </a:cubicBezTo>
                    <a:cubicBezTo>
                      <a:pt x="2281400" y="7235"/>
                      <a:pt x="2265951" y="0"/>
                      <a:pt x="2249661" y="0"/>
                    </a:cubicBezTo>
                    <a:cubicBezTo>
                      <a:pt x="2233371" y="0"/>
                      <a:pt x="2217922" y="7235"/>
                      <a:pt x="2207491" y="19748"/>
                    </a:cubicBezTo>
                    <a:cubicBezTo>
                      <a:pt x="2071139" y="180749"/>
                      <a:pt x="1651000" y="700006"/>
                      <a:pt x="1651000" y="990201"/>
                    </a:cubicBezTo>
                    <a:cubicBezTo>
                      <a:pt x="1651058" y="1336622"/>
                      <a:pt x="1919028" y="1617408"/>
                      <a:pt x="2249690" y="1617408"/>
                    </a:cubicBezTo>
                    <a:moveTo>
                      <a:pt x="2741180" y="990143"/>
                    </a:moveTo>
                    <a:cubicBezTo>
                      <a:pt x="2741180" y="1290210"/>
                      <a:pt x="2511252" y="1515577"/>
                      <a:pt x="2249690" y="1515577"/>
                    </a:cubicBezTo>
                    <a:cubicBezTo>
                      <a:pt x="2233749" y="1515577"/>
                      <a:pt x="2220826" y="1502654"/>
                      <a:pt x="2220826" y="1486713"/>
                    </a:cubicBezTo>
                    <a:cubicBezTo>
                      <a:pt x="2220826" y="1470772"/>
                      <a:pt x="2233749" y="1457850"/>
                      <a:pt x="2249690" y="1457850"/>
                    </a:cubicBezTo>
                    <a:cubicBezTo>
                      <a:pt x="2477251" y="1457850"/>
                      <a:pt x="2683453" y="1260480"/>
                      <a:pt x="2683453" y="990143"/>
                    </a:cubicBezTo>
                    <a:cubicBezTo>
                      <a:pt x="2683453" y="974202"/>
                      <a:pt x="2696376" y="961280"/>
                      <a:pt x="2712316" y="961280"/>
                    </a:cubicBezTo>
                    <a:cubicBezTo>
                      <a:pt x="2728257" y="961280"/>
                      <a:pt x="2741180" y="974202"/>
                      <a:pt x="2741180" y="990143"/>
                    </a:cubicBezTo>
                    <a:moveTo>
                      <a:pt x="3900690" y="1617408"/>
                    </a:moveTo>
                    <a:cubicBezTo>
                      <a:pt x="4231294" y="1617408"/>
                      <a:pt x="4499322" y="1336622"/>
                      <a:pt x="4499322" y="990143"/>
                    </a:cubicBezTo>
                    <a:cubicBezTo>
                      <a:pt x="4499322" y="699948"/>
                      <a:pt x="4079240" y="180692"/>
                      <a:pt x="3942831" y="19748"/>
                    </a:cubicBezTo>
                    <a:cubicBezTo>
                      <a:pt x="3932400" y="7235"/>
                      <a:pt x="3916951" y="0"/>
                      <a:pt x="3900661" y="0"/>
                    </a:cubicBezTo>
                    <a:cubicBezTo>
                      <a:pt x="3884371" y="0"/>
                      <a:pt x="3868922" y="7235"/>
                      <a:pt x="3858491" y="19748"/>
                    </a:cubicBezTo>
                    <a:cubicBezTo>
                      <a:pt x="3722140" y="180749"/>
                      <a:pt x="3302001" y="700006"/>
                      <a:pt x="3302001" y="990201"/>
                    </a:cubicBezTo>
                    <a:cubicBezTo>
                      <a:pt x="3302058" y="1336622"/>
                      <a:pt x="3570028" y="1617408"/>
                      <a:pt x="3900690" y="1617408"/>
                    </a:cubicBezTo>
                    <a:moveTo>
                      <a:pt x="4392180" y="990143"/>
                    </a:moveTo>
                    <a:cubicBezTo>
                      <a:pt x="4392180" y="1290210"/>
                      <a:pt x="4162252" y="1515577"/>
                      <a:pt x="3900690" y="1515577"/>
                    </a:cubicBezTo>
                    <a:cubicBezTo>
                      <a:pt x="3884749" y="1515577"/>
                      <a:pt x="3871826" y="1502654"/>
                      <a:pt x="3871826" y="1486713"/>
                    </a:cubicBezTo>
                    <a:cubicBezTo>
                      <a:pt x="3871826" y="1470772"/>
                      <a:pt x="3884749" y="1457850"/>
                      <a:pt x="3900690" y="1457850"/>
                    </a:cubicBezTo>
                    <a:cubicBezTo>
                      <a:pt x="4128251" y="1457850"/>
                      <a:pt x="4334453" y="1260480"/>
                      <a:pt x="4334453" y="990143"/>
                    </a:cubicBezTo>
                    <a:cubicBezTo>
                      <a:pt x="4334453" y="974202"/>
                      <a:pt x="4347376" y="961280"/>
                      <a:pt x="4363316" y="961280"/>
                    </a:cubicBezTo>
                    <a:cubicBezTo>
                      <a:pt x="4379257" y="961280"/>
                      <a:pt x="4392180" y="974202"/>
                      <a:pt x="4392180" y="990143"/>
                    </a:cubicBezTo>
                  </a:path>
                </a:pathLst>
              </a:custGeom>
              <a:solidFill>
                <a:srgbClr val="174D88"/>
              </a:solidFill>
            </p:spPr>
          </p:sp>
          <p:sp>
            <p:nvSpPr>
              <p:cNvPr id="9" name="Freeform 9"/>
              <p:cNvSpPr/>
              <p:nvPr/>
            </p:nvSpPr>
            <p:spPr>
              <a:xfrm>
                <a:off x="4989311" y="56683"/>
                <a:ext cx="4499321" cy="1617408"/>
              </a:xfrm>
              <a:custGeom>
                <a:avLst/>
                <a:gdLst/>
                <a:ahLst/>
                <a:cxnLst/>
                <a:rect l="l" t="t" r="r" b="b"/>
                <a:pathLst>
                  <a:path w="4499321" h="1617408">
                    <a:moveTo>
                      <a:pt x="598689" y="1617408"/>
                    </a:moveTo>
                    <a:cubicBezTo>
                      <a:pt x="929293" y="1617408"/>
                      <a:pt x="1197321" y="1336622"/>
                      <a:pt x="1197321" y="990143"/>
                    </a:cubicBezTo>
                    <a:cubicBezTo>
                      <a:pt x="1197321" y="699948"/>
                      <a:pt x="777239" y="180692"/>
                      <a:pt x="640830" y="19748"/>
                    </a:cubicBezTo>
                    <a:cubicBezTo>
                      <a:pt x="630399" y="7235"/>
                      <a:pt x="614950" y="0"/>
                      <a:pt x="598660" y="0"/>
                    </a:cubicBezTo>
                    <a:cubicBezTo>
                      <a:pt x="582370" y="0"/>
                      <a:pt x="566921" y="7235"/>
                      <a:pt x="556490" y="19748"/>
                    </a:cubicBezTo>
                    <a:cubicBezTo>
                      <a:pt x="420139" y="180749"/>
                      <a:pt x="0" y="700006"/>
                      <a:pt x="0" y="990201"/>
                    </a:cubicBezTo>
                    <a:cubicBezTo>
                      <a:pt x="57" y="1336622"/>
                      <a:pt x="268027" y="1617408"/>
                      <a:pt x="598689" y="1617408"/>
                    </a:cubicBezTo>
                    <a:moveTo>
                      <a:pt x="1090179" y="990143"/>
                    </a:moveTo>
                    <a:cubicBezTo>
                      <a:pt x="1090179" y="1290210"/>
                      <a:pt x="860251" y="1515577"/>
                      <a:pt x="598689" y="1515577"/>
                    </a:cubicBezTo>
                    <a:cubicBezTo>
                      <a:pt x="582748" y="1515577"/>
                      <a:pt x="569825" y="1502654"/>
                      <a:pt x="569825" y="1486713"/>
                    </a:cubicBezTo>
                    <a:cubicBezTo>
                      <a:pt x="569825" y="1470772"/>
                      <a:pt x="582748" y="1457850"/>
                      <a:pt x="598689" y="1457850"/>
                    </a:cubicBezTo>
                    <a:cubicBezTo>
                      <a:pt x="826250" y="1457850"/>
                      <a:pt x="1032452" y="1260480"/>
                      <a:pt x="1032452" y="990143"/>
                    </a:cubicBezTo>
                    <a:cubicBezTo>
                      <a:pt x="1032452" y="974202"/>
                      <a:pt x="1045375" y="961280"/>
                      <a:pt x="1061315" y="961280"/>
                    </a:cubicBezTo>
                    <a:cubicBezTo>
                      <a:pt x="1077256" y="961280"/>
                      <a:pt x="1090179" y="974202"/>
                      <a:pt x="1090179" y="990143"/>
                    </a:cubicBezTo>
                    <a:moveTo>
                      <a:pt x="2249689" y="1617408"/>
                    </a:moveTo>
                    <a:cubicBezTo>
                      <a:pt x="2580293" y="1617408"/>
                      <a:pt x="2848321" y="1336622"/>
                      <a:pt x="2848321" y="990143"/>
                    </a:cubicBezTo>
                    <a:cubicBezTo>
                      <a:pt x="2848321" y="699948"/>
                      <a:pt x="2428239" y="180692"/>
                      <a:pt x="2291830" y="19748"/>
                    </a:cubicBezTo>
                    <a:cubicBezTo>
                      <a:pt x="2281399" y="7235"/>
                      <a:pt x="2265951" y="0"/>
                      <a:pt x="2249660" y="0"/>
                    </a:cubicBezTo>
                    <a:cubicBezTo>
                      <a:pt x="2233370" y="0"/>
                      <a:pt x="2217921" y="7235"/>
                      <a:pt x="2207490" y="19748"/>
                    </a:cubicBezTo>
                    <a:cubicBezTo>
                      <a:pt x="2071139" y="180749"/>
                      <a:pt x="1650999" y="700006"/>
                      <a:pt x="1650999" y="990201"/>
                    </a:cubicBezTo>
                    <a:cubicBezTo>
                      <a:pt x="1651057" y="1336622"/>
                      <a:pt x="1919027" y="1617408"/>
                      <a:pt x="2249689" y="1617408"/>
                    </a:cubicBezTo>
                    <a:moveTo>
                      <a:pt x="2741179" y="990143"/>
                    </a:moveTo>
                    <a:cubicBezTo>
                      <a:pt x="2741179" y="1290210"/>
                      <a:pt x="2511251" y="1515577"/>
                      <a:pt x="2249689" y="1515577"/>
                    </a:cubicBezTo>
                    <a:cubicBezTo>
                      <a:pt x="2233748" y="1515577"/>
                      <a:pt x="2220826" y="1502654"/>
                      <a:pt x="2220826" y="1486713"/>
                    </a:cubicBezTo>
                    <a:cubicBezTo>
                      <a:pt x="2220826" y="1470772"/>
                      <a:pt x="2233748" y="1457850"/>
                      <a:pt x="2249689" y="1457850"/>
                    </a:cubicBezTo>
                    <a:cubicBezTo>
                      <a:pt x="2477250" y="1457850"/>
                      <a:pt x="2683452" y="1260480"/>
                      <a:pt x="2683452" y="990143"/>
                    </a:cubicBezTo>
                    <a:cubicBezTo>
                      <a:pt x="2683452" y="974202"/>
                      <a:pt x="2696374" y="961280"/>
                      <a:pt x="2712315" y="961280"/>
                    </a:cubicBezTo>
                    <a:cubicBezTo>
                      <a:pt x="2728257" y="961280"/>
                      <a:pt x="2741179" y="974202"/>
                      <a:pt x="2741179" y="990143"/>
                    </a:cubicBezTo>
                    <a:moveTo>
                      <a:pt x="3900689" y="1617408"/>
                    </a:moveTo>
                    <a:cubicBezTo>
                      <a:pt x="4231293" y="1617408"/>
                      <a:pt x="4499321" y="1336622"/>
                      <a:pt x="4499321" y="990143"/>
                    </a:cubicBezTo>
                    <a:cubicBezTo>
                      <a:pt x="4499321" y="699948"/>
                      <a:pt x="4079239" y="180692"/>
                      <a:pt x="3942830" y="19748"/>
                    </a:cubicBezTo>
                    <a:cubicBezTo>
                      <a:pt x="3932399" y="7235"/>
                      <a:pt x="3916951" y="0"/>
                      <a:pt x="3900660" y="0"/>
                    </a:cubicBezTo>
                    <a:cubicBezTo>
                      <a:pt x="3884370" y="0"/>
                      <a:pt x="3868921" y="7235"/>
                      <a:pt x="3858490" y="19748"/>
                    </a:cubicBezTo>
                    <a:cubicBezTo>
                      <a:pt x="3722139" y="180749"/>
                      <a:pt x="3301999" y="700006"/>
                      <a:pt x="3301999" y="990201"/>
                    </a:cubicBezTo>
                    <a:cubicBezTo>
                      <a:pt x="3302057" y="1336622"/>
                      <a:pt x="3570027" y="1617408"/>
                      <a:pt x="3900689" y="1617408"/>
                    </a:cubicBezTo>
                    <a:moveTo>
                      <a:pt x="4392179" y="990143"/>
                    </a:moveTo>
                    <a:cubicBezTo>
                      <a:pt x="4392179" y="1290210"/>
                      <a:pt x="4162251" y="1515577"/>
                      <a:pt x="3900689" y="1515577"/>
                    </a:cubicBezTo>
                    <a:cubicBezTo>
                      <a:pt x="3884748" y="1515577"/>
                      <a:pt x="3871826" y="1502654"/>
                      <a:pt x="3871826" y="1486713"/>
                    </a:cubicBezTo>
                    <a:cubicBezTo>
                      <a:pt x="3871826" y="1470772"/>
                      <a:pt x="3884748" y="1457850"/>
                      <a:pt x="3900689" y="1457850"/>
                    </a:cubicBezTo>
                    <a:cubicBezTo>
                      <a:pt x="4128250" y="1457850"/>
                      <a:pt x="4334452" y="1260480"/>
                      <a:pt x="4334452" y="990143"/>
                    </a:cubicBezTo>
                    <a:cubicBezTo>
                      <a:pt x="4334452" y="974202"/>
                      <a:pt x="4347374" y="961280"/>
                      <a:pt x="4363315" y="961280"/>
                    </a:cubicBezTo>
                    <a:cubicBezTo>
                      <a:pt x="4379257" y="961280"/>
                      <a:pt x="4392179" y="974202"/>
                      <a:pt x="4392179" y="990143"/>
                    </a:cubicBezTo>
                  </a:path>
                </a:pathLst>
              </a:custGeom>
              <a:solidFill>
                <a:srgbClr val="7197DA"/>
              </a:solidFill>
            </p:spPr>
          </p:sp>
        </p:grpSp>
      </p:grpSp>
      <p:grpSp>
        <p:nvGrpSpPr>
          <p:cNvPr id="10" name="Group 10"/>
          <p:cNvGrpSpPr/>
          <p:nvPr/>
        </p:nvGrpSpPr>
        <p:grpSpPr>
          <a:xfrm>
            <a:off x="-3586028" y="-152921"/>
            <a:ext cx="5999945" cy="10592843"/>
            <a:chOff x="0" y="0"/>
            <a:chExt cx="812800" cy="1434990"/>
          </a:xfrm>
        </p:grpSpPr>
        <p:sp>
          <p:nvSpPr>
            <p:cNvPr id="11" name="Freeform 11"/>
            <p:cNvSpPr/>
            <p:nvPr/>
          </p:nvSpPr>
          <p:spPr>
            <a:xfrm>
              <a:off x="-307894" y="0"/>
              <a:ext cx="1428587" cy="1434990"/>
            </a:xfrm>
            <a:custGeom>
              <a:avLst/>
              <a:gdLst/>
              <a:ahLst/>
              <a:cxnLst/>
              <a:rect l="l" t="t" r="r" b="b"/>
              <a:pathLst>
                <a:path w="1428587" h="1434990">
                  <a:moveTo>
                    <a:pt x="714294" y="0"/>
                  </a:moveTo>
                  <a:cubicBezTo>
                    <a:pt x="1109303" y="1767"/>
                    <a:pt x="1428588" y="322482"/>
                    <a:pt x="1428588" y="717495"/>
                  </a:cubicBezTo>
                  <a:cubicBezTo>
                    <a:pt x="1428588" y="1112508"/>
                    <a:pt x="1109303" y="1433224"/>
                    <a:pt x="714294" y="1434990"/>
                  </a:cubicBezTo>
                  <a:cubicBezTo>
                    <a:pt x="319285" y="1433224"/>
                    <a:pt x="0" y="1112508"/>
                    <a:pt x="0" y="717495"/>
                  </a:cubicBezTo>
                  <a:cubicBezTo>
                    <a:pt x="0" y="322482"/>
                    <a:pt x="319285" y="1767"/>
                    <a:pt x="714294" y="0"/>
                  </a:cubicBezTo>
                  <a:close/>
                </a:path>
              </a:pathLst>
            </a:custGeom>
            <a:solidFill>
              <a:srgbClr val="174D88"/>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0726361" y="1720537"/>
            <a:ext cx="4401219" cy="4239096"/>
          </a:xfrm>
          <a:custGeom>
            <a:avLst/>
            <a:gdLst/>
            <a:ahLst/>
            <a:cxnLst/>
            <a:rect l="l" t="t" r="r" b="b"/>
            <a:pathLst>
              <a:path w="4401219" h="4239096">
                <a:moveTo>
                  <a:pt x="0" y="0"/>
                </a:moveTo>
                <a:lnTo>
                  <a:pt x="4401219" y="0"/>
                </a:lnTo>
                <a:lnTo>
                  <a:pt x="4401219" y="4239096"/>
                </a:lnTo>
                <a:lnTo>
                  <a:pt x="0" y="4239096"/>
                </a:lnTo>
                <a:lnTo>
                  <a:pt x="0" y="0"/>
                </a:lnTo>
                <a:close/>
              </a:path>
            </a:pathLst>
          </a:custGeom>
          <a:blipFill>
            <a:blip r:embed="rId2"/>
            <a:stretch>
              <a:fillRect l="-25094" t="-34535" r="-71735"/>
            </a:stretch>
          </a:blipFill>
        </p:spPr>
      </p:sp>
      <p:sp>
        <p:nvSpPr>
          <p:cNvPr id="14" name="Freeform 14"/>
          <p:cNvSpPr/>
          <p:nvPr/>
        </p:nvSpPr>
        <p:spPr>
          <a:xfrm>
            <a:off x="3837333" y="1720537"/>
            <a:ext cx="4401219" cy="4239096"/>
          </a:xfrm>
          <a:custGeom>
            <a:avLst/>
            <a:gdLst/>
            <a:ahLst/>
            <a:cxnLst/>
            <a:rect l="l" t="t" r="r" b="b"/>
            <a:pathLst>
              <a:path w="4401219" h="4239096">
                <a:moveTo>
                  <a:pt x="0" y="0"/>
                </a:moveTo>
                <a:lnTo>
                  <a:pt x="4401219" y="0"/>
                </a:lnTo>
                <a:lnTo>
                  <a:pt x="4401219" y="4239096"/>
                </a:lnTo>
                <a:lnTo>
                  <a:pt x="0" y="4239096"/>
                </a:lnTo>
                <a:lnTo>
                  <a:pt x="0" y="0"/>
                </a:lnTo>
                <a:close/>
              </a:path>
            </a:pathLst>
          </a:custGeom>
          <a:blipFill>
            <a:blip r:embed="rId3"/>
            <a:stretch>
              <a:fillRect l="-6070" t="-10253" r="-41710" b="-4821"/>
            </a:stretch>
          </a:blipFill>
        </p:spPr>
      </p:sp>
      <p:grpSp>
        <p:nvGrpSpPr>
          <p:cNvPr id="15" name="Group 15"/>
          <p:cNvGrpSpPr/>
          <p:nvPr/>
        </p:nvGrpSpPr>
        <p:grpSpPr>
          <a:xfrm>
            <a:off x="15716250" y="9734550"/>
            <a:ext cx="3086100" cy="948167"/>
            <a:chOff x="0" y="0"/>
            <a:chExt cx="812800" cy="249723"/>
          </a:xfrm>
        </p:grpSpPr>
        <p:sp>
          <p:nvSpPr>
            <p:cNvPr id="16" name="Freeform 16"/>
            <p:cNvSpPr/>
            <p:nvPr/>
          </p:nvSpPr>
          <p:spPr>
            <a:xfrm>
              <a:off x="0" y="0"/>
              <a:ext cx="812800" cy="249723"/>
            </a:xfrm>
            <a:custGeom>
              <a:avLst/>
              <a:gdLst/>
              <a:ahLst/>
              <a:cxnLst/>
              <a:rect l="l" t="t" r="r" b="b"/>
              <a:pathLst>
                <a:path w="812800" h="249723">
                  <a:moveTo>
                    <a:pt x="0" y="0"/>
                  </a:moveTo>
                  <a:lnTo>
                    <a:pt x="812800" y="0"/>
                  </a:lnTo>
                  <a:lnTo>
                    <a:pt x="812800" y="249723"/>
                  </a:lnTo>
                  <a:lnTo>
                    <a:pt x="0" y="249723"/>
                  </a:lnTo>
                  <a:close/>
                </a:path>
              </a:pathLst>
            </a:custGeom>
            <a:solidFill>
              <a:srgbClr val="174D88"/>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3188742" y="7479180"/>
            <a:ext cx="5698402" cy="981075"/>
          </a:xfrm>
          <a:prstGeom prst="rect">
            <a:avLst/>
          </a:prstGeom>
        </p:spPr>
        <p:txBody>
          <a:bodyPr lIns="0" tIns="0" rIns="0" bIns="0" rtlCol="0" anchor="t">
            <a:spAutoFit/>
          </a:bodyPr>
          <a:lstStyle/>
          <a:p>
            <a:pPr marL="0" lvl="0" indent="0" algn="ctr">
              <a:lnSpc>
                <a:spcPts val="7679"/>
              </a:lnSpc>
              <a:spcBef>
                <a:spcPct val="0"/>
              </a:spcBef>
            </a:pPr>
            <a:r>
              <a:rPr lang="en-US" sz="6399" u="none">
                <a:solidFill>
                  <a:srgbClr val="000000"/>
                </a:solidFill>
                <a:latin typeface="Alice"/>
              </a:rPr>
              <a:t>3 dari 6</a:t>
            </a:r>
          </a:p>
        </p:txBody>
      </p:sp>
      <p:sp>
        <p:nvSpPr>
          <p:cNvPr id="19" name="TextBox 19"/>
          <p:cNvSpPr txBox="1"/>
          <p:nvPr/>
        </p:nvSpPr>
        <p:spPr>
          <a:xfrm>
            <a:off x="10077769" y="7479180"/>
            <a:ext cx="5698402" cy="981075"/>
          </a:xfrm>
          <a:prstGeom prst="rect">
            <a:avLst/>
          </a:prstGeom>
        </p:spPr>
        <p:txBody>
          <a:bodyPr lIns="0" tIns="0" rIns="0" bIns="0" rtlCol="0" anchor="t">
            <a:spAutoFit/>
          </a:bodyPr>
          <a:lstStyle/>
          <a:p>
            <a:pPr marL="0" lvl="0" indent="0" algn="ctr">
              <a:lnSpc>
                <a:spcPts val="7679"/>
              </a:lnSpc>
              <a:spcBef>
                <a:spcPct val="0"/>
              </a:spcBef>
            </a:pPr>
            <a:r>
              <a:rPr lang="en-US" sz="6399" u="none">
                <a:solidFill>
                  <a:srgbClr val="000000"/>
                </a:solidFill>
                <a:latin typeface="Alice"/>
              </a:rPr>
              <a:t>5 dari 6</a:t>
            </a:r>
          </a:p>
        </p:txBody>
      </p:sp>
      <p:sp>
        <p:nvSpPr>
          <p:cNvPr id="20" name="TextBox 20"/>
          <p:cNvSpPr txBox="1"/>
          <p:nvPr/>
        </p:nvSpPr>
        <p:spPr>
          <a:xfrm>
            <a:off x="3188742" y="8787765"/>
            <a:ext cx="5698402" cy="727710"/>
          </a:xfrm>
          <a:prstGeom prst="rect">
            <a:avLst/>
          </a:prstGeom>
        </p:spPr>
        <p:txBody>
          <a:bodyPr lIns="0" tIns="0" rIns="0" bIns="0" rtlCol="0" anchor="t">
            <a:spAutoFit/>
          </a:bodyPr>
          <a:lstStyle/>
          <a:p>
            <a:pPr marL="0" lvl="0" indent="0" algn="ctr">
              <a:lnSpc>
                <a:spcPts val="2940"/>
              </a:lnSpc>
              <a:spcBef>
                <a:spcPct val="0"/>
              </a:spcBef>
            </a:pPr>
            <a:r>
              <a:rPr lang="en-US" sz="2100" u="none">
                <a:solidFill>
                  <a:srgbClr val="000000"/>
                </a:solidFill>
                <a:latin typeface="Open Sans 1"/>
              </a:rPr>
              <a:t>Uraikan secara singkat hal</a:t>
            </a:r>
          </a:p>
          <a:p>
            <a:pPr marL="0" lvl="0" indent="0" algn="ctr">
              <a:lnSpc>
                <a:spcPts val="2940"/>
              </a:lnSpc>
              <a:spcBef>
                <a:spcPct val="0"/>
              </a:spcBef>
            </a:pPr>
            <a:r>
              <a:rPr lang="en-US" sz="2100" u="none">
                <a:solidFill>
                  <a:srgbClr val="000000"/>
                </a:solidFill>
                <a:latin typeface="Open Sans 1"/>
              </a:rPr>
              <a:t>yang ingin Anda bahas.</a:t>
            </a:r>
          </a:p>
        </p:txBody>
      </p:sp>
      <p:sp>
        <p:nvSpPr>
          <p:cNvPr id="21" name="TextBox 21"/>
          <p:cNvSpPr txBox="1"/>
          <p:nvPr/>
        </p:nvSpPr>
        <p:spPr>
          <a:xfrm>
            <a:off x="10077769" y="8787765"/>
            <a:ext cx="5698402" cy="727710"/>
          </a:xfrm>
          <a:prstGeom prst="rect">
            <a:avLst/>
          </a:prstGeom>
        </p:spPr>
        <p:txBody>
          <a:bodyPr lIns="0" tIns="0" rIns="0" bIns="0" rtlCol="0" anchor="t">
            <a:spAutoFit/>
          </a:bodyPr>
          <a:lstStyle/>
          <a:p>
            <a:pPr marL="0" lvl="0" indent="0" algn="ctr">
              <a:lnSpc>
                <a:spcPts val="2940"/>
              </a:lnSpc>
              <a:spcBef>
                <a:spcPct val="0"/>
              </a:spcBef>
            </a:pPr>
            <a:r>
              <a:rPr lang="en-US" sz="2100" u="none">
                <a:solidFill>
                  <a:srgbClr val="000000"/>
                </a:solidFill>
                <a:latin typeface="Open Sans 1"/>
              </a:rPr>
              <a:t>Uraikan secara singkat hal</a:t>
            </a:r>
          </a:p>
          <a:p>
            <a:pPr marL="0" lvl="0" indent="0" algn="ctr">
              <a:lnSpc>
                <a:spcPts val="2940"/>
              </a:lnSpc>
              <a:spcBef>
                <a:spcPct val="0"/>
              </a:spcBef>
            </a:pPr>
            <a:r>
              <a:rPr lang="en-US" sz="2100" u="none">
                <a:solidFill>
                  <a:srgbClr val="000000"/>
                </a:solidFill>
                <a:latin typeface="Open Sans 1"/>
              </a:rPr>
              <a:t>yang ingin Anda bahas.</a:t>
            </a:r>
          </a:p>
        </p:txBody>
      </p:sp>
      <p:sp>
        <p:nvSpPr>
          <p:cNvPr id="22" name="Freeform 22"/>
          <p:cNvSpPr/>
          <p:nvPr/>
        </p:nvSpPr>
        <p:spPr>
          <a:xfrm>
            <a:off x="1706485" y="185952"/>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TextBox 23"/>
          <p:cNvSpPr txBox="1"/>
          <p:nvPr/>
        </p:nvSpPr>
        <p:spPr>
          <a:xfrm>
            <a:off x="2863175" y="539429"/>
            <a:ext cx="3174768" cy="406193"/>
          </a:xfrm>
          <a:prstGeom prst="rect">
            <a:avLst/>
          </a:prstGeom>
        </p:spPr>
        <p:txBody>
          <a:bodyPr lIns="0" tIns="0" rIns="0" bIns="0" rtlCol="0" anchor="t">
            <a:spAutoFit/>
          </a:bodyPr>
          <a:lstStyle/>
          <a:p>
            <a:pPr algn="ctr">
              <a:lnSpc>
                <a:spcPts val="3336"/>
              </a:lnSpc>
              <a:spcBef>
                <a:spcPct val="0"/>
              </a:spcBef>
            </a:pPr>
            <a:r>
              <a:rPr lang="en-US" sz="2383">
                <a:solidFill>
                  <a:srgbClr val="AE9371"/>
                </a:solidFill>
                <a:latin typeface="Open Sans 1"/>
              </a:rPr>
              <a:t>Universitas Ginyard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20488" y="-1560528"/>
            <a:ext cx="11458592" cy="6445377"/>
            <a:chOff x="0" y="0"/>
            <a:chExt cx="11289030" cy="6350000"/>
          </a:xfrm>
        </p:grpSpPr>
        <p:sp>
          <p:nvSpPr>
            <p:cNvPr id="3" name="Freeform 3"/>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17011"/>
              </a:stretch>
            </a:blipFill>
          </p:spPr>
        </p:sp>
      </p:grpSp>
      <p:grpSp>
        <p:nvGrpSpPr>
          <p:cNvPr id="4" name="Group 4"/>
          <p:cNvGrpSpPr/>
          <p:nvPr/>
        </p:nvGrpSpPr>
        <p:grpSpPr>
          <a:xfrm>
            <a:off x="-1506312" y="6751100"/>
            <a:ext cx="11779339" cy="4307095"/>
            <a:chOff x="0" y="0"/>
            <a:chExt cx="3102377" cy="1134379"/>
          </a:xfrm>
        </p:grpSpPr>
        <p:sp>
          <p:nvSpPr>
            <p:cNvPr id="5" name="Freeform 5"/>
            <p:cNvSpPr/>
            <p:nvPr/>
          </p:nvSpPr>
          <p:spPr>
            <a:xfrm>
              <a:off x="0" y="0"/>
              <a:ext cx="3102377" cy="1134379"/>
            </a:xfrm>
            <a:custGeom>
              <a:avLst/>
              <a:gdLst/>
              <a:ahLst/>
              <a:cxnLst/>
              <a:rect l="l" t="t" r="r" b="b"/>
              <a:pathLst>
                <a:path w="3102377" h="1134379">
                  <a:moveTo>
                    <a:pt x="0" y="0"/>
                  </a:moveTo>
                  <a:lnTo>
                    <a:pt x="3102377" y="0"/>
                  </a:lnTo>
                  <a:lnTo>
                    <a:pt x="3102377" y="1134379"/>
                  </a:lnTo>
                  <a:lnTo>
                    <a:pt x="0" y="1134379"/>
                  </a:lnTo>
                  <a:close/>
                </a:path>
              </a:pathLst>
            </a:custGeom>
            <a:solidFill>
              <a:srgbClr val="174D8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11042" y="1421579"/>
            <a:ext cx="15465917" cy="8371999"/>
            <a:chOff x="0" y="0"/>
            <a:chExt cx="4073328" cy="2204971"/>
          </a:xfrm>
        </p:grpSpPr>
        <p:sp>
          <p:nvSpPr>
            <p:cNvPr id="8" name="Freeform 8"/>
            <p:cNvSpPr/>
            <p:nvPr/>
          </p:nvSpPr>
          <p:spPr>
            <a:xfrm>
              <a:off x="0" y="0"/>
              <a:ext cx="4073328" cy="2204971"/>
            </a:xfrm>
            <a:custGeom>
              <a:avLst/>
              <a:gdLst/>
              <a:ahLst/>
              <a:cxnLst/>
              <a:rect l="l" t="t" r="r" b="b"/>
              <a:pathLst>
                <a:path w="4073328" h="2204971">
                  <a:moveTo>
                    <a:pt x="0" y="0"/>
                  </a:moveTo>
                  <a:lnTo>
                    <a:pt x="4073328" y="0"/>
                  </a:lnTo>
                  <a:lnTo>
                    <a:pt x="4073328" y="2204971"/>
                  </a:lnTo>
                  <a:lnTo>
                    <a:pt x="0" y="2204971"/>
                  </a:lnTo>
                  <a:close/>
                </a:path>
              </a:pathLst>
            </a:custGeom>
            <a:solidFill>
              <a:srgbClr val="FFFFF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04866" y="1316544"/>
            <a:ext cx="15930609" cy="8672421"/>
            <a:chOff x="0" y="0"/>
            <a:chExt cx="21240812" cy="11563228"/>
          </a:xfrm>
        </p:grpSpPr>
        <p:sp>
          <p:nvSpPr>
            <p:cNvPr id="11" name="Freeform 11"/>
            <p:cNvSpPr/>
            <p:nvPr/>
          </p:nvSpPr>
          <p:spPr>
            <a:xfrm flipH="1">
              <a:off x="10620406" y="0"/>
              <a:ext cx="10620406" cy="11563228"/>
            </a:xfrm>
            <a:custGeom>
              <a:avLst/>
              <a:gdLst/>
              <a:ahLst/>
              <a:cxnLst/>
              <a:rect l="l" t="t" r="r" b="b"/>
              <a:pathLst>
                <a:path w="10620406" h="11563228">
                  <a:moveTo>
                    <a:pt x="10620406" y="0"/>
                  </a:moveTo>
                  <a:lnTo>
                    <a:pt x="0" y="0"/>
                  </a:lnTo>
                  <a:lnTo>
                    <a:pt x="0" y="11563228"/>
                  </a:lnTo>
                  <a:lnTo>
                    <a:pt x="10620406" y="11563228"/>
                  </a:lnTo>
                  <a:lnTo>
                    <a:pt x="10620406"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2" name="Freeform 12"/>
            <p:cNvSpPr/>
            <p:nvPr/>
          </p:nvSpPr>
          <p:spPr>
            <a:xfrm>
              <a:off x="0" y="0"/>
              <a:ext cx="10620406" cy="11563228"/>
            </a:xfrm>
            <a:custGeom>
              <a:avLst/>
              <a:gdLst/>
              <a:ahLst/>
              <a:cxnLst/>
              <a:rect l="l" t="t" r="r" b="b"/>
              <a:pathLst>
                <a:path w="10620406" h="11563228">
                  <a:moveTo>
                    <a:pt x="0" y="0"/>
                  </a:moveTo>
                  <a:lnTo>
                    <a:pt x="10620406" y="0"/>
                  </a:lnTo>
                  <a:lnTo>
                    <a:pt x="10620406" y="11563228"/>
                  </a:lnTo>
                  <a:lnTo>
                    <a:pt x="0" y="11563228"/>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sp>
        <p:nvSpPr>
          <p:cNvPr id="13" name="Freeform 13"/>
          <p:cNvSpPr/>
          <p:nvPr/>
        </p:nvSpPr>
        <p:spPr>
          <a:xfrm>
            <a:off x="391076" y="22963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4738216" y="2377116"/>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KESIMPULAN</a:t>
            </a:r>
          </a:p>
        </p:txBody>
      </p:sp>
      <p:sp>
        <p:nvSpPr>
          <p:cNvPr id="15" name="TextBox 15"/>
          <p:cNvSpPr txBox="1"/>
          <p:nvPr/>
        </p:nvSpPr>
        <p:spPr>
          <a:xfrm>
            <a:off x="832610" y="58948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sp>
        <p:nvSpPr>
          <p:cNvPr id="16" name="TextBox 16"/>
          <p:cNvSpPr txBox="1"/>
          <p:nvPr/>
        </p:nvSpPr>
        <p:spPr>
          <a:xfrm>
            <a:off x="2967204" y="3931237"/>
            <a:ext cx="12353593" cy="4897210"/>
          </a:xfrm>
          <a:prstGeom prst="rect">
            <a:avLst/>
          </a:prstGeom>
        </p:spPr>
        <p:txBody>
          <a:bodyPr lIns="0" tIns="0" rIns="0" bIns="0" rtlCol="0" anchor="t">
            <a:spAutoFit/>
          </a:bodyPr>
          <a:lstStyle/>
          <a:p>
            <a:pPr algn="ctr">
              <a:lnSpc>
                <a:spcPts val="4317"/>
              </a:lnSpc>
            </a:pPr>
            <a:r>
              <a:rPr lang="en-US" sz="3482">
                <a:solidFill>
                  <a:srgbClr val="000000"/>
                </a:solidFill>
                <a:latin typeface="Alice"/>
              </a:rPr>
              <a:t>Lorem ipsum dolor sit amet, consectetur adipiscing elit. Suspendisse venenatis lobortis volutpat. Quisque a neque arcu. Donec dignissim, nulla id luctus accumsan, nibh libero fringilla nisl, eu suscipit purus eros in mi. Donec interdum purus eu pulvinar laoreet.</a:t>
            </a:r>
          </a:p>
          <a:p>
            <a:pPr algn="ctr">
              <a:lnSpc>
                <a:spcPts val="4317"/>
              </a:lnSpc>
            </a:pPr>
            <a:endParaRPr lang="en-US" sz="3482">
              <a:solidFill>
                <a:srgbClr val="000000"/>
              </a:solidFill>
              <a:latin typeface="Alice"/>
            </a:endParaRPr>
          </a:p>
          <a:p>
            <a:pPr algn="ctr">
              <a:lnSpc>
                <a:spcPts val="4317"/>
              </a:lnSpc>
            </a:pPr>
            <a:r>
              <a:rPr lang="en-US" sz="3482">
                <a:solidFill>
                  <a:srgbClr val="000000"/>
                </a:solidFill>
                <a:latin typeface="Alice"/>
              </a:rPr>
              <a:t>Vivamus tempus viverra sapien sit amet sodales. Sed pretium vehicula turpis, quis ornare dolor laoreet non. Donec et neque quis leo lacinia condimentum eget quis tellus.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165413" y="2430065"/>
            <a:ext cx="11458592" cy="6445377"/>
            <a:chOff x="0" y="0"/>
            <a:chExt cx="11289030" cy="6350000"/>
          </a:xfrm>
        </p:grpSpPr>
        <p:sp>
          <p:nvSpPr>
            <p:cNvPr id="3" name="Freeform 3"/>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17011"/>
              </a:stretch>
            </a:blipFill>
          </p:spPr>
        </p:sp>
      </p:grpSp>
      <p:grpSp>
        <p:nvGrpSpPr>
          <p:cNvPr id="4" name="Group 4"/>
          <p:cNvGrpSpPr/>
          <p:nvPr/>
        </p:nvGrpSpPr>
        <p:grpSpPr>
          <a:xfrm>
            <a:off x="13549784" y="2491416"/>
            <a:ext cx="11779339" cy="6445377"/>
            <a:chOff x="0" y="0"/>
            <a:chExt cx="3102377" cy="1697548"/>
          </a:xfrm>
        </p:grpSpPr>
        <p:sp>
          <p:nvSpPr>
            <p:cNvPr id="5" name="Freeform 5"/>
            <p:cNvSpPr/>
            <p:nvPr/>
          </p:nvSpPr>
          <p:spPr>
            <a:xfrm>
              <a:off x="0" y="0"/>
              <a:ext cx="3102377" cy="1697548"/>
            </a:xfrm>
            <a:custGeom>
              <a:avLst/>
              <a:gdLst/>
              <a:ahLst/>
              <a:cxnLst/>
              <a:rect l="l" t="t" r="r" b="b"/>
              <a:pathLst>
                <a:path w="3102377" h="1697548">
                  <a:moveTo>
                    <a:pt x="0" y="0"/>
                  </a:moveTo>
                  <a:lnTo>
                    <a:pt x="3102377" y="0"/>
                  </a:lnTo>
                  <a:lnTo>
                    <a:pt x="3102377" y="1697548"/>
                  </a:lnTo>
                  <a:lnTo>
                    <a:pt x="0" y="1697548"/>
                  </a:lnTo>
                  <a:close/>
                </a:path>
              </a:pathLst>
            </a:custGeom>
            <a:solidFill>
              <a:srgbClr val="174D8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24154" y="1404278"/>
            <a:ext cx="15482015" cy="8435392"/>
            <a:chOff x="0" y="0"/>
            <a:chExt cx="4077568" cy="2221667"/>
          </a:xfrm>
        </p:grpSpPr>
        <p:sp>
          <p:nvSpPr>
            <p:cNvPr id="8" name="Freeform 8"/>
            <p:cNvSpPr/>
            <p:nvPr/>
          </p:nvSpPr>
          <p:spPr>
            <a:xfrm>
              <a:off x="0" y="0"/>
              <a:ext cx="4077568" cy="2221667"/>
            </a:xfrm>
            <a:custGeom>
              <a:avLst/>
              <a:gdLst/>
              <a:ahLst/>
              <a:cxnLst/>
              <a:rect l="l" t="t" r="r" b="b"/>
              <a:pathLst>
                <a:path w="4077568" h="2221667">
                  <a:moveTo>
                    <a:pt x="0" y="0"/>
                  </a:moveTo>
                  <a:lnTo>
                    <a:pt x="4077568" y="0"/>
                  </a:lnTo>
                  <a:lnTo>
                    <a:pt x="4077568" y="2221667"/>
                  </a:lnTo>
                  <a:lnTo>
                    <a:pt x="0" y="2221667"/>
                  </a:lnTo>
                  <a:close/>
                </a:path>
              </a:pathLst>
            </a:custGeom>
            <a:solidFill>
              <a:srgbClr val="FFFFF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04866" y="1316544"/>
            <a:ext cx="15930609" cy="8672421"/>
            <a:chOff x="0" y="0"/>
            <a:chExt cx="21240812" cy="11563228"/>
          </a:xfrm>
        </p:grpSpPr>
        <p:sp>
          <p:nvSpPr>
            <p:cNvPr id="11" name="Freeform 11"/>
            <p:cNvSpPr/>
            <p:nvPr/>
          </p:nvSpPr>
          <p:spPr>
            <a:xfrm flipH="1">
              <a:off x="10620406" y="0"/>
              <a:ext cx="10620406" cy="11563228"/>
            </a:xfrm>
            <a:custGeom>
              <a:avLst/>
              <a:gdLst/>
              <a:ahLst/>
              <a:cxnLst/>
              <a:rect l="l" t="t" r="r" b="b"/>
              <a:pathLst>
                <a:path w="10620406" h="11563228">
                  <a:moveTo>
                    <a:pt x="10620406" y="0"/>
                  </a:moveTo>
                  <a:lnTo>
                    <a:pt x="0" y="0"/>
                  </a:lnTo>
                  <a:lnTo>
                    <a:pt x="0" y="11563228"/>
                  </a:lnTo>
                  <a:lnTo>
                    <a:pt x="10620406" y="11563228"/>
                  </a:lnTo>
                  <a:lnTo>
                    <a:pt x="10620406"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2" name="Freeform 12"/>
            <p:cNvSpPr/>
            <p:nvPr/>
          </p:nvSpPr>
          <p:spPr>
            <a:xfrm>
              <a:off x="0" y="0"/>
              <a:ext cx="10620406" cy="11563228"/>
            </a:xfrm>
            <a:custGeom>
              <a:avLst/>
              <a:gdLst/>
              <a:ahLst/>
              <a:cxnLst/>
              <a:rect l="l" t="t" r="r" b="b"/>
              <a:pathLst>
                <a:path w="10620406" h="11563228">
                  <a:moveTo>
                    <a:pt x="0" y="0"/>
                  </a:moveTo>
                  <a:lnTo>
                    <a:pt x="10620406" y="0"/>
                  </a:lnTo>
                  <a:lnTo>
                    <a:pt x="10620406" y="11563228"/>
                  </a:lnTo>
                  <a:lnTo>
                    <a:pt x="0" y="11563228"/>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sp>
        <p:nvSpPr>
          <p:cNvPr id="13" name="Freeform 13"/>
          <p:cNvSpPr/>
          <p:nvPr/>
        </p:nvSpPr>
        <p:spPr>
          <a:xfrm>
            <a:off x="391076" y="22963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TextBox 14"/>
          <p:cNvSpPr txBox="1"/>
          <p:nvPr/>
        </p:nvSpPr>
        <p:spPr>
          <a:xfrm>
            <a:off x="2967204" y="3931237"/>
            <a:ext cx="12353593" cy="4897210"/>
          </a:xfrm>
          <a:prstGeom prst="rect">
            <a:avLst/>
          </a:prstGeom>
        </p:spPr>
        <p:txBody>
          <a:bodyPr lIns="0" tIns="0" rIns="0" bIns="0" rtlCol="0" anchor="t">
            <a:spAutoFit/>
          </a:bodyPr>
          <a:lstStyle/>
          <a:p>
            <a:pPr algn="ctr">
              <a:lnSpc>
                <a:spcPts val="4317"/>
              </a:lnSpc>
            </a:pPr>
            <a:r>
              <a:rPr lang="en-US" sz="3482">
                <a:solidFill>
                  <a:srgbClr val="000000"/>
                </a:solidFill>
                <a:latin typeface="Alice"/>
              </a:rPr>
              <a:t>Lorem ipsum dolor sit amet, consectetur adipiscing elit. Suspendisse venenatis lobortis volutpat. Quisque a neque arcu. Donec dignissim, nulla id luctus accumsan, nibh libero fringilla nisl, eu suscipit purus eros in mi. Donec interdum purus eu pulvinar laoreet.</a:t>
            </a:r>
          </a:p>
          <a:p>
            <a:pPr algn="ctr">
              <a:lnSpc>
                <a:spcPts val="4317"/>
              </a:lnSpc>
            </a:pPr>
            <a:endParaRPr lang="en-US" sz="3482">
              <a:solidFill>
                <a:srgbClr val="000000"/>
              </a:solidFill>
              <a:latin typeface="Alice"/>
            </a:endParaRPr>
          </a:p>
          <a:p>
            <a:pPr algn="ctr">
              <a:lnSpc>
                <a:spcPts val="4317"/>
              </a:lnSpc>
            </a:pPr>
            <a:r>
              <a:rPr lang="en-US" sz="3482">
                <a:solidFill>
                  <a:srgbClr val="000000"/>
                </a:solidFill>
                <a:latin typeface="Alice"/>
              </a:rPr>
              <a:t>Vivamus tempus viverra sapien sit amet sodales. Sed pretium vehicula turpis, quis ornare dolor laoreet non. Donec et neque quis leo lacinia condimentum eget quis tellus. </a:t>
            </a:r>
          </a:p>
        </p:txBody>
      </p:sp>
      <p:sp>
        <p:nvSpPr>
          <p:cNvPr id="15" name="TextBox 15"/>
          <p:cNvSpPr txBox="1"/>
          <p:nvPr/>
        </p:nvSpPr>
        <p:spPr>
          <a:xfrm>
            <a:off x="4738216" y="2377116"/>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SARAN</a:t>
            </a:r>
          </a:p>
        </p:txBody>
      </p:sp>
      <p:sp>
        <p:nvSpPr>
          <p:cNvPr id="16" name="TextBox 16"/>
          <p:cNvSpPr txBox="1"/>
          <p:nvPr/>
        </p:nvSpPr>
        <p:spPr>
          <a:xfrm>
            <a:off x="832610" y="58948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7656" y="7715250"/>
            <a:ext cx="19015656" cy="3086100"/>
            <a:chOff x="0" y="0"/>
            <a:chExt cx="5008239" cy="812800"/>
          </a:xfrm>
        </p:grpSpPr>
        <p:sp>
          <p:nvSpPr>
            <p:cNvPr id="3" name="Freeform 3"/>
            <p:cNvSpPr/>
            <p:nvPr/>
          </p:nvSpPr>
          <p:spPr>
            <a:xfrm>
              <a:off x="0" y="0"/>
              <a:ext cx="5008239" cy="812800"/>
            </a:xfrm>
            <a:custGeom>
              <a:avLst/>
              <a:gdLst/>
              <a:ahLst/>
              <a:cxnLst/>
              <a:rect l="l" t="t" r="r" b="b"/>
              <a:pathLst>
                <a:path w="5008239" h="812800">
                  <a:moveTo>
                    <a:pt x="0" y="0"/>
                  </a:moveTo>
                  <a:lnTo>
                    <a:pt x="5008239" y="0"/>
                  </a:lnTo>
                  <a:lnTo>
                    <a:pt x="5008239" y="812800"/>
                  </a:lnTo>
                  <a:lnTo>
                    <a:pt x="0" y="812800"/>
                  </a:lnTo>
                  <a:close/>
                </a:path>
              </a:pathLst>
            </a:custGeom>
            <a:solidFill>
              <a:srgbClr val="174D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91076" y="22963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2715492" y="2636494"/>
            <a:ext cx="6379004" cy="3437935"/>
          </a:xfrm>
          <a:custGeom>
            <a:avLst/>
            <a:gdLst/>
            <a:ahLst/>
            <a:cxnLst/>
            <a:rect l="l" t="t" r="r" b="b"/>
            <a:pathLst>
              <a:path w="6379004" h="3437935">
                <a:moveTo>
                  <a:pt x="0" y="0"/>
                </a:moveTo>
                <a:lnTo>
                  <a:pt x="6379005" y="0"/>
                </a:lnTo>
                <a:lnTo>
                  <a:pt x="6379005" y="3437935"/>
                </a:lnTo>
                <a:lnTo>
                  <a:pt x="0" y="3437935"/>
                </a:lnTo>
                <a:lnTo>
                  <a:pt x="0" y="0"/>
                </a:lnTo>
                <a:close/>
              </a:path>
            </a:pathLst>
          </a:custGeom>
          <a:blipFill>
            <a:blip r:embed="rId4"/>
            <a:stretch>
              <a:fillRect t="-11076" b="-11076"/>
            </a:stretch>
          </a:blipFill>
        </p:spPr>
      </p:sp>
      <p:sp>
        <p:nvSpPr>
          <p:cNvPr id="7" name="Freeform 7"/>
          <p:cNvSpPr/>
          <p:nvPr/>
        </p:nvSpPr>
        <p:spPr>
          <a:xfrm>
            <a:off x="9334932" y="2636494"/>
            <a:ext cx="6379004" cy="3437935"/>
          </a:xfrm>
          <a:custGeom>
            <a:avLst/>
            <a:gdLst/>
            <a:ahLst/>
            <a:cxnLst/>
            <a:rect l="l" t="t" r="r" b="b"/>
            <a:pathLst>
              <a:path w="6379004" h="3437935">
                <a:moveTo>
                  <a:pt x="0" y="0"/>
                </a:moveTo>
                <a:lnTo>
                  <a:pt x="6379004" y="0"/>
                </a:lnTo>
                <a:lnTo>
                  <a:pt x="6379004" y="3437935"/>
                </a:lnTo>
                <a:lnTo>
                  <a:pt x="0" y="3437935"/>
                </a:lnTo>
                <a:lnTo>
                  <a:pt x="0" y="0"/>
                </a:lnTo>
                <a:close/>
              </a:path>
            </a:pathLst>
          </a:custGeom>
          <a:blipFill>
            <a:blip r:embed="rId5"/>
            <a:stretch>
              <a:fillRect t="-19580" b="-19580"/>
            </a:stretch>
          </a:blipFill>
        </p:spPr>
      </p:sp>
      <p:sp>
        <p:nvSpPr>
          <p:cNvPr id="8" name="Freeform 8"/>
          <p:cNvSpPr/>
          <p:nvPr/>
        </p:nvSpPr>
        <p:spPr>
          <a:xfrm>
            <a:off x="2715492" y="6303029"/>
            <a:ext cx="6379004" cy="3437935"/>
          </a:xfrm>
          <a:custGeom>
            <a:avLst/>
            <a:gdLst/>
            <a:ahLst/>
            <a:cxnLst/>
            <a:rect l="l" t="t" r="r" b="b"/>
            <a:pathLst>
              <a:path w="6379004" h="3437935">
                <a:moveTo>
                  <a:pt x="0" y="0"/>
                </a:moveTo>
                <a:lnTo>
                  <a:pt x="6379005" y="0"/>
                </a:lnTo>
                <a:lnTo>
                  <a:pt x="6379005" y="3437935"/>
                </a:lnTo>
                <a:lnTo>
                  <a:pt x="0" y="3437935"/>
                </a:lnTo>
                <a:lnTo>
                  <a:pt x="0" y="0"/>
                </a:lnTo>
                <a:close/>
              </a:path>
            </a:pathLst>
          </a:custGeom>
          <a:blipFill>
            <a:blip r:embed="rId6"/>
            <a:stretch>
              <a:fillRect t="-2301" b="-2301"/>
            </a:stretch>
          </a:blipFill>
        </p:spPr>
      </p:sp>
      <p:sp>
        <p:nvSpPr>
          <p:cNvPr id="9" name="Freeform 9"/>
          <p:cNvSpPr/>
          <p:nvPr/>
        </p:nvSpPr>
        <p:spPr>
          <a:xfrm>
            <a:off x="9363507" y="6303029"/>
            <a:ext cx="6379004" cy="3437935"/>
          </a:xfrm>
          <a:custGeom>
            <a:avLst/>
            <a:gdLst/>
            <a:ahLst/>
            <a:cxnLst/>
            <a:rect l="l" t="t" r="r" b="b"/>
            <a:pathLst>
              <a:path w="6379004" h="3437935">
                <a:moveTo>
                  <a:pt x="0" y="0"/>
                </a:moveTo>
                <a:lnTo>
                  <a:pt x="6379004" y="0"/>
                </a:lnTo>
                <a:lnTo>
                  <a:pt x="6379004" y="3437935"/>
                </a:lnTo>
                <a:lnTo>
                  <a:pt x="0" y="3437935"/>
                </a:lnTo>
                <a:lnTo>
                  <a:pt x="0" y="0"/>
                </a:lnTo>
                <a:close/>
              </a:path>
            </a:pathLst>
          </a:custGeom>
          <a:blipFill>
            <a:blip r:embed="rId7"/>
            <a:stretch>
              <a:fillRect t="-19580" b="-19580"/>
            </a:stretch>
          </a:blipFill>
        </p:spPr>
      </p:sp>
      <p:sp>
        <p:nvSpPr>
          <p:cNvPr id="10" name="TextBox 10"/>
          <p:cNvSpPr txBox="1"/>
          <p:nvPr/>
        </p:nvSpPr>
        <p:spPr>
          <a:xfrm>
            <a:off x="4738216" y="1226822"/>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DOKUMENTASI</a:t>
            </a:r>
          </a:p>
        </p:txBody>
      </p:sp>
      <p:sp>
        <p:nvSpPr>
          <p:cNvPr id="11" name="TextBox 11"/>
          <p:cNvSpPr txBox="1"/>
          <p:nvPr/>
        </p:nvSpPr>
        <p:spPr>
          <a:xfrm>
            <a:off x="832610" y="58948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7713258" cy="8229600"/>
            <a:chOff x="0" y="0"/>
            <a:chExt cx="10284344" cy="10972800"/>
          </a:xfrm>
        </p:grpSpPr>
        <p:pic>
          <p:nvPicPr>
            <p:cNvPr id="3" name="Picture 3"/>
            <p:cNvPicPr>
              <a:picLocks noChangeAspect="1"/>
            </p:cNvPicPr>
            <p:nvPr/>
          </p:nvPicPr>
          <p:blipFill>
            <a:blip r:embed="rId2"/>
            <a:srcRect l="14852" r="14852"/>
            <a:stretch>
              <a:fillRect/>
            </a:stretch>
          </p:blipFill>
          <p:spPr>
            <a:xfrm>
              <a:off x="0" y="0"/>
              <a:ext cx="10284344" cy="10972800"/>
            </a:xfrm>
            <a:prstGeom prst="rect">
              <a:avLst/>
            </a:prstGeom>
          </p:spPr>
        </p:pic>
      </p:grpSp>
      <p:sp>
        <p:nvSpPr>
          <p:cNvPr id="4" name="Freeform 4"/>
          <p:cNvSpPr/>
          <p:nvPr/>
        </p:nvSpPr>
        <p:spPr>
          <a:xfrm>
            <a:off x="9711018" y="2466319"/>
            <a:ext cx="831315" cy="574309"/>
          </a:xfrm>
          <a:custGeom>
            <a:avLst/>
            <a:gdLst/>
            <a:ahLst/>
            <a:cxnLst/>
            <a:rect l="l" t="t" r="r" b="b"/>
            <a:pathLst>
              <a:path w="831315" h="574309">
                <a:moveTo>
                  <a:pt x="0" y="0"/>
                </a:moveTo>
                <a:lnTo>
                  <a:pt x="831315" y="0"/>
                </a:lnTo>
                <a:lnTo>
                  <a:pt x="831315" y="574309"/>
                </a:lnTo>
                <a:lnTo>
                  <a:pt x="0" y="5743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6893993" y="218421"/>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6" name="Group 6"/>
          <p:cNvGrpSpPr/>
          <p:nvPr/>
        </p:nvGrpSpPr>
        <p:grpSpPr>
          <a:xfrm>
            <a:off x="15371330" y="9744477"/>
            <a:ext cx="3086100" cy="542523"/>
            <a:chOff x="0" y="0"/>
            <a:chExt cx="812800" cy="142887"/>
          </a:xfrm>
        </p:grpSpPr>
        <p:sp>
          <p:nvSpPr>
            <p:cNvPr id="7" name="Freeform 7"/>
            <p:cNvSpPr/>
            <p:nvPr/>
          </p:nvSpPr>
          <p:spPr>
            <a:xfrm>
              <a:off x="0" y="0"/>
              <a:ext cx="812800" cy="142887"/>
            </a:xfrm>
            <a:custGeom>
              <a:avLst/>
              <a:gdLst/>
              <a:ahLst/>
              <a:cxnLst/>
              <a:rect l="l" t="t" r="r" b="b"/>
              <a:pathLst>
                <a:path w="812800" h="142887">
                  <a:moveTo>
                    <a:pt x="0" y="0"/>
                  </a:moveTo>
                  <a:lnTo>
                    <a:pt x="812800" y="0"/>
                  </a:lnTo>
                  <a:lnTo>
                    <a:pt x="812800" y="142887"/>
                  </a:lnTo>
                  <a:lnTo>
                    <a:pt x="0" y="142887"/>
                  </a:lnTo>
                  <a:close/>
                </a:path>
              </a:pathLst>
            </a:custGeom>
            <a:solidFill>
              <a:srgbClr val="174D88"/>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711018" y="3887936"/>
            <a:ext cx="7548282" cy="2695575"/>
          </a:xfrm>
          <a:prstGeom prst="rect">
            <a:avLst/>
          </a:prstGeom>
        </p:spPr>
        <p:txBody>
          <a:bodyPr lIns="0" tIns="0" rIns="0" bIns="0" rtlCol="0" anchor="t">
            <a:spAutoFit/>
          </a:bodyPr>
          <a:lstStyle/>
          <a:p>
            <a:pPr marL="0" lvl="0" indent="0" algn="l">
              <a:lnSpc>
                <a:spcPts val="7103"/>
              </a:lnSpc>
              <a:spcBef>
                <a:spcPct val="0"/>
              </a:spcBef>
            </a:pPr>
            <a:r>
              <a:rPr lang="en-US" sz="5919" u="none">
                <a:solidFill>
                  <a:srgbClr val="174D88"/>
                </a:solidFill>
                <a:latin typeface="Eczar Semi-Bold"/>
              </a:rPr>
              <a:t>TULISKAN KUTIPAN ATAU UCAPAN YANG MEMOTIVASI</a:t>
            </a:r>
          </a:p>
        </p:txBody>
      </p:sp>
      <p:sp>
        <p:nvSpPr>
          <p:cNvPr id="10" name="TextBox 10"/>
          <p:cNvSpPr txBox="1"/>
          <p:nvPr/>
        </p:nvSpPr>
        <p:spPr>
          <a:xfrm>
            <a:off x="9711018" y="7148195"/>
            <a:ext cx="6973698" cy="976630"/>
          </a:xfrm>
          <a:prstGeom prst="rect">
            <a:avLst/>
          </a:prstGeom>
        </p:spPr>
        <p:txBody>
          <a:bodyPr lIns="0" tIns="0" rIns="0" bIns="0" rtlCol="0" anchor="t">
            <a:spAutoFit/>
          </a:bodyPr>
          <a:lstStyle/>
          <a:p>
            <a:pPr marL="0" lvl="0" indent="0">
              <a:lnSpc>
                <a:spcPts val="3919"/>
              </a:lnSpc>
              <a:spcBef>
                <a:spcPct val="0"/>
              </a:spcBef>
            </a:pPr>
            <a:r>
              <a:rPr lang="en-US" sz="2799">
                <a:solidFill>
                  <a:srgbClr val="000000"/>
                </a:solidFill>
                <a:latin typeface="Open Sans 1"/>
              </a:rPr>
              <a:t>Tuliskan penulis, sumber, atau pendapat Anda tentang pernyataan ini</a:t>
            </a:r>
          </a:p>
        </p:txBody>
      </p:sp>
      <p:sp>
        <p:nvSpPr>
          <p:cNvPr id="11" name="TextBox 11"/>
          <p:cNvSpPr txBox="1"/>
          <p:nvPr/>
        </p:nvSpPr>
        <p:spPr>
          <a:xfrm>
            <a:off x="13112911" y="633289"/>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999"/>
            </a:stretch>
          </a:blipFill>
        </p:spPr>
      </p:sp>
      <p:sp>
        <p:nvSpPr>
          <p:cNvPr id="3" name="Freeform 3"/>
          <p:cNvSpPr/>
          <p:nvPr/>
        </p:nvSpPr>
        <p:spPr>
          <a:xfrm>
            <a:off x="2227231" y="3585156"/>
            <a:ext cx="1212441" cy="888388"/>
          </a:xfrm>
          <a:custGeom>
            <a:avLst/>
            <a:gdLst/>
            <a:ahLst/>
            <a:cxnLst/>
            <a:rect l="l" t="t" r="r" b="b"/>
            <a:pathLst>
              <a:path w="1212441" h="888388">
                <a:moveTo>
                  <a:pt x="0" y="0"/>
                </a:moveTo>
                <a:lnTo>
                  <a:pt x="1212441" y="0"/>
                </a:lnTo>
                <a:lnTo>
                  <a:pt x="1212441" y="888389"/>
                </a:lnTo>
                <a:lnTo>
                  <a:pt x="0" y="88838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2833451" y="4059059"/>
            <a:ext cx="12621097" cy="1949808"/>
          </a:xfrm>
          <a:prstGeom prst="rect">
            <a:avLst/>
          </a:prstGeom>
        </p:spPr>
        <p:txBody>
          <a:bodyPr lIns="0" tIns="0" rIns="0" bIns="0" rtlCol="0" anchor="t">
            <a:spAutoFit/>
          </a:bodyPr>
          <a:lstStyle/>
          <a:p>
            <a:pPr algn="ctr">
              <a:lnSpc>
                <a:spcPts val="15905"/>
              </a:lnSpc>
            </a:pPr>
            <a:r>
              <a:rPr lang="en-US" sz="11360">
                <a:solidFill>
                  <a:srgbClr val="FFFFFF"/>
                </a:solidFill>
                <a:latin typeface="Eczar Semi-Bold"/>
              </a:rPr>
              <a:t>TERIMAKASIH</a:t>
            </a:r>
          </a:p>
        </p:txBody>
      </p:sp>
      <p:sp>
        <p:nvSpPr>
          <p:cNvPr id="5" name="Freeform 5"/>
          <p:cNvSpPr/>
          <p:nvPr/>
        </p:nvSpPr>
        <p:spPr>
          <a:xfrm rot="-10800000">
            <a:off x="14848328" y="5564672"/>
            <a:ext cx="1212441" cy="888388"/>
          </a:xfrm>
          <a:custGeom>
            <a:avLst/>
            <a:gdLst/>
            <a:ahLst/>
            <a:cxnLst/>
            <a:rect l="l" t="t" r="r" b="b"/>
            <a:pathLst>
              <a:path w="1212441" h="888388">
                <a:moveTo>
                  <a:pt x="0" y="0"/>
                </a:moveTo>
                <a:lnTo>
                  <a:pt x="1212441" y="0"/>
                </a:lnTo>
                <a:lnTo>
                  <a:pt x="1212441" y="888388"/>
                </a:lnTo>
                <a:lnTo>
                  <a:pt x="0" y="8883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171658" y="-483134"/>
            <a:ext cx="7502179" cy="11253268"/>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50367" r="-74772"/>
              </a:stretch>
            </a:blipFill>
          </p:spPr>
        </p:sp>
      </p:grpSp>
      <p:grpSp>
        <p:nvGrpSpPr>
          <p:cNvPr id="4" name="Group 4"/>
          <p:cNvGrpSpPr/>
          <p:nvPr/>
        </p:nvGrpSpPr>
        <p:grpSpPr>
          <a:xfrm>
            <a:off x="15285524" y="9665594"/>
            <a:ext cx="6004952" cy="3086100"/>
            <a:chOff x="0" y="0"/>
            <a:chExt cx="1581551" cy="812800"/>
          </a:xfrm>
        </p:grpSpPr>
        <p:sp>
          <p:nvSpPr>
            <p:cNvPr id="5" name="Freeform 5"/>
            <p:cNvSpPr/>
            <p:nvPr/>
          </p:nvSpPr>
          <p:spPr>
            <a:xfrm>
              <a:off x="0" y="0"/>
              <a:ext cx="1581551" cy="812800"/>
            </a:xfrm>
            <a:custGeom>
              <a:avLst/>
              <a:gdLst/>
              <a:ahLst/>
              <a:cxnLst/>
              <a:rect l="l" t="t" r="r" b="b"/>
              <a:pathLst>
                <a:path w="1581551" h="812800">
                  <a:moveTo>
                    <a:pt x="0" y="0"/>
                  </a:moveTo>
                  <a:lnTo>
                    <a:pt x="1581551" y="0"/>
                  </a:lnTo>
                  <a:lnTo>
                    <a:pt x="1581551" y="812800"/>
                  </a:lnTo>
                  <a:lnTo>
                    <a:pt x="0" y="812800"/>
                  </a:lnTo>
                  <a:close/>
                </a:path>
              </a:pathLst>
            </a:custGeom>
            <a:solidFill>
              <a:srgbClr val="174D8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925942" y="2223604"/>
            <a:ext cx="4842001" cy="394793"/>
            <a:chOff x="0" y="0"/>
            <a:chExt cx="1275260" cy="103978"/>
          </a:xfrm>
        </p:grpSpPr>
        <p:sp>
          <p:nvSpPr>
            <p:cNvPr id="8" name="Freeform 8"/>
            <p:cNvSpPr/>
            <p:nvPr/>
          </p:nvSpPr>
          <p:spPr>
            <a:xfrm>
              <a:off x="0" y="0"/>
              <a:ext cx="1275259" cy="103978"/>
            </a:xfrm>
            <a:custGeom>
              <a:avLst/>
              <a:gdLst/>
              <a:ahLst/>
              <a:cxnLst/>
              <a:rect l="l" t="t" r="r" b="b"/>
              <a:pathLst>
                <a:path w="1275259" h="103978">
                  <a:moveTo>
                    <a:pt x="0" y="0"/>
                  </a:moveTo>
                  <a:lnTo>
                    <a:pt x="1275259" y="0"/>
                  </a:lnTo>
                  <a:lnTo>
                    <a:pt x="1275259" y="103978"/>
                  </a:lnTo>
                  <a:lnTo>
                    <a:pt x="0" y="103978"/>
                  </a:lnTo>
                  <a:close/>
                </a:path>
              </a:pathLst>
            </a:custGeom>
            <a:solidFill>
              <a:srgbClr val="174D88"/>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410200" y="4533900"/>
            <a:ext cx="11277426" cy="205184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just">
              <a:lnSpc>
                <a:spcPts val="4015"/>
              </a:lnSpc>
              <a:spcBef>
                <a:spcPct val="0"/>
              </a:spcBef>
            </a:pPr>
            <a:r>
              <a:rPr lang="en-US" sz="2867">
                <a:solidFill>
                  <a:srgbClr val="000000"/>
                </a:solidFill>
                <a:latin typeface="Narkisim" pitchFamily="34" charset="-79"/>
                <a:cs typeface="Narkisim" pitchFamily="34" charset="-79"/>
              </a:rPr>
              <a:t>Berdasarkan UUD 1945 yang mengamanatkan kepada negara agar memenuhi kebutuhan dasar setiap warganya demi kesejahteraannya sehingga efektivitas suatu sistem pemerintahan sangat ditentukan oleh baik buruknya penyelenggaraan pelayanan publik.</a:t>
            </a:r>
          </a:p>
        </p:txBody>
      </p:sp>
      <p:sp>
        <p:nvSpPr>
          <p:cNvPr id="11" name="TextBox 11"/>
          <p:cNvSpPr txBox="1"/>
          <p:nvPr/>
        </p:nvSpPr>
        <p:spPr>
          <a:xfrm>
            <a:off x="5410200" y="2019300"/>
            <a:ext cx="11277426" cy="179536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just">
              <a:lnSpc>
                <a:spcPts val="3452"/>
              </a:lnSpc>
              <a:spcBef>
                <a:spcPct val="0"/>
              </a:spcBef>
            </a:pPr>
            <a:r>
              <a:rPr lang="en-US" sz="2466" smtClean="0">
                <a:solidFill>
                  <a:srgbClr val="000000"/>
                </a:solidFill>
                <a:latin typeface="Narkisim" pitchFamily="34" charset="-79"/>
                <a:cs typeface="Narkisim" pitchFamily="34" charset="-79"/>
              </a:rPr>
              <a:t>Penyelenggaraan pelayanan publik merupakan upaya negara untuk memenuhi kebutuhan dasar dan hak-hak sipil setiap </a:t>
            </a:r>
            <a:r>
              <a:rPr lang="en-US" sz="2400" smtClean="0">
                <a:solidFill>
                  <a:srgbClr val="000000"/>
                </a:solidFill>
                <a:latin typeface="Narkisim" pitchFamily="34" charset="-79"/>
                <a:cs typeface="Narkisim" pitchFamily="34" charset="-79"/>
              </a:rPr>
              <a:t>warga</a:t>
            </a:r>
            <a:r>
              <a:rPr lang="en-US" sz="2466" smtClean="0">
                <a:solidFill>
                  <a:srgbClr val="000000"/>
                </a:solidFill>
                <a:latin typeface="Narkisim" pitchFamily="34" charset="-79"/>
                <a:cs typeface="Narkisim" pitchFamily="34" charset="-79"/>
              </a:rPr>
              <a:t> negara atas barang, jasa, dan pelayanan administrasi yang disediakan oleh penyelenggara pelayanan publik. Penyelenggara pelayanan publik di Indonesia adalah semua organ negara seperti Pemerintah Pusat, Pemerintah Daerah. </a:t>
            </a:r>
            <a:endParaRPr lang="en-US" sz="2466">
              <a:solidFill>
                <a:srgbClr val="0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10684" y="0"/>
            <a:ext cx="10287000" cy="102870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3700776" y="0"/>
            <a:ext cx="10287041" cy="10287000"/>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973" r="-25973"/>
              </a:stretch>
            </a:blipFill>
          </p:spPr>
        </p:sp>
      </p:grpSp>
      <p:grpSp>
        <p:nvGrpSpPr>
          <p:cNvPr id="7" name="Group 7"/>
          <p:cNvGrpSpPr/>
          <p:nvPr/>
        </p:nvGrpSpPr>
        <p:grpSpPr>
          <a:xfrm>
            <a:off x="1314884" y="1323124"/>
            <a:ext cx="15425190" cy="8397277"/>
            <a:chOff x="0" y="0"/>
            <a:chExt cx="20566920" cy="11196370"/>
          </a:xfrm>
        </p:grpSpPr>
        <p:grpSp>
          <p:nvGrpSpPr>
            <p:cNvPr id="8" name="Group 8"/>
            <p:cNvGrpSpPr/>
            <p:nvPr/>
          </p:nvGrpSpPr>
          <p:grpSpPr>
            <a:xfrm>
              <a:off x="155362" y="168043"/>
              <a:ext cx="20256196" cy="10860283"/>
              <a:chOff x="0" y="0"/>
              <a:chExt cx="3792304" cy="2033230"/>
            </a:xfrm>
          </p:grpSpPr>
          <p:sp>
            <p:nvSpPr>
              <p:cNvPr id="9" name="Freeform 9"/>
              <p:cNvSpPr/>
              <p:nvPr/>
            </p:nvSpPr>
            <p:spPr>
              <a:xfrm>
                <a:off x="0" y="0"/>
                <a:ext cx="3792304" cy="2033230"/>
              </a:xfrm>
              <a:custGeom>
                <a:avLst/>
                <a:gdLst/>
                <a:ahLst/>
                <a:cxnLst/>
                <a:rect l="l" t="t" r="r" b="b"/>
                <a:pathLst>
                  <a:path w="3792304" h="2033230">
                    <a:moveTo>
                      <a:pt x="0" y="0"/>
                    </a:moveTo>
                    <a:lnTo>
                      <a:pt x="3792304" y="0"/>
                    </a:lnTo>
                    <a:lnTo>
                      <a:pt x="3792304" y="2033230"/>
                    </a:lnTo>
                    <a:lnTo>
                      <a:pt x="0" y="2033230"/>
                    </a:lnTo>
                    <a:close/>
                  </a:path>
                </a:pathLst>
              </a:custGeom>
              <a:solidFill>
                <a:srgbClr val="FFFFFF"/>
              </a:solidFill>
            </p:spPr>
          </p:sp>
          <p:sp>
            <p:nvSpPr>
              <p:cNvPr id="10" name="TextBox 10"/>
              <p:cNvSpPr txBox="1"/>
              <p:nvPr/>
            </p:nvSpPr>
            <p:spPr>
              <a:xfrm>
                <a:off x="0" y="-38100"/>
                <a:ext cx="812800" cy="850900"/>
              </a:xfrm>
              <a:prstGeom prst="rect">
                <a:avLst/>
              </a:prstGeom>
            </p:spPr>
            <p:txBody>
              <a:bodyPr lIns="55355" tIns="55355" rIns="55355" bIns="55355" rtlCol="0" anchor="ctr"/>
              <a:lstStyle/>
              <a:p>
                <a:pPr algn="ctr">
                  <a:lnSpc>
                    <a:spcPts val="2659"/>
                  </a:lnSpc>
                </a:pPr>
                <a:endParaRPr/>
              </a:p>
            </p:txBody>
          </p:sp>
        </p:grpSp>
        <p:sp>
          <p:nvSpPr>
            <p:cNvPr id="11" name="Freeform 11"/>
            <p:cNvSpPr/>
            <p:nvPr/>
          </p:nvSpPr>
          <p:spPr>
            <a:xfrm flipH="1">
              <a:off x="10283460" y="0"/>
              <a:ext cx="10283460" cy="11196370"/>
            </a:xfrm>
            <a:custGeom>
              <a:avLst/>
              <a:gdLst/>
              <a:ahLst/>
              <a:cxnLst/>
              <a:rect l="l" t="t" r="r" b="b"/>
              <a:pathLst>
                <a:path w="10283460" h="11196370">
                  <a:moveTo>
                    <a:pt x="10283460" y="0"/>
                  </a:moveTo>
                  <a:lnTo>
                    <a:pt x="0" y="0"/>
                  </a:lnTo>
                  <a:lnTo>
                    <a:pt x="0" y="11196370"/>
                  </a:lnTo>
                  <a:lnTo>
                    <a:pt x="10283460" y="11196370"/>
                  </a:lnTo>
                  <a:lnTo>
                    <a:pt x="10283460"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2" name="Freeform 12"/>
            <p:cNvSpPr/>
            <p:nvPr/>
          </p:nvSpPr>
          <p:spPr>
            <a:xfrm>
              <a:off x="0" y="0"/>
              <a:ext cx="10283460" cy="11196370"/>
            </a:xfrm>
            <a:custGeom>
              <a:avLst/>
              <a:gdLst/>
              <a:ahLst/>
              <a:cxnLst/>
              <a:rect l="l" t="t" r="r" b="b"/>
              <a:pathLst>
                <a:path w="10283460" h="11196370">
                  <a:moveTo>
                    <a:pt x="0" y="0"/>
                  </a:moveTo>
                  <a:lnTo>
                    <a:pt x="10283460" y="0"/>
                  </a:lnTo>
                  <a:lnTo>
                    <a:pt x="10283460" y="11196370"/>
                  </a:lnTo>
                  <a:lnTo>
                    <a:pt x="0" y="11196370"/>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sp>
        <p:nvSpPr>
          <p:cNvPr id="14" name="TextBox 14"/>
          <p:cNvSpPr txBox="1"/>
          <p:nvPr/>
        </p:nvSpPr>
        <p:spPr>
          <a:xfrm>
            <a:off x="3811910" y="2264615"/>
            <a:ext cx="10285090" cy="1077218"/>
          </a:xfrm>
          <a:prstGeom prst="rect">
            <a:avLst/>
          </a:prstGeom>
        </p:spPr>
        <p:txBody>
          <a:bodyPr wrap="square" lIns="0" tIns="0" rIns="0" bIns="0" rtlCol="0" anchor="t">
            <a:spAutoFit/>
          </a:bodyPr>
          <a:lstStyle/>
          <a:p>
            <a:pPr algn="ctr">
              <a:lnSpc>
                <a:spcPts val="8426"/>
              </a:lnSpc>
            </a:pPr>
            <a:r>
              <a:rPr lang="id-ID" sz="4000" smtClean="0">
                <a:latin typeface="Eczar Semi-Bold" charset="0"/>
                <a:cs typeface="Eczar Semi-Bold" charset="0"/>
              </a:rPr>
              <a:t>Perencanaan </a:t>
            </a:r>
            <a:r>
              <a:rPr lang="id-ID" sz="4000">
                <a:latin typeface="Eczar Semi-Bold" charset="0"/>
                <a:cs typeface="Eczar Semi-Bold" charset="0"/>
              </a:rPr>
              <a:t>Pelayanan Publik</a:t>
            </a:r>
            <a:endParaRPr lang="en-US" sz="4000">
              <a:solidFill>
                <a:srgbClr val="174D88"/>
              </a:solidFill>
              <a:latin typeface="Eczar Semi-Bold" charset="0"/>
              <a:cs typeface="Eczar Semi-Bold" charset="0"/>
            </a:endParaRPr>
          </a:p>
        </p:txBody>
      </p:sp>
      <p:sp>
        <p:nvSpPr>
          <p:cNvPr id="16" name="TextBox 16"/>
          <p:cNvSpPr txBox="1"/>
          <p:nvPr/>
        </p:nvSpPr>
        <p:spPr>
          <a:xfrm>
            <a:off x="2647950" y="7048500"/>
            <a:ext cx="12820649" cy="1477328"/>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t">
            <a:spAutoFit/>
          </a:bodyPr>
          <a:lstStyle/>
          <a:p>
            <a:pPr algn="just"/>
            <a:r>
              <a:rPr lang="en-US" sz="2400"/>
              <a:t>Perencanaan merupakan suatu proses yang berkesinambungan dan selalu menekankan tidak hanya “hasil”, tetapi juga “proses” yang mengukur berhasil atau tidaknya suatu kegiatan, baik dari prosesnya maupun dari hasil. sebagai sesuatu yang sangat penting pada setiap tahap </a:t>
            </a:r>
            <a:r>
              <a:rPr lang="en-US" sz="2400" smtClean="0"/>
              <a:t>perkembangan/pembangunan.</a:t>
            </a:r>
            <a:r>
              <a:rPr lang="en-US" sz="2400"/>
              <a:t> </a:t>
            </a:r>
            <a:endParaRPr lang="en-US" sz="2400">
              <a:solidFill>
                <a:srgbClr val="000000"/>
              </a:solidFill>
              <a:latin typeface="Alice"/>
            </a:endParaRPr>
          </a:p>
        </p:txBody>
      </p:sp>
      <p:sp>
        <p:nvSpPr>
          <p:cNvPr id="17" name="Rectangle 16"/>
          <p:cNvSpPr/>
          <p:nvPr/>
        </p:nvSpPr>
        <p:spPr>
          <a:xfrm>
            <a:off x="2686050" y="5150048"/>
            <a:ext cx="12820649"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id-ID" sz="2000"/>
              <a:t>George R. Terry (1986) mengemukakan bahwa planning berarti memiliki dan menghubungkan dengan kenyataan, dalam membayangkan dan merumuskan tindakan yang dianggap perlu untuk mencapai hasil yang </a:t>
            </a:r>
            <a:r>
              <a:rPr lang="id-ID" sz="2000" smtClean="0"/>
              <a:t>diinginkan.</a:t>
            </a:r>
            <a:endParaRPr lang="en-US" sz="2000" smtClean="0"/>
          </a:p>
          <a:p>
            <a:endParaRPr lang="en-US" sz="2000" smtClean="0"/>
          </a:p>
          <a:p>
            <a:r>
              <a:rPr lang="id-ID" sz="2000" smtClean="0"/>
              <a:t>Siagian </a:t>
            </a:r>
            <a:r>
              <a:rPr lang="id-ID" sz="2000"/>
              <a:t>mendefinisikan planning sebagai keseluruhan proses pemikiran dan penentuan secara matang untuk hal-hal yang akan dikerjakan pada masa yang akan datang dalam rangka pencapaian tujuan yang ditentukan</a:t>
            </a:r>
            <a:r>
              <a:rPr lang="id-ID" sz="2000" smtClean="0"/>
              <a:t>.</a:t>
            </a:r>
            <a:endParaRPr lang="en-US" sz="2000"/>
          </a:p>
        </p:txBody>
      </p:sp>
      <p:sp>
        <p:nvSpPr>
          <p:cNvPr id="19" name="Rectangle 18"/>
          <p:cNvSpPr/>
          <p:nvPr/>
        </p:nvSpPr>
        <p:spPr>
          <a:xfrm>
            <a:off x="2647950" y="3378401"/>
            <a:ext cx="5543550" cy="954107"/>
          </a:xfrm>
          <a:prstGeom prst="rect">
            <a:avLst/>
          </a:prstGeom>
        </p:spPr>
        <p:style>
          <a:lnRef idx="2">
            <a:schemeClr val="accent5"/>
          </a:lnRef>
          <a:fillRef idx="1">
            <a:schemeClr val="lt1"/>
          </a:fillRef>
          <a:effectRef idx="0">
            <a:schemeClr val="accent5"/>
          </a:effectRef>
          <a:fontRef idx="minor">
            <a:schemeClr val="dk1"/>
          </a:fontRef>
        </p:style>
        <p:txBody>
          <a:bodyPr wrap="square" numCol="1">
            <a:spAutoFit/>
          </a:bodyPr>
          <a:lstStyle/>
          <a:p>
            <a:pPr algn="just"/>
            <a:r>
              <a:rPr lang="id-ID" sz="2000" b="1"/>
              <a:t>Mintzberg </a:t>
            </a:r>
            <a:r>
              <a:rPr lang="id-ID" sz="2000" b="1" smtClean="0"/>
              <a:t>mendefinisikan</a:t>
            </a:r>
            <a:r>
              <a:rPr lang="en-US" sz="2000" b="1" smtClean="0"/>
              <a:t> perencanaan sebagai:</a:t>
            </a:r>
          </a:p>
          <a:p>
            <a:pPr marL="285750" indent="-285750" algn="just">
              <a:buFont typeface="Wingdings" pitchFamily="2" charset="2"/>
              <a:buChar char="Ø"/>
            </a:pPr>
            <a:r>
              <a:rPr lang="id-ID" smtClean="0"/>
              <a:t>perencanaan </a:t>
            </a:r>
            <a:r>
              <a:rPr lang="id-ID"/>
              <a:t>berarti pemikiran </a:t>
            </a:r>
            <a:r>
              <a:rPr lang="id-ID" smtClean="0"/>
              <a:t>maju</a:t>
            </a:r>
            <a:endParaRPr lang="en-US" smtClean="0"/>
          </a:p>
          <a:p>
            <a:pPr marL="285750" indent="-285750" algn="just">
              <a:buFont typeface="Wingdings" pitchFamily="2" charset="2"/>
              <a:buChar char="Ø"/>
            </a:pPr>
            <a:r>
              <a:rPr lang="id-ID" smtClean="0"/>
              <a:t>perencanaan </a:t>
            </a:r>
            <a:r>
              <a:rPr lang="id-ID"/>
              <a:t>berarti pengambilan </a:t>
            </a:r>
            <a:r>
              <a:rPr lang="id-ID" smtClean="0"/>
              <a:t>keputusan</a:t>
            </a:r>
            <a:endParaRPr lang="en-US" smtClean="0"/>
          </a:p>
        </p:txBody>
      </p:sp>
      <p:sp>
        <p:nvSpPr>
          <p:cNvPr id="22" name="Rectangle 21"/>
          <p:cNvSpPr/>
          <p:nvPr/>
        </p:nvSpPr>
        <p:spPr>
          <a:xfrm>
            <a:off x="7479552" y="3671292"/>
            <a:ext cx="7989047" cy="12311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Wingdings" pitchFamily="2" charset="2"/>
              <a:buChar char="Ø"/>
            </a:pPr>
            <a:r>
              <a:rPr lang="en-US" smtClean="0"/>
              <a:t>p</a:t>
            </a:r>
            <a:r>
              <a:rPr lang="id-ID" smtClean="0"/>
              <a:t>erencanaan berarti pengambilan keputusan terintegrasi</a:t>
            </a:r>
          </a:p>
          <a:p>
            <a:pPr marL="285750" indent="-285750" algn="just">
              <a:buFont typeface="Wingdings" pitchFamily="2" charset="2"/>
              <a:buChar char="Ø"/>
            </a:pPr>
            <a:r>
              <a:rPr lang="id-ID" smtClean="0"/>
              <a:t>perencanaan berarti proses terformulasi untuk menghasilkan hasil yang terartikulasi, dalam bentuk sistem yang terintegrasi </a:t>
            </a:r>
            <a:r>
              <a:rPr lang="id-ID" sz="2000" smtClean="0"/>
              <a:t>dalam</a:t>
            </a:r>
            <a:r>
              <a:rPr lang="id-ID" smtClean="0"/>
              <a:t> keputusan-keputusan yang ada.</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09727">
            <a:off x="-4750407" y="-2262385"/>
            <a:ext cx="16504420" cy="8229600"/>
          </a:xfrm>
          <a:custGeom>
            <a:avLst/>
            <a:gdLst/>
            <a:ahLst/>
            <a:cxnLst/>
            <a:rect l="l" t="t" r="r" b="b"/>
            <a:pathLst>
              <a:path w="16504420" h="8229600">
                <a:moveTo>
                  <a:pt x="0" y="0"/>
                </a:moveTo>
                <a:lnTo>
                  <a:pt x="16504420" y="0"/>
                </a:lnTo>
                <a:lnTo>
                  <a:pt x="16504420" y="8229600"/>
                </a:lnTo>
                <a:lnTo>
                  <a:pt x="0" y="8229600"/>
                </a:lnTo>
                <a:lnTo>
                  <a:pt x="0" y="0"/>
                </a:lnTo>
                <a:close/>
              </a:path>
            </a:pathLst>
          </a:custGeom>
          <a:blipFill>
            <a:blip r:embed="rId2"/>
            <a:stretch>
              <a:fillRect t="-16014" b="-16014"/>
            </a:stretch>
          </a:blipFill>
        </p:spPr>
      </p:sp>
      <p:grpSp>
        <p:nvGrpSpPr>
          <p:cNvPr id="3" name="Group 3"/>
          <p:cNvGrpSpPr/>
          <p:nvPr/>
        </p:nvGrpSpPr>
        <p:grpSpPr>
          <a:xfrm>
            <a:off x="1028700" y="698783"/>
            <a:ext cx="16165909" cy="8817649"/>
            <a:chOff x="0" y="0"/>
            <a:chExt cx="3626789" cy="1978222"/>
          </a:xfrm>
        </p:grpSpPr>
        <p:sp>
          <p:nvSpPr>
            <p:cNvPr id="4" name="Freeform 4"/>
            <p:cNvSpPr/>
            <p:nvPr/>
          </p:nvSpPr>
          <p:spPr>
            <a:xfrm>
              <a:off x="0" y="0"/>
              <a:ext cx="3626789" cy="1978222"/>
            </a:xfrm>
            <a:custGeom>
              <a:avLst/>
              <a:gdLst/>
              <a:ahLst/>
              <a:cxnLst/>
              <a:rect l="l" t="t" r="r" b="b"/>
              <a:pathLst>
                <a:path w="3626789" h="1978222">
                  <a:moveTo>
                    <a:pt x="0" y="0"/>
                  </a:moveTo>
                  <a:lnTo>
                    <a:pt x="3626789" y="0"/>
                  </a:lnTo>
                  <a:lnTo>
                    <a:pt x="3626789" y="1978222"/>
                  </a:lnTo>
                  <a:lnTo>
                    <a:pt x="0" y="1978222"/>
                  </a:lnTo>
                  <a:close/>
                </a:path>
              </a:pathLst>
            </a:custGeom>
            <a:solidFill>
              <a:srgbClr val="FFFFFF"/>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62000" y="770568"/>
            <a:ext cx="8299459" cy="8745863"/>
          </a:xfrm>
          <a:custGeom>
            <a:avLst/>
            <a:gdLst/>
            <a:ahLst/>
            <a:cxnLst/>
            <a:rect l="l" t="t" r="r" b="b"/>
            <a:pathLst>
              <a:path w="8032759" h="8745863">
                <a:moveTo>
                  <a:pt x="0" y="0"/>
                </a:moveTo>
                <a:lnTo>
                  <a:pt x="8032759" y="0"/>
                </a:lnTo>
                <a:lnTo>
                  <a:pt x="8032759" y="8745864"/>
                </a:lnTo>
                <a:lnTo>
                  <a:pt x="0" y="8745864"/>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7" name="Freeform 7"/>
          <p:cNvSpPr/>
          <p:nvPr/>
        </p:nvSpPr>
        <p:spPr>
          <a:xfrm flipH="1">
            <a:off x="9061459" y="770568"/>
            <a:ext cx="8032759" cy="8745863"/>
          </a:xfrm>
          <a:custGeom>
            <a:avLst/>
            <a:gdLst/>
            <a:ahLst/>
            <a:cxnLst/>
            <a:rect l="l" t="t" r="r" b="b"/>
            <a:pathLst>
              <a:path w="8032759" h="8745863">
                <a:moveTo>
                  <a:pt x="8032758" y="0"/>
                </a:moveTo>
                <a:lnTo>
                  <a:pt x="0" y="0"/>
                </a:lnTo>
                <a:lnTo>
                  <a:pt x="0" y="8745864"/>
                </a:lnTo>
                <a:lnTo>
                  <a:pt x="8032758" y="8745864"/>
                </a:lnTo>
                <a:lnTo>
                  <a:pt x="8032758"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nvGrpSpPr>
          <p:cNvPr id="8" name="Group 8"/>
          <p:cNvGrpSpPr/>
          <p:nvPr/>
        </p:nvGrpSpPr>
        <p:grpSpPr>
          <a:xfrm rot="-2980265">
            <a:off x="12575727" y="6310544"/>
            <a:ext cx="9367147" cy="4476957"/>
            <a:chOff x="0" y="0"/>
            <a:chExt cx="2467067" cy="1179116"/>
          </a:xfrm>
        </p:grpSpPr>
        <p:sp>
          <p:nvSpPr>
            <p:cNvPr id="9" name="Freeform 9"/>
            <p:cNvSpPr/>
            <p:nvPr/>
          </p:nvSpPr>
          <p:spPr>
            <a:xfrm>
              <a:off x="0" y="0"/>
              <a:ext cx="2467067" cy="1179116"/>
            </a:xfrm>
            <a:custGeom>
              <a:avLst/>
              <a:gdLst/>
              <a:ahLst/>
              <a:cxnLst/>
              <a:rect l="l" t="t" r="r" b="b"/>
              <a:pathLst>
                <a:path w="2467067" h="1179116">
                  <a:moveTo>
                    <a:pt x="0" y="0"/>
                  </a:moveTo>
                  <a:lnTo>
                    <a:pt x="2467067" y="0"/>
                  </a:lnTo>
                  <a:lnTo>
                    <a:pt x="2467067" y="1179116"/>
                  </a:lnTo>
                  <a:lnTo>
                    <a:pt x="0" y="1179116"/>
                  </a:lnTo>
                  <a:close/>
                </a:path>
              </a:pathLst>
            </a:custGeom>
            <a:solidFill>
              <a:srgbClr val="174D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2980265">
            <a:off x="10479269" y="7275166"/>
            <a:ext cx="11992710" cy="454371"/>
            <a:chOff x="0" y="0"/>
            <a:chExt cx="3158574" cy="119670"/>
          </a:xfrm>
        </p:grpSpPr>
        <p:sp>
          <p:nvSpPr>
            <p:cNvPr id="13" name="Freeform 13"/>
            <p:cNvSpPr/>
            <p:nvPr/>
          </p:nvSpPr>
          <p:spPr>
            <a:xfrm>
              <a:off x="0" y="0"/>
              <a:ext cx="3158574" cy="119670"/>
            </a:xfrm>
            <a:custGeom>
              <a:avLst/>
              <a:gdLst/>
              <a:ahLst/>
              <a:cxnLst/>
              <a:rect l="l" t="t" r="r" b="b"/>
              <a:pathLst>
                <a:path w="3158574" h="119670">
                  <a:moveTo>
                    <a:pt x="0" y="0"/>
                  </a:moveTo>
                  <a:lnTo>
                    <a:pt x="3158574" y="0"/>
                  </a:lnTo>
                  <a:lnTo>
                    <a:pt x="3158574" y="119670"/>
                  </a:lnTo>
                  <a:lnTo>
                    <a:pt x="0" y="119670"/>
                  </a:lnTo>
                  <a:close/>
                </a:path>
              </a:pathLst>
            </a:custGeom>
            <a:solidFill>
              <a:srgbClr val="FFFFFF"/>
            </a:solidFill>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5663429" y="908430"/>
            <a:ext cx="593015" cy="593015"/>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946505" y="908430"/>
            <a:ext cx="593015" cy="593015"/>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4229581" y="908430"/>
            <a:ext cx="593015" cy="593015"/>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74D88"/>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9" name="Rectangle 28"/>
          <p:cNvSpPr/>
          <p:nvPr/>
        </p:nvSpPr>
        <p:spPr>
          <a:xfrm>
            <a:off x="2286000" y="3848100"/>
            <a:ext cx="54864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mtClean="0"/>
              <a:t>P</a:t>
            </a:r>
            <a:r>
              <a:rPr lang="id-ID" smtClean="0"/>
              <a:t>elayanan</a:t>
            </a:r>
            <a:r>
              <a:rPr lang="en-US" smtClean="0"/>
              <a:t> </a:t>
            </a:r>
            <a:r>
              <a:rPr lang="id-ID" smtClean="0"/>
              <a:t>dalam konteks pelayanan kebijakan publik, menurut Winarsih dan Ratminto, adalah pelayanan administrasi pemerintahan yang sering dipergunakan sebagai konsepsi pelayanan perizinan dan pelayanan umum.</a:t>
            </a:r>
            <a:r>
              <a:rPr lang="en-US" smtClean="0"/>
              <a:t> </a:t>
            </a:r>
            <a:endParaRPr lang="en-US"/>
          </a:p>
        </p:txBody>
      </p:sp>
      <p:cxnSp>
        <p:nvCxnSpPr>
          <p:cNvPr id="33" name="Straight Arrow Connector 32"/>
          <p:cNvCxnSpPr/>
          <p:nvPr/>
        </p:nvCxnSpPr>
        <p:spPr>
          <a:xfrm flipV="1">
            <a:off x="7772400" y="3390900"/>
            <a:ext cx="1600200" cy="1195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372600" y="2771864"/>
            <a:ext cx="5911152" cy="1200329"/>
          </a:xfrm>
          <a:prstGeom prst="rect">
            <a:avLst/>
          </a:prstGeom>
        </p:spPr>
        <p:txBody>
          <a:bodyPr wrap="square">
            <a:spAutoFit/>
          </a:bodyPr>
          <a:lstStyle/>
          <a:p>
            <a:pPr algn="just"/>
            <a:r>
              <a:rPr lang="id-ID" smtClean="0"/>
              <a:t>Pelayanan perizinan adalah pelayanan yang memenuhi kebutuhan masyarakat, juga melaksanakan ketentuan peraturan perundang-undangan, yang bentuk produk pelayanannya adalah izin atau warkat.</a:t>
            </a:r>
            <a:endParaRPr lang="en-US"/>
          </a:p>
        </p:txBody>
      </p:sp>
      <p:cxnSp>
        <p:nvCxnSpPr>
          <p:cNvPr id="36" name="Straight Arrow Connector 35"/>
          <p:cNvCxnSpPr>
            <a:endCxn id="37" idx="1"/>
          </p:cNvCxnSpPr>
          <p:nvPr/>
        </p:nvCxnSpPr>
        <p:spPr>
          <a:xfrm>
            <a:off x="7772400" y="4586764"/>
            <a:ext cx="1600199" cy="794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372599" y="4781371"/>
            <a:ext cx="5870413" cy="1200329"/>
          </a:xfrm>
          <a:prstGeom prst="rect">
            <a:avLst/>
          </a:prstGeom>
        </p:spPr>
        <p:txBody>
          <a:bodyPr wrap="square">
            <a:spAutoFit/>
          </a:bodyPr>
          <a:lstStyle/>
          <a:p>
            <a:pPr algn="just"/>
            <a:r>
              <a:rPr lang="id-ID"/>
              <a:t>pelayanan umum dapat didefinisikan sebagai segala bentuk jasa pelayanan yang pada prinsipnya menjadi tanggung jawab dan dilaksanakan oleh instansi pemerintah dalam upaya pemenuhan kebutuhan masyarakat.</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007254">
            <a:off x="5911714" y="3527262"/>
            <a:ext cx="16504420" cy="7220462"/>
          </a:xfrm>
          <a:custGeom>
            <a:avLst/>
            <a:gdLst/>
            <a:ahLst/>
            <a:cxnLst/>
            <a:rect l="l" t="t" r="r" b="b"/>
            <a:pathLst>
              <a:path w="16504420" h="7220462">
                <a:moveTo>
                  <a:pt x="0" y="0"/>
                </a:moveTo>
                <a:lnTo>
                  <a:pt x="16504421" y="0"/>
                </a:lnTo>
                <a:lnTo>
                  <a:pt x="16504421" y="7220462"/>
                </a:lnTo>
                <a:lnTo>
                  <a:pt x="0" y="7220462"/>
                </a:lnTo>
                <a:lnTo>
                  <a:pt x="0" y="0"/>
                </a:lnTo>
                <a:close/>
              </a:path>
            </a:pathLst>
          </a:custGeom>
          <a:blipFill>
            <a:blip r:embed="rId2"/>
            <a:stretch>
              <a:fillRect t="-50480"/>
            </a:stretch>
          </a:blipFill>
        </p:spPr>
      </p:sp>
      <p:grpSp>
        <p:nvGrpSpPr>
          <p:cNvPr id="3" name="Group 3"/>
          <p:cNvGrpSpPr/>
          <p:nvPr/>
        </p:nvGrpSpPr>
        <p:grpSpPr>
          <a:xfrm rot="-2980265">
            <a:off x="7828793" y="3072415"/>
            <a:ext cx="16756481" cy="10229711"/>
            <a:chOff x="0" y="0"/>
            <a:chExt cx="4413230" cy="2694245"/>
          </a:xfrm>
        </p:grpSpPr>
        <p:sp>
          <p:nvSpPr>
            <p:cNvPr id="4" name="Freeform 4"/>
            <p:cNvSpPr/>
            <p:nvPr/>
          </p:nvSpPr>
          <p:spPr>
            <a:xfrm>
              <a:off x="0" y="0"/>
              <a:ext cx="4413229" cy="2694245"/>
            </a:xfrm>
            <a:custGeom>
              <a:avLst/>
              <a:gdLst/>
              <a:ahLst/>
              <a:cxnLst/>
              <a:rect l="l" t="t" r="r" b="b"/>
              <a:pathLst>
                <a:path w="4413229" h="2694245">
                  <a:moveTo>
                    <a:pt x="0" y="0"/>
                  </a:moveTo>
                  <a:lnTo>
                    <a:pt x="4413229" y="0"/>
                  </a:lnTo>
                  <a:lnTo>
                    <a:pt x="4413229" y="2694245"/>
                  </a:lnTo>
                  <a:lnTo>
                    <a:pt x="0" y="2694245"/>
                  </a:lnTo>
                  <a:close/>
                </a:path>
              </a:pathLst>
            </a:custGeom>
            <a:solidFill>
              <a:srgbClr val="174D88"/>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698783"/>
            <a:ext cx="16165909" cy="8817649"/>
            <a:chOff x="0" y="0"/>
            <a:chExt cx="3626789" cy="1978222"/>
          </a:xfrm>
        </p:grpSpPr>
        <p:sp>
          <p:nvSpPr>
            <p:cNvPr id="7" name="Freeform 7"/>
            <p:cNvSpPr/>
            <p:nvPr/>
          </p:nvSpPr>
          <p:spPr>
            <a:xfrm>
              <a:off x="0" y="0"/>
              <a:ext cx="3626789" cy="1978222"/>
            </a:xfrm>
            <a:custGeom>
              <a:avLst/>
              <a:gdLst/>
              <a:ahLst/>
              <a:cxnLst/>
              <a:rect l="l" t="t" r="r" b="b"/>
              <a:pathLst>
                <a:path w="3626789" h="1978222">
                  <a:moveTo>
                    <a:pt x="0" y="0"/>
                  </a:moveTo>
                  <a:lnTo>
                    <a:pt x="3626789" y="0"/>
                  </a:lnTo>
                  <a:lnTo>
                    <a:pt x="3626789" y="1978222"/>
                  </a:lnTo>
                  <a:lnTo>
                    <a:pt x="0" y="1978222"/>
                  </a:lnTo>
                  <a:close/>
                </a:path>
              </a:pathLst>
            </a:custGeom>
            <a:solidFill>
              <a:srgbClr val="FFFFFF"/>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770568"/>
            <a:ext cx="8032759" cy="8745863"/>
          </a:xfrm>
          <a:custGeom>
            <a:avLst/>
            <a:gdLst/>
            <a:ahLst/>
            <a:cxnLst/>
            <a:rect l="l" t="t" r="r" b="b"/>
            <a:pathLst>
              <a:path w="8032759" h="8745863">
                <a:moveTo>
                  <a:pt x="0" y="0"/>
                </a:moveTo>
                <a:lnTo>
                  <a:pt x="8032759" y="0"/>
                </a:lnTo>
                <a:lnTo>
                  <a:pt x="8032759" y="8745864"/>
                </a:lnTo>
                <a:lnTo>
                  <a:pt x="0" y="8745864"/>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0" name="Freeform 10"/>
          <p:cNvSpPr/>
          <p:nvPr/>
        </p:nvSpPr>
        <p:spPr>
          <a:xfrm flipH="1">
            <a:off x="9061459" y="770568"/>
            <a:ext cx="8032759" cy="8745863"/>
          </a:xfrm>
          <a:custGeom>
            <a:avLst/>
            <a:gdLst/>
            <a:ahLst/>
            <a:cxnLst/>
            <a:rect l="l" t="t" r="r" b="b"/>
            <a:pathLst>
              <a:path w="8032759" h="8745863">
                <a:moveTo>
                  <a:pt x="8032758" y="0"/>
                </a:moveTo>
                <a:lnTo>
                  <a:pt x="0" y="0"/>
                </a:lnTo>
                <a:lnTo>
                  <a:pt x="0" y="8745864"/>
                </a:lnTo>
                <a:lnTo>
                  <a:pt x="8032758" y="8745864"/>
                </a:lnTo>
                <a:lnTo>
                  <a:pt x="8032758"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1" name="Freeform 11"/>
          <p:cNvSpPr/>
          <p:nvPr/>
        </p:nvSpPr>
        <p:spPr>
          <a:xfrm>
            <a:off x="264237" y="222803"/>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Freeform 12"/>
          <p:cNvSpPr/>
          <p:nvPr/>
        </p:nvSpPr>
        <p:spPr>
          <a:xfrm rot="-10800000">
            <a:off x="2314382" y="3206394"/>
            <a:ext cx="1268439" cy="1275396"/>
          </a:xfrm>
          <a:custGeom>
            <a:avLst/>
            <a:gdLst/>
            <a:ahLst/>
            <a:cxnLst/>
            <a:rect l="l" t="t" r="r" b="b"/>
            <a:pathLst>
              <a:path w="1268439" h="1275396">
                <a:moveTo>
                  <a:pt x="0" y="0"/>
                </a:moveTo>
                <a:lnTo>
                  <a:pt x="1268438" y="0"/>
                </a:lnTo>
                <a:lnTo>
                  <a:pt x="1268438" y="1275396"/>
                </a:lnTo>
                <a:lnTo>
                  <a:pt x="0" y="12753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TextBox 13"/>
          <p:cNvSpPr txBox="1"/>
          <p:nvPr/>
        </p:nvSpPr>
        <p:spPr>
          <a:xfrm>
            <a:off x="5655836" y="1620482"/>
            <a:ext cx="6976329"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PEMBAHASAN</a:t>
            </a:r>
          </a:p>
        </p:txBody>
      </p:sp>
      <p:sp>
        <p:nvSpPr>
          <p:cNvPr id="15" name="TextBox 15"/>
          <p:cNvSpPr txBox="1"/>
          <p:nvPr/>
        </p:nvSpPr>
        <p:spPr>
          <a:xfrm>
            <a:off x="3802236" y="3552899"/>
            <a:ext cx="4516838" cy="553810"/>
          </a:xfrm>
          <a:prstGeom prst="rect">
            <a:avLst/>
          </a:prstGeom>
        </p:spPr>
        <p:txBody>
          <a:bodyPr lIns="0" tIns="0" rIns="0" bIns="0" rtlCol="0" anchor="t">
            <a:spAutoFit/>
          </a:bodyPr>
          <a:lstStyle/>
          <a:p>
            <a:pPr>
              <a:lnSpc>
                <a:spcPts val="4317"/>
              </a:lnSpc>
            </a:pPr>
            <a:r>
              <a:rPr lang="en-US" sz="3482">
                <a:solidFill>
                  <a:srgbClr val="000000"/>
                </a:solidFill>
                <a:latin typeface="Alice"/>
              </a:rPr>
              <a:t>Latar Belakang</a:t>
            </a:r>
          </a:p>
        </p:txBody>
      </p:sp>
      <p:sp>
        <p:nvSpPr>
          <p:cNvPr id="16" name="Freeform 16"/>
          <p:cNvSpPr/>
          <p:nvPr/>
        </p:nvSpPr>
        <p:spPr>
          <a:xfrm rot="-10800000">
            <a:off x="2314382" y="5090457"/>
            <a:ext cx="1268439" cy="1275396"/>
          </a:xfrm>
          <a:custGeom>
            <a:avLst/>
            <a:gdLst/>
            <a:ahLst/>
            <a:cxnLst/>
            <a:rect l="l" t="t" r="r" b="b"/>
            <a:pathLst>
              <a:path w="1268439" h="1275396">
                <a:moveTo>
                  <a:pt x="0" y="0"/>
                </a:moveTo>
                <a:lnTo>
                  <a:pt x="1268438" y="0"/>
                </a:lnTo>
                <a:lnTo>
                  <a:pt x="1268438" y="1275396"/>
                </a:lnTo>
                <a:lnTo>
                  <a:pt x="0" y="12753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7" name="TextBox 17"/>
          <p:cNvSpPr txBox="1"/>
          <p:nvPr/>
        </p:nvSpPr>
        <p:spPr>
          <a:xfrm>
            <a:off x="3802236" y="5436962"/>
            <a:ext cx="4516838" cy="553810"/>
          </a:xfrm>
          <a:prstGeom prst="rect">
            <a:avLst/>
          </a:prstGeom>
        </p:spPr>
        <p:txBody>
          <a:bodyPr lIns="0" tIns="0" rIns="0" bIns="0" rtlCol="0" anchor="t">
            <a:spAutoFit/>
          </a:bodyPr>
          <a:lstStyle/>
          <a:p>
            <a:pPr>
              <a:lnSpc>
                <a:spcPts val="4317"/>
              </a:lnSpc>
            </a:pPr>
            <a:r>
              <a:rPr lang="en-US" sz="3482">
                <a:solidFill>
                  <a:srgbClr val="000000"/>
                </a:solidFill>
                <a:latin typeface="Alice"/>
              </a:rPr>
              <a:t>Rumusan Masalah</a:t>
            </a:r>
          </a:p>
        </p:txBody>
      </p:sp>
      <p:sp>
        <p:nvSpPr>
          <p:cNvPr id="18" name="Freeform 18"/>
          <p:cNvSpPr/>
          <p:nvPr/>
        </p:nvSpPr>
        <p:spPr>
          <a:xfrm rot="-10800000">
            <a:off x="2314382" y="6975453"/>
            <a:ext cx="1268439" cy="1275396"/>
          </a:xfrm>
          <a:custGeom>
            <a:avLst/>
            <a:gdLst/>
            <a:ahLst/>
            <a:cxnLst/>
            <a:rect l="l" t="t" r="r" b="b"/>
            <a:pathLst>
              <a:path w="1268439" h="1275396">
                <a:moveTo>
                  <a:pt x="0" y="0"/>
                </a:moveTo>
                <a:lnTo>
                  <a:pt x="1268438" y="0"/>
                </a:lnTo>
                <a:lnTo>
                  <a:pt x="1268438" y="1275396"/>
                </a:lnTo>
                <a:lnTo>
                  <a:pt x="0" y="12753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3802236" y="7329538"/>
            <a:ext cx="4516838" cy="553810"/>
          </a:xfrm>
          <a:prstGeom prst="rect">
            <a:avLst/>
          </a:prstGeom>
        </p:spPr>
        <p:txBody>
          <a:bodyPr lIns="0" tIns="0" rIns="0" bIns="0" rtlCol="0" anchor="t">
            <a:spAutoFit/>
          </a:bodyPr>
          <a:lstStyle/>
          <a:p>
            <a:pPr>
              <a:lnSpc>
                <a:spcPts val="4317"/>
              </a:lnSpc>
            </a:pPr>
            <a:r>
              <a:rPr lang="en-US" sz="3482">
                <a:solidFill>
                  <a:srgbClr val="000000"/>
                </a:solidFill>
                <a:latin typeface="Alice"/>
              </a:rPr>
              <a:t>Tujuan Penelitian</a:t>
            </a:r>
          </a:p>
        </p:txBody>
      </p:sp>
      <p:sp>
        <p:nvSpPr>
          <p:cNvPr id="20" name="Freeform 20"/>
          <p:cNvSpPr/>
          <p:nvPr/>
        </p:nvSpPr>
        <p:spPr>
          <a:xfrm rot="-10800000">
            <a:off x="9111655" y="3205928"/>
            <a:ext cx="1268439" cy="1275396"/>
          </a:xfrm>
          <a:custGeom>
            <a:avLst/>
            <a:gdLst/>
            <a:ahLst/>
            <a:cxnLst/>
            <a:rect l="l" t="t" r="r" b="b"/>
            <a:pathLst>
              <a:path w="1268439" h="1275396">
                <a:moveTo>
                  <a:pt x="0" y="0"/>
                </a:moveTo>
                <a:lnTo>
                  <a:pt x="1268439" y="0"/>
                </a:lnTo>
                <a:lnTo>
                  <a:pt x="1268439" y="1275395"/>
                </a:lnTo>
                <a:lnTo>
                  <a:pt x="0" y="12753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TextBox 21"/>
          <p:cNvSpPr txBox="1"/>
          <p:nvPr/>
        </p:nvSpPr>
        <p:spPr>
          <a:xfrm>
            <a:off x="10599509" y="3552433"/>
            <a:ext cx="4516838" cy="553810"/>
          </a:xfrm>
          <a:prstGeom prst="rect">
            <a:avLst/>
          </a:prstGeom>
        </p:spPr>
        <p:txBody>
          <a:bodyPr lIns="0" tIns="0" rIns="0" bIns="0" rtlCol="0" anchor="t">
            <a:spAutoFit/>
          </a:bodyPr>
          <a:lstStyle/>
          <a:p>
            <a:pPr>
              <a:lnSpc>
                <a:spcPts val="4317"/>
              </a:lnSpc>
            </a:pPr>
            <a:r>
              <a:rPr lang="en-US" sz="3482">
                <a:solidFill>
                  <a:srgbClr val="000000"/>
                </a:solidFill>
                <a:latin typeface="Alice"/>
              </a:rPr>
              <a:t>Hasil Penelitian</a:t>
            </a:r>
          </a:p>
        </p:txBody>
      </p:sp>
      <p:sp>
        <p:nvSpPr>
          <p:cNvPr id="22" name="Freeform 22"/>
          <p:cNvSpPr/>
          <p:nvPr/>
        </p:nvSpPr>
        <p:spPr>
          <a:xfrm rot="-10800000">
            <a:off x="9111655" y="5089991"/>
            <a:ext cx="1268439" cy="1275396"/>
          </a:xfrm>
          <a:custGeom>
            <a:avLst/>
            <a:gdLst/>
            <a:ahLst/>
            <a:cxnLst/>
            <a:rect l="l" t="t" r="r" b="b"/>
            <a:pathLst>
              <a:path w="1268439" h="1275396">
                <a:moveTo>
                  <a:pt x="0" y="0"/>
                </a:moveTo>
                <a:lnTo>
                  <a:pt x="1268439" y="0"/>
                </a:lnTo>
                <a:lnTo>
                  <a:pt x="1268439" y="1275396"/>
                </a:lnTo>
                <a:lnTo>
                  <a:pt x="0" y="12753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3" name="TextBox 23"/>
          <p:cNvSpPr txBox="1"/>
          <p:nvPr/>
        </p:nvSpPr>
        <p:spPr>
          <a:xfrm>
            <a:off x="10599509" y="5436496"/>
            <a:ext cx="4516838" cy="553810"/>
          </a:xfrm>
          <a:prstGeom prst="rect">
            <a:avLst/>
          </a:prstGeom>
        </p:spPr>
        <p:txBody>
          <a:bodyPr lIns="0" tIns="0" rIns="0" bIns="0" rtlCol="0" anchor="t">
            <a:spAutoFit/>
          </a:bodyPr>
          <a:lstStyle/>
          <a:p>
            <a:pPr>
              <a:lnSpc>
                <a:spcPts val="4317"/>
              </a:lnSpc>
            </a:pPr>
            <a:r>
              <a:rPr lang="en-US" sz="3482">
                <a:solidFill>
                  <a:srgbClr val="000000"/>
                </a:solidFill>
                <a:latin typeface="Alice"/>
              </a:rPr>
              <a:t>Kesimpulan &amp; Saran</a:t>
            </a:r>
          </a:p>
        </p:txBody>
      </p:sp>
      <p:sp>
        <p:nvSpPr>
          <p:cNvPr id="24" name="Freeform 24"/>
          <p:cNvSpPr/>
          <p:nvPr/>
        </p:nvSpPr>
        <p:spPr>
          <a:xfrm rot="-10800000">
            <a:off x="9111655" y="6974987"/>
            <a:ext cx="1268439" cy="1275396"/>
          </a:xfrm>
          <a:custGeom>
            <a:avLst/>
            <a:gdLst/>
            <a:ahLst/>
            <a:cxnLst/>
            <a:rect l="l" t="t" r="r" b="b"/>
            <a:pathLst>
              <a:path w="1268439" h="1275396">
                <a:moveTo>
                  <a:pt x="0" y="0"/>
                </a:moveTo>
                <a:lnTo>
                  <a:pt x="1268439" y="0"/>
                </a:lnTo>
                <a:lnTo>
                  <a:pt x="1268439" y="1275395"/>
                </a:lnTo>
                <a:lnTo>
                  <a:pt x="0" y="12753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5" name="TextBox 25"/>
          <p:cNvSpPr txBox="1"/>
          <p:nvPr/>
        </p:nvSpPr>
        <p:spPr>
          <a:xfrm>
            <a:off x="10599509" y="7329072"/>
            <a:ext cx="4516838" cy="553810"/>
          </a:xfrm>
          <a:prstGeom prst="rect">
            <a:avLst/>
          </a:prstGeom>
        </p:spPr>
        <p:txBody>
          <a:bodyPr lIns="0" tIns="0" rIns="0" bIns="0" rtlCol="0" anchor="t">
            <a:spAutoFit/>
          </a:bodyPr>
          <a:lstStyle/>
          <a:p>
            <a:pPr>
              <a:lnSpc>
                <a:spcPts val="4317"/>
              </a:lnSpc>
            </a:pPr>
            <a:r>
              <a:rPr lang="en-US" sz="3482">
                <a:solidFill>
                  <a:srgbClr val="000000"/>
                </a:solidFill>
                <a:latin typeface="Alice"/>
              </a:rPr>
              <a:t>Dokumentasi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989895">
            <a:off x="-3153359" y="-1998455"/>
            <a:ext cx="12610472" cy="5552613"/>
            <a:chOff x="0" y="0"/>
            <a:chExt cx="3321277" cy="1462417"/>
          </a:xfrm>
        </p:grpSpPr>
        <p:sp>
          <p:nvSpPr>
            <p:cNvPr id="3" name="Freeform 3"/>
            <p:cNvSpPr/>
            <p:nvPr/>
          </p:nvSpPr>
          <p:spPr>
            <a:xfrm>
              <a:off x="0" y="0"/>
              <a:ext cx="3321277" cy="1462417"/>
            </a:xfrm>
            <a:custGeom>
              <a:avLst/>
              <a:gdLst/>
              <a:ahLst/>
              <a:cxnLst/>
              <a:rect l="l" t="t" r="r" b="b"/>
              <a:pathLst>
                <a:path w="3321277" h="1462417">
                  <a:moveTo>
                    <a:pt x="0" y="0"/>
                  </a:moveTo>
                  <a:lnTo>
                    <a:pt x="3321277" y="0"/>
                  </a:lnTo>
                  <a:lnTo>
                    <a:pt x="3321277" y="1462417"/>
                  </a:lnTo>
                  <a:lnTo>
                    <a:pt x="0" y="1462417"/>
                  </a:lnTo>
                  <a:close/>
                </a:path>
              </a:pathLst>
            </a:custGeom>
            <a:solidFill>
              <a:srgbClr val="174D88"/>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893458" y="2048669"/>
            <a:ext cx="6947240" cy="6863871"/>
            <a:chOff x="0" y="0"/>
            <a:chExt cx="4572000" cy="4517135"/>
          </a:xfrm>
        </p:grpSpPr>
        <p:sp>
          <p:nvSpPr>
            <p:cNvPr id="6" name="Freeform 6"/>
            <p:cNvSpPr/>
            <p:nvPr/>
          </p:nvSpPr>
          <p:spPr>
            <a:xfrm>
              <a:off x="-16554" y="-2690"/>
              <a:ext cx="4639471" cy="4549489"/>
            </a:xfrm>
            <a:custGeom>
              <a:avLst/>
              <a:gdLst/>
              <a:ahLst/>
              <a:cxnLst/>
              <a:rect l="l" t="t" r="r" b="b"/>
              <a:pathLst>
                <a:path w="4639471" h="4549489">
                  <a:moveTo>
                    <a:pt x="2642461" y="4307731"/>
                  </a:moveTo>
                  <a:cubicBezTo>
                    <a:pt x="2937643" y="4136404"/>
                    <a:pt x="3174467" y="3866873"/>
                    <a:pt x="3302943" y="3520703"/>
                  </a:cubicBezTo>
                  <a:cubicBezTo>
                    <a:pt x="3367367" y="3347118"/>
                    <a:pt x="3462613" y="3172924"/>
                    <a:pt x="3623369" y="3081058"/>
                  </a:cubicBezTo>
                  <a:cubicBezTo>
                    <a:pt x="3747343" y="3010214"/>
                    <a:pt x="3895227" y="2996898"/>
                    <a:pt x="4029388" y="2948020"/>
                  </a:cubicBezTo>
                  <a:cubicBezTo>
                    <a:pt x="4411618" y="2808768"/>
                    <a:pt x="4639471" y="2366335"/>
                    <a:pt x="4578884" y="1964073"/>
                  </a:cubicBezTo>
                  <a:cubicBezTo>
                    <a:pt x="4518297" y="1561809"/>
                    <a:pt x="4204130" y="1222063"/>
                    <a:pt x="3823417" y="1078711"/>
                  </a:cubicBezTo>
                  <a:cubicBezTo>
                    <a:pt x="3609703" y="998242"/>
                    <a:pt x="3395764" y="1015829"/>
                    <a:pt x="3183757" y="930958"/>
                  </a:cubicBezTo>
                  <a:cubicBezTo>
                    <a:pt x="2896850" y="816103"/>
                    <a:pt x="2646820" y="557580"/>
                    <a:pt x="2402676" y="368105"/>
                  </a:cubicBezTo>
                  <a:cubicBezTo>
                    <a:pt x="2158532" y="178629"/>
                    <a:pt x="1877749" y="5911"/>
                    <a:pt x="1568716" y="3231"/>
                  </a:cubicBezTo>
                  <a:cubicBezTo>
                    <a:pt x="1196035" y="0"/>
                    <a:pt x="839628" y="279246"/>
                    <a:pt x="753607" y="641873"/>
                  </a:cubicBezTo>
                  <a:cubicBezTo>
                    <a:pt x="714329" y="807457"/>
                    <a:pt x="726735" y="980722"/>
                    <a:pt x="704584" y="1149453"/>
                  </a:cubicBezTo>
                  <a:cubicBezTo>
                    <a:pt x="619399" y="1798292"/>
                    <a:pt x="38111" y="2317174"/>
                    <a:pt x="17162" y="2971245"/>
                  </a:cubicBezTo>
                  <a:cubicBezTo>
                    <a:pt x="0" y="3507080"/>
                    <a:pt x="385323" y="3994953"/>
                    <a:pt x="863032" y="4238292"/>
                  </a:cubicBezTo>
                  <a:cubicBezTo>
                    <a:pt x="1111989" y="4365108"/>
                    <a:pt x="1371700" y="4475224"/>
                    <a:pt x="1651555" y="4507960"/>
                  </a:cubicBezTo>
                  <a:cubicBezTo>
                    <a:pt x="2006569" y="4549489"/>
                    <a:pt x="2352643" y="4475944"/>
                    <a:pt x="2642461" y="4307731"/>
                  </a:cubicBezTo>
                  <a:close/>
                </a:path>
              </a:pathLst>
            </a:custGeom>
            <a:blipFill>
              <a:blip r:embed="rId2"/>
              <a:stretch>
                <a:fillRect t="-5805" b="-46144"/>
              </a:stretch>
            </a:blipFill>
          </p:spPr>
        </p:sp>
        <p:sp>
          <p:nvSpPr>
            <p:cNvPr id="7" name="Freeform 7"/>
            <p:cNvSpPr/>
            <p:nvPr/>
          </p:nvSpPr>
          <p:spPr>
            <a:xfrm>
              <a:off x="0" y="0"/>
              <a:ext cx="4572000" cy="4517135"/>
            </a:xfrm>
            <a:custGeom>
              <a:avLst/>
              <a:gdLst/>
              <a:ahLst/>
              <a:cxnLst/>
              <a:rect l="l" t="t" r="r" b="b"/>
              <a:pathLst>
                <a:path w="4572000" h="4517135">
                  <a:moveTo>
                    <a:pt x="4572000" y="4517135"/>
                  </a:moveTo>
                  <a:lnTo>
                    <a:pt x="0" y="4517135"/>
                  </a:lnTo>
                  <a:lnTo>
                    <a:pt x="0" y="0"/>
                  </a:lnTo>
                  <a:lnTo>
                    <a:pt x="4572000" y="0"/>
                  </a:lnTo>
                  <a:lnTo>
                    <a:pt x="4572000" y="4517135"/>
                  </a:lnTo>
                  <a:close/>
                </a:path>
              </a:pathLst>
            </a:custGeom>
            <a:blipFill>
              <a:blip r:embed="rId3"/>
              <a:stretch>
                <a:fillRect l="-25" r="-25"/>
              </a:stretch>
            </a:blipFill>
          </p:spPr>
        </p:sp>
      </p:grpSp>
      <p:sp>
        <p:nvSpPr>
          <p:cNvPr id="8" name="Freeform 8"/>
          <p:cNvSpPr/>
          <p:nvPr/>
        </p:nvSpPr>
        <p:spPr>
          <a:xfrm>
            <a:off x="495851" y="28678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TextBox 9"/>
          <p:cNvSpPr txBox="1"/>
          <p:nvPr/>
        </p:nvSpPr>
        <p:spPr>
          <a:xfrm>
            <a:off x="8497328" y="1369309"/>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TUJUAN PENELITIAN</a:t>
            </a:r>
          </a:p>
        </p:txBody>
      </p:sp>
      <p:sp>
        <p:nvSpPr>
          <p:cNvPr id="10" name="TextBox 10"/>
          <p:cNvSpPr txBox="1"/>
          <p:nvPr/>
        </p:nvSpPr>
        <p:spPr>
          <a:xfrm>
            <a:off x="893458" y="64663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grpSp>
        <p:nvGrpSpPr>
          <p:cNvPr id="11" name="Group 11"/>
          <p:cNvGrpSpPr/>
          <p:nvPr/>
        </p:nvGrpSpPr>
        <p:grpSpPr>
          <a:xfrm>
            <a:off x="8965321" y="3126093"/>
            <a:ext cx="7875582" cy="840151"/>
            <a:chOff x="0" y="0"/>
            <a:chExt cx="10500776" cy="1120202"/>
          </a:xfrm>
        </p:grpSpPr>
        <p:sp>
          <p:nvSpPr>
            <p:cNvPr id="12" name="Freeform 12"/>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3" name="TextBox 13"/>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14" name="Group 14"/>
          <p:cNvGrpSpPr/>
          <p:nvPr/>
        </p:nvGrpSpPr>
        <p:grpSpPr>
          <a:xfrm>
            <a:off x="8965321" y="4303349"/>
            <a:ext cx="7875582" cy="840151"/>
            <a:chOff x="0" y="0"/>
            <a:chExt cx="10500776" cy="1120202"/>
          </a:xfrm>
        </p:grpSpPr>
        <p:sp>
          <p:nvSpPr>
            <p:cNvPr id="15" name="Freeform 15"/>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17" name="Group 17"/>
          <p:cNvGrpSpPr/>
          <p:nvPr/>
        </p:nvGrpSpPr>
        <p:grpSpPr>
          <a:xfrm>
            <a:off x="8965321" y="5480605"/>
            <a:ext cx="7875582" cy="840151"/>
            <a:chOff x="0" y="0"/>
            <a:chExt cx="10500776" cy="1120202"/>
          </a:xfrm>
        </p:grpSpPr>
        <p:sp>
          <p:nvSpPr>
            <p:cNvPr id="18" name="Freeform 18"/>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TextBox 19"/>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20" name="Group 20"/>
          <p:cNvGrpSpPr/>
          <p:nvPr/>
        </p:nvGrpSpPr>
        <p:grpSpPr>
          <a:xfrm>
            <a:off x="8965321" y="6657860"/>
            <a:ext cx="7875582" cy="840151"/>
            <a:chOff x="0" y="0"/>
            <a:chExt cx="10500776" cy="1120202"/>
          </a:xfrm>
        </p:grpSpPr>
        <p:sp>
          <p:nvSpPr>
            <p:cNvPr id="21" name="Freeform 21"/>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TextBox 22"/>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23" name="Group 23"/>
          <p:cNvGrpSpPr/>
          <p:nvPr/>
        </p:nvGrpSpPr>
        <p:grpSpPr>
          <a:xfrm>
            <a:off x="8965321" y="7835116"/>
            <a:ext cx="7875582" cy="840151"/>
            <a:chOff x="0" y="0"/>
            <a:chExt cx="10500776" cy="1120202"/>
          </a:xfrm>
        </p:grpSpPr>
        <p:sp>
          <p:nvSpPr>
            <p:cNvPr id="24" name="Freeform 24"/>
            <p:cNvSpPr/>
            <p:nvPr/>
          </p:nvSpPr>
          <p:spPr>
            <a:xfrm>
              <a:off x="0" y="0"/>
              <a:ext cx="1370277" cy="1120202"/>
            </a:xfrm>
            <a:custGeom>
              <a:avLst/>
              <a:gdLst/>
              <a:ahLst/>
              <a:cxnLst/>
              <a:rect l="l" t="t" r="r" b="b"/>
              <a:pathLst>
                <a:path w="1370277" h="1120202">
                  <a:moveTo>
                    <a:pt x="0" y="0"/>
                  </a:moveTo>
                  <a:lnTo>
                    <a:pt x="1370277" y="0"/>
                  </a:lnTo>
                  <a:lnTo>
                    <a:pt x="1370277" y="1120202"/>
                  </a:lnTo>
                  <a:lnTo>
                    <a:pt x="0" y="11202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5" name="TextBox 25"/>
            <p:cNvSpPr txBox="1"/>
            <p:nvPr/>
          </p:nvSpPr>
          <p:spPr>
            <a:xfrm>
              <a:off x="1370277" y="181369"/>
              <a:ext cx="9130499" cy="728889"/>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grpSp>
      <p:grpSp>
        <p:nvGrpSpPr>
          <p:cNvPr id="26" name="Group 26"/>
          <p:cNvGrpSpPr/>
          <p:nvPr/>
        </p:nvGrpSpPr>
        <p:grpSpPr>
          <a:xfrm>
            <a:off x="15285524" y="9665594"/>
            <a:ext cx="6004952" cy="3086100"/>
            <a:chOff x="0" y="0"/>
            <a:chExt cx="1581551" cy="812800"/>
          </a:xfrm>
        </p:grpSpPr>
        <p:sp>
          <p:nvSpPr>
            <p:cNvPr id="27" name="Freeform 27"/>
            <p:cNvSpPr/>
            <p:nvPr/>
          </p:nvSpPr>
          <p:spPr>
            <a:xfrm>
              <a:off x="0" y="0"/>
              <a:ext cx="1581551" cy="812800"/>
            </a:xfrm>
            <a:custGeom>
              <a:avLst/>
              <a:gdLst/>
              <a:ahLst/>
              <a:cxnLst/>
              <a:rect l="l" t="t" r="r" b="b"/>
              <a:pathLst>
                <a:path w="1581551" h="812800">
                  <a:moveTo>
                    <a:pt x="0" y="0"/>
                  </a:moveTo>
                  <a:lnTo>
                    <a:pt x="1581551" y="0"/>
                  </a:lnTo>
                  <a:lnTo>
                    <a:pt x="1581551" y="812800"/>
                  </a:lnTo>
                  <a:lnTo>
                    <a:pt x="0" y="812800"/>
                  </a:lnTo>
                  <a:close/>
                </a:path>
              </a:pathLst>
            </a:custGeom>
            <a:solidFill>
              <a:srgbClr val="174D88"/>
            </a:solidFill>
          </p:spPr>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419914" y="-1463937"/>
            <a:ext cx="10259740" cy="5771032"/>
            <a:chOff x="0" y="0"/>
            <a:chExt cx="11289030" cy="6350000"/>
          </a:xfrm>
        </p:grpSpPr>
        <p:sp>
          <p:nvSpPr>
            <p:cNvPr id="3" name="Freeform 3"/>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17011"/>
              </a:stretch>
            </a:blipFill>
          </p:spPr>
        </p:sp>
      </p:grpSp>
      <p:grpSp>
        <p:nvGrpSpPr>
          <p:cNvPr id="4" name="Group 4"/>
          <p:cNvGrpSpPr/>
          <p:nvPr/>
        </p:nvGrpSpPr>
        <p:grpSpPr>
          <a:xfrm>
            <a:off x="-2922466" y="0"/>
            <a:ext cx="11779339" cy="4307095"/>
            <a:chOff x="0" y="0"/>
            <a:chExt cx="3102377" cy="1134379"/>
          </a:xfrm>
        </p:grpSpPr>
        <p:sp>
          <p:nvSpPr>
            <p:cNvPr id="5" name="Freeform 5"/>
            <p:cNvSpPr/>
            <p:nvPr/>
          </p:nvSpPr>
          <p:spPr>
            <a:xfrm>
              <a:off x="0" y="0"/>
              <a:ext cx="3102377" cy="1134379"/>
            </a:xfrm>
            <a:custGeom>
              <a:avLst/>
              <a:gdLst/>
              <a:ahLst/>
              <a:cxnLst/>
              <a:rect l="l" t="t" r="r" b="b"/>
              <a:pathLst>
                <a:path w="3102377" h="1134379">
                  <a:moveTo>
                    <a:pt x="0" y="0"/>
                  </a:moveTo>
                  <a:lnTo>
                    <a:pt x="3102377" y="0"/>
                  </a:lnTo>
                  <a:lnTo>
                    <a:pt x="3102377" y="1134379"/>
                  </a:lnTo>
                  <a:lnTo>
                    <a:pt x="0" y="1134379"/>
                  </a:lnTo>
                  <a:close/>
                </a:path>
              </a:pathLst>
            </a:custGeom>
            <a:solidFill>
              <a:srgbClr val="174D8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04866" y="1335594"/>
            <a:ext cx="15930609" cy="9447421"/>
            <a:chOff x="0" y="0"/>
            <a:chExt cx="4195716" cy="2488210"/>
          </a:xfrm>
        </p:grpSpPr>
        <p:sp>
          <p:nvSpPr>
            <p:cNvPr id="8" name="Freeform 8"/>
            <p:cNvSpPr/>
            <p:nvPr/>
          </p:nvSpPr>
          <p:spPr>
            <a:xfrm>
              <a:off x="0" y="0"/>
              <a:ext cx="4195716" cy="2488210"/>
            </a:xfrm>
            <a:custGeom>
              <a:avLst/>
              <a:gdLst/>
              <a:ahLst/>
              <a:cxnLst/>
              <a:rect l="l" t="t" r="r" b="b"/>
              <a:pathLst>
                <a:path w="4195716" h="2488210">
                  <a:moveTo>
                    <a:pt x="0" y="0"/>
                  </a:moveTo>
                  <a:lnTo>
                    <a:pt x="4195716" y="0"/>
                  </a:lnTo>
                  <a:lnTo>
                    <a:pt x="4195716" y="2488210"/>
                  </a:lnTo>
                  <a:lnTo>
                    <a:pt x="0" y="2488210"/>
                  </a:lnTo>
                  <a:close/>
                </a:path>
              </a:pathLst>
            </a:custGeom>
            <a:solidFill>
              <a:srgbClr val="FFFFF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04866" y="1316544"/>
            <a:ext cx="15930609" cy="8672421"/>
            <a:chOff x="0" y="0"/>
            <a:chExt cx="21240812" cy="11563228"/>
          </a:xfrm>
        </p:grpSpPr>
        <p:sp>
          <p:nvSpPr>
            <p:cNvPr id="11" name="Freeform 11"/>
            <p:cNvSpPr/>
            <p:nvPr/>
          </p:nvSpPr>
          <p:spPr>
            <a:xfrm flipH="1">
              <a:off x="10620406" y="0"/>
              <a:ext cx="10620406" cy="11563228"/>
            </a:xfrm>
            <a:custGeom>
              <a:avLst/>
              <a:gdLst/>
              <a:ahLst/>
              <a:cxnLst/>
              <a:rect l="l" t="t" r="r" b="b"/>
              <a:pathLst>
                <a:path w="10620406" h="11563228">
                  <a:moveTo>
                    <a:pt x="10620406" y="0"/>
                  </a:moveTo>
                  <a:lnTo>
                    <a:pt x="0" y="0"/>
                  </a:lnTo>
                  <a:lnTo>
                    <a:pt x="0" y="11563228"/>
                  </a:lnTo>
                  <a:lnTo>
                    <a:pt x="10620406" y="11563228"/>
                  </a:lnTo>
                  <a:lnTo>
                    <a:pt x="10620406"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2" name="Freeform 12"/>
            <p:cNvSpPr/>
            <p:nvPr/>
          </p:nvSpPr>
          <p:spPr>
            <a:xfrm>
              <a:off x="0" y="0"/>
              <a:ext cx="10620406" cy="11563228"/>
            </a:xfrm>
            <a:custGeom>
              <a:avLst/>
              <a:gdLst/>
              <a:ahLst/>
              <a:cxnLst/>
              <a:rect l="l" t="t" r="r" b="b"/>
              <a:pathLst>
                <a:path w="10620406" h="11563228">
                  <a:moveTo>
                    <a:pt x="0" y="0"/>
                  </a:moveTo>
                  <a:lnTo>
                    <a:pt x="10620406" y="0"/>
                  </a:lnTo>
                  <a:lnTo>
                    <a:pt x="10620406" y="11563228"/>
                  </a:lnTo>
                  <a:lnTo>
                    <a:pt x="0" y="11563228"/>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sp>
        <p:nvSpPr>
          <p:cNvPr id="13" name="Freeform 13"/>
          <p:cNvSpPr/>
          <p:nvPr/>
        </p:nvSpPr>
        <p:spPr>
          <a:xfrm>
            <a:off x="391076" y="22963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3485077" y="4307095"/>
            <a:ext cx="1651715" cy="1651715"/>
          </a:xfrm>
          <a:custGeom>
            <a:avLst/>
            <a:gdLst/>
            <a:ahLst/>
            <a:cxnLst/>
            <a:rect l="l" t="t" r="r" b="b"/>
            <a:pathLst>
              <a:path w="1651715" h="1651715">
                <a:moveTo>
                  <a:pt x="0" y="0"/>
                </a:moveTo>
                <a:lnTo>
                  <a:pt x="1651715" y="0"/>
                </a:lnTo>
                <a:lnTo>
                  <a:pt x="1651715" y="1651715"/>
                </a:lnTo>
                <a:lnTo>
                  <a:pt x="0" y="16517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2094392" y="6417095"/>
            <a:ext cx="4433086" cy="1096735"/>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sp>
        <p:nvSpPr>
          <p:cNvPr id="16" name="TextBox 16"/>
          <p:cNvSpPr txBox="1"/>
          <p:nvPr/>
        </p:nvSpPr>
        <p:spPr>
          <a:xfrm>
            <a:off x="4738216" y="2473708"/>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RUMUSAN MASALAH</a:t>
            </a:r>
          </a:p>
        </p:txBody>
      </p:sp>
      <p:sp>
        <p:nvSpPr>
          <p:cNvPr id="17" name="TextBox 17"/>
          <p:cNvSpPr txBox="1"/>
          <p:nvPr/>
        </p:nvSpPr>
        <p:spPr>
          <a:xfrm>
            <a:off x="832610" y="58948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sp>
        <p:nvSpPr>
          <p:cNvPr id="18" name="Freeform 18"/>
          <p:cNvSpPr/>
          <p:nvPr/>
        </p:nvSpPr>
        <p:spPr>
          <a:xfrm>
            <a:off x="8318142" y="4317642"/>
            <a:ext cx="1651715" cy="1651715"/>
          </a:xfrm>
          <a:custGeom>
            <a:avLst/>
            <a:gdLst/>
            <a:ahLst/>
            <a:cxnLst/>
            <a:rect l="l" t="t" r="r" b="b"/>
            <a:pathLst>
              <a:path w="1651715" h="1651715">
                <a:moveTo>
                  <a:pt x="0" y="0"/>
                </a:moveTo>
                <a:lnTo>
                  <a:pt x="1651716" y="0"/>
                </a:lnTo>
                <a:lnTo>
                  <a:pt x="1651716" y="1651716"/>
                </a:lnTo>
                <a:lnTo>
                  <a:pt x="0" y="16517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9"/>
          <p:cNvSpPr/>
          <p:nvPr/>
        </p:nvSpPr>
        <p:spPr>
          <a:xfrm>
            <a:off x="13152823" y="4307095"/>
            <a:ext cx="1651715" cy="1651715"/>
          </a:xfrm>
          <a:custGeom>
            <a:avLst/>
            <a:gdLst/>
            <a:ahLst/>
            <a:cxnLst/>
            <a:rect l="l" t="t" r="r" b="b"/>
            <a:pathLst>
              <a:path w="1651715" h="1651715">
                <a:moveTo>
                  <a:pt x="0" y="0"/>
                </a:moveTo>
                <a:lnTo>
                  <a:pt x="1651715" y="0"/>
                </a:lnTo>
                <a:lnTo>
                  <a:pt x="1651715" y="1651715"/>
                </a:lnTo>
                <a:lnTo>
                  <a:pt x="0" y="16517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TextBox 20"/>
          <p:cNvSpPr txBox="1"/>
          <p:nvPr/>
        </p:nvSpPr>
        <p:spPr>
          <a:xfrm>
            <a:off x="6927457" y="6417095"/>
            <a:ext cx="4433086" cy="1096735"/>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sp>
        <p:nvSpPr>
          <p:cNvPr id="21" name="TextBox 21"/>
          <p:cNvSpPr txBox="1"/>
          <p:nvPr/>
        </p:nvSpPr>
        <p:spPr>
          <a:xfrm>
            <a:off x="11760523" y="6417095"/>
            <a:ext cx="4433086" cy="1096735"/>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171658" y="-483134"/>
            <a:ext cx="7502179" cy="11253268"/>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50367" r="-74772"/>
              </a:stretch>
            </a:blipFill>
          </p:spPr>
        </p:sp>
      </p:grpSp>
      <p:grpSp>
        <p:nvGrpSpPr>
          <p:cNvPr id="4" name="Group 4"/>
          <p:cNvGrpSpPr/>
          <p:nvPr/>
        </p:nvGrpSpPr>
        <p:grpSpPr>
          <a:xfrm>
            <a:off x="15285524" y="9665594"/>
            <a:ext cx="6004952" cy="3086100"/>
            <a:chOff x="0" y="0"/>
            <a:chExt cx="1581551" cy="812800"/>
          </a:xfrm>
        </p:grpSpPr>
        <p:sp>
          <p:nvSpPr>
            <p:cNvPr id="5" name="Freeform 5"/>
            <p:cNvSpPr/>
            <p:nvPr/>
          </p:nvSpPr>
          <p:spPr>
            <a:xfrm>
              <a:off x="0" y="0"/>
              <a:ext cx="1581551" cy="812800"/>
            </a:xfrm>
            <a:custGeom>
              <a:avLst/>
              <a:gdLst/>
              <a:ahLst/>
              <a:cxnLst/>
              <a:rect l="l" t="t" r="r" b="b"/>
              <a:pathLst>
                <a:path w="1581551" h="812800">
                  <a:moveTo>
                    <a:pt x="0" y="0"/>
                  </a:moveTo>
                  <a:lnTo>
                    <a:pt x="1581551" y="0"/>
                  </a:lnTo>
                  <a:lnTo>
                    <a:pt x="1581551" y="812800"/>
                  </a:lnTo>
                  <a:lnTo>
                    <a:pt x="0" y="812800"/>
                  </a:lnTo>
                  <a:close/>
                </a:path>
              </a:pathLst>
            </a:custGeom>
            <a:solidFill>
              <a:srgbClr val="174D8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889817" y="225849"/>
            <a:ext cx="1156690" cy="982135"/>
          </a:xfrm>
          <a:custGeom>
            <a:avLst/>
            <a:gdLst/>
            <a:ahLst/>
            <a:cxnLst/>
            <a:rect l="l" t="t" r="r" b="b"/>
            <a:pathLst>
              <a:path w="1156690" h="982135">
                <a:moveTo>
                  <a:pt x="0" y="0"/>
                </a:moveTo>
                <a:lnTo>
                  <a:pt x="1156689" y="0"/>
                </a:lnTo>
                <a:lnTo>
                  <a:pt x="1156689" y="982135"/>
                </a:lnTo>
                <a:lnTo>
                  <a:pt x="0" y="9821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6885581" y="1733173"/>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LATAR BELAKANG</a:t>
            </a:r>
          </a:p>
        </p:txBody>
      </p:sp>
      <p:sp>
        <p:nvSpPr>
          <p:cNvPr id="9" name="TextBox 9"/>
          <p:cNvSpPr txBox="1"/>
          <p:nvPr/>
        </p:nvSpPr>
        <p:spPr>
          <a:xfrm>
            <a:off x="13027105" y="622507"/>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AE9371"/>
                </a:solidFill>
                <a:latin typeface="Open Sans 1"/>
              </a:rPr>
              <a:t>Universitas Ginyard</a:t>
            </a:r>
          </a:p>
        </p:txBody>
      </p:sp>
      <p:sp>
        <p:nvSpPr>
          <p:cNvPr id="10" name="TextBox 10"/>
          <p:cNvSpPr txBox="1"/>
          <p:nvPr/>
        </p:nvSpPr>
        <p:spPr>
          <a:xfrm>
            <a:off x="5114569" y="3368896"/>
            <a:ext cx="12353593" cy="4897210"/>
          </a:xfrm>
          <a:prstGeom prst="rect">
            <a:avLst/>
          </a:prstGeom>
        </p:spPr>
        <p:txBody>
          <a:bodyPr lIns="0" tIns="0" rIns="0" bIns="0" rtlCol="0" anchor="t">
            <a:spAutoFit/>
          </a:bodyPr>
          <a:lstStyle/>
          <a:p>
            <a:pPr algn="ctr">
              <a:lnSpc>
                <a:spcPts val="4317"/>
              </a:lnSpc>
            </a:pPr>
            <a:r>
              <a:rPr lang="en-US" sz="3482">
                <a:solidFill>
                  <a:srgbClr val="000000"/>
                </a:solidFill>
                <a:latin typeface="Alice"/>
              </a:rPr>
              <a:t>Lorem ipsum dolor sit amet, consectetur adipiscing elit. Suspendisse venenatis lobortis volutpat. Quisque a neque arcu. Donec dignissim, nulla id luctus accumsan, nibh libero fringilla nisl, eu suscipit purus eros in mi. Donec interdum purus eu pulvinar laoreet.</a:t>
            </a:r>
          </a:p>
          <a:p>
            <a:pPr algn="ctr">
              <a:lnSpc>
                <a:spcPts val="4317"/>
              </a:lnSpc>
            </a:pPr>
            <a:endParaRPr lang="en-US" sz="3482">
              <a:solidFill>
                <a:srgbClr val="000000"/>
              </a:solidFill>
              <a:latin typeface="Alice"/>
            </a:endParaRPr>
          </a:p>
          <a:p>
            <a:pPr algn="ctr">
              <a:lnSpc>
                <a:spcPts val="4317"/>
              </a:lnSpc>
            </a:pPr>
            <a:r>
              <a:rPr lang="en-US" sz="3482">
                <a:solidFill>
                  <a:srgbClr val="000000"/>
                </a:solidFill>
                <a:latin typeface="Alice"/>
              </a:rPr>
              <a:t>Vivamus tempus viverra sapien sit amet sodales. Sed pretium vehicula turpis, quis ornare dolor laoreet non. Donec et neque quis leo lacinia condimentum eget quis tellus. </a:t>
            </a:r>
          </a:p>
        </p:txBody>
      </p:sp>
      <p:grpSp>
        <p:nvGrpSpPr>
          <p:cNvPr id="11" name="Group 11"/>
          <p:cNvGrpSpPr/>
          <p:nvPr/>
        </p:nvGrpSpPr>
        <p:grpSpPr>
          <a:xfrm rot="-5400000">
            <a:off x="1925942" y="2223604"/>
            <a:ext cx="4842001" cy="394793"/>
            <a:chOff x="0" y="0"/>
            <a:chExt cx="1275260" cy="103978"/>
          </a:xfrm>
        </p:grpSpPr>
        <p:sp>
          <p:nvSpPr>
            <p:cNvPr id="12" name="Freeform 12"/>
            <p:cNvSpPr/>
            <p:nvPr/>
          </p:nvSpPr>
          <p:spPr>
            <a:xfrm>
              <a:off x="0" y="0"/>
              <a:ext cx="1275259" cy="103978"/>
            </a:xfrm>
            <a:custGeom>
              <a:avLst/>
              <a:gdLst/>
              <a:ahLst/>
              <a:cxnLst/>
              <a:rect l="l" t="t" r="r" b="b"/>
              <a:pathLst>
                <a:path w="1275259" h="103978">
                  <a:moveTo>
                    <a:pt x="0" y="0"/>
                  </a:moveTo>
                  <a:lnTo>
                    <a:pt x="1275259" y="0"/>
                  </a:lnTo>
                  <a:lnTo>
                    <a:pt x="1275259" y="103978"/>
                  </a:lnTo>
                  <a:lnTo>
                    <a:pt x="0" y="103978"/>
                  </a:lnTo>
                  <a:close/>
                </a:path>
              </a:pathLst>
            </a:custGeom>
            <a:solidFill>
              <a:srgbClr val="174D88"/>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419914" y="-1463937"/>
            <a:ext cx="10259740" cy="5771032"/>
            <a:chOff x="0" y="0"/>
            <a:chExt cx="11289030" cy="6350000"/>
          </a:xfrm>
        </p:grpSpPr>
        <p:sp>
          <p:nvSpPr>
            <p:cNvPr id="3" name="Freeform 3"/>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17011"/>
              </a:stretch>
            </a:blipFill>
          </p:spPr>
        </p:sp>
      </p:grpSp>
      <p:grpSp>
        <p:nvGrpSpPr>
          <p:cNvPr id="4" name="Group 4"/>
          <p:cNvGrpSpPr/>
          <p:nvPr/>
        </p:nvGrpSpPr>
        <p:grpSpPr>
          <a:xfrm>
            <a:off x="-2922466" y="0"/>
            <a:ext cx="11779339" cy="4307095"/>
            <a:chOff x="0" y="0"/>
            <a:chExt cx="3102377" cy="1134379"/>
          </a:xfrm>
        </p:grpSpPr>
        <p:sp>
          <p:nvSpPr>
            <p:cNvPr id="5" name="Freeform 5"/>
            <p:cNvSpPr/>
            <p:nvPr/>
          </p:nvSpPr>
          <p:spPr>
            <a:xfrm>
              <a:off x="0" y="0"/>
              <a:ext cx="3102377" cy="1134379"/>
            </a:xfrm>
            <a:custGeom>
              <a:avLst/>
              <a:gdLst/>
              <a:ahLst/>
              <a:cxnLst/>
              <a:rect l="l" t="t" r="r" b="b"/>
              <a:pathLst>
                <a:path w="3102377" h="1134379">
                  <a:moveTo>
                    <a:pt x="0" y="0"/>
                  </a:moveTo>
                  <a:lnTo>
                    <a:pt x="3102377" y="0"/>
                  </a:lnTo>
                  <a:lnTo>
                    <a:pt x="3102377" y="1134379"/>
                  </a:lnTo>
                  <a:lnTo>
                    <a:pt x="0" y="1134379"/>
                  </a:lnTo>
                  <a:close/>
                </a:path>
              </a:pathLst>
            </a:custGeom>
            <a:solidFill>
              <a:srgbClr val="174D88"/>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04866" y="1335594"/>
            <a:ext cx="15930609" cy="9447421"/>
            <a:chOff x="0" y="0"/>
            <a:chExt cx="4195716" cy="2488210"/>
          </a:xfrm>
        </p:grpSpPr>
        <p:sp>
          <p:nvSpPr>
            <p:cNvPr id="8" name="Freeform 8"/>
            <p:cNvSpPr/>
            <p:nvPr/>
          </p:nvSpPr>
          <p:spPr>
            <a:xfrm>
              <a:off x="0" y="0"/>
              <a:ext cx="4195716" cy="2488210"/>
            </a:xfrm>
            <a:custGeom>
              <a:avLst/>
              <a:gdLst/>
              <a:ahLst/>
              <a:cxnLst/>
              <a:rect l="l" t="t" r="r" b="b"/>
              <a:pathLst>
                <a:path w="4195716" h="2488210">
                  <a:moveTo>
                    <a:pt x="0" y="0"/>
                  </a:moveTo>
                  <a:lnTo>
                    <a:pt x="4195716" y="0"/>
                  </a:lnTo>
                  <a:lnTo>
                    <a:pt x="4195716" y="2488210"/>
                  </a:lnTo>
                  <a:lnTo>
                    <a:pt x="0" y="2488210"/>
                  </a:lnTo>
                  <a:close/>
                </a:path>
              </a:pathLst>
            </a:custGeom>
            <a:solidFill>
              <a:srgbClr val="FFFFF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04866" y="1316544"/>
            <a:ext cx="15930609" cy="8672421"/>
            <a:chOff x="0" y="0"/>
            <a:chExt cx="21240812" cy="11563228"/>
          </a:xfrm>
        </p:grpSpPr>
        <p:sp>
          <p:nvSpPr>
            <p:cNvPr id="11" name="Freeform 11"/>
            <p:cNvSpPr/>
            <p:nvPr/>
          </p:nvSpPr>
          <p:spPr>
            <a:xfrm flipH="1">
              <a:off x="10620406" y="0"/>
              <a:ext cx="10620406" cy="11563228"/>
            </a:xfrm>
            <a:custGeom>
              <a:avLst/>
              <a:gdLst/>
              <a:ahLst/>
              <a:cxnLst/>
              <a:rect l="l" t="t" r="r" b="b"/>
              <a:pathLst>
                <a:path w="10620406" h="11563228">
                  <a:moveTo>
                    <a:pt x="10620406" y="0"/>
                  </a:moveTo>
                  <a:lnTo>
                    <a:pt x="0" y="0"/>
                  </a:lnTo>
                  <a:lnTo>
                    <a:pt x="0" y="11563228"/>
                  </a:lnTo>
                  <a:lnTo>
                    <a:pt x="10620406" y="11563228"/>
                  </a:lnTo>
                  <a:lnTo>
                    <a:pt x="10620406" y="0"/>
                  </a:lnTo>
                  <a:close/>
                </a:path>
              </a:pathLst>
            </a:custGeom>
            <a:blipFill>
              <a:blip r:embed="rId3">
                <a:extLst>
                  <a:ext uri="{96DAC541-7B7A-43D3-8B79-37D633B846F1}">
                    <asvg:svgBlip xmlns:asvg="http://schemas.microsoft.com/office/drawing/2016/SVG/main" xmlns="" r:embed="rId4"/>
                  </a:ext>
                </a:extLst>
              </a:blip>
              <a:stretch>
                <a:fillRect r="-8877"/>
              </a:stretch>
            </a:blipFill>
          </p:spPr>
        </p:sp>
        <p:sp>
          <p:nvSpPr>
            <p:cNvPr id="12" name="Freeform 12"/>
            <p:cNvSpPr/>
            <p:nvPr/>
          </p:nvSpPr>
          <p:spPr>
            <a:xfrm>
              <a:off x="0" y="0"/>
              <a:ext cx="10620406" cy="11563228"/>
            </a:xfrm>
            <a:custGeom>
              <a:avLst/>
              <a:gdLst/>
              <a:ahLst/>
              <a:cxnLst/>
              <a:rect l="l" t="t" r="r" b="b"/>
              <a:pathLst>
                <a:path w="10620406" h="11563228">
                  <a:moveTo>
                    <a:pt x="0" y="0"/>
                  </a:moveTo>
                  <a:lnTo>
                    <a:pt x="10620406" y="0"/>
                  </a:lnTo>
                  <a:lnTo>
                    <a:pt x="10620406" y="11563228"/>
                  </a:lnTo>
                  <a:lnTo>
                    <a:pt x="0" y="11563228"/>
                  </a:lnTo>
                  <a:lnTo>
                    <a:pt x="0" y="0"/>
                  </a:lnTo>
                  <a:close/>
                </a:path>
              </a:pathLst>
            </a:custGeom>
            <a:blipFill>
              <a:blip r:embed="rId3">
                <a:extLst>
                  <a:ext uri="{96DAC541-7B7A-43D3-8B79-37D633B846F1}">
                    <asvg:svgBlip xmlns:asvg="http://schemas.microsoft.com/office/drawing/2016/SVG/main" xmlns="" r:embed="rId4"/>
                  </a:ext>
                </a:extLst>
              </a:blip>
              <a:stretch>
                <a:fillRect r="-8877"/>
              </a:stretch>
            </a:blipFill>
          </p:spPr>
        </p:sp>
      </p:grpSp>
      <p:sp>
        <p:nvSpPr>
          <p:cNvPr id="13" name="Freeform 13"/>
          <p:cNvSpPr/>
          <p:nvPr/>
        </p:nvSpPr>
        <p:spPr>
          <a:xfrm>
            <a:off x="391076" y="229634"/>
            <a:ext cx="1156690" cy="982135"/>
          </a:xfrm>
          <a:custGeom>
            <a:avLst/>
            <a:gdLst/>
            <a:ahLst/>
            <a:cxnLst/>
            <a:rect l="l" t="t" r="r" b="b"/>
            <a:pathLst>
              <a:path w="1156690" h="982135">
                <a:moveTo>
                  <a:pt x="0" y="0"/>
                </a:moveTo>
                <a:lnTo>
                  <a:pt x="1156690" y="0"/>
                </a:lnTo>
                <a:lnTo>
                  <a:pt x="1156690" y="982135"/>
                </a:lnTo>
                <a:lnTo>
                  <a:pt x="0" y="98213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3485077" y="4307095"/>
            <a:ext cx="1651715" cy="1651715"/>
          </a:xfrm>
          <a:custGeom>
            <a:avLst/>
            <a:gdLst/>
            <a:ahLst/>
            <a:cxnLst/>
            <a:rect l="l" t="t" r="r" b="b"/>
            <a:pathLst>
              <a:path w="1651715" h="1651715">
                <a:moveTo>
                  <a:pt x="0" y="0"/>
                </a:moveTo>
                <a:lnTo>
                  <a:pt x="1651715" y="0"/>
                </a:lnTo>
                <a:lnTo>
                  <a:pt x="1651715" y="1651715"/>
                </a:lnTo>
                <a:lnTo>
                  <a:pt x="0" y="16517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5" name="TextBox 15"/>
          <p:cNvSpPr txBox="1"/>
          <p:nvPr/>
        </p:nvSpPr>
        <p:spPr>
          <a:xfrm>
            <a:off x="2094392" y="6417095"/>
            <a:ext cx="4433086" cy="1096735"/>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sp>
        <p:nvSpPr>
          <p:cNvPr id="16" name="TextBox 16"/>
          <p:cNvSpPr txBox="1"/>
          <p:nvPr/>
        </p:nvSpPr>
        <p:spPr>
          <a:xfrm>
            <a:off x="4738216" y="2473708"/>
            <a:ext cx="8811568" cy="1026124"/>
          </a:xfrm>
          <a:prstGeom prst="rect">
            <a:avLst/>
          </a:prstGeom>
        </p:spPr>
        <p:txBody>
          <a:bodyPr lIns="0" tIns="0" rIns="0" bIns="0" rtlCol="0" anchor="t">
            <a:spAutoFit/>
          </a:bodyPr>
          <a:lstStyle/>
          <a:p>
            <a:pPr algn="ctr">
              <a:lnSpc>
                <a:spcPts val="8426"/>
              </a:lnSpc>
            </a:pPr>
            <a:r>
              <a:rPr lang="en-US" sz="6018">
                <a:solidFill>
                  <a:srgbClr val="174D88"/>
                </a:solidFill>
                <a:latin typeface="Eczar Semi-Bold"/>
              </a:rPr>
              <a:t>RUMUSAN MASALAH</a:t>
            </a:r>
          </a:p>
        </p:txBody>
      </p:sp>
      <p:sp>
        <p:nvSpPr>
          <p:cNvPr id="17" name="TextBox 17"/>
          <p:cNvSpPr txBox="1"/>
          <p:nvPr/>
        </p:nvSpPr>
        <p:spPr>
          <a:xfrm>
            <a:off x="832610" y="589480"/>
            <a:ext cx="4516838" cy="406193"/>
          </a:xfrm>
          <a:prstGeom prst="rect">
            <a:avLst/>
          </a:prstGeom>
        </p:spPr>
        <p:txBody>
          <a:bodyPr lIns="0" tIns="0" rIns="0" bIns="0" rtlCol="0" anchor="t">
            <a:spAutoFit/>
          </a:bodyPr>
          <a:lstStyle/>
          <a:p>
            <a:pPr algn="ctr">
              <a:lnSpc>
                <a:spcPts val="3336"/>
              </a:lnSpc>
              <a:spcBef>
                <a:spcPct val="0"/>
              </a:spcBef>
            </a:pPr>
            <a:r>
              <a:rPr lang="en-US" sz="2383">
                <a:solidFill>
                  <a:srgbClr val="DBBF8B"/>
                </a:solidFill>
                <a:latin typeface="Open Sans 1"/>
              </a:rPr>
              <a:t>Universitas Ginyard</a:t>
            </a:r>
          </a:p>
        </p:txBody>
      </p:sp>
      <p:sp>
        <p:nvSpPr>
          <p:cNvPr id="18" name="Freeform 18"/>
          <p:cNvSpPr/>
          <p:nvPr/>
        </p:nvSpPr>
        <p:spPr>
          <a:xfrm>
            <a:off x="8318142" y="4317642"/>
            <a:ext cx="1651715" cy="1651715"/>
          </a:xfrm>
          <a:custGeom>
            <a:avLst/>
            <a:gdLst/>
            <a:ahLst/>
            <a:cxnLst/>
            <a:rect l="l" t="t" r="r" b="b"/>
            <a:pathLst>
              <a:path w="1651715" h="1651715">
                <a:moveTo>
                  <a:pt x="0" y="0"/>
                </a:moveTo>
                <a:lnTo>
                  <a:pt x="1651716" y="0"/>
                </a:lnTo>
                <a:lnTo>
                  <a:pt x="1651716" y="1651716"/>
                </a:lnTo>
                <a:lnTo>
                  <a:pt x="0" y="16517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Freeform 19"/>
          <p:cNvSpPr/>
          <p:nvPr/>
        </p:nvSpPr>
        <p:spPr>
          <a:xfrm>
            <a:off x="13152823" y="4307095"/>
            <a:ext cx="1651715" cy="1651715"/>
          </a:xfrm>
          <a:custGeom>
            <a:avLst/>
            <a:gdLst/>
            <a:ahLst/>
            <a:cxnLst/>
            <a:rect l="l" t="t" r="r" b="b"/>
            <a:pathLst>
              <a:path w="1651715" h="1651715">
                <a:moveTo>
                  <a:pt x="0" y="0"/>
                </a:moveTo>
                <a:lnTo>
                  <a:pt x="1651715" y="0"/>
                </a:lnTo>
                <a:lnTo>
                  <a:pt x="1651715" y="1651715"/>
                </a:lnTo>
                <a:lnTo>
                  <a:pt x="0" y="165171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TextBox 20"/>
          <p:cNvSpPr txBox="1"/>
          <p:nvPr/>
        </p:nvSpPr>
        <p:spPr>
          <a:xfrm>
            <a:off x="6927457" y="6417095"/>
            <a:ext cx="4433086" cy="1096735"/>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sp>
        <p:nvSpPr>
          <p:cNvPr id="21" name="TextBox 21"/>
          <p:cNvSpPr txBox="1"/>
          <p:nvPr/>
        </p:nvSpPr>
        <p:spPr>
          <a:xfrm>
            <a:off x="11760523" y="6417095"/>
            <a:ext cx="4433086" cy="1096735"/>
          </a:xfrm>
          <a:prstGeom prst="rect">
            <a:avLst/>
          </a:prstGeom>
        </p:spPr>
        <p:txBody>
          <a:bodyPr lIns="0" tIns="0" rIns="0" bIns="0" rtlCol="0" anchor="t">
            <a:spAutoFit/>
          </a:bodyPr>
          <a:lstStyle/>
          <a:p>
            <a:pPr algn="ctr">
              <a:lnSpc>
                <a:spcPts val="4317"/>
              </a:lnSpc>
            </a:pPr>
            <a:r>
              <a:rPr lang="en-US" sz="3482">
                <a:solidFill>
                  <a:srgbClr val="000000"/>
                </a:solidFill>
                <a:latin typeface="Alice"/>
              </a:rPr>
              <a:t>Tuliskan keterangan anda disini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886</Words>
  <Application>Microsoft Office PowerPoint</Application>
  <PresentationFormat>Custom</PresentationFormat>
  <Paragraphs>109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Narkisim</vt:lpstr>
      <vt:lpstr>Wingdings</vt:lpstr>
      <vt:lpstr>Open Sans 1</vt:lpstr>
      <vt:lpstr>Eczar Semi-Bold</vt:lpstr>
      <vt:lpstr>Calibri</vt:lpstr>
      <vt:lpstr>Alice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Putih Profesional Presentasi Tugas Penelitian</dc:title>
  <dc:creator>Pardiah</dc:creator>
  <cp:lastModifiedBy>HP</cp:lastModifiedBy>
  <cp:revision>10</cp:revision>
  <dcterms:created xsi:type="dcterms:W3CDTF">2006-08-16T00:00:00Z</dcterms:created>
  <dcterms:modified xsi:type="dcterms:W3CDTF">2023-08-16T01:09:50Z</dcterms:modified>
  <dc:identifier>DAFqKy2Kphs</dc:identifier>
</cp:coreProperties>
</file>