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1" r:id="rId4"/>
    <p:sldId id="263" r:id="rId5"/>
    <p:sldId id="264" r:id="rId6"/>
    <p:sldId id="258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3728A7-315F-AC4A-B133-80CED3B8ABC1}" v="17" dt="2024-07-18T08:36:39.832"/>
    <p1510:client id="{380B4C5E-6A52-A442-AC61-D1857CFCB055}" v="20" dt="2024-07-17T12:02:27.8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Gaya Medium 2 - Akse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Gaya Tera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13"/>
    <p:restoredTop sz="94676"/>
  </p:normalViewPr>
  <p:slideViewPr>
    <p:cSldViewPr snapToGrid="0">
      <p:cViewPr varScale="1">
        <p:scale>
          <a:sx n="52" d="100"/>
          <a:sy n="52" d="100"/>
        </p:scale>
        <p:origin x="216" y="1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tan Permatasari" userId="512be2fd24da3437" providerId="LiveId" clId="{093728A7-315F-AC4A-B133-80CED3B8ABC1}"/>
    <pc:docChg chg="undo custSel addSld delSld modSld sldOrd">
      <pc:chgData name="Intan Permatasari" userId="512be2fd24da3437" providerId="LiveId" clId="{093728A7-315F-AC4A-B133-80CED3B8ABC1}" dt="2024-07-18T08:36:48.249" v="1295" actId="1076"/>
      <pc:docMkLst>
        <pc:docMk/>
      </pc:docMkLst>
      <pc:sldChg chg="addSp modSp mod">
        <pc:chgData name="Intan Permatasari" userId="512be2fd24da3437" providerId="LiveId" clId="{093728A7-315F-AC4A-B133-80CED3B8ABC1}" dt="2024-07-18T08:36:48.249" v="1295" actId="1076"/>
        <pc:sldMkLst>
          <pc:docMk/>
          <pc:sldMk cId="1971755167" sldId="256"/>
        </pc:sldMkLst>
        <pc:spChg chg="mod">
          <ac:chgData name="Intan Permatasari" userId="512be2fd24da3437" providerId="LiveId" clId="{093728A7-315F-AC4A-B133-80CED3B8ABC1}" dt="2024-07-17T12:04:46.253" v="11" actId="20577"/>
          <ac:spMkLst>
            <pc:docMk/>
            <pc:sldMk cId="1971755167" sldId="256"/>
            <ac:spMk id="2" creationId="{809FCA8E-0736-A47F-C807-FDBF2351B353}"/>
          </ac:spMkLst>
        </pc:spChg>
        <pc:spChg chg="add mod">
          <ac:chgData name="Intan Permatasari" userId="512be2fd24da3437" providerId="LiveId" clId="{093728A7-315F-AC4A-B133-80CED3B8ABC1}" dt="2024-07-18T08:36:48.249" v="1295" actId="1076"/>
          <ac:spMkLst>
            <pc:docMk/>
            <pc:sldMk cId="1971755167" sldId="256"/>
            <ac:spMk id="4" creationId="{E8DB14A9-2C98-B7C8-EF2D-E090CFC95CD8}"/>
          </ac:spMkLst>
        </pc:spChg>
        <pc:picChg chg="add mod">
          <ac:chgData name="Intan Permatasari" userId="512be2fd24da3437" providerId="LiveId" clId="{093728A7-315F-AC4A-B133-80CED3B8ABC1}" dt="2024-07-18T08:36:39.832" v="1293"/>
          <ac:picMkLst>
            <pc:docMk/>
            <pc:sldMk cId="1971755167" sldId="256"/>
            <ac:picMk id="5" creationId="{CB077F2E-DF0D-AC30-BE2F-16961B8E5448}"/>
          </ac:picMkLst>
        </pc:picChg>
      </pc:sldChg>
      <pc:sldChg chg="addSp delSp modSp mod">
        <pc:chgData name="Intan Permatasari" userId="512be2fd24da3437" providerId="LiveId" clId="{093728A7-315F-AC4A-B133-80CED3B8ABC1}" dt="2024-07-17T12:09:36.035" v="67" actId="27636"/>
        <pc:sldMkLst>
          <pc:docMk/>
          <pc:sldMk cId="155130794" sldId="257"/>
        </pc:sldMkLst>
        <pc:spChg chg="add del mod">
          <ac:chgData name="Intan Permatasari" userId="512be2fd24da3437" providerId="LiveId" clId="{093728A7-315F-AC4A-B133-80CED3B8ABC1}" dt="2024-07-17T12:08:32.420" v="33" actId="20577"/>
          <ac:spMkLst>
            <pc:docMk/>
            <pc:sldMk cId="155130794" sldId="257"/>
            <ac:spMk id="2" creationId="{F878E226-3051-3898-1FEA-93B01570F79B}"/>
          </ac:spMkLst>
        </pc:spChg>
        <pc:spChg chg="mod">
          <ac:chgData name="Intan Permatasari" userId="512be2fd24da3437" providerId="LiveId" clId="{093728A7-315F-AC4A-B133-80CED3B8ABC1}" dt="2024-07-17T12:09:36.035" v="67" actId="27636"/>
          <ac:spMkLst>
            <pc:docMk/>
            <pc:sldMk cId="155130794" sldId="257"/>
            <ac:spMk id="3" creationId="{E7879488-EA11-199F-C266-E09F0DDC36EE}"/>
          </ac:spMkLst>
        </pc:spChg>
        <pc:graphicFrameChg chg="del">
          <ac:chgData name="Intan Permatasari" userId="512be2fd24da3437" providerId="LiveId" clId="{093728A7-315F-AC4A-B133-80CED3B8ABC1}" dt="2024-07-17T12:08:13.617" v="12" actId="478"/>
          <ac:graphicFrameMkLst>
            <pc:docMk/>
            <pc:sldMk cId="155130794" sldId="257"/>
            <ac:graphicFrameMk id="6" creationId="{498C6497-2A91-146D-81FD-F2B59C99373E}"/>
          </ac:graphicFrameMkLst>
        </pc:graphicFrameChg>
      </pc:sldChg>
      <pc:sldChg chg="addSp modSp mod">
        <pc:chgData name="Intan Permatasari" userId="512be2fd24da3437" providerId="LiveId" clId="{093728A7-315F-AC4A-B133-80CED3B8ABC1}" dt="2024-07-17T14:30:20.238" v="969" actId="20577"/>
        <pc:sldMkLst>
          <pc:docMk/>
          <pc:sldMk cId="3339184473" sldId="258"/>
        </pc:sldMkLst>
        <pc:spChg chg="mod">
          <ac:chgData name="Intan Permatasari" userId="512be2fd24da3437" providerId="LiveId" clId="{093728A7-315F-AC4A-B133-80CED3B8ABC1}" dt="2024-07-17T14:30:20.238" v="969" actId="20577"/>
          <ac:spMkLst>
            <pc:docMk/>
            <pc:sldMk cId="3339184473" sldId="258"/>
            <ac:spMk id="2" creationId="{37236144-AC7F-8E98-A486-58F186BFD574}"/>
          </ac:spMkLst>
        </pc:spChg>
        <pc:spChg chg="mod">
          <ac:chgData name="Intan Permatasari" userId="512be2fd24da3437" providerId="LiveId" clId="{093728A7-315F-AC4A-B133-80CED3B8ABC1}" dt="2024-07-17T12:21:00.357" v="270" actId="20577"/>
          <ac:spMkLst>
            <pc:docMk/>
            <pc:sldMk cId="3339184473" sldId="258"/>
            <ac:spMk id="3" creationId="{EF34DC2A-22E3-BC6A-1ACD-5F3497AD0C61}"/>
          </ac:spMkLst>
        </pc:sp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49" creationId="{F6F50518-A97B-31EA-CB56-0A8B29664948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50" creationId="{E13E246F-E4F0-2FBD-AE29-780960D2974C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51" creationId="{02A61B4E-4782-087F-D39A-3809912053A3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52" creationId="{13B540FF-D2A3-AEE3-61D5-5D79D6A55868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53" creationId="{41FA9684-1D29-EDAA-F6BB-34D54BDA9C71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54" creationId="{DDCE2F20-7244-0757-9489-764980FE2146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55" creationId="{B49EE841-AE04-1C33-DB1B-4762CDC98039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56" creationId="{522A1A2F-ACC3-93E2-0955-9B679A7439FC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57" creationId="{D1F51F5F-4367-032F-CE38-0B869DFB2956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58" creationId="{3BE11E36-E8FA-D80B-0603-AF406855B85B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59" creationId="{7047319F-7CEF-BE9B-00ED-B56F488B6DAC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60" creationId="{A4880ABB-2019-5C05-1F84-BF0A3A0E8D6F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61" creationId="{6FA8D4BE-2910-9284-9320-E1005222744F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62" creationId="{473C0F03-8386-9158-2055-15F9B44865F2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63" creationId="{2E131257-3113-B591-07C1-F7D6664250F4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64" creationId="{2D26B299-32B2-E730-43AF-BB8870C8B5A4}"/>
          </ac:picMkLst>
        </pc:picChg>
      </pc:sldChg>
      <pc:sldChg chg="del">
        <pc:chgData name="Intan Permatasari" userId="512be2fd24da3437" providerId="LiveId" clId="{093728A7-315F-AC4A-B133-80CED3B8ABC1}" dt="2024-07-17T12:22:27.332" v="275" actId="2696"/>
        <pc:sldMkLst>
          <pc:docMk/>
          <pc:sldMk cId="3912580030" sldId="259"/>
        </pc:sldMkLst>
      </pc:sldChg>
      <pc:sldChg chg="del">
        <pc:chgData name="Intan Permatasari" userId="512be2fd24da3437" providerId="LiveId" clId="{093728A7-315F-AC4A-B133-80CED3B8ABC1}" dt="2024-07-17T12:22:28.285" v="276" actId="2696"/>
        <pc:sldMkLst>
          <pc:docMk/>
          <pc:sldMk cId="2207682332" sldId="260"/>
        </pc:sldMkLst>
      </pc:sldChg>
      <pc:sldChg chg="addSp delSp modSp mod">
        <pc:chgData name="Intan Permatasari" userId="512be2fd24da3437" providerId="LiveId" clId="{093728A7-315F-AC4A-B133-80CED3B8ABC1}" dt="2024-07-17T14:32:51.456" v="999" actId="27636"/>
        <pc:sldMkLst>
          <pc:docMk/>
          <pc:sldMk cId="2449465300" sldId="261"/>
        </pc:sldMkLst>
        <pc:spChg chg="mod">
          <ac:chgData name="Intan Permatasari" userId="512be2fd24da3437" providerId="LiveId" clId="{093728A7-315F-AC4A-B133-80CED3B8ABC1}" dt="2024-07-17T14:32:35.696" v="988" actId="26606"/>
          <ac:spMkLst>
            <pc:docMk/>
            <pc:sldMk cId="2449465300" sldId="261"/>
            <ac:spMk id="2" creationId="{37236144-AC7F-8E98-A486-58F186BFD574}"/>
          </ac:spMkLst>
        </pc:spChg>
        <pc:spChg chg="add del mod">
          <ac:chgData name="Intan Permatasari" userId="512be2fd24da3437" providerId="LiveId" clId="{093728A7-315F-AC4A-B133-80CED3B8ABC1}" dt="2024-07-17T14:32:35.696" v="988" actId="26606"/>
          <ac:spMkLst>
            <pc:docMk/>
            <pc:sldMk cId="2449465300" sldId="261"/>
            <ac:spMk id="3" creationId="{EF34DC2A-22E3-BC6A-1ACD-5F3497AD0C61}"/>
          </ac:spMkLst>
        </pc:spChg>
        <pc:spChg chg="add">
          <ac:chgData name="Intan Permatasari" userId="512be2fd24da3437" providerId="LiveId" clId="{093728A7-315F-AC4A-B133-80CED3B8ABC1}" dt="2024-07-17T12:10:34.697" v="110"/>
          <ac:spMkLst>
            <pc:docMk/>
            <pc:sldMk cId="2449465300" sldId="261"/>
            <ac:spMk id="4" creationId="{5CF00EFB-720B-52F1-DA4C-4B4748E49BB4}"/>
          </ac:spMkLst>
        </pc:spChg>
        <pc:spChg chg="add del">
          <ac:chgData name="Intan Permatasari" userId="512be2fd24da3437" providerId="LiveId" clId="{093728A7-315F-AC4A-B133-80CED3B8ABC1}" dt="2024-07-17T14:32:35.696" v="988" actId="26606"/>
          <ac:spMkLst>
            <pc:docMk/>
            <pc:sldMk cId="2449465300" sldId="261"/>
            <ac:spMk id="16" creationId="{28D31E1B-0407-4223-9642-0B642CBF57D9}"/>
          </ac:spMkLst>
        </pc:spChg>
        <pc:spChg chg="add del">
          <ac:chgData name="Intan Permatasari" userId="512be2fd24da3437" providerId="LiveId" clId="{093728A7-315F-AC4A-B133-80CED3B8ABC1}" dt="2024-07-17T14:32:35.696" v="988" actId="26606"/>
          <ac:spMkLst>
            <pc:docMk/>
            <pc:sldMk cId="2449465300" sldId="261"/>
            <ac:spMk id="17" creationId="{D5B0017B-2ECA-49AF-B397-DC140825DF8D}"/>
          </ac:spMkLst>
        </pc:spChg>
        <pc:spChg chg="add del">
          <ac:chgData name="Intan Permatasari" userId="512be2fd24da3437" providerId="LiveId" clId="{093728A7-315F-AC4A-B133-80CED3B8ABC1}" dt="2024-07-17T14:32:35.696" v="988" actId="26606"/>
          <ac:spMkLst>
            <pc:docMk/>
            <pc:sldMk cId="2449465300" sldId="261"/>
            <ac:spMk id="19" creationId="{70E96339-907C-46C3-99AC-31179B6F0EBD}"/>
          </ac:spMkLst>
        </pc:spChg>
        <pc:spChg chg="add del">
          <ac:chgData name="Intan Permatasari" userId="512be2fd24da3437" providerId="LiveId" clId="{093728A7-315F-AC4A-B133-80CED3B8ABC1}" dt="2024-07-17T14:32:18.359" v="983" actId="26606"/>
          <ac:spMkLst>
            <pc:docMk/>
            <pc:sldMk cId="2449465300" sldId="261"/>
            <ac:spMk id="26" creationId="{DBF61EA3-B236-439E-9C0B-340980D56BEE}"/>
          </ac:spMkLst>
        </pc:spChg>
        <pc:spChg chg="add del">
          <ac:chgData name="Intan Permatasari" userId="512be2fd24da3437" providerId="LiveId" clId="{093728A7-315F-AC4A-B133-80CED3B8ABC1}" dt="2024-07-17T14:32:18.359" v="983" actId="26606"/>
          <ac:spMkLst>
            <pc:docMk/>
            <pc:sldMk cId="2449465300" sldId="261"/>
            <ac:spMk id="32" creationId="{E659831F-0D9A-4C63-9EBB-8435B85A440F}"/>
          </ac:spMkLst>
        </pc:spChg>
        <pc:spChg chg="add del">
          <ac:chgData name="Intan Permatasari" userId="512be2fd24da3437" providerId="LiveId" clId="{093728A7-315F-AC4A-B133-80CED3B8ABC1}" dt="2024-07-17T14:32:30.065" v="985" actId="26606"/>
          <ac:spMkLst>
            <pc:docMk/>
            <pc:sldMk cId="2449465300" sldId="261"/>
            <ac:spMk id="34" creationId="{28D31E1B-0407-4223-9642-0B642CBF57D9}"/>
          </ac:spMkLst>
        </pc:spChg>
        <pc:spChg chg="add del">
          <ac:chgData name="Intan Permatasari" userId="512be2fd24da3437" providerId="LiveId" clId="{093728A7-315F-AC4A-B133-80CED3B8ABC1}" dt="2024-07-17T14:32:30.065" v="985" actId="26606"/>
          <ac:spMkLst>
            <pc:docMk/>
            <pc:sldMk cId="2449465300" sldId="261"/>
            <ac:spMk id="39" creationId="{D5B0017B-2ECA-49AF-B397-DC140825DF8D}"/>
          </ac:spMkLst>
        </pc:spChg>
        <pc:spChg chg="add del">
          <ac:chgData name="Intan Permatasari" userId="512be2fd24da3437" providerId="LiveId" clId="{093728A7-315F-AC4A-B133-80CED3B8ABC1}" dt="2024-07-17T14:32:30.065" v="985" actId="26606"/>
          <ac:spMkLst>
            <pc:docMk/>
            <pc:sldMk cId="2449465300" sldId="261"/>
            <ac:spMk id="40" creationId="{70E96339-907C-46C3-99AC-31179B6F0EBD}"/>
          </ac:spMkLst>
        </pc:spChg>
        <pc:spChg chg="add del">
          <ac:chgData name="Intan Permatasari" userId="512be2fd24da3437" providerId="LiveId" clId="{093728A7-315F-AC4A-B133-80CED3B8ABC1}" dt="2024-07-17T14:32:35.675" v="987" actId="26606"/>
          <ac:spMkLst>
            <pc:docMk/>
            <pc:sldMk cId="2449465300" sldId="261"/>
            <ac:spMk id="43" creationId="{28D31E1B-0407-4223-9642-0B642CBF57D9}"/>
          </ac:spMkLst>
        </pc:spChg>
        <pc:spChg chg="add del">
          <ac:chgData name="Intan Permatasari" userId="512be2fd24da3437" providerId="LiveId" clId="{093728A7-315F-AC4A-B133-80CED3B8ABC1}" dt="2024-07-17T14:32:35.675" v="987" actId="26606"/>
          <ac:spMkLst>
            <pc:docMk/>
            <pc:sldMk cId="2449465300" sldId="261"/>
            <ac:spMk id="48" creationId="{D5B0017B-2ECA-49AF-B397-DC140825DF8D}"/>
          </ac:spMkLst>
        </pc:spChg>
        <pc:spChg chg="add del">
          <ac:chgData name="Intan Permatasari" userId="512be2fd24da3437" providerId="LiveId" clId="{093728A7-315F-AC4A-B133-80CED3B8ABC1}" dt="2024-07-17T14:32:35.675" v="987" actId="26606"/>
          <ac:spMkLst>
            <pc:docMk/>
            <pc:sldMk cId="2449465300" sldId="261"/>
            <ac:spMk id="50" creationId="{70E96339-907C-46C3-99AC-31179B6F0EBD}"/>
          </ac:spMkLst>
        </pc:spChg>
        <pc:spChg chg="add">
          <ac:chgData name="Intan Permatasari" userId="512be2fd24da3437" providerId="LiveId" clId="{093728A7-315F-AC4A-B133-80CED3B8ABC1}" dt="2024-07-17T14:32:35.696" v="988" actId="26606"/>
          <ac:spMkLst>
            <pc:docMk/>
            <pc:sldMk cId="2449465300" sldId="261"/>
            <ac:spMk id="53" creationId="{DBF61EA3-B236-439E-9C0B-340980D56BEE}"/>
          </ac:spMkLst>
        </pc:spChg>
        <pc:spChg chg="add">
          <ac:chgData name="Intan Permatasari" userId="512be2fd24da3437" providerId="LiveId" clId="{093728A7-315F-AC4A-B133-80CED3B8ABC1}" dt="2024-07-17T14:32:35.696" v="988" actId="26606"/>
          <ac:spMkLst>
            <pc:docMk/>
            <pc:sldMk cId="2449465300" sldId="261"/>
            <ac:spMk id="55" creationId="{E659831F-0D9A-4C63-9EBB-8435B85A440F}"/>
          </ac:spMkLst>
        </pc:spChg>
        <pc:spChg chg="add mod">
          <ac:chgData name="Intan Permatasari" userId="512be2fd24da3437" providerId="LiveId" clId="{093728A7-315F-AC4A-B133-80CED3B8ABC1}" dt="2024-07-17T14:32:51.456" v="999" actId="27636"/>
          <ac:spMkLst>
            <pc:docMk/>
            <pc:sldMk cId="2449465300" sldId="261"/>
            <ac:spMk id="56" creationId="{EF34DC2A-22E3-BC6A-1ACD-5F3497AD0C61}"/>
          </ac:spMkLst>
        </pc:spChg>
        <pc:grpChg chg="add del">
          <ac:chgData name="Intan Permatasari" userId="512be2fd24da3437" providerId="LiveId" clId="{093728A7-315F-AC4A-B133-80CED3B8ABC1}" dt="2024-07-17T14:32:35.696" v="988" actId="26606"/>
          <ac:grpSpMkLst>
            <pc:docMk/>
            <pc:sldMk cId="2449465300" sldId="261"/>
            <ac:grpSpMk id="18" creationId="{AE1C45F0-260A-458C-96ED-C1F6D2151219}"/>
          </ac:grpSpMkLst>
        </pc:grpChg>
        <pc:grpChg chg="add del">
          <ac:chgData name="Intan Permatasari" userId="512be2fd24da3437" providerId="LiveId" clId="{093728A7-315F-AC4A-B133-80CED3B8ABC1}" dt="2024-07-17T14:32:18.359" v="983" actId="26606"/>
          <ac:grpSpMkLst>
            <pc:docMk/>
            <pc:sldMk cId="2449465300" sldId="261"/>
            <ac:grpSpMk id="28" creationId="{28FAF094-D087-493F-8DF9-A486C2D6BBAA}"/>
          </ac:grpSpMkLst>
        </pc:grpChg>
        <pc:grpChg chg="add del">
          <ac:chgData name="Intan Permatasari" userId="512be2fd24da3437" providerId="LiveId" clId="{093728A7-315F-AC4A-B133-80CED3B8ABC1}" dt="2024-07-17T14:32:30.065" v="985" actId="26606"/>
          <ac:grpSpMkLst>
            <pc:docMk/>
            <pc:sldMk cId="2449465300" sldId="261"/>
            <ac:grpSpMk id="35" creationId="{AE1C45F0-260A-458C-96ED-C1F6D2151219}"/>
          </ac:grpSpMkLst>
        </pc:grpChg>
        <pc:grpChg chg="add del">
          <ac:chgData name="Intan Permatasari" userId="512be2fd24da3437" providerId="LiveId" clId="{093728A7-315F-AC4A-B133-80CED3B8ABC1}" dt="2024-07-17T14:32:35.675" v="987" actId="26606"/>
          <ac:grpSpMkLst>
            <pc:docMk/>
            <pc:sldMk cId="2449465300" sldId="261"/>
            <ac:grpSpMk id="44" creationId="{AE1C45F0-260A-458C-96ED-C1F6D2151219}"/>
          </ac:grpSpMkLst>
        </pc:grpChg>
        <pc:grpChg chg="add">
          <ac:chgData name="Intan Permatasari" userId="512be2fd24da3437" providerId="LiveId" clId="{093728A7-315F-AC4A-B133-80CED3B8ABC1}" dt="2024-07-17T14:32:35.696" v="988" actId="26606"/>
          <ac:grpSpMkLst>
            <pc:docMk/>
            <pc:sldMk cId="2449465300" sldId="261"/>
            <ac:grpSpMk id="54" creationId="{28FAF094-D087-493F-8DF9-A486C2D6BBAA}"/>
          </ac:grpSpMkLst>
        </pc:grpChg>
        <pc:graphicFrameChg chg="add del">
          <ac:chgData name="Intan Permatasari" userId="512be2fd24da3437" providerId="LiveId" clId="{093728A7-315F-AC4A-B133-80CED3B8ABC1}" dt="2024-07-17T14:32:30.065" v="985" actId="26606"/>
          <ac:graphicFrameMkLst>
            <pc:docMk/>
            <pc:sldMk cId="2449465300" sldId="261"/>
            <ac:graphicFrameMk id="23" creationId="{208C2D62-AAB1-4192-C128-6A6FAF37C8B7}"/>
          </ac:graphicFrameMkLst>
        </pc:graphicFrameChg>
        <pc:graphicFrameChg chg="add del">
          <ac:chgData name="Intan Permatasari" userId="512be2fd24da3437" providerId="LiveId" clId="{093728A7-315F-AC4A-B133-80CED3B8ABC1}" dt="2024-07-17T14:32:35.675" v="987" actId="26606"/>
          <ac:graphicFrameMkLst>
            <pc:docMk/>
            <pc:sldMk cId="2449465300" sldId="261"/>
            <ac:graphicFrameMk id="49" creationId="{B991F0B0-0398-187C-EAC2-96EE64142106}"/>
          </ac:graphicFrameMkLst>
        </pc:graphicFrameChg>
        <pc:picChg chg="del">
          <ac:chgData name="Intan Permatasari" userId="512be2fd24da3437" providerId="LiveId" clId="{093728A7-315F-AC4A-B133-80CED3B8ABC1}" dt="2024-07-17T12:19:10.474" v="269" actId="478"/>
          <ac:picMkLst>
            <pc:docMk/>
            <pc:sldMk cId="2449465300" sldId="261"/>
            <ac:picMk id="5" creationId="{39D80BDF-11BB-7724-1518-1DA79DD8E5FF}"/>
          </ac:picMkLst>
        </pc:picChg>
        <pc:picChg chg="add">
          <ac:chgData name="Intan Permatasari" userId="512be2fd24da3437" providerId="LiveId" clId="{093728A7-315F-AC4A-B133-80CED3B8ABC1}" dt="2024-07-17T12:10:34.697" v="110"/>
          <ac:picMkLst>
            <pc:docMk/>
            <pc:sldMk cId="2449465300" sldId="261"/>
            <ac:picMk id="1026" creationId="{2E3C6209-7AFF-64F3-5349-22EE88DCDAA9}"/>
          </ac:picMkLst>
        </pc:picChg>
        <pc:picChg chg="add">
          <ac:chgData name="Intan Permatasari" userId="512be2fd24da3437" providerId="LiveId" clId="{093728A7-315F-AC4A-B133-80CED3B8ABC1}" dt="2024-07-17T12:10:34.697" v="110"/>
          <ac:picMkLst>
            <pc:docMk/>
            <pc:sldMk cId="2449465300" sldId="261"/>
            <ac:picMk id="1027" creationId="{66F89F8C-86B7-380A-7823-7252984983D8}"/>
          </ac:picMkLst>
        </pc:picChg>
        <pc:picChg chg="add">
          <ac:chgData name="Intan Permatasari" userId="512be2fd24da3437" providerId="LiveId" clId="{093728A7-315F-AC4A-B133-80CED3B8ABC1}" dt="2024-07-17T12:10:34.697" v="110"/>
          <ac:picMkLst>
            <pc:docMk/>
            <pc:sldMk cId="2449465300" sldId="261"/>
            <ac:picMk id="1028" creationId="{20CB0CFB-1B9B-D6DC-ACA1-E7F5794B6237}"/>
          </ac:picMkLst>
        </pc:picChg>
        <pc:cxnChg chg="add del">
          <ac:chgData name="Intan Permatasari" userId="512be2fd24da3437" providerId="LiveId" clId="{093728A7-315F-AC4A-B133-80CED3B8ABC1}" dt="2024-07-17T14:32:35.696" v="988" actId="26606"/>
          <ac:cxnSpMkLst>
            <pc:docMk/>
            <pc:sldMk cId="2449465300" sldId="261"/>
            <ac:cxnSpMk id="21" creationId="{6CF1BAF6-AD41-4082-B212-8A1F9A2E8779}"/>
          </ac:cxnSpMkLst>
        </pc:cxnChg>
        <pc:cxnChg chg="add del">
          <ac:chgData name="Intan Permatasari" userId="512be2fd24da3437" providerId="LiveId" clId="{093728A7-315F-AC4A-B133-80CED3B8ABC1}" dt="2024-07-17T14:32:30.065" v="985" actId="26606"/>
          <ac:cxnSpMkLst>
            <pc:docMk/>
            <pc:sldMk cId="2449465300" sldId="261"/>
            <ac:cxnSpMk id="41" creationId="{6CF1BAF6-AD41-4082-B212-8A1F9A2E8779}"/>
          </ac:cxnSpMkLst>
        </pc:cxnChg>
        <pc:cxnChg chg="add del">
          <ac:chgData name="Intan Permatasari" userId="512be2fd24da3437" providerId="LiveId" clId="{093728A7-315F-AC4A-B133-80CED3B8ABC1}" dt="2024-07-17T14:32:35.675" v="987" actId="26606"/>
          <ac:cxnSpMkLst>
            <pc:docMk/>
            <pc:sldMk cId="2449465300" sldId="261"/>
            <ac:cxnSpMk id="51" creationId="{6CF1BAF6-AD41-4082-B212-8A1F9A2E8779}"/>
          </ac:cxnSpMkLst>
        </pc:cxnChg>
      </pc:sldChg>
      <pc:sldChg chg="del">
        <pc:chgData name="Intan Permatasari" userId="512be2fd24da3437" providerId="LiveId" clId="{093728A7-315F-AC4A-B133-80CED3B8ABC1}" dt="2024-07-17T12:22:31.782" v="277" actId="2696"/>
        <pc:sldMkLst>
          <pc:docMk/>
          <pc:sldMk cId="917848543" sldId="262"/>
        </pc:sldMkLst>
      </pc:sldChg>
      <pc:sldChg chg="addSp delSp modSp new mod">
        <pc:chgData name="Intan Permatasari" userId="512be2fd24da3437" providerId="LiveId" clId="{093728A7-315F-AC4A-B133-80CED3B8ABC1}" dt="2024-07-17T14:34:29.524" v="1041" actId="20577"/>
        <pc:sldMkLst>
          <pc:docMk/>
          <pc:sldMk cId="1741050518" sldId="263"/>
        </pc:sldMkLst>
        <pc:spChg chg="mod">
          <ac:chgData name="Intan Permatasari" userId="512be2fd24da3437" providerId="LiveId" clId="{093728A7-315F-AC4A-B133-80CED3B8ABC1}" dt="2024-07-17T12:26:11.839" v="488" actId="20577"/>
          <ac:spMkLst>
            <pc:docMk/>
            <pc:sldMk cId="1741050518" sldId="263"/>
            <ac:spMk id="2" creationId="{3E32FB5D-17A8-0C15-C907-DAB6F34CA9F6}"/>
          </ac:spMkLst>
        </pc:spChg>
        <pc:spChg chg="del">
          <ac:chgData name="Intan Permatasari" userId="512be2fd24da3437" providerId="LiveId" clId="{093728A7-315F-AC4A-B133-80CED3B8ABC1}" dt="2024-07-17T12:22:42.537" v="278" actId="3680"/>
          <ac:spMkLst>
            <pc:docMk/>
            <pc:sldMk cId="1741050518" sldId="263"/>
            <ac:spMk id="3" creationId="{82045793-0771-B802-F6DD-5C40C8EBED4B}"/>
          </ac:spMkLst>
        </pc:spChg>
        <pc:graphicFrameChg chg="add mod ord modGraphic">
          <ac:chgData name="Intan Permatasari" userId="512be2fd24da3437" providerId="LiveId" clId="{093728A7-315F-AC4A-B133-80CED3B8ABC1}" dt="2024-07-17T14:34:29.524" v="1041" actId="20577"/>
          <ac:graphicFrameMkLst>
            <pc:docMk/>
            <pc:sldMk cId="1741050518" sldId="263"/>
            <ac:graphicFrameMk id="4" creationId="{C1BD792F-CFA7-2632-8802-850D9DAA3CA9}"/>
          </ac:graphicFrameMkLst>
        </pc:graphicFrameChg>
      </pc:sldChg>
      <pc:sldChg chg="addSp delSp modSp new mod">
        <pc:chgData name="Intan Permatasari" userId="512be2fd24da3437" providerId="LiveId" clId="{093728A7-315F-AC4A-B133-80CED3B8ABC1}" dt="2024-07-17T14:33:48.600" v="1006" actId="122"/>
        <pc:sldMkLst>
          <pc:docMk/>
          <pc:sldMk cId="4149955842" sldId="264"/>
        </pc:sldMkLst>
        <pc:spChg chg="mod">
          <ac:chgData name="Intan Permatasari" userId="512be2fd24da3437" providerId="LiveId" clId="{093728A7-315F-AC4A-B133-80CED3B8ABC1}" dt="2024-07-17T14:13:56.275" v="697" actId="20577"/>
          <ac:spMkLst>
            <pc:docMk/>
            <pc:sldMk cId="4149955842" sldId="264"/>
            <ac:spMk id="2" creationId="{137FEBDE-DAA8-2052-FF9D-5B466D75955E}"/>
          </ac:spMkLst>
        </pc:spChg>
        <pc:spChg chg="del">
          <ac:chgData name="Intan Permatasari" userId="512be2fd24da3437" providerId="LiveId" clId="{093728A7-315F-AC4A-B133-80CED3B8ABC1}" dt="2024-07-17T12:26:33.315" v="490" actId="3680"/>
          <ac:spMkLst>
            <pc:docMk/>
            <pc:sldMk cId="4149955842" sldId="264"/>
            <ac:spMk id="3" creationId="{035AE43B-FF61-4D2F-B485-350D4C9D1C6B}"/>
          </ac:spMkLst>
        </pc:spChg>
        <pc:graphicFrameChg chg="add mod ord modGraphic">
          <ac:chgData name="Intan Permatasari" userId="512be2fd24da3437" providerId="LiveId" clId="{093728A7-315F-AC4A-B133-80CED3B8ABC1}" dt="2024-07-17T14:33:48.600" v="1006" actId="122"/>
          <ac:graphicFrameMkLst>
            <pc:docMk/>
            <pc:sldMk cId="4149955842" sldId="264"/>
            <ac:graphicFrameMk id="4" creationId="{CBBA82D0-764D-BA63-28FF-6264B20A5992}"/>
          </ac:graphicFrameMkLst>
        </pc:graphicFrameChg>
      </pc:sldChg>
      <pc:sldChg chg="modSp add mod ord">
        <pc:chgData name="Intan Permatasari" userId="512be2fd24da3437" providerId="LiveId" clId="{093728A7-315F-AC4A-B133-80CED3B8ABC1}" dt="2024-07-17T14:33:32.334" v="1002" actId="122"/>
        <pc:sldMkLst>
          <pc:docMk/>
          <pc:sldMk cId="3746191666" sldId="265"/>
        </pc:sldMkLst>
        <pc:graphicFrameChg chg="mod modGraphic">
          <ac:chgData name="Intan Permatasari" userId="512be2fd24da3437" providerId="LiveId" clId="{093728A7-315F-AC4A-B133-80CED3B8ABC1}" dt="2024-07-17T14:33:32.334" v="1002" actId="122"/>
          <ac:graphicFrameMkLst>
            <pc:docMk/>
            <pc:sldMk cId="3746191666" sldId="265"/>
            <ac:graphicFrameMk id="4" creationId="{CBBA82D0-764D-BA63-28FF-6264B20A5992}"/>
          </ac:graphicFrameMkLst>
        </pc:graphicFrameChg>
      </pc:sldChg>
      <pc:sldChg chg="addSp delSp modSp new mod setBg">
        <pc:chgData name="Intan Permatasari" userId="512be2fd24da3437" providerId="LiveId" clId="{093728A7-315F-AC4A-B133-80CED3B8ABC1}" dt="2024-07-17T14:31:52.933" v="981" actId="20577"/>
        <pc:sldMkLst>
          <pc:docMk/>
          <pc:sldMk cId="2107460426" sldId="266"/>
        </pc:sldMkLst>
        <pc:spChg chg="del mod">
          <ac:chgData name="Intan Permatasari" userId="512be2fd24da3437" providerId="LiveId" clId="{093728A7-315F-AC4A-B133-80CED3B8ABC1}" dt="2024-07-17T14:27:13.395" v="926" actId="478"/>
          <ac:spMkLst>
            <pc:docMk/>
            <pc:sldMk cId="2107460426" sldId="266"/>
            <ac:spMk id="2" creationId="{D0C716CE-9BF7-CDFA-39F1-DC85242B2094}"/>
          </ac:spMkLst>
        </pc:spChg>
        <pc:spChg chg="mod">
          <ac:chgData name="Intan Permatasari" userId="512be2fd24da3437" providerId="LiveId" clId="{093728A7-315F-AC4A-B133-80CED3B8ABC1}" dt="2024-07-17T14:31:52.933" v="981" actId="20577"/>
          <ac:spMkLst>
            <pc:docMk/>
            <pc:sldMk cId="2107460426" sldId="266"/>
            <ac:spMk id="3" creationId="{6F11F411-810C-E4D7-86FF-C92409E71A40}"/>
          </ac:spMkLst>
        </pc:spChg>
        <pc:spChg chg="add del mod">
          <ac:chgData name="Intan Permatasari" userId="512be2fd24da3437" providerId="LiveId" clId="{093728A7-315F-AC4A-B133-80CED3B8ABC1}" dt="2024-07-17T14:24:11.498" v="839"/>
          <ac:spMkLst>
            <pc:docMk/>
            <pc:sldMk cId="2107460426" sldId="266"/>
            <ac:spMk id="4" creationId="{298163E7-3F25-1AEB-1A25-AA520270D064}"/>
          </ac:spMkLst>
        </pc:spChg>
        <pc:spChg chg="add del mod">
          <ac:chgData name="Intan Permatasari" userId="512be2fd24da3437" providerId="LiveId" clId="{093728A7-315F-AC4A-B133-80CED3B8ABC1}" dt="2024-07-17T14:25:02.896" v="887"/>
          <ac:spMkLst>
            <pc:docMk/>
            <pc:sldMk cId="2107460426" sldId="266"/>
            <ac:spMk id="7" creationId="{3F63EF6D-D6CB-96D1-1D74-0EFAEE65FB61}"/>
          </ac:spMkLst>
        </pc:spChg>
        <pc:spChg chg="add del">
          <ac:chgData name="Intan Permatasari" userId="512be2fd24da3437" providerId="LiveId" clId="{093728A7-315F-AC4A-B133-80CED3B8ABC1}" dt="2024-07-17T14:31:46.547" v="979" actId="26606"/>
          <ac:spMkLst>
            <pc:docMk/>
            <pc:sldMk cId="2107460426" sldId="266"/>
            <ac:spMk id="11" creationId="{B712E947-0734-45F9-9C4F-41114EC3A33E}"/>
          </ac:spMkLst>
        </pc:spChg>
        <pc:spChg chg="add del">
          <ac:chgData name="Intan Permatasari" userId="512be2fd24da3437" providerId="LiveId" clId="{093728A7-315F-AC4A-B133-80CED3B8ABC1}" dt="2024-07-17T14:31:46.547" v="979" actId="26606"/>
          <ac:spMkLst>
            <pc:docMk/>
            <pc:sldMk cId="2107460426" sldId="266"/>
            <ac:spMk id="12" creationId="{5A65989E-BBD5-44D7-AA86-7AFD5D46BBC0}"/>
          </ac:spMkLst>
        </pc:spChg>
        <pc:spChg chg="add del">
          <ac:chgData name="Intan Permatasari" userId="512be2fd24da3437" providerId="LiveId" clId="{093728A7-315F-AC4A-B133-80CED3B8ABC1}" dt="2024-07-17T14:24:53.094" v="883" actId="26606"/>
          <ac:spMkLst>
            <pc:docMk/>
            <pc:sldMk cId="2107460426" sldId="266"/>
            <ac:spMk id="14" creationId="{AB43E7DC-5101-4E7C-ADB5-596311F53DEA}"/>
          </ac:spMkLst>
        </pc:spChg>
        <pc:spChg chg="add del">
          <ac:chgData name="Intan Permatasari" userId="512be2fd24da3437" providerId="LiveId" clId="{093728A7-315F-AC4A-B133-80CED3B8ABC1}" dt="2024-07-17T14:24:53.094" v="883" actId="26606"/>
          <ac:spMkLst>
            <pc:docMk/>
            <pc:sldMk cId="2107460426" sldId="266"/>
            <ac:spMk id="16" creationId="{1B8BCA7A-6464-4C53-A572-89B2B3C2D8D4}"/>
          </ac:spMkLst>
        </pc:spChg>
        <pc:spChg chg="add del">
          <ac:chgData name="Intan Permatasari" userId="512be2fd24da3437" providerId="LiveId" clId="{093728A7-315F-AC4A-B133-80CED3B8ABC1}" dt="2024-07-17T14:31:46.547" v="979" actId="26606"/>
          <ac:spMkLst>
            <pc:docMk/>
            <pc:sldMk cId="2107460426" sldId="266"/>
            <ac:spMk id="18" creationId="{231A2881-D8D7-4A7D-ACA3-E9F849F853D8}"/>
          </ac:spMkLst>
        </pc:spChg>
        <pc:picChg chg="add mod">
          <ac:chgData name="Intan Permatasari" userId="512be2fd24da3437" providerId="LiveId" clId="{093728A7-315F-AC4A-B133-80CED3B8ABC1}" dt="2024-07-17T14:31:46.547" v="979" actId="26606"/>
          <ac:picMkLst>
            <pc:docMk/>
            <pc:sldMk cId="2107460426" sldId="266"/>
            <ac:picMk id="6" creationId="{DD569AFA-C15C-6495-0633-BEBF3D8F51B3}"/>
          </ac:picMkLst>
        </pc:picChg>
        <pc:picChg chg="add mod ord">
          <ac:chgData name="Intan Permatasari" userId="512be2fd24da3437" providerId="LiveId" clId="{093728A7-315F-AC4A-B133-80CED3B8ABC1}" dt="2024-07-17T14:31:46.547" v="979" actId="26606"/>
          <ac:picMkLst>
            <pc:docMk/>
            <pc:sldMk cId="2107460426" sldId="266"/>
            <ac:picMk id="9" creationId="{E58B9ACB-B7FB-7E01-1AE9-BA98E69089E7}"/>
          </ac:picMkLst>
        </pc:picChg>
      </pc:sldChg>
      <pc:sldChg chg="addSp delSp modSp new mod setBg modNotesTx">
        <pc:chgData name="Intan Permatasari" userId="512be2fd24da3437" providerId="LiveId" clId="{093728A7-315F-AC4A-B133-80CED3B8ABC1}" dt="2024-07-17T14:43:49.272" v="1292" actId="1076"/>
        <pc:sldMkLst>
          <pc:docMk/>
          <pc:sldMk cId="4181685608" sldId="267"/>
        </pc:sldMkLst>
        <pc:spChg chg="mod">
          <ac:chgData name="Intan Permatasari" userId="512be2fd24da3437" providerId="LiveId" clId="{093728A7-315F-AC4A-B133-80CED3B8ABC1}" dt="2024-07-17T14:38:07.323" v="1062" actId="26606"/>
          <ac:spMkLst>
            <pc:docMk/>
            <pc:sldMk cId="4181685608" sldId="267"/>
            <ac:spMk id="2" creationId="{DAAC8423-063D-3318-0AD1-CDFEF5602CB3}"/>
          </ac:spMkLst>
        </pc:spChg>
        <pc:spChg chg="del">
          <ac:chgData name="Intan Permatasari" userId="512be2fd24da3437" providerId="LiveId" clId="{093728A7-315F-AC4A-B133-80CED3B8ABC1}" dt="2024-07-17T14:37:39.980" v="1055"/>
          <ac:spMkLst>
            <pc:docMk/>
            <pc:sldMk cId="4181685608" sldId="267"/>
            <ac:spMk id="3" creationId="{0BD2BCBC-81C0-4382-94D0-32362F9445AE}"/>
          </ac:spMkLst>
        </pc:spChg>
        <pc:spChg chg="add">
          <ac:chgData name="Intan Permatasari" userId="512be2fd24da3437" providerId="LiveId" clId="{093728A7-315F-AC4A-B133-80CED3B8ABC1}" dt="2024-07-17T14:38:07.323" v="1062" actId="26606"/>
          <ac:spMkLst>
            <pc:docMk/>
            <pc:sldMk cId="4181685608" sldId="267"/>
            <ac:spMk id="7" creationId="{058A14AF-9FB5-4CC7-BA35-E8E85D3EDF0E}"/>
          </ac:spMkLst>
        </pc:spChg>
        <pc:spChg chg="add">
          <ac:chgData name="Intan Permatasari" userId="512be2fd24da3437" providerId="LiveId" clId="{093728A7-315F-AC4A-B133-80CED3B8ABC1}" dt="2024-07-17T14:38:07.323" v="1062" actId="26606"/>
          <ac:spMkLst>
            <pc:docMk/>
            <pc:sldMk cId="4181685608" sldId="267"/>
            <ac:spMk id="8" creationId="{3A9A4357-BD1D-4622-A4FE-766E6AB8DE84}"/>
          </ac:spMkLst>
        </pc:spChg>
        <pc:spChg chg="add del">
          <ac:chgData name="Intan Permatasari" userId="512be2fd24da3437" providerId="LiveId" clId="{093728A7-315F-AC4A-B133-80CED3B8ABC1}" dt="2024-07-17T14:38:01.727" v="1061" actId="26606"/>
          <ac:spMkLst>
            <pc:docMk/>
            <pc:sldMk cId="4181685608" sldId="267"/>
            <ac:spMk id="9" creationId="{78DCA86C-14B5-087A-CD27-8BD44DBDD7C4}"/>
          </ac:spMkLst>
        </pc:spChg>
        <pc:spChg chg="add">
          <ac:chgData name="Intan Permatasari" userId="512be2fd24da3437" providerId="LiveId" clId="{093728A7-315F-AC4A-B133-80CED3B8ABC1}" dt="2024-07-17T14:38:07.323" v="1062" actId="26606"/>
          <ac:spMkLst>
            <pc:docMk/>
            <pc:sldMk cId="4181685608" sldId="267"/>
            <ac:spMk id="10" creationId="{E659831F-0D9A-4C63-9EBB-8435B85A440F}"/>
          </ac:spMkLst>
        </pc:spChg>
        <pc:spChg chg="add">
          <ac:chgData name="Intan Permatasari" userId="512be2fd24da3437" providerId="LiveId" clId="{093728A7-315F-AC4A-B133-80CED3B8ABC1}" dt="2024-07-17T14:38:07.323" v="1062" actId="26606"/>
          <ac:spMkLst>
            <pc:docMk/>
            <pc:sldMk cId="4181685608" sldId="267"/>
            <ac:spMk id="11" creationId="{CBE62F37-E631-FC95-D10A-149C4BE4A351}"/>
          </ac:spMkLst>
        </pc:spChg>
        <pc:spChg chg="add del">
          <ac:chgData name="Intan Permatasari" userId="512be2fd24da3437" providerId="LiveId" clId="{093728A7-315F-AC4A-B133-80CED3B8ABC1}" dt="2024-07-17T14:38:01.727" v="1061" actId="26606"/>
          <ac:spMkLst>
            <pc:docMk/>
            <pc:sldMk cId="4181685608" sldId="267"/>
            <ac:spMk id="12" creationId="{117AB3D3-3C9C-4DED-809A-78734805B895}"/>
          </ac:spMkLst>
        </pc:spChg>
        <pc:spChg chg="add">
          <ac:chgData name="Intan Permatasari" userId="512be2fd24da3437" providerId="LiveId" clId="{093728A7-315F-AC4A-B133-80CED3B8ABC1}" dt="2024-07-17T14:38:07.323" v="1062" actId="26606"/>
          <ac:spMkLst>
            <pc:docMk/>
            <pc:sldMk cId="4181685608" sldId="267"/>
            <ac:spMk id="13" creationId="{E6995CE5-F890-4ABA-82A2-26507CE8D2A3}"/>
          </ac:spMkLst>
        </pc:spChg>
        <pc:spChg chg="add del">
          <ac:chgData name="Intan Permatasari" userId="512be2fd24da3437" providerId="LiveId" clId="{093728A7-315F-AC4A-B133-80CED3B8ABC1}" dt="2024-07-17T14:38:01.727" v="1061" actId="26606"/>
          <ac:spMkLst>
            <pc:docMk/>
            <pc:sldMk cId="4181685608" sldId="267"/>
            <ac:spMk id="14" creationId="{3A9A4357-BD1D-4622-A4FE-766E6AB8DE84}"/>
          </ac:spMkLst>
        </pc:spChg>
        <pc:spChg chg="add del mod">
          <ac:chgData name="Intan Permatasari" userId="512be2fd24da3437" providerId="LiveId" clId="{093728A7-315F-AC4A-B133-80CED3B8ABC1}" dt="2024-07-17T14:43:11.322" v="1217"/>
          <ac:spMkLst>
            <pc:docMk/>
            <pc:sldMk cId="4181685608" sldId="267"/>
            <ac:spMk id="15" creationId="{9B8760F5-7169-2D7C-5086-8A49DCE426E6}"/>
          </ac:spMkLst>
        </pc:spChg>
        <pc:spChg chg="add del">
          <ac:chgData name="Intan Permatasari" userId="512be2fd24da3437" providerId="LiveId" clId="{093728A7-315F-AC4A-B133-80CED3B8ABC1}" dt="2024-07-17T14:38:01.727" v="1061" actId="26606"/>
          <ac:spMkLst>
            <pc:docMk/>
            <pc:sldMk cId="4181685608" sldId="267"/>
            <ac:spMk id="16" creationId="{E659831F-0D9A-4C63-9EBB-8435B85A440F}"/>
          </ac:spMkLst>
        </pc:spChg>
        <pc:spChg chg="add mod">
          <ac:chgData name="Intan Permatasari" userId="512be2fd24da3437" providerId="LiveId" clId="{093728A7-315F-AC4A-B133-80CED3B8ABC1}" dt="2024-07-17T14:43:49.272" v="1292" actId="1076"/>
          <ac:spMkLst>
            <pc:docMk/>
            <pc:sldMk cId="4181685608" sldId="267"/>
            <ac:spMk id="17" creationId="{BB3879D1-39FE-7D90-7D2E-2929868C88D7}"/>
          </ac:spMkLst>
        </pc:spChg>
        <pc:spChg chg="add del">
          <ac:chgData name="Intan Permatasari" userId="512be2fd24da3437" providerId="LiveId" clId="{093728A7-315F-AC4A-B133-80CED3B8ABC1}" dt="2024-07-17T14:38:01.727" v="1061" actId="26606"/>
          <ac:spMkLst>
            <pc:docMk/>
            <pc:sldMk cId="4181685608" sldId="267"/>
            <ac:spMk id="18" creationId="{E6995CE5-F890-4ABA-82A2-26507CE8D2A3}"/>
          </ac:spMkLst>
        </pc:spChg>
        <pc:graphicFrameChg chg="add mod modGraphic">
          <ac:chgData name="Intan Permatasari" userId="512be2fd24da3437" providerId="LiveId" clId="{093728A7-315F-AC4A-B133-80CED3B8ABC1}" dt="2024-07-17T14:42:50.560" v="1200" actId="14100"/>
          <ac:graphicFrameMkLst>
            <pc:docMk/>
            <pc:sldMk cId="4181685608" sldId="267"/>
            <ac:graphicFrameMk id="6" creationId="{5B162AE3-F5AC-E76E-F674-E5586347DB39}"/>
          </ac:graphicFrameMkLst>
        </pc:graphicFrameChg>
        <pc:picChg chg="add mod">
          <ac:chgData name="Intan Permatasari" userId="512be2fd24da3437" providerId="LiveId" clId="{093728A7-315F-AC4A-B133-80CED3B8ABC1}" dt="2024-07-17T14:38:07.323" v="1062" actId="26606"/>
          <ac:picMkLst>
            <pc:docMk/>
            <pc:sldMk cId="4181685608" sldId="267"/>
            <ac:picMk id="5" creationId="{713D4B7C-35E6-663A-A9AF-B9A9AC751372}"/>
          </ac:picMkLst>
        </pc:picChg>
      </pc:sldChg>
    </pc:docChg>
  </pc:docChgLst>
  <pc:docChgLst>
    <pc:chgData name="Intan Permatasari" userId="512be2fd24da3437" providerId="LiveId" clId="{380B4C5E-6A52-A442-AC61-D1857CFCB055}"/>
    <pc:docChg chg="undo custSel addSld delSld modSld sldOrd">
      <pc:chgData name="Intan Permatasari" userId="512be2fd24da3437" providerId="LiveId" clId="{380B4C5E-6A52-A442-AC61-D1857CFCB055}" dt="2024-07-17T12:02:30.984" v="896"/>
      <pc:docMkLst>
        <pc:docMk/>
      </pc:docMkLst>
      <pc:sldChg chg="addSp modSp mod setBg">
        <pc:chgData name="Intan Permatasari" userId="512be2fd24da3437" providerId="LiveId" clId="{380B4C5E-6A52-A442-AC61-D1857CFCB055}" dt="2024-07-17T11:58:23.079" v="819" actId="26606"/>
        <pc:sldMkLst>
          <pc:docMk/>
          <pc:sldMk cId="1971755167" sldId="256"/>
        </pc:sldMkLst>
        <pc:spChg chg="mod">
          <ac:chgData name="Intan Permatasari" userId="512be2fd24da3437" providerId="LiveId" clId="{380B4C5E-6A52-A442-AC61-D1857CFCB055}" dt="2024-07-17T11:58:23.079" v="819" actId="26606"/>
          <ac:spMkLst>
            <pc:docMk/>
            <pc:sldMk cId="1971755167" sldId="256"/>
            <ac:spMk id="2" creationId="{809FCA8E-0736-A47F-C807-FDBF2351B353}"/>
          </ac:spMkLst>
        </pc:spChg>
        <pc:spChg chg="mod">
          <ac:chgData name="Intan Permatasari" userId="512be2fd24da3437" providerId="LiveId" clId="{380B4C5E-6A52-A442-AC61-D1857CFCB055}" dt="2024-07-17T11:58:23.079" v="819" actId="26606"/>
          <ac:spMkLst>
            <pc:docMk/>
            <pc:sldMk cId="1971755167" sldId="256"/>
            <ac:spMk id="3" creationId="{9BAC58FE-4CD1-6D25-173B-D9351BA4DDF4}"/>
          </ac:spMkLst>
        </pc:spChg>
        <pc:spChg chg="add">
          <ac:chgData name="Intan Permatasari" userId="512be2fd24da3437" providerId="LiveId" clId="{380B4C5E-6A52-A442-AC61-D1857CFCB055}" dt="2024-07-17T11:58:23.079" v="819" actId="26606"/>
          <ac:spMkLst>
            <pc:docMk/>
            <pc:sldMk cId="1971755167" sldId="256"/>
            <ac:spMk id="8" creationId="{A7895A40-19A4-42D6-9D30-DBC1E8002635}"/>
          </ac:spMkLst>
        </pc:spChg>
        <pc:spChg chg="add">
          <ac:chgData name="Intan Permatasari" userId="512be2fd24da3437" providerId="LiveId" clId="{380B4C5E-6A52-A442-AC61-D1857CFCB055}" dt="2024-07-17T11:58:23.079" v="819" actId="26606"/>
          <ac:spMkLst>
            <pc:docMk/>
            <pc:sldMk cId="1971755167" sldId="256"/>
            <ac:spMk id="10" creationId="{02F429C4-ABC9-46FC-818A-B5429CDE4A96}"/>
          </ac:spMkLst>
        </pc:spChg>
        <pc:spChg chg="add">
          <ac:chgData name="Intan Permatasari" userId="512be2fd24da3437" providerId="LiveId" clId="{380B4C5E-6A52-A442-AC61-D1857CFCB055}" dt="2024-07-17T11:58:23.079" v="819" actId="26606"/>
          <ac:spMkLst>
            <pc:docMk/>
            <pc:sldMk cId="1971755167" sldId="256"/>
            <ac:spMk id="12" creationId="{2CEF98E4-3709-4952-8F42-2305CCE34FA3}"/>
          </ac:spMkLst>
        </pc:spChg>
        <pc:spChg chg="add">
          <ac:chgData name="Intan Permatasari" userId="512be2fd24da3437" providerId="LiveId" clId="{380B4C5E-6A52-A442-AC61-D1857CFCB055}" dt="2024-07-17T11:58:23.079" v="819" actId="26606"/>
          <ac:spMkLst>
            <pc:docMk/>
            <pc:sldMk cId="1971755167" sldId="256"/>
            <ac:spMk id="14" creationId="{F10BCCF5-D685-47FF-B675-647EAEB72C8E}"/>
          </ac:spMkLst>
        </pc:spChg>
        <pc:spChg chg="add">
          <ac:chgData name="Intan Permatasari" userId="512be2fd24da3437" providerId="LiveId" clId="{380B4C5E-6A52-A442-AC61-D1857CFCB055}" dt="2024-07-17T11:58:23.079" v="819" actId="26606"/>
          <ac:spMkLst>
            <pc:docMk/>
            <pc:sldMk cId="1971755167" sldId="256"/>
            <ac:spMk id="16" creationId="{B0EE8A42-107A-4D4C-8D56-BBAE95C7FC0D}"/>
          </ac:spMkLst>
        </pc:spChg>
      </pc:sldChg>
      <pc:sldChg chg="addSp delSp modSp mod setBg">
        <pc:chgData name="Intan Permatasari" userId="512be2fd24da3437" providerId="LiveId" clId="{380B4C5E-6A52-A442-AC61-D1857CFCB055}" dt="2024-07-17T11:59:33.512" v="835" actId="1076"/>
        <pc:sldMkLst>
          <pc:docMk/>
          <pc:sldMk cId="155130794" sldId="257"/>
        </pc:sldMkLst>
        <pc:spChg chg="mod">
          <ac:chgData name="Intan Permatasari" userId="512be2fd24da3437" providerId="LiveId" clId="{380B4C5E-6A52-A442-AC61-D1857CFCB055}" dt="2024-07-17T11:58:55.541" v="826" actId="26606"/>
          <ac:spMkLst>
            <pc:docMk/>
            <pc:sldMk cId="155130794" sldId="257"/>
            <ac:spMk id="2" creationId="{F878E226-3051-3898-1FEA-93B01570F79B}"/>
          </ac:spMkLst>
        </pc:spChg>
        <pc:spChg chg="mod">
          <ac:chgData name="Intan Permatasari" userId="512be2fd24da3437" providerId="LiveId" clId="{380B4C5E-6A52-A442-AC61-D1857CFCB055}" dt="2024-07-17T11:59:27.577" v="834" actId="14100"/>
          <ac:spMkLst>
            <pc:docMk/>
            <pc:sldMk cId="155130794" sldId="257"/>
            <ac:spMk id="3" creationId="{E7879488-EA11-199F-C266-E09F0DDC36EE}"/>
          </ac:spMkLst>
        </pc:spChg>
        <pc:spChg chg="add del">
          <ac:chgData name="Intan Permatasari" userId="512be2fd24da3437" providerId="LiveId" clId="{380B4C5E-6A52-A442-AC61-D1857CFCB055}" dt="2024-07-17T11:58:55.511" v="825" actId="26606"/>
          <ac:spMkLst>
            <pc:docMk/>
            <pc:sldMk cId="155130794" sldId="257"/>
            <ac:spMk id="13" creationId="{3A9A4357-BD1D-4622-A4FE-766E6AB8DE84}"/>
          </ac:spMkLst>
        </pc:spChg>
        <pc:spChg chg="add del">
          <ac:chgData name="Intan Permatasari" userId="512be2fd24da3437" providerId="LiveId" clId="{380B4C5E-6A52-A442-AC61-D1857CFCB055}" dt="2024-07-17T11:58:52.645" v="823" actId="26606"/>
          <ac:spMkLst>
            <pc:docMk/>
            <pc:sldMk cId="155130794" sldId="257"/>
            <ac:spMk id="15" creationId="{E659831F-0D9A-4C63-9EBB-8435B85A440F}"/>
          </ac:spMkLst>
        </pc:spChg>
        <pc:spChg chg="add del">
          <ac:chgData name="Intan Permatasari" userId="512be2fd24da3437" providerId="LiveId" clId="{380B4C5E-6A52-A442-AC61-D1857CFCB055}" dt="2024-07-17T11:58:52.645" v="823" actId="26606"/>
          <ac:spMkLst>
            <pc:docMk/>
            <pc:sldMk cId="155130794" sldId="257"/>
            <ac:spMk id="16" creationId="{058A14AF-9FB5-4CC7-BA35-E8E85D3EDF0E}"/>
          </ac:spMkLst>
        </pc:spChg>
        <pc:spChg chg="add del">
          <ac:chgData name="Intan Permatasari" userId="512be2fd24da3437" providerId="LiveId" clId="{380B4C5E-6A52-A442-AC61-D1857CFCB055}" dt="2024-07-17T11:58:52.645" v="823" actId="26606"/>
          <ac:spMkLst>
            <pc:docMk/>
            <pc:sldMk cId="155130794" sldId="257"/>
            <ac:spMk id="17" creationId="{E6995CE5-F890-4ABA-82A2-26507CE8D2A3}"/>
          </ac:spMkLst>
        </pc:spChg>
        <pc:spChg chg="add del">
          <ac:chgData name="Intan Permatasari" userId="512be2fd24da3437" providerId="LiveId" clId="{380B4C5E-6A52-A442-AC61-D1857CFCB055}" dt="2024-07-17T11:58:52.645" v="823" actId="26606"/>
          <ac:spMkLst>
            <pc:docMk/>
            <pc:sldMk cId="155130794" sldId="257"/>
            <ac:spMk id="18" creationId="{3A9A4357-BD1D-4622-A4FE-766E6AB8DE84}"/>
          </ac:spMkLst>
        </pc:spChg>
        <pc:spChg chg="add del">
          <ac:chgData name="Intan Permatasari" userId="512be2fd24da3437" providerId="LiveId" clId="{380B4C5E-6A52-A442-AC61-D1857CFCB055}" dt="2024-07-17T11:58:55.511" v="825" actId="26606"/>
          <ac:spMkLst>
            <pc:docMk/>
            <pc:sldMk cId="155130794" sldId="257"/>
            <ac:spMk id="20" creationId="{058A14AF-9FB5-4CC7-BA35-E8E85D3EDF0E}"/>
          </ac:spMkLst>
        </pc:spChg>
        <pc:spChg chg="add del">
          <ac:chgData name="Intan Permatasari" userId="512be2fd24da3437" providerId="LiveId" clId="{380B4C5E-6A52-A442-AC61-D1857CFCB055}" dt="2024-07-17T11:58:55.511" v="825" actId="26606"/>
          <ac:spMkLst>
            <pc:docMk/>
            <pc:sldMk cId="155130794" sldId="257"/>
            <ac:spMk id="21" creationId="{E659831F-0D9A-4C63-9EBB-8435B85A440F}"/>
          </ac:spMkLst>
        </pc:spChg>
        <pc:spChg chg="add del">
          <ac:chgData name="Intan Permatasari" userId="512be2fd24da3437" providerId="LiveId" clId="{380B4C5E-6A52-A442-AC61-D1857CFCB055}" dt="2024-07-17T11:58:55.511" v="825" actId="26606"/>
          <ac:spMkLst>
            <pc:docMk/>
            <pc:sldMk cId="155130794" sldId="257"/>
            <ac:spMk id="22" creationId="{E6995CE5-F890-4ABA-82A2-26507CE8D2A3}"/>
          </ac:spMkLst>
        </pc:spChg>
        <pc:spChg chg="add">
          <ac:chgData name="Intan Permatasari" userId="512be2fd24da3437" providerId="LiveId" clId="{380B4C5E-6A52-A442-AC61-D1857CFCB055}" dt="2024-07-17T11:58:55.541" v="826" actId="26606"/>
          <ac:spMkLst>
            <pc:docMk/>
            <pc:sldMk cId="155130794" sldId="257"/>
            <ac:spMk id="24" creationId="{058A14AF-9FB5-4CC7-BA35-E8E85D3EDF0E}"/>
          </ac:spMkLst>
        </pc:spChg>
        <pc:spChg chg="add">
          <ac:chgData name="Intan Permatasari" userId="512be2fd24da3437" providerId="LiveId" clId="{380B4C5E-6A52-A442-AC61-D1857CFCB055}" dt="2024-07-17T11:58:55.541" v="826" actId="26606"/>
          <ac:spMkLst>
            <pc:docMk/>
            <pc:sldMk cId="155130794" sldId="257"/>
            <ac:spMk id="25" creationId="{3A9A4357-BD1D-4622-A4FE-766E6AB8DE84}"/>
          </ac:spMkLst>
        </pc:spChg>
        <pc:spChg chg="add">
          <ac:chgData name="Intan Permatasari" userId="512be2fd24da3437" providerId="LiveId" clId="{380B4C5E-6A52-A442-AC61-D1857CFCB055}" dt="2024-07-17T11:58:55.541" v="826" actId="26606"/>
          <ac:spMkLst>
            <pc:docMk/>
            <pc:sldMk cId="155130794" sldId="257"/>
            <ac:spMk id="26" creationId="{E659831F-0D9A-4C63-9EBB-8435B85A440F}"/>
          </ac:spMkLst>
        </pc:spChg>
        <pc:spChg chg="add">
          <ac:chgData name="Intan Permatasari" userId="512be2fd24da3437" providerId="LiveId" clId="{380B4C5E-6A52-A442-AC61-D1857CFCB055}" dt="2024-07-17T11:58:55.541" v="826" actId="26606"/>
          <ac:spMkLst>
            <pc:docMk/>
            <pc:sldMk cId="155130794" sldId="257"/>
            <ac:spMk id="27" creationId="{E6995CE5-F890-4ABA-82A2-26507CE8D2A3}"/>
          </ac:spMkLst>
        </pc:spChg>
        <pc:grpChg chg="add del">
          <ac:chgData name="Intan Permatasari" userId="512be2fd24da3437" providerId="LiveId" clId="{380B4C5E-6A52-A442-AC61-D1857CFCB055}" dt="2024-07-17T11:58:50.456" v="821" actId="26606"/>
          <ac:grpSpMkLst>
            <pc:docMk/>
            <pc:sldMk cId="155130794" sldId="257"/>
            <ac:grpSpMk id="11" creationId="{9AF08BBE-71A7-AEFC-F970-93C6BF79B380}"/>
          </ac:grpSpMkLst>
        </pc:grpChg>
        <pc:graphicFrameChg chg="mod modGraphic">
          <ac:chgData name="Intan Permatasari" userId="512be2fd24da3437" providerId="LiveId" clId="{380B4C5E-6A52-A442-AC61-D1857CFCB055}" dt="2024-07-17T11:59:33.512" v="835" actId="1076"/>
          <ac:graphicFrameMkLst>
            <pc:docMk/>
            <pc:sldMk cId="155130794" sldId="257"/>
            <ac:graphicFrameMk id="6" creationId="{498C6497-2A91-146D-81FD-F2B59C99373E}"/>
          </ac:graphicFrameMkLst>
        </pc:graphicFrameChg>
      </pc:sldChg>
      <pc:sldChg chg="addSp modSp new mod setBg">
        <pc:chgData name="Intan Permatasari" userId="512be2fd24da3437" providerId="LiveId" clId="{380B4C5E-6A52-A442-AC61-D1857CFCB055}" dt="2024-07-17T12:00:03.055" v="839" actId="26606"/>
        <pc:sldMkLst>
          <pc:docMk/>
          <pc:sldMk cId="3339184473" sldId="258"/>
        </pc:sldMkLst>
        <pc:spChg chg="mod">
          <ac:chgData name="Intan Permatasari" userId="512be2fd24da3437" providerId="LiveId" clId="{380B4C5E-6A52-A442-AC61-D1857CFCB055}" dt="2024-07-17T12:00:03.055" v="839" actId="26606"/>
          <ac:spMkLst>
            <pc:docMk/>
            <pc:sldMk cId="3339184473" sldId="258"/>
            <ac:spMk id="2" creationId="{37236144-AC7F-8E98-A486-58F186BFD574}"/>
          </ac:spMkLst>
        </pc:spChg>
        <pc:spChg chg="mod">
          <ac:chgData name="Intan Permatasari" userId="512be2fd24da3437" providerId="LiveId" clId="{380B4C5E-6A52-A442-AC61-D1857CFCB055}" dt="2024-07-17T12:00:03.055" v="839" actId="26606"/>
          <ac:spMkLst>
            <pc:docMk/>
            <pc:sldMk cId="3339184473" sldId="258"/>
            <ac:spMk id="3" creationId="{EF34DC2A-22E3-BC6A-1ACD-5F3497AD0C61}"/>
          </ac:spMkLst>
        </pc:spChg>
        <pc:spChg chg="add">
          <ac:chgData name="Intan Permatasari" userId="512be2fd24da3437" providerId="LiveId" clId="{380B4C5E-6A52-A442-AC61-D1857CFCB055}" dt="2024-07-17T12:00:03.055" v="839" actId="26606"/>
          <ac:spMkLst>
            <pc:docMk/>
            <pc:sldMk cId="3339184473" sldId="258"/>
            <ac:spMk id="8" creationId="{DBF61EA3-B236-439E-9C0B-340980D56BEE}"/>
          </ac:spMkLst>
        </pc:spChg>
        <pc:spChg chg="add">
          <ac:chgData name="Intan Permatasari" userId="512be2fd24da3437" providerId="LiveId" clId="{380B4C5E-6A52-A442-AC61-D1857CFCB055}" dt="2024-07-17T12:00:03.055" v="839" actId="26606"/>
          <ac:spMkLst>
            <pc:docMk/>
            <pc:sldMk cId="3339184473" sldId="258"/>
            <ac:spMk id="14" creationId="{E659831F-0D9A-4C63-9EBB-8435B85A440F}"/>
          </ac:spMkLst>
        </pc:spChg>
        <pc:grpChg chg="add">
          <ac:chgData name="Intan Permatasari" userId="512be2fd24da3437" providerId="LiveId" clId="{380B4C5E-6A52-A442-AC61-D1857CFCB055}" dt="2024-07-17T12:00:03.055" v="839" actId="26606"/>
          <ac:grpSpMkLst>
            <pc:docMk/>
            <pc:sldMk cId="3339184473" sldId="258"/>
            <ac:grpSpMk id="10" creationId="{28FAF094-D087-493F-8DF9-A486C2D6BBAA}"/>
          </ac:grpSpMkLst>
        </pc:grpChg>
      </pc:sldChg>
      <pc:sldChg chg="addSp modSp new mod setBg">
        <pc:chgData name="Intan Permatasari" userId="512be2fd24da3437" providerId="LiveId" clId="{380B4C5E-6A52-A442-AC61-D1857CFCB055}" dt="2024-07-17T12:00:24.047" v="841" actId="123"/>
        <pc:sldMkLst>
          <pc:docMk/>
          <pc:sldMk cId="3912580030" sldId="259"/>
        </pc:sldMkLst>
        <pc:spChg chg="mod">
          <ac:chgData name="Intan Permatasari" userId="512be2fd24da3437" providerId="LiveId" clId="{380B4C5E-6A52-A442-AC61-D1857CFCB055}" dt="2024-07-17T12:00:20.358" v="840" actId="26606"/>
          <ac:spMkLst>
            <pc:docMk/>
            <pc:sldMk cId="3912580030" sldId="259"/>
            <ac:spMk id="2" creationId="{90676958-24BA-9A81-B79C-856EFCD09324}"/>
          </ac:spMkLst>
        </pc:spChg>
        <pc:spChg chg="mod">
          <ac:chgData name="Intan Permatasari" userId="512be2fd24da3437" providerId="LiveId" clId="{380B4C5E-6A52-A442-AC61-D1857CFCB055}" dt="2024-07-17T12:00:24.047" v="841" actId="123"/>
          <ac:spMkLst>
            <pc:docMk/>
            <pc:sldMk cId="3912580030" sldId="259"/>
            <ac:spMk id="3" creationId="{0732D293-1C7F-4247-C385-D609916F3EFB}"/>
          </ac:spMkLst>
        </pc:spChg>
        <pc:spChg chg="add">
          <ac:chgData name="Intan Permatasari" userId="512be2fd24da3437" providerId="LiveId" clId="{380B4C5E-6A52-A442-AC61-D1857CFCB055}" dt="2024-07-17T12:00:20.358" v="840" actId="26606"/>
          <ac:spMkLst>
            <pc:docMk/>
            <pc:sldMk cId="3912580030" sldId="259"/>
            <ac:spMk id="10" creationId="{DBC6133C-0615-4CE4-9132-37E609A9BDFA}"/>
          </ac:spMkLst>
        </pc:spChg>
        <pc:spChg chg="add">
          <ac:chgData name="Intan Permatasari" userId="512be2fd24da3437" providerId="LiveId" clId="{380B4C5E-6A52-A442-AC61-D1857CFCB055}" dt="2024-07-17T12:00:20.358" v="840" actId="26606"/>
          <ac:spMkLst>
            <pc:docMk/>
            <pc:sldMk cId="3912580030" sldId="259"/>
            <ac:spMk id="12" creationId="{169CC832-2974-4E8D-90ED-3E2941BA7336}"/>
          </ac:spMkLst>
        </pc:spChg>
        <pc:spChg chg="add">
          <ac:chgData name="Intan Permatasari" userId="512be2fd24da3437" providerId="LiveId" clId="{380B4C5E-6A52-A442-AC61-D1857CFCB055}" dt="2024-07-17T12:00:20.358" v="840" actId="26606"/>
          <ac:spMkLst>
            <pc:docMk/>
            <pc:sldMk cId="3912580030" sldId="259"/>
            <ac:spMk id="14" creationId="{55222F96-971A-4F90-B841-6BAB416C7AC1}"/>
          </ac:spMkLst>
        </pc:spChg>
        <pc:spChg chg="add">
          <ac:chgData name="Intan Permatasari" userId="512be2fd24da3437" providerId="LiveId" clId="{380B4C5E-6A52-A442-AC61-D1857CFCB055}" dt="2024-07-17T12:00:20.358" v="840" actId="26606"/>
          <ac:spMkLst>
            <pc:docMk/>
            <pc:sldMk cId="3912580030" sldId="259"/>
            <ac:spMk id="16" creationId="{08980754-6F4B-43C9-B9BE-127B6BED6586}"/>
          </ac:spMkLst>
        </pc:spChg>
        <pc:spChg chg="add">
          <ac:chgData name="Intan Permatasari" userId="512be2fd24da3437" providerId="LiveId" clId="{380B4C5E-6A52-A442-AC61-D1857CFCB055}" dt="2024-07-17T12:00:20.358" v="840" actId="26606"/>
          <ac:spMkLst>
            <pc:docMk/>
            <pc:sldMk cId="3912580030" sldId="259"/>
            <ac:spMk id="18" creationId="{2C1BBA94-3F40-40AA-8BB9-E69E25E537C1}"/>
          </ac:spMkLst>
        </pc:spChg>
        <pc:picChg chg="add mod">
          <ac:chgData name="Intan Permatasari" userId="512be2fd24da3437" providerId="LiveId" clId="{380B4C5E-6A52-A442-AC61-D1857CFCB055}" dt="2024-07-17T12:00:20.358" v="840" actId="26606"/>
          <ac:picMkLst>
            <pc:docMk/>
            <pc:sldMk cId="3912580030" sldId="259"/>
            <ac:picMk id="5" creationId="{D6B0C79A-D88E-7D68-5985-9F96270BBC61}"/>
          </ac:picMkLst>
        </pc:picChg>
      </pc:sldChg>
      <pc:sldChg chg="addSp modSp add mod">
        <pc:chgData name="Intan Permatasari" userId="512be2fd24da3437" providerId="LiveId" clId="{380B4C5E-6A52-A442-AC61-D1857CFCB055}" dt="2024-07-17T12:01:39.963" v="887" actId="1076"/>
        <pc:sldMkLst>
          <pc:docMk/>
          <pc:sldMk cId="2207682332" sldId="260"/>
        </pc:sldMkLst>
        <pc:spChg chg="mod">
          <ac:chgData name="Intan Permatasari" userId="512be2fd24da3437" providerId="LiveId" clId="{380B4C5E-6A52-A442-AC61-D1857CFCB055}" dt="2024-07-17T11:40:44.961" v="113" actId="20577"/>
          <ac:spMkLst>
            <pc:docMk/>
            <pc:sldMk cId="2207682332" sldId="260"/>
            <ac:spMk id="2" creationId="{90676958-24BA-9A81-B79C-856EFCD09324}"/>
          </ac:spMkLst>
        </pc:spChg>
        <pc:spChg chg="mod">
          <ac:chgData name="Intan Permatasari" userId="512be2fd24da3437" providerId="LiveId" clId="{380B4C5E-6A52-A442-AC61-D1857CFCB055}" dt="2024-07-17T12:01:22.979" v="854" actId="1076"/>
          <ac:spMkLst>
            <pc:docMk/>
            <pc:sldMk cId="2207682332" sldId="260"/>
            <ac:spMk id="3" creationId="{0732D293-1C7F-4247-C385-D609916F3EFB}"/>
          </ac:spMkLst>
        </pc:spChg>
        <pc:spChg chg="add mod">
          <ac:chgData name="Intan Permatasari" userId="512be2fd24da3437" providerId="LiveId" clId="{380B4C5E-6A52-A442-AC61-D1857CFCB055}" dt="2024-07-17T12:01:32.316" v="886" actId="1036"/>
          <ac:spMkLst>
            <pc:docMk/>
            <pc:sldMk cId="2207682332" sldId="260"/>
            <ac:spMk id="4" creationId="{A11B030C-997F-0A82-FD30-F37942065951}"/>
          </ac:spMkLst>
        </pc:spChg>
        <pc:spChg chg="add mod">
          <ac:chgData name="Intan Permatasari" userId="512be2fd24da3437" providerId="LiveId" clId="{380B4C5E-6A52-A442-AC61-D1857CFCB055}" dt="2024-07-17T12:01:32.316" v="886" actId="1036"/>
          <ac:spMkLst>
            <pc:docMk/>
            <pc:sldMk cId="2207682332" sldId="260"/>
            <ac:spMk id="5" creationId="{F333BEBB-BB5F-2E69-1DC1-A403BA04C274}"/>
          </ac:spMkLst>
        </pc:spChg>
        <pc:spChg chg="add mod">
          <ac:chgData name="Intan Permatasari" userId="512be2fd24da3437" providerId="LiveId" clId="{380B4C5E-6A52-A442-AC61-D1857CFCB055}" dt="2024-07-17T12:01:32.316" v="886" actId="1036"/>
          <ac:spMkLst>
            <pc:docMk/>
            <pc:sldMk cId="2207682332" sldId="260"/>
            <ac:spMk id="6" creationId="{538DA929-A0E2-7781-790C-ACCF847C642A}"/>
          </ac:spMkLst>
        </pc:spChg>
        <pc:spChg chg="add mod">
          <ac:chgData name="Intan Permatasari" userId="512be2fd24da3437" providerId="LiveId" clId="{380B4C5E-6A52-A442-AC61-D1857CFCB055}" dt="2024-07-17T12:01:32.316" v="886" actId="1036"/>
          <ac:spMkLst>
            <pc:docMk/>
            <pc:sldMk cId="2207682332" sldId="260"/>
            <ac:spMk id="7" creationId="{853AF34C-904D-2599-19BF-395BDF571E9A}"/>
          </ac:spMkLst>
        </pc:spChg>
        <pc:spChg chg="add mod">
          <ac:chgData name="Intan Permatasari" userId="512be2fd24da3437" providerId="LiveId" clId="{380B4C5E-6A52-A442-AC61-D1857CFCB055}" dt="2024-07-17T12:01:32.316" v="886" actId="1036"/>
          <ac:spMkLst>
            <pc:docMk/>
            <pc:sldMk cId="2207682332" sldId="260"/>
            <ac:spMk id="8" creationId="{E4954F10-1D77-92DF-5731-31662742E48C}"/>
          </ac:spMkLst>
        </pc:spChg>
        <pc:spChg chg="add mod">
          <ac:chgData name="Intan Permatasari" userId="512be2fd24da3437" providerId="LiveId" clId="{380B4C5E-6A52-A442-AC61-D1857CFCB055}" dt="2024-07-17T12:01:32.316" v="886" actId="1036"/>
          <ac:spMkLst>
            <pc:docMk/>
            <pc:sldMk cId="2207682332" sldId="260"/>
            <ac:spMk id="9" creationId="{95FE7767-DCF9-E954-BF9A-6F83EAE2E65F}"/>
          </ac:spMkLst>
        </pc:spChg>
        <pc:spChg chg="add mod">
          <ac:chgData name="Intan Permatasari" userId="512be2fd24da3437" providerId="LiveId" clId="{380B4C5E-6A52-A442-AC61-D1857CFCB055}" dt="2024-07-17T12:01:32.316" v="886" actId="1036"/>
          <ac:spMkLst>
            <pc:docMk/>
            <pc:sldMk cId="2207682332" sldId="260"/>
            <ac:spMk id="10" creationId="{79A1EF82-4B0E-2546-860E-DD8860AEF5CC}"/>
          </ac:spMkLst>
        </pc:spChg>
        <pc:spChg chg="add mod">
          <ac:chgData name="Intan Permatasari" userId="512be2fd24da3437" providerId="LiveId" clId="{380B4C5E-6A52-A442-AC61-D1857CFCB055}" dt="2024-07-17T12:01:32.316" v="886" actId="1036"/>
          <ac:spMkLst>
            <pc:docMk/>
            <pc:sldMk cId="2207682332" sldId="260"/>
            <ac:spMk id="11" creationId="{8E11999C-4600-C384-45C1-0FB2C6C55007}"/>
          </ac:spMkLst>
        </pc:spChg>
        <pc:spChg chg="add mod">
          <ac:chgData name="Intan Permatasari" userId="512be2fd24da3437" providerId="LiveId" clId="{380B4C5E-6A52-A442-AC61-D1857CFCB055}" dt="2024-07-17T12:01:32.316" v="886" actId="1036"/>
          <ac:spMkLst>
            <pc:docMk/>
            <pc:sldMk cId="2207682332" sldId="260"/>
            <ac:spMk id="12" creationId="{8E094F1A-96D9-FD68-6D24-9524B806BFF2}"/>
          </ac:spMkLst>
        </pc:spChg>
        <pc:graphicFrameChg chg="add mod modGraphic">
          <ac:chgData name="Intan Permatasari" userId="512be2fd24da3437" providerId="LiveId" clId="{380B4C5E-6A52-A442-AC61-D1857CFCB055}" dt="2024-07-17T12:01:39.963" v="887" actId="1076"/>
          <ac:graphicFrameMkLst>
            <pc:docMk/>
            <pc:sldMk cId="2207682332" sldId="260"/>
            <ac:graphicFrameMk id="41" creationId="{24BA2A4A-C456-E81E-1086-9254ECDCFA9A}"/>
          </ac:graphicFrameMkLst>
        </pc:graphicFrameChg>
        <pc:cxnChg chg="add mod">
          <ac:chgData name="Intan Permatasari" userId="512be2fd24da3437" providerId="LiveId" clId="{380B4C5E-6A52-A442-AC61-D1857CFCB055}" dt="2024-07-17T12:01:32.316" v="886" actId="1036"/>
          <ac:cxnSpMkLst>
            <pc:docMk/>
            <pc:sldMk cId="2207682332" sldId="260"/>
            <ac:cxnSpMk id="14" creationId="{D0380987-47C4-D67B-BA28-783FEBE5E97B}"/>
          </ac:cxnSpMkLst>
        </pc:cxnChg>
        <pc:cxnChg chg="add mod">
          <ac:chgData name="Intan Permatasari" userId="512be2fd24da3437" providerId="LiveId" clId="{380B4C5E-6A52-A442-AC61-D1857CFCB055}" dt="2024-07-17T12:01:32.316" v="886" actId="1036"/>
          <ac:cxnSpMkLst>
            <pc:docMk/>
            <pc:sldMk cId="2207682332" sldId="260"/>
            <ac:cxnSpMk id="16" creationId="{FC3061D1-5421-CC63-D269-CCD17D485462}"/>
          </ac:cxnSpMkLst>
        </pc:cxnChg>
        <pc:cxnChg chg="add mod">
          <ac:chgData name="Intan Permatasari" userId="512be2fd24da3437" providerId="LiveId" clId="{380B4C5E-6A52-A442-AC61-D1857CFCB055}" dt="2024-07-17T12:01:32.316" v="886" actId="1036"/>
          <ac:cxnSpMkLst>
            <pc:docMk/>
            <pc:sldMk cId="2207682332" sldId="260"/>
            <ac:cxnSpMk id="19" creationId="{30318F1E-6567-67C3-B963-7BC4A811A6E9}"/>
          </ac:cxnSpMkLst>
        </pc:cxnChg>
        <pc:cxnChg chg="add mod">
          <ac:chgData name="Intan Permatasari" userId="512be2fd24da3437" providerId="LiveId" clId="{380B4C5E-6A52-A442-AC61-D1857CFCB055}" dt="2024-07-17T12:01:32.316" v="886" actId="1036"/>
          <ac:cxnSpMkLst>
            <pc:docMk/>
            <pc:sldMk cId="2207682332" sldId="260"/>
            <ac:cxnSpMk id="21" creationId="{A95FC1C4-8685-81B0-938D-39D9E520E6B1}"/>
          </ac:cxnSpMkLst>
        </pc:cxnChg>
        <pc:cxnChg chg="add mod">
          <ac:chgData name="Intan Permatasari" userId="512be2fd24da3437" providerId="LiveId" clId="{380B4C5E-6A52-A442-AC61-D1857CFCB055}" dt="2024-07-17T12:01:32.316" v="886" actId="1036"/>
          <ac:cxnSpMkLst>
            <pc:docMk/>
            <pc:sldMk cId="2207682332" sldId="260"/>
            <ac:cxnSpMk id="23" creationId="{72A6C4E1-A317-8387-045F-FC5620F24160}"/>
          </ac:cxnSpMkLst>
        </pc:cxnChg>
        <pc:cxnChg chg="add mod">
          <ac:chgData name="Intan Permatasari" userId="512be2fd24da3437" providerId="LiveId" clId="{380B4C5E-6A52-A442-AC61-D1857CFCB055}" dt="2024-07-17T12:01:32.316" v="886" actId="1036"/>
          <ac:cxnSpMkLst>
            <pc:docMk/>
            <pc:sldMk cId="2207682332" sldId="260"/>
            <ac:cxnSpMk id="24" creationId="{A5992C54-0DB7-658D-DA65-B4E7181D48A5}"/>
          </ac:cxnSpMkLst>
        </pc:cxnChg>
        <pc:cxnChg chg="add mod">
          <ac:chgData name="Intan Permatasari" userId="512be2fd24da3437" providerId="LiveId" clId="{380B4C5E-6A52-A442-AC61-D1857CFCB055}" dt="2024-07-17T12:01:32.316" v="886" actId="1036"/>
          <ac:cxnSpMkLst>
            <pc:docMk/>
            <pc:sldMk cId="2207682332" sldId="260"/>
            <ac:cxnSpMk id="25" creationId="{EDAEDD3F-4603-C4EA-702C-120F6A3297D8}"/>
          </ac:cxnSpMkLst>
        </pc:cxnChg>
        <pc:cxnChg chg="add mod">
          <ac:chgData name="Intan Permatasari" userId="512be2fd24da3437" providerId="LiveId" clId="{380B4C5E-6A52-A442-AC61-D1857CFCB055}" dt="2024-07-17T12:01:32.316" v="886" actId="1036"/>
          <ac:cxnSpMkLst>
            <pc:docMk/>
            <pc:sldMk cId="2207682332" sldId="260"/>
            <ac:cxnSpMk id="28" creationId="{DD06BB8F-07B6-28AF-B0F2-87578A379FAA}"/>
          </ac:cxnSpMkLst>
        </pc:cxnChg>
        <pc:cxnChg chg="add mod">
          <ac:chgData name="Intan Permatasari" userId="512be2fd24da3437" providerId="LiveId" clId="{380B4C5E-6A52-A442-AC61-D1857CFCB055}" dt="2024-07-17T12:01:32.316" v="886" actId="1036"/>
          <ac:cxnSpMkLst>
            <pc:docMk/>
            <pc:sldMk cId="2207682332" sldId="260"/>
            <ac:cxnSpMk id="31" creationId="{E4C133C1-A030-1CB3-59A3-39551FD23326}"/>
          </ac:cxnSpMkLst>
        </pc:cxnChg>
        <pc:cxnChg chg="add mod">
          <ac:chgData name="Intan Permatasari" userId="512be2fd24da3437" providerId="LiveId" clId="{380B4C5E-6A52-A442-AC61-D1857CFCB055}" dt="2024-07-17T12:01:32.316" v="886" actId="1036"/>
          <ac:cxnSpMkLst>
            <pc:docMk/>
            <pc:sldMk cId="2207682332" sldId="260"/>
            <ac:cxnSpMk id="38" creationId="{E4420341-6BB0-4E63-B8B9-04B502C9436A}"/>
          </ac:cxnSpMkLst>
        </pc:cxnChg>
      </pc:sldChg>
      <pc:sldChg chg="add del">
        <pc:chgData name="Intan Permatasari" userId="512be2fd24da3437" providerId="LiveId" clId="{380B4C5E-6A52-A442-AC61-D1857CFCB055}" dt="2024-07-17T11:40:13.762" v="100" actId="2696"/>
        <pc:sldMkLst>
          <pc:docMk/>
          <pc:sldMk cId="2318352301" sldId="261"/>
        </pc:sldMkLst>
      </pc:sldChg>
      <pc:sldChg chg="addSp delSp modSp add mod ord setBg">
        <pc:chgData name="Intan Permatasari" userId="512be2fd24da3437" providerId="LiveId" clId="{380B4C5E-6A52-A442-AC61-D1857CFCB055}" dt="2024-07-17T11:59:53.208" v="838" actId="26606"/>
        <pc:sldMkLst>
          <pc:docMk/>
          <pc:sldMk cId="2449465300" sldId="261"/>
        </pc:sldMkLst>
        <pc:spChg chg="mod">
          <ac:chgData name="Intan Permatasari" userId="512be2fd24da3437" providerId="LiveId" clId="{380B4C5E-6A52-A442-AC61-D1857CFCB055}" dt="2024-07-17T11:59:53.208" v="838" actId="26606"/>
          <ac:spMkLst>
            <pc:docMk/>
            <pc:sldMk cId="2449465300" sldId="261"/>
            <ac:spMk id="2" creationId="{37236144-AC7F-8E98-A486-58F186BFD574}"/>
          </ac:spMkLst>
        </pc:spChg>
        <pc:spChg chg="mod">
          <ac:chgData name="Intan Permatasari" userId="512be2fd24da3437" providerId="LiveId" clId="{380B4C5E-6A52-A442-AC61-D1857CFCB055}" dt="2024-07-17T11:59:53.208" v="838" actId="26606"/>
          <ac:spMkLst>
            <pc:docMk/>
            <pc:sldMk cId="2449465300" sldId="261"/>
            <ac:spMk id="3" creationId="{EF34DC2A-22E3-BC6A-1ACD-5F3497AD0C61}"/>
          </ac:spMkLst>
        </pc:spChg>
        <pc:spChg chg="add del">
          <ac:chgData name="Intan Permatasari" userId="512be2fd24da3437" providerId="LiveId" clId="{380B4C5E-6A52-A442-AC61-D1857CFCB055}" dt="2024-07-17T11:59:53.196" v="837" actId="26606"/>
          <ac:spMkLst>
            <pc:docMk/>
            <pc:sldMk cId="2449465300" sldId="261"/>
            <ac:spMk id="10" creationId="{7FF47CB7-972F-479F-A36D-9E72D26EC8DA}"/>
          </ac:spMkLst>
        </pc:spChg>
        <pc:spChg chg="add del">
          <ac:chgData name="Intan Permatasari" userId="512be2fd24da3437" providerId="LiveId" clId="{380B4C5E-6A52-A442-AC61-D1857CFCB055}" dt="2024-07-17T11:59:53.196" v="837" actId="26606"/>
          <ac:spMkLst>
            <pc:docMk/>
            <pc:sldMk cId="2449465300" sldId="261"/>
            <ac:spMk id="12" creationId="{0D153B68-5844-490D-8E67-F616D6D721CA}"/>
          </ac:spMkLst>
        </pc:spChg>
        <pc:spChg chg="add del">
          <ac:chgData name="Intan Permatasari" userId="512be2fd24da3437" providerId="LiveId" clId="{380B4C5E-6A52-A442-AC61-D1857CFCB055}" dt="2024-07-17T11:59:53.196" v="837" actId="26606"/>
          <ac:spMkLst>
            <pc:docMk/>
            <pc:sldMk cId="2449465300" sldId="261"/>
            <ac:spMk id="14" creationId="{9A0D773F-7A7D-4DBB-9DEA-86BB8B8F4BC8}"/>
          </ac:spMkLst>
        </pc:spChg>
        <pc:spChg chg="add">
          <ac:chgData name="Intan Permatasari" userId="512be2fd24da3437" providerId="LiveId" clId="{380B4C5E-6A52-A442-AC61-D1857CFCB055}" dt="2024-07-17T11:59:53.208" v="838" actId="26606"/>
          <ac:spMkLst>
            <pc:docMk/>
            <pc:sldMk cId="2449465300" sldId="261"/>
            <ac:spMk id="16" creationId="{28D31E1B-0407-4223-9642-0B642CBF57D9}"/>
          </ac:spMkLst>
        </pc:spChg>
        <pc:spChg chg="add">
          <ac:chgData name="Intan Permatasari" userId="512be2fd24da3437" providerId="LiveId" clId="{380B4C5E-6A52-A442-AC61-D1857CFCB055}" dt="2024-07-17T11:59:53.208" v="838" actId="26606"/>
          <ac:spMkLst>
            <pc:docMk/>
            <pc:sldMk cId="2449465300" sldId="261"/>
            <ac:spMk id="17" creationId="{D5B0017B-2ECA-49AF-B397-DC140825DF8D}"/>
          </ac:spMkLst>
        </pc:spChg>
        <pc:spChg chg="add">
          <ac:chgData name="Intan Permatasari" userId="512be2fd24da3437" providerId="LiveId" clId="{380B4C5E-6A52-A442-AC61-D1857CFCB055}" dt="2024-07-17T11:59:53.208" v="838" actId="26606"/>
          <ac:spMkLst>
            <pc:docMk/>
            <pc:sldMk cId="2449465300" sldId="261"/>
            <ac:spMk id="19" creationId="{70E96339-907C-46C3-99AC-31179B6F0EBD}"/>
          </ac:spMkLst>
        </pc:spChg>
        <pc:grpChg chg="add">
          <ac:chgData name="Intan Permatasari" userId="512be2fd24da3437" providerId="LiveId" clId="{380B4C5E-6A52-A442-AC61-D1857CFCB055}" dt="2024-07-17T11:59:53.208" v="838" actId="26606"/>
          <ac:grpSpMkLst>
            <pc:docMk/>
            <pc:sldMk cId="2449465300" sldId="261"/>
            <ac:grpSpMk id="18" creationId="{AE1C45F0-260A-458C-96ED-C1F6D2151219}"/>
          </ac:grpSpMkLst>
        </pc:grpChg>
        <pc:picChg chg="add mod">
          <ac:chgData name="Intan Permatasari" userId="512be2fd24da3437" providerId="LiveId" clId="{380B4C5E-6A52-A442-AC61-D1857CFCB055}" dt="2024-07-17T11:59:53.208" v="838" actId="26606"/>
          <ac:picMkLst>
            <pc:docMk/>
            <pc:sldMk cId="2449465300" sldId="261"/>
            <ac:picMk id="5" creationId="{39D80BDF-11BB-7724-1518-1DA79DD8E5FF}"/>
          </ac:picMkLst>
        </pc:picChg>
        <pc:cxnChg chg="add">
          <ac:chgData name="Intan Permatasari" userId="512be2fd24da3437" providerId="LiveId" clId="{380B4C5E-6A52-A442-AC61-D1857CFCB055}" dt="2024-07-17T11:59:53.208" v="838" actId="26606"/>
          <ac:cxnSpMkLst>
            <pc:docMk/>
            <pc:sldMk cId="2449465300" sldId="261"/>
            <ac:cxnSpMk id="21" creationId="{6CF1BAF6-AD41-4082-B212-8A1F9A2E8779}"/>
          </ac:cxnSpMkLst>
        </pc:cxnChg>
      </pc:sldChg>
      <pc:sldChg chg="addSp delSp modSp add mod setBg">
        <pc:chgData name="Intan Permatasari" userId="512be2fd24da3437" providerId="LiveId" clId="{380B4C5E-6A52-A442-AC61-D1857CFCB055}" dt="2024-07-17T12:02:30.984" v="896"/>
        <pc:sldMkLst>
          <pc:docMk/>
          <pc:sldMk cId="917848543" sldId="262"/>
        </pc:sldMkLst>
        <pc:spChg chg="mod">
          <ac:chgData name="Intan Permatasari" userId="512be2fd24da3437" providerId="LiveId" clId="{380B4C5E-6A52-A442-AC61-D1857CFCB055}" dt="2024-07-17T12:02:01.831" v="890" actId="26606"/>
          <ac:spMkLst>
            <pc:docMk/>
            <pc:sldMk cId="917848543" sldId="262"/>
            <ac:spMk id="2" creationId="{90676958-24BA-9A81-B79C-856EFCD09324}"/>
          </ac:spMkLst>
        </pc:spChg>
        <pc:spChg chg="mod">
          <ac:chgData name="Intan Permatasari" userId="512be2fd24da3437" providerId="LiveId" clId="{380B4C5E-6A52-A442-AC61-D1857CFCB055}" dt="2024-07-17T12:02:01.831" v="890" actId="26606"/>
          <ac:spMkLst>
            <pc:docMk/>
            <pc:sldMk cId="917848543" sldId="262"/>
            <ac:spMk id="3" creationId="{0732D293-1C7F-4247-C385-D609916F3EFB}"/>
          </ac:spMkLst>
        </pc:spChg>
        <pc:spChg chg="add del mod">
          <ac:chgData name="Intan Permatasari" userId="512be2fd24da3437" providerId="LiveId" clId="{380B4C5E-6A52-A442-AC61-D1857CFCB055}" dt="2024-07-17T12:02:10.205" v="893"/>
          <ac:spMkLst>
            <pc:docMk/>
            <pc:sldMk cId="917848543" sldId="262"/>
            <ac:spMk id="4" creationId="{098902A8-705C-8A03-0802-8487522EB785}"/>
          </ac:spMkLst>
        </pc:spChg>
        <pc:spChg chg="add del mod">
          <ac:chgData name="Intan Permatasari" userId="512be2fd24da3437" providerId="LiveId" clId="{380B4C5E-6A52-A442-AC61-D1857CFCB055}" dt="2024-07-17T12:02:30.984" v="896"/>
          <ac:spMkLst>
            <pc:docMk/>
            <pc:sldMk cId="917848543" sldId="262"/>
            <ac:spMk id="5" creationId="{C112DAF0-62BB-5EC9-0D7F-5F98AB80E13A}"/>
          </ac:spMkLst>
        </pc:spChg>
        <pc:spChg chg="add del">
          <ac:chgData name="Intan Permatasari" userId="512be2fd24da3437" providerId="LiveId" clId="{380B4C5E-6A52-A442-AC61-D1857CFCB055}" dt="2024-07-17T12:02:01.824" v="889" actId="26606"/>
          <ac:spMkLst>
            <pc:docMk/>
            <pc:sldMk cId="917848543" sldId="262"/>
            <ac:spMk id="8" creationId="{4DA718D0-4865-4629-8134-44F68D41D574}"/>
          </ac:spMkLst>
        </pc:spChg>
        <pc:spChg chg="add del">
          <ac:chgData name="Intan Permatasari" userId="512be2fd24da3437" providerId="LiveId" clId="{380B4C5E-6A52-A442-AC61-D1857CFCB055}" dt="2024-07-17T12:02:01.824" v="889" actId="26606"/>
          <ac:spMkLst>
            <pc:docMk/>
            <pc:sldMk cId="917848543" sldId="262"/>
            <ac:spMk id="14" creationId="{CBC4F608-B4B8-48C3-9572-C0F061B1CD99}"/>
          </ac:spMkLst>
        </pc:spChg>
        <pc:spChg chg="add">
          <ac:chgData name="Intan Permatasari" userId="512be2fd24da3437" providerId="LiveId" clId="{380B4C5E-6A52-A442-AC61-D1857CFCB055}" dt="2024-07-17T12:02:01.831" v="890" actId="26606"/>
          <ac:spMkLst>
            <pc:docMk/>
            <pc:sldMk cId="917848543" sldId="262"/>
            <ac:spMk id="15" creationId="{D5B0017B-2ECA-49AF-B397-DC140825DF8D}"/>
          </ac:spMkLst>
        </pc:spChg>
        <pc:spChg chg="add">
          <ac:chgData name="Intan Permatasari" userId="512be2fd24da3437" providerId="LiveId" clId="{380B4C5E-6A52-A442-AC61-D1857CFCB055}" dt="2024-07-17T12:02:01.831" v="890" actId="26606"/>
          <ac:spMkLst>
            <pc:docMk/>
            <pc:sldMk cId="917848543" sldId="262"/>
            <ac:spMk id="16" creationId="{B6CDA21F-E7AF-4C75-8395-33F58D5B0E45}"/>
          </ac:spMkLst>
        </pc:spChg>
        <pc:grpChg chg="add del">
          <ac:chgData name="Intan Permatasari" userId="512be2fd24da3437" providerId="LiveId" clId="{380B4C5E-6A52-A442-AC61-D1857CFCB055}" dt="2024-07-17T12:02:01.824" v="889" actId="26606"/>
          <ac:grpSpMkLst>
            <pc:docMk/>
            <pc:sldMk cId="917848543" sldId="262"/>
            <ac:grpSpMk id="10" creationId="{65167ED7-6315-43AB-B1B6-C326D5FD8F84}"/>
          </ac:grpSpMkLst>
        </pc:grpChg>
        <pc:grpChg chg="add">
          <ac:chgData name="Intan Permatasari" userId="512be2fd24da3437" providerId="LiveId" clId="{380B4C5E-6A52-A442-AC61-D1857CFCB055}" dt="2024-07-17T12:02:01.831" v="890" actId="26606"/>
          <ac:grpSpMkLst>
            <pc:docMk/>
            <pc:sldMk cId="917848543" sldId="262"/>
            <ac:grpSpMk id="18" creationId="{AE1C45F0-260A-458C-96ED-C1F6D2151219}"/>
          </ac:grpSpMkLst>
        </pc:grpChg>
        <pc:cxnChg chg="add">
          <ac:chgData name="Intan Permatasari" userId="512be2fd24da3437" providerId="LiveId" clId="{380B4C5E-6A52-A442-AC61-D1857CFCB055}" dt="2024-07-17T12:02:01.831" v="890" actId="26606"/>
          <ac:cxnSpMkLst>
            <pc:docMk/>
            <pc:sldMk cId="917848543" sldId="262"/>
            <ac:cxnSpMk id="17" creationId="{6CF1BAF6-AD41-4082-B212-8A1F9A2E8779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Hea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Tampungan Tanggal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96D74-A95D-1B46-A657-BCE8AC6A9C6E}" type="datetimeFigureOut">
              <a:rPr lang="id-ID" smtClean="0"/>
              <a:t>18/07/24</a:t>
            </a:fld>
            <a:endParaRPr lang="id-ID"/>
          </a:p>
        </p:txBody>
      </p:sp>
      <p:sp>
        <p:nvSpPr>
          <p:cNvPr id="4" name="Tampungan Gambar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Tampungan Catatan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6" name="Tampungan Ka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Tampungan Nomor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437E8-508E-6D41-945C-96A0B31BC4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23403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Gambar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ampungan Catatan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Daniel, </a:t>
            </a:r>
            <a:r>
              <a:rPr lang="id-ID" dirty="0" err="1"/>
              <a:t>page</a:t>
            </a:r>
            <a:r>
              <a:rPr lang="id-ID" dirty="0"/>
              <a:t> 170</a:t>
            </a:r>
          </a:p>
        </p:txBody>
      </p:sp>
      <p:sp>
        <p:nvSpPr>
          <p:cNvPr id="4" name="Tampungan Nomor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437E8-508E-6D41-945C-96A0B31BC4BC}" type="slidenum">
              <a:rPr lang="id-ID" smtClean="0"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48936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29514A85-91DB-25C9-7ED9-92C2513D6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Subjudul 2">
            <a:extLst>
              <a:ext uri="{FF2B5EF4-FFF2-40B4-BE49-F238E27FC236}">
                <a16:creationId xmlns:a16="http://schemas.microsoft.com/office/drawing/2014/main" id="{BEFEA7DB-DFBF-2109-CC5F-44B5031EA2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d-ID"/>
              <a:t>Klik untuk mengedit gaya subjudul Master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A636B2E4-854B-425A-43CC-B5DFAE53D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C755-4F9E-2A4D-B684-636063C1B4BC}" type="datetimeFigureOut">
              <a:rPr lang="id-ID" smtClean="0"/>
              <a:t>18/07/24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FF06B35D-6F62-E16A-3E4A-20F3C91FE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B732F2DE-5B56-B127-B0EC-2647EFF1A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1E7E-2053-3544-AD56-8A7FA9AF40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47704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F378EB7A-B778-A622-0714-00B63299F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Vertikal 2">
            <a:extLst>
              <a:ext uri="{FF2B5EF4-FFF2-40B4-BE49-F238E27FC236}">
                <a16:creationId xmlns:a16="http://schemas.microsoft.com/office/drawing/2014/main" id="{C2908774-2972-9321-A050-1D49430650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0B8C0C5D-BCBC-ABA5-E56C-DB5859EC4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C755-4F9E-2A4D-B684-636063C1B4BC}" type="datetimeFigureOut">
              <a:rPr lang="id-ID" smtClean="0"/>
              <a:t>18/07/24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372ABEBC-B403-D9D1-577B-ED942DE3F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060683DC-A6C6-A503-6910-8FA460DE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1E7E-2053-3544-AD56-8A7FA9AF40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7789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Vertikal 1">
            <a:extLst>
              <a:ext uri="{FF2B5EF4-FFF2-40B4-BE49-F238E27FC236}">
                <a16:creationId xmlns:a16="http://schemas.microsoft.com/office/drawing/2014/main" id="{611543B1-2109-3BE8-DBAD-D8ED77FFDB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Vertikal 2">
            <a:extLst>
              <a:ext uri="{FF2B5EF4-FFF2-40B4-BE49-F238E27FC236}">
                <a16:creationId xmlns:a16="http://schemas.microsoft.com/office/drawing/2014/main" id="{D1742A75-E6FD-64BB-FA78-613139F7D6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D65B20E9-309E-CE7F-3BE2-1D43B7003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C755-4F9E-2A4D-B684-636063C1B4BC}" type="datetimeFigureOut">
              <a:rPr lang="id-ID" smtClean="0"/>
              <a:t>18/07/24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F51F38C0-9704-E6ED-CD55-AC903EC02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30C4B9C6-CE29-6A5C-66E9-1F167B73A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1E7E-2053-3544-AD56-8A7FA9AF40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8783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D3A6AF15-EBF2-C753-748B-6CC1E47E0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EE825A17-D48C-A0CC-8910-C3D2EBD22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0387D5D7-DB04-5880-FB75-B2EF305B7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C755-4F9E-2A4D-B684-636063C1B4BC}" type="datetimeFigureOut">
              <a:rPr lang="id-ID" smtClean="0"/>
              <a:t>18/07/24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9CA8ABFB-BE29-2016-D793-41C5A4FA3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73E81016-E8CB-35BA-EEC9-62DB2026E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1E7E-2053-3544-AD56-8A7FA9AF40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622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32C5C7B3-C8A0-B19D-BA1A-D4AD6E0FE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5E35435F-753A-9124-2C4B-9F5FE5A21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2A2DBE0D-A557-19BE-3C66-768DAE687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C755-4F9E-2A4D-B684-636063C1B4BC}" type="datetimeFigureOut">
              <a:rPr lang="id-ID" smtClean="0"/>
              <a:t>18/07/24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D3EB8E4E-2D23-BDFE-D46A-689C9E028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08D8F0CB-FF73-A370-8770-BFA24E613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1E7E-2053-3544-AD56-8A7FA9AF40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78693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71FB779F-550D-DAB9-8900-949748997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EC4382F6-B65A-3034-C80A-55337AB09F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Konten 3">
            <a:extLst>
              <a:ext uri="{FF2B5EF4-FFF2-40B4-BE49-F238E27FC236}">
                <a16:creationId xmlns:a16="http://schemas.microsoft.com/office/drawing/2014/main" id="{2B064812-E6C4-2BB4-59BA-F0CC147E5D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AED7DF96-F7F1-FE41-FC0C-7871273DE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C755-4F9E-2A4D-B684-636063C1B4BC}" type="datetimeFigureOut">
              <a:rPr lang="id-ID" smtClean="0"/>
              <a:t>18/07/24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08493DBF-1E95-94B1-9624-29F67F7D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A05468EA-E5E1-1082-6B66-F1B7B866B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1E7E-2053-3544-AD56-8A7FA9AF40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450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428B7C09-5E14-5757-031C-E057374EE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D60720F9-8CFA-88EF-53D6-81A693948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Tampungan Konten 3">
            <a:extLst>
              <a:ext uri="{FF2B5EF4-FFF2-40B4-BE49-F238E27FC236}">
                <a16:creationId xmlns:a16="http://schemas.microsoft.com/office/drawing/2014/main" id="{73E81F0E-0BFC-EF61-0D4C-0A7F18D7F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5" name="Tampungan Teks 4">
            <a:extLst>
              <a:ext uri="{FF2B5EF4-FFF2-40B4-BE49-F238E27FC236}">
                <a16:creationId xmlns:a16="http://schemas.microsoft.com/office/drawing/2014/main" id="{7D91C611-70F4-B55B-DCAE-948552E01F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6" name="Tampungan Konten 5">
            <a:extLst>
              <a:ext uri="{FF2B5EF4-FFF2-40B4-BE49-F238E27FC236}">
                <a16:creationId xmlns:a16="http://schemas.microsoft.com/office/drawing/2014/main" id="{4F52371E-B3EE-386B-E34E-83541676CD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7" name="Tampungan Tanggal 6">
            <a:extLst>
              <a:ext uri="{FF2B5EF4-FFF2-40B4-BE49-F238E27FC236}">
                <a16:creationId xmlns:a16="http://schemas.microsoft.com/office/drawing/2014/main" id="{80B39C8B-67ED-BEBF-12EC-586DADD90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C755-4F9E-2A4D-B684-636063C1B4BC}" type="datetimeFigureOut">
              <a:rPr lang="id-ID" smtClean="0"/>
              <a:t>18/07/24</a:t>
            </a:fld>
            <a:endParaRPr lang="id-ID"/>
          </a:p>
        </p:txBody>
      </p:sp>
      <p:sp>
        <p:nvSpPr>
          <p:cNvPr id="8" name="Tampungan Kaki 7">
            <a:extLst>
              <a:ext uri="{FF2B5EF4-FFF2-40B4-BE49-F238E27FC236}">
                <a16:creationId xmlns:a16="http://schemas.microsoft.com/office/drawing/2014/main" id="{A81A31D1-AD16-F88F-E472-AA3BBEB05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Tampungan Nomor Slide 8">
            <a:extLst>
              <a:ext uri="{FF2B5EF4-FFF2-40B4-BE49-F238E27FC236}">
                <a16:creationId xmlns:a16="http://schemas.microsoft.com/office/drawing/2014/main" id="{BF5B8347-A7DF-62E8-07A8-2E9F89D9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1E7E-2053-3544-AD56-8A7FA9AF40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5140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FB07D7FB-7BA2-DD9D-7A64-FE6D728F9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anggal 2">
            <a:extLst>
              <a:ext uri="{FF2B5EF4-FFF2-40B4-BE49-F238E27FC236}">
                <a16:creationId xmlns:a16="http://schemas.microsoft.com/office/drawing/2014/main" id="{16BF3401-3900-B444-31B3-B0B72D16D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C755-4F9E-2A4D-B684-636063C1B4BC}" type="datetimeFigureOut">
              <a:rPr lang="id-ID" smtClean="0"/>
              <a:t>18/07/24</a:t>
            </a:fld>
            <a:endParaRPr lang="id-ID"/>
          </a:p>
        </p:txBody>
      </p:sp>
      <p:sp>
        <p:nvSpPr>
          <p:cNvPr id="4" name="Tampungan Kaki 3">
            <a:extLst>
              <a:ext uri="{FF2B5EF4-FFF2-40B4-BE49-F238E27FC236}">
                <a16:creationId xmlns:a16="http://schemas.microsoft.com/office/drawing/2014/main" id="{F5A0DAC8-AB6D-D89B-38CC-5B45B4377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Tampungan Nomor Slide 4">
            <a:extLst>
              <a:ext uri="{FF2B5EF4-FFF2-40B4-BE49-F238E27FC236}">
                <a16:creationId xmlns:a16="http://schemas.microsoft.com/office/drawing/2014/main" id="{B1796CAB-573C-5FB7-B0DD-EDC30309C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1E7E-2053-3544-AD56-8A7FA9AF40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0730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Tanggal 1">
            <a:extLst>
              <a:ext uri="{FF2B5EF4-FFF2-40B4-BE49-F238E27FC236}">
                <a16:creationId xmlns:a16="http://schemas.microsoft.com/office/drawing/2014/main" id="{4BC6C321-B82D-9C09-8AAA-B12AA5B9D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C755-4F9E-2A4D-B684-636063C1B4BC}" type="datetimeFigureOut">
              <a:rPr lang="id-ID" smtClean="0"/>
              <a:t>18/07/24</a:t>
            </a:fld>
            <a:endParaRPr lang="id-ID"/>
          </a:p>
        </p:txBody>
      </p:sp>
      <p:sp>
        <p:nvSpPr>
          <p:cNvPr id="3" name="Tampungan Kaki 2">
            <a:extLst>
              <a:ext uri="{FF2B5EF4-FFF2-40B4-BE49-F238E27FC236}">
                <a16:creationId xmlns:a16="http://schemas.microsoft.com/office/drawing/2014/main" id="{3F517573-345B-5EE2-A966-99A9B4C90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Tampungan Nomor Slide 3">
            <a:extLst>
              <a:ext uri="{FF2B5EF4-FFF2-40B4-BE49-F238E27FC236}">
                <a16:creationId xmlns:a16="http://schemas.microsoft.com/office/drawing/2014/main" id="{621E1F70-D6FD-EDB7-D950-E88B9F04A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1E7E-2053-3544-AD56-8A7FA9AF40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13231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6C8FEF36-C8B6-3280-D451-AF682020F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B190F18F-548E-00EB-AFCE-35328B326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eks 3">
            <a:extLst>
              <a:ext uri="{FF2B5EF4-FFF2-40B4-BE49-F238E27FC236}">
                <a16:creationId xmlns:a16="http://schemas.microsoft.com/office/drawing/2014/main" id="{08AAA6CE-3C03-7FC7-A325-28F9E5334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6207D038-74A8-F403-1374-E507BF7E9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C755-4F9E-2A4D-B684-636063C1B4BC}" type="datetimeFigureOut">
              <a:rPr lang="id-ID" smtClean="0"/>
              <a:t>18/07/24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B448C4A5-4F7B-679E-27E6-79A6444D1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48590405-C6B5-5223-5404-62E03D3A2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1E7E-2053-3544-AD56-8A7FA9AF40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98614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B13EF435-0A64-151B-4F95-F9F4D0667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Gambar 2">
            <a:extLst>
              <a:ext uri="{FF2B5EF4-FFF2-40B4-BE49-F238E27FC236}">
                <a16:creationId xmlns:a16="http://schemas.microsoft.com/office/drawing/2014/main" id="{0D9F3432-F986-EBFE-51F6-05525A158C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ampungan Teks 3">
            <a:extLst>
              <a:ext uri="{FF2B5EF4-FFF2-40B4-BE49-F238E27FC236}">
                <a16:creationId xmlns:a16="http://schemas.microsoft.com/office/drawing/2014/main" id="{41B551BF-E2CB-2D5D-B4FB-D0F6F908F8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D6D0CD3D-3044-7FC7-34E2-678DFEC9D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C755-4F9E-2A4D-B684-636063C1B4BC}" type="datetimeFigureOut">
              <a:rPr lang="id-ID" smtClean="0"/>
              <a:t>18/07/24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072E7908-AE59-E30A-4323-4ADBC622A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2488A547-F4BE-0F88-1F66-130132A98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1E7E-2053-3544-AD56-8A7FA9AF40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4572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Judul 1">
            <a:extLst>
              <a:ext uri="{FF2B5EF4-FFF2-40B4-BE49-F238E27FC236}">
                <a16:creationId xmlns:a16="http://schemas.microsoft.com/office/drawing/2014/main" id="{7282E604-DED4-C3FB-9A6D-9F892CBA2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2EDB7561-1296-4929-4495-BEDA330C9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C816DF65-E6E1-9FB1-D962-D639828F37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0AC755-4F9E-2A4D-B684-636063C1B4BC}" type="datetimeFigureOut">
              <a:rPr lang="id-ID" smtClean="0"/>
              <a:t>18/07/24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00477BFF-B462-0647-3B01-AD11C9D9D2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62346102-2026-0082-845A-9FE2CD31AA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81E7E-2053-3544-AD56-8A7FA9AF40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92323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809FCA8E-0736-A47F-C807-FDBF2351B3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7689" y="3071183"/>
            <a:ext cx="9910296" cy="2590027"/>
          </a:xfrm>
        </p:spPr>
        <p:txBody>
          <a:bodyPr anchor="t">
            <a:normAutofit/>
          </a:bodyPr>
          <a:lstStyle/>
          <a:p>
            <a:pPr algn="l"/>
            <a:r>
              <a:rPr lang="en-US" sz="8000" dirty="0" err="1"/>
              <a:t>Manajemen</a:t>
            </a:r>
            <a:r>
              <a:rPr lang="en-US" sz="8000" dirty="0"/>
              <a:t> </a:t>
            </a:r>
            <a:r>
              <a:rPr lang="en-US" sz="8000" dirty="0" err="1"/>
              <a:t>Proyek</a:t>
            </a:r>
            <a:br>
              <a:rPr lang="en-US" sz="8000" dirty="0"/>
            </a:br>
            <a:r>
              <a:rPr lang="en-US" sz="8000" dirty="0" err="1"/>
              <a:t>Pertemuan</a:t>
            </a:r>
            <a:r>
              <a:rPr lang="en-US" sz="8000" dirty="0"/>
              <a:t> 6: PERT</a:t>
            </a:r>
            <a:endParaRPr lang="id-ID" sz="8000" dirty="0"/>
          </a:p>
        </p:txBody>
      </p:sp>
      <p:sp>
        <p:nvSpPr>
          <p:cNvPr id="3" name="Subjudul 2">
            <a:extLst>
              <a:ext uri="{FF2B5EF4-FFF2-40B4-BE49-F238E27FC236}">
                <a16:creationId xmlns:a16="http://schemas.microsoft.com/office/drawing/2014/main" id="{9BAC58FE-4CD1-6D25-173B-D9351BA4D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7688" y="1553518"/>
            <a:ext cx="9910295" cy="1281733"/>
          </a:xfrm>
        </p:spPr>
        <p:txBody>
          <a:bodyPr anchor="b">
            <a:normAutofit/>
          </a:bodyPr>
          <a:lstStyle/>
          <a:p>
            <a:pPr algn="l"/>
            <a:r>
              <a:rPr lang="en-US" dirty="0"/>
              <a:t>Ir. </a:t>
            </a:r>
            <a:r>
              <a:rPr lang="en-US" dirty="0" err="1"/>
              <a:t>Illmardani</a:t>
            </a:r>
            <a:r>
              <a:rPr lang="en-US" dirty="0"/>
              <a:t> Rince Ramli, M.M.</a:t>
            </a:r>
          </a:p>
          <a:p>
            <a:pPr algn="l"/>
            <a:r>
              <a:rPr lang="en-US" dirty="0"/>
              <a:t>Intan Permatasari, S.T., M.Sc.</a:t>
            </a:r>
          </a:p>
          <a:p>
            <a:pPr algn="l"/>
            <a:endParaRPr lang="id-ID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Kotak Teks 3">
            <a:extLst>
              <a:ext uri="{FF2B5EF4-FFF2-40B4-BE49-F238E27FC236}">
                <a16:creationId xmlns:a16="http://schemas.microsoft.com/office/drawing/2014/main" id="{E8DB14A9-2C98-B7C8-EF2D-E090CFC95CD8}"/>
              </a:ext>
            </a:extLst>
          </p:cNvPr>
          <p:cNvSpPr txBox="1"/>
          <p:nvPr/>
        </p:nvSpPr>
        <p:spPr>
          <a:xfrm>
            <a:off x="1108646" y="5304482"/>
            <a:ext cx="20617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200" dirty="0"/>
              <a:t>Universitas Widya Mataram</a:t>
            </a:r>
          </a:p>
        </p:txBody>
      </p:sp>
      <p:pic>
        <p:nvPicPr>
          <p:cNvPr id="5" name="Gambar 4" descr="Sebuah gambar berisi lingkaran, simbol, papan klip, Font&#10;&#10;Deskripsi dibuat secara otomatis">
            <a:extLst>
              <a:ext uri="{FF2B5EF4-FFF2-40B4-BE49-F238E27FC236}">
                <a16:creationId xmlns:a16="http://schemas.microsoft.com/office/drawing/2014/main" id="{CB077F2E-DF0D-AC30-BE2F-16961B8E54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12" b="98849" l="5667" r="96667">
                        <a14:foregroundMark x1="50500" y1="4112" x2="47167" y2="11513"/>
                        <a14:foregroundMark x1="93167" y1="50329" x2="83000" y2="49671"/>
                        <a14:foregroundMark x1="43833" y1="89803" x2="46500" y2="99013"/>
                        <a14:foregroundMark x1="15333" y1="46217" x2="5833" y2="48355"/>
                        <a14:foregroundMark x1="91167" y1="50987" x2="91167" y2="50987"/>
                        <a14:foregroundMark x1="93833" y1="52961" x2="96667" y2="5098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88" y="46037"/>
            <a:ext cx="1117917" cy="1132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755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0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F878E226-3051-3898-1FEA-93B01570F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id-ID" sz="4800" dirty="0"/>
              <a:t>Metode PERT</a:t>
            </a: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E7879488-EA11-199F-C266-E09F0DDC3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860" y="2038133"/>
            <a:ext cx="10091642" cy="4097972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id-ID" sz="2400" dirty="0">
                <a:effectLst/>
                <a:latin typeface="NirmalaUI"/>
              </a:rPr>
              <a:t>PERT adalah metode yang diimplementasikan untuk memberikan evaluasi pada proyek sehingga keterlambatan penyelesaian proyek dapat </a:t>
            </a:r>
            <a:r>
              <a:rPr lang="id-ID" sz="2400" dirty="0" err="1">
                <a:effectLst/>
                <a:latin typeface="NirmalaUI"/>
              </a:rPr>
              <a:t>diminimalisir</a:t>
            </a:r>
            <a:r>
              <a:rPr lang="id-ID" sz="2400" dirty="0">
                <a:effectLst/>
                <a:latin typeface="NirmalaUI"/>
              </a:rPr>
              <a:t>. </a:t>
            </a:r>
          </a:p>
          <a:p>
            <a:pPr marL="0" indent="0">
              <a:buNone/>
            </a:pPr>
            <a:r>
              <a:rPr lang="id-ID" sz="2400" dirty="0">
                <a:effectLst/>
                <a:latin typeface="NirmalaUI"/>
              </a:rPr>
              <a:t>Metode PERT digunakan tiga perkiraan waktu penyelesaian kegiatan: </a:t>
            </a:r>
          </a:p>
          <a:p>
            <a:pPr marL="457200" indent="-457200">
              <a:buAutoNum type="arabicParenBoth"/>
            </a:pPr>
            <a:r>
              <a:rPr lang="id-ID" sz="2400" dirty="0">
                <a:effectLst/>
                <a:latin typeface="NirmalaUI"/>
              </a:rPr>
              <a:t>Waktu Optimis (</a:t>
            </a:r>
            <a:r>
              <a:rPr lang="id-ID" sz="2400" dirty="0" err="1">
                <a:effectLst/>
                <a:latin typeface="NirmalaUI"/>
              </a:rPr>
              <a:t>optimistic</a:t>
            </a:r>
            <a:r>
              <a:rPr lang="id-ID" sz="2400" dirty="0">
                <a:effectLst/>
                <a:latin typeface="NirmalaUI"/>
              </a:rPr>
              <a:t> </a:t>
            </a:r>
            <a:r>
              <a:rPr lang="id-ID" sz="2400" dirty="0" err="1">
                <a:effectLst/>
                <a:latin typeface="NirmalaUI"/>
              </a:rPr>
              <a:t>time</a:t>
            </a:r>
            <a:r>
              <a:rPr lang="id-ID" sz="2400" dirty="0">
                <a:effectLst/>
                <a:latin typeface="NirmalaUI"/>
              </a:rPr>
              <a:t>) = </a:t>
            </a:r>
            <a:r>
              <a:rPr lang="id-ID" sz="2400" dirty="0">
                <a:effectLst/>
                <a:latin typeface="CambriaMath"/>
              </a:rPr>
              <a:t>𝑤𝑜</a:t>
            </a:r>
            <a:r>
              <a:rPr lang="id-ID" sz="2400" dirty="0">
                <a:effectLst/>
                <a:latin typeface="NirmalaUI"/>
              </a:rPr>
              <a:t>, yaitu durasi paling cepat suatu kegiatan dapat diselesaikan. Dalam hal ini, diasumsikan bahwa kegiatan dapat dilaksanakan dengan lancar. </a:t>
            </a:r>
          </a:p>
          <a:p>
            <a:pPr marL="457200" indent="-457200">
              <a:buAutoNum type="arabicParenBoth"/>
            </a:pPr>
            <a:r>
              <a:rPr lang="id-ID" sz="2400" dirty="0">
                <a:effectLst/>
                <a:latin typeface="NirmalaUI"/>
              </a:rPr>
              <a:t>Waktu Pesimis (</a:t>
            </a:r>
            <a:r>
              <a:rPr lang="id-ID" sz="2400" dirty="0" err="1">
                <a:effectLst/>
                <a:latin typeface="NirmalaUI"/>
              </a:rPr>
              <a:t>pessimistic</a:t>
            </a:r>
            <a:r>
              <a:rPr lang="id-ID" sz="2400" dirty="0">
                <a:effectLst/>
                <a:latin typeface="NirmalaUI"/>
              </a:rPr>
              <a:t> </a:t>
            </a:r>
            <a:r>
              <a:rPr lang="id-ID" sz="2400" dirty="0" err="1">
                <a:effectLst/>
                <a:latin typeface="NirmalaUI"/>
              </a:rPr>
              <a:t>time</a:t>
            </a:r>
            <a:r>
              <a:rPr lang="id-ID" sz="2400" dirty="0">
                <a:effectLst/>
                <a:latin typeface="NirmalaUI"/>
              </a:rPr>
              <a:t>) = </a:t>
            </a:r>
            <a:r>
              <a:rPr lang="id-ID" sz="2400" dirty="0">
                <a:effectLst/>
                <a:latin typeface="CambriaMath"/>
              </a:rPr>
              <a:t>𝑤𝑝, </a:t>
            </a:r>
            <a:r>
              <a:rPr lang="id-ID" sz="2400" dirty="0">
                <a:effectLst/>
                <a:latin typeface="NirmalaUI"/>
              </a:rPr>
              <a:t>yaitu durasi paling lambat suatu kegiatan dapat diselesaikan. Dalam hal ini, diasumsikan bahwa kegiatan berjalan dengan buruk. </a:t>
            </a:r>
          </a:p>
          <a:p>
            <a:pPr marL="457200" indent="-457200">
              <a:buAutoNum type="arabicParenBoth"/>
            </a:pPr>
            <a:r>
              <a:rPr lang="id-ID" sz="2400" dirty="0">
                <a:effectLst/>
                <a:latin typeface="NirmalaUI"/>
              </a:rPr>
              <a:t>Waktu Normal (</a:t>
            </a:r>
            <a:r>
              <a:rPr lang="id-ID" sz="2400" dirty="0" err="1">
                <a:effectLst/>
                <a:latin typeface="NirmalaUI"/>
              </a:rPr>
              <a:t>most</a:t>
            </a:r>
            <a:r>
              <a:rPr lang="id-ID" sz="2400" dirty="0">
                <a:effectLst/>
                <a:latin typeface="NirmalaUI"/>
              </a:rPr>
              <a:t> </a:t>
            </a:r>
            <a:r>
              <a:rPr lang="id-ID" sz="2400" dirty="0" err="1">
                <a:effectLst/>
                <a:latin typeface="NirmalaUI"/>
              </a:rPr>
              <a:t>likely</a:t>
            </a:r>
            <a:r>
              <a:rPr lang="id-ID" sz="2400" dirty="0">
                <a:effectLst/>
                <a:latin typeface="NirmalaUI"/>
              </a:rPr>
              <a:t> </a:t>
            </a:r>
            <a:r>
              <a:rPr lang="id-ID" sz="2400" dirty="0" err="1">
                <a:effectLst/>
                <a:latin typeface="NirmalaUI"/>
              </a:rPr>
              <a:t>time</a:t>
            </a:r>
            <a:r>
              <a:rPr lang="id-ID" sz="2400" dirty="0">
                <a:effectLst/>
                <a:latin typeface="NirmalaUI"/>
              </a:rPr>
              <a:t>) = </a:t>
            </a:r>
            <a:r>
              <a:rPr lang="id-ID" sz="2400" dirty="0">
                <a:effectLst/>
                <a:latin typeface="CambriaMath"/>
              </a:rPr>
              <a:t>𝑤𝑛</a:t>
            </a:r>
            <a:r>
              <a:rPr lang="id-ID" sz="2400" dirty="0">
                <a:effectLst/>
                <a:latin typeface="NirmalaUI"/>
              </a:rPr>
              <a:t>, yaitu durasi normal suatu kegiatan dapat diselesaikan. </a:t>
            </a:r>
            <a:endParaRPr lang="id-ID" sz="1800" dirty="0"/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0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25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37236144-AC7F-8E98-A486-58F186BF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id-ID" sz="4600"/>
              <a:t>Langkah-langkah Implementasi PERT</a:t>
            </a:r>
          </a:p>
        </p:txBody>
      </p:sp>
      <p:grpSp>
        <p:nvGrpSpPr>
          <p:cNvPr id="54" name="Group 27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" name="Rectangle 31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ampungan Konten 2">
            <a:extLst>
              <a:ext uri="{FF2B5EF4-FFF2-40B4-BE49-F238E27FC236}">
                <a16:creationId xmlns:a16="http://schemas.microsoft.com/office/drawing/2014/main" id="{EF34DC2A-22E3-BC6A-1ACD-5F3497AD0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203079"/>
            <a:ext cx="10143668" cy="4267991"/>
          </a:xfrm>
        </p:spPr>
        <p:txBody>
          <a:bodyPr anchor="ctr">
            <a:normAutofit fontScale="92500"/>
          </a:bodyPr>
          <a:lstStyle/>
          <a:p>
            <a:pPr marL="342900" indent="-342900">
              <a:buAutoNum type="arabicPeriod"/>
            </a:pPr>
            <a:r>
              <a:rPr lang="id-ID" sz="1400" dirty="0"/>
              <a:t>Mengidentifikasi kegiatan. </a:t>
            </a:r>
          </a:p>
          <a:p>
            <a:pPr marL="342900" indent="-342900">
              <a:buAutoNum type="arabicPeriod"/>
            </a:pPr>
            <a:r>
              <a:rPr lang="id-ID" sz="1400" dirty="0"/>
              <a:t>Menetapkan urutan kegiatan beserta kegiatan prasyaratnya. </a:t>
            </a:r>
          </a:p>
          <a:p>
            <a:pPr marL="342900" indent="-342900">
              <a:buAutoNum type="arabicPeriod"/>
            </a:pPr>
            <a:r>
              <a:rPr lang="id-ID" sz="1400" dirty="0"/>
              <a:t>Membuat diagram jaringan kerja. </a:t>
            </a:r>
          </a:p>
          <a:p>
            <a:pPr marL="342900" indent="-342900">
              <a:buAutoNum type="arabicPeriod"/>
            </a:pPr>
            <a:r>
              <a:rPr lang="id-ID" sz="1400" dirty="0"/>
              <a:t>Menghitung estimasi waktu setiap kegiatan dengan menggunakan persamaan: 𝑒𝑠 = (𝑤𝑜+4𝑤𝑛+𝑤𝑝)/6 untuk 𝑒𝑠 = perkiraan waktu kegiatan.</a:t>
            </a:r>
          </a:p>
          <a:p>
            <a:pPr marL="342900" indent="-342900">
              <a:buAutoNum type="arabicPeriod"/>
            </a:pPr>
            <a:r>
              <a:rPr lang="id-ID" sz="1400" dirty="0"/>
              <a:t>Menghitung perhitungan maju dengan menggunakan formula sebagaimana yang ada pada langkah implementasi CPM poin ke-4.</a:t>
            </a:r>
          </a:p>
          <a:p>
            <a:pPr marL="342900" indent="-342900">
              <a:buAutoNum type="arabicPeriod"/>
            </a:pPr>
            <a:r>
              <a:rPr lang="id-ID" sz="1400" dirty="0"/>
              <a:t> Menghitung perhitungan mundur dengan menggunakan formula sebagaimana yang ada pada langkah implementasi CPM poin ke-5. </a:t>
            </a:r>
          </a:p>
          <a:p>
            <a:pPr marL="342900" indent="-342900">
              <a:buAutoNum type="arabicPeriod"/>
            </a:pPr>
            <a:r>
              <a:rPr lang="id-ID" sz="1400" dirty="0"/>
              <a:t>Menghitung perhitungan waktu </a:t>
            </a:r>
            <a:r>
              <a:rPr lang="id-ID" sz="1400" dirty="0" err="1"/>
              <a:t>slack</a:t>
            </a:r>
            <a:r>
              <a:rPr lang="id-ID" sz="1400" dirty="0"/>
              <a:t> dengan menggunakan formula sebagaimana yang ada pada langkah implementasi CPM poin ke-6. </a:t>
            </a:r>
          </a:p>
          <a:p>
            <a:pPr marL="342900" indent="-342900">
              <a:buAutoNum type="arabicPeriod"/>
            </a:pPr>
            <a:r>
              <a:rPr lang="id-ID" sz="1400" dirty="0"/>
              <a:t>Menentukan jalur kritis. </a:t>
            </a:r>
          </a:p>
          <a:p>
            <a:pPr marL="342900" indent="-342900">
              <a:buAutoNum type="arabicPeriod"/>
            </a:pPr>
            <a:r>
              <a:rPr lang="id-ID" sz="1400" dirty="0"/>
              <a:t>Menentukan deviasi standar dengan menggunakan persamaan: 𝑆 = 1/6 (𝑤𝑝 − 𝑤𝑜) untuk 𝑆 = standar deviasi kegiatan, 𝑤𝑝 = waktu paling lama, 𝑤𝑜 = waktu paling cepat. </a:t>
            </a:r>
          </a:p>
          <a:p>
            <a:pPr marL="342900" indent="-342900">
              <a:buAutoNum type="arabicPeriod"/>
            </a:pPr>
            <a:r>
              <a:rPr lang="id-ID" sz="1400" dirty="0"/>
              <a:t>Menentukan variansi kegiatan dari kegiatan proyek dengan menggunakan persamaan: 𝑉 = 𝑆² = [(𝑤𝑝−𝑤𝑜)/6] ²untuk 𝑉𝑒𝑠 = variansi kegiatan, 𝑤𝑝 = waktu paling lama, 𝑤𝑜 = waktu paling cepat. </a:t>
            </a:r>
          </a:p>
          <a:p>
            <a:pPr marL="342900" indent="-342900">
              <a:buAutoNum type="arabicPeriod"/>
            </a:pPr>
            <a:r>
              <a:rPr lang="id-ID" sz="1400" dirty="0"/>
              <a:t>Menentukan probabilitas tercapainya target dengan menggunakan persamaan: 𝑧 = (𝑡𝑗−𝑗𝑙)/ </a:t>
            </a:r>
            <a:r>
              <a:rPr lang="id-ID" sz="1400" dirty="0" err="1"/>
              <a:t>S</a:t>
            </a:r>
            <a:r>
              <a:rPr lang="id-ID" sz="1400" dirty="0"/>
              <a:t> untuk 𝑧 = angka kemungkinan mencapai target, 𝑡𝑗 = target jadwal, 𝑗𝑙 = jumlah waktu jalur kritis, 𝑆 = standar deviasi.</a:t>
            </a:r>
          </a:p>
        </p:txBody>
      </p:sp>
    </p:spTree>
    <p:extLst>
      <p:ext uri="{BB962C8B-B14F-4D97-AF65-F5344CB8AC3E}">
        <p14:creationId xmlns:p14="http://schemas.microsoft.com/office/powerpoint/2010/main" val="2449465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3E32FB5D-17A8-0C15-C907-DAB6F34CA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Kegiatan dan durasi pelaksanaan proyek</a:t>
            </a:r>
          </a:p>
        </p:txBody>
      </p:sp>
      <p:graphicFrame>
        <p:nvGraphicFramePr>
          <p:cNvPr id="4" name="Tampungan Konten 3">
            <a:extLst>
              <a:ext uri="{FF2B5EF4-FFF2-40B4-BE49-F238E27FC236}">
                <a16:creationId xmlns:a16="http://schemas.microsoft.com/office/drawing/2014/main" id="{C1BD792F-CFA7-2632-8802-850D9DAA3C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8840762"/>
              </p:ext>
            </p:extLst>
          </p:nvPr>
        </p:nvGraphicFramePr>
        <p:xfrm>
          <a:off x="838200" y="1610043"/>
          <a:ext cx="10515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5489744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80587133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22732033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905198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Kode Kegiatan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Durasi Lama (Pesimis)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Durasi 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Durasi Cepat (Optimis)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31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err="1"/>
                        <a:t>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862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err="1"/>
                        <a:t>B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720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15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308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err="1"/>
                        <a:t>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739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err="1"/>
                        <a:t>F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37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err="1"/>
                        <a:t>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020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err="1"/>
                        <a:t>H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958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533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err="1"/>
                        <a:t>J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340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err="1"/>
                        <a:t>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541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809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050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137FEBDE-DAA8-2052-FF9D-5B466D759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Biaya Tenaga Kerja Pembangunan Proyek</a:t>
            </a:r>
          </a:p>
        </p:txBody>
      </p:sp>
      <p:graphicFrame>
        <p:nvGraphicFramePr>
          <p:cNvPr id="4" name="Tampungan Konten 3">
            <a:extLst>
              <a:ext uri="{FF2B5EF4-FFF2-40B4-BE49-F238E27FC236}">
                <a16:creationId xmlns:a16="http://schemas.microsoft.com/office/drawing/2014/main" id="{CBBA82D0-764D-BA63-28FF-6264B20A59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5958102"/>
              </p:ext>
            </p:extLst>
          </p:nvPr>
        </p:nvGraphicFramePr>
        <p:xfrm>
          <a:off x="838200" y="1301115"/>
          <a:ext cx="105156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72221228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4510794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0603657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18493589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793177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Kode kegiatan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d-ID" dirty="0"/>
                        <a:t>Durasi (hari)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405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err="1"/>
                        <a:t>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err="1"/>
                        <a:t>te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410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err="1"/>
                        <a:t>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9271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err="1"/>
                        <a:t>B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7,17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305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62,5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1794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33,5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475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err="1"/>
                        <a:t>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14,8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768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err="1"/>
                        <a:t>F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10,3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125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err="1"/>
                        <a:t>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7,83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539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err="1"/>
                        <a:t>H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3,17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287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6,83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30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err="1"/>
                        <a:t>J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6,83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05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err="1"/>
                        <a:t>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14,5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624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169,43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888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9955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37236144-AC7F-8E98-A486-58F186BF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id-ID" sz="5400" dirty="0"/>
              <a:t>Diagram Jaringan PERT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EF34DC2A-22E3-BC6A-1ACD-5F3497AD0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endParaRPr lang="id-ID" sz="1900" dirty="0"/>
          </a:p>
        </p:txBody>
      </p:sp>
      <p:pic>
        <p:nvPicPr>
          <p:cNvPr id="2049" name="Picture 1" descr="page9image174084576">
            <a:extLst>
              <a:ext uri="{FF2B5EF4-FFF2-40B4-BE49-F238E27FC236}">
                <a16:creationId xmlns:a16="http://schemas.microsoft.com/office/drawing/2014/main" id="{F6F50518-A97B-31EA-CB56-0A8B296649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81821" y="-618813"/>
            <a:ext cx="6172065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page9image174083952">
            <a:extLst>
              <a:ext uri="{FF2B5EF4-FFF2-40B4-BE49-F238E27FC236}">
                <a16:creationId xmlns:a16="http://schemas.microsoft.com/office/drawing/2014/main" id="{E13E246F-E4F0-2FBD-AE29-780960D297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79921" y="-618813"/>
            <a:ext cx="1600165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page9image174084368">
            <a:extLst>
              <a:ext uri="{FF2B5EF4-FFF2-40B4-BE49-F238E27FC236}">
                <a16:creationId xmlns:a16="http://schemas.microsoft.com/office/drawing/2014/main" id="{02A61B4E-4782-087F-D39A-380991205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41244" y="-618813"/>
            <a:ext cx="237738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age9image174087280">
            <a:extLst>
              <a:ext uri="{FF2B5EF4-FFF2-40B4-BE49-F238E27FC236}">
                <a16:creationId xmlns:a16="http://schemas.microsoft.com/office/drawing/2014/main" id="{13B540FF-D2A3-AEE3-61D5-5D79D6A55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41244" y="-618813"/>
            <a:ext cx="237738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page9image174083744">
            <a:extLst>
              <a:ext uri="{FF2B5EF4-FFF2-40B4-BE49-F238E27FC236}">
                <a16:creationId xmlns:a16="http://schemas.microsoft.com/office/drawing/2014/main" id="{41FA9684-1D29-EDAA-F6BB-34D54BDA9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81821" y="-618813"/>
            <a:ext cx="6172065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age9image174084160">
            <a:extLst>
              <a:ext uri="{FF2B5EF4-FFF2-40B4-BE49-F238E27FC236}">
                <a16:creationId xmlns:a16="http://schemas.microsoft.com/office/drawing/2014/main" id="{DDCE2F20-7244-0757-9489-764980FE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79921" y="-618813"/>
            <a:ext cx="1600165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page9image174083536">
            <a:extLst>
              <a:ext uri="{FF2B5EF4-FFF2-40B4-BE49-F238E27FC236}">
                <a16:creationId xmlns:a16="http://schemas.microsoft.com/office/drawing/2014/main" id="{B49EE841-AE04-1C33-DB1B-4762CDC980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81821" y="-618813"/>
            <a:ext cx="6172065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page9image174082912">
            <a:extLst>
              <a:ext uri="{FF2B5EF4-FFF2-40B4-BE49-F238E27FC236}">
                <a16:creationId xmlns:a16="http://schemas.microsoft.com/office/drawing/2014/main" id="{522A1A2F-ACC3-93E2-0955-9B679A743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79921" y="-618813"/>
            <a:ext cx="1600165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page9image174088736">
            <a:extLst>
              <a:ext uri="{FF2B5EF4-FFF2-40B4-BE49-F238E27FC236}">
                <a16:creationId xmlns:a16="http://schemas.microsoft.com/office/drawing/2014/main" id="{D1F51F5F-4367-032F-CE38-0B869DFB29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41244" y="-618813"/>
            <a:ext cx="237738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page9image174089568">
            <a:extLst>
              <a:ext uri="{FF2B5EF4-FFF2-40B4-BE49-F238E27FC236}">
                <a16:creationId xmlns:a16="http://schemas.microsoft.com/office/drawing/2014/main" id="{3BE11E36-E8FA-D80B-0603-AF406855B8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81821" y="-618813"/>
            <a:ext cx="6172065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page9image174083120">
            <a:extLst>
              <a:ext uri="{FF2B5EF4-FFF2-40B4-BE49-F238E27FC236}">
                <a16:creationId xmlns:a16="http://schemas.microsoft.com/office/drawing/2014/main" id="{7047319F-7CEF-BE9B-00ED-B56F488B6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79921" y="-618813"/>
            <a:ext cx="1600165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page9image174088528">
            <a:extLst>
              <a:ext uri="{FF2B5EF4-FFF2-40B4-BE49-F238E27FC236}">
                <a16:creationId xmlns:a16="http://schemas.microsoft.com/office/drawing/2014/main" id="{A4880ABB-2019-5C05-1F84-BF0A3A0E8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08225" y="-618813"/>
            <a:ext cx="233166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page9image174089360">
            <a:extLst>
              <a:ext uri="{FF2B5EF4-FFF2-40B4-BE49-F238E27FC236}">
                <a16:creationId xmlns:a16="http://schemas.microsoft.com/office/drawing/2014/main" id="{6FA8D4BE-2910-9284-9320-E10052227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014840" y="-618813"/>
            <a:ext cx="621778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page9image174081040">
            <a:extLst>
              <a:ext uri="{FF2B5EF4-FFF2-40B4-BE49-F238E27FC236}">
                <a16:creationId xmlns:a16="http://schemas.microsoft.com/office/drawing/2014/main" id="{473C0F03-8386-9158-2055-15F9B44865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12940" y="-618813"/>
            <a:ext cx="164588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page9image174083328">
            <a:extLst>
              <a:ext uri="{FF2B5EF4-FFF2-40B4-BE49-F238E27FC236}">
                <a16:creationId xmlns:a16="http://schemas.microsoft.com/office/drawing/2014/main" id="{2E131257-3113-B591-07C1-F7D666425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41244" y="-618813"/>
            <a:ext cx="237738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page9image174082704">
            <a:extLst>
              <a:ext uri="{FF2B5EF4-FFF2-40B4-BE49-F238E27FC236}">
                <a16:creationId xmlns:a16="http://schemas.microsoft.com/office/drawing/2014/main" id="{2D26B299-32B2-E730-43AF-BB8870C8B5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672" y="2780068"/>
            <a:ext cx="8928172" cy="3073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9184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137FEBDE-DAA8-2052-FF9D-5B466D759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Biaya Tenaga Kerja Pembangunan Proyek</a:t>
            </a:r>
          </a:p>
        </p:txBody>
      </p:sp>
      <p:graphicFrame>
        <p:nvGraphicFramePr>
          <p:cNvPr id="4" name="Tampungan Konten 3">
            <a:extLst>
              <a:ext uri="{FF2B5EF4-FFF2-40B4-BE49-F238E27FC236}">
                <a16:creationId xmlns:a16="http://schemas.microsoft.com/office/drawing/2014/main" id="{CBBA82D0-764D-BA63-28FF-6264B20A59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6679116"/>
              </p:ext>
            </p:extLst>
          </p:nvPr>
        </p:nvGraphicFramePr>
        <p:xfrm>
          <a:off x="838200" y="1320800"/>
          <a:ext cx="10515603" cy="546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9">
                  <a:extLst>
                    <a:ext uri="{9D8B030D-6E8A-4147-A177-3AD203B41FA5}">
                      <a16:colId xmlns:a16="http://schemas.microsoft.com/office/drawing/2014/main" val="722212286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1645107949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606036577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184935895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793177747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699255885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15823221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Kode kegiatan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id-ID" dirty="0"/>
                        <a:t>Durasi (hari)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405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err="1"/>
                        <a:t>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err="1"/>
                        <a:t>te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err="1"/>
                        <a:t>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V(</a:t>
                      </a:r>
                      <a:r>
                        <a:rPr lang="id-ID" dirty="0" err="1"/>
                        <a:t>te</a:t>
                      </a:r>
                      <a:r>
                        <a:rPr lang="id-ID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410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err="1"/>
                        <a:t>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0,33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0,11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9271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err="1"/>
                        <a:t>B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7,17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0,83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0,69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305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62,5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56,25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1794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33,5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6,5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42,25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475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err="1"/>
                        <a:t>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14,8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768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err="1"/>
                        <a:t>F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10,3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1,33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1,77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125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err="1"/>
                        <a:t>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7,83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539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err="1"/>
                        <a:t>H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3,17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0,25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287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6,83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0,25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30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err="1"/>
                        <a:t>J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6,83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0,25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05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err="1"/>
                        <a:t>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3,36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624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169,43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22,82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109,68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888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191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6F11F411-810C-E4D7-86FF-C92409E71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1400"/>
            <a:ext cx="10515600" cy="5135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sz="2400" dirty="0"/>
              <a:t>Secara keseluruhan adalah 154,63 hari dengan jalur kritis pada kegiatan A-B-C-D-F-G-H-I-J-K.</a:t>
            </a:r>
          </a:p>
          <a:p>
            <a:pPr marL="0" indent="0">
              <a:buNone/>
            </a:pPr>
            <a:endParaRPr lang="id-ID" sz="2400" dirty="0"/>
          </a:p>
          <a:p>
            <a:pPr marL="0" indent="0">
              <a:buNone/>
            </a:pPr>
            <a:r>
              <a:rPr lang="id-ID" sz="2400" dirty="0"/>
              <a:t>Standar deviasi</a:t>
            </a:r>
          </a:p>
          <a:p>
            <a:pPr marL="0" indent="0">
              <a:buNone/>
            </a:pPr>
            <a:endParaRPr lang="id-ID" sz="2400" dirty="0"/>
          </a:p>
          <a:p>
            <a:pPr marL="0" indent="0">
              <a:buNone/>
            </a:pPr>
            <a:endParaRPr lang="id-ID" sz="2400" dirty="0"/>
          </a:p>
          <a:p>
            <a:pPr marL="0" indent="0">
              <a:buNone/>
            </a:pPr>
            <a:r>
              <a:rPr lang="id-ID" sz="2400" dirty="0"/>
              <a:t>Probabilitas yang diharapkan</a:t>
            </a:r>
          </a:p>
          <a:p>
            <a:pPr marL="0" indent="0">
              <a:buNone/>
            </a:pPr>
            <a:endParaRPr lang="id-ID" sz="2400" dirty="0"/>
          </a:p>
          <a:p>
            <a:pPr marL="0" indent="0">
              <a:buNone/>
            </a:pPr>
            <a:endParaRPr lang="id-ID" sz="2400" dirty="0"/>
          </a:p>
          <a:p>
            <a:pPr marL="0" indent="0">
              <a:buNone/>
            </a:pPr>
            <a:endParaRPr lang="id-ID" sz="2400" dirty="0"/>
          </a:p>
          <a:p>
            <a:pPr marL="0" indent="0">
              <a:buNone/>
            </a:pPr>
            <a:endParaRPr lang="id-ID" sz="2400" dirty="0"/>
          </a:p>
          <a:p>
            <a:pPr marL="0" indent="0">
              <a:buNone/>
            </a:pPr>
            <a:r>
              <a:rPr lang="id-ID" sz="2400" dirty="0">
                <a:effectLst/>
                <a:latin typeface="NirmalaUI"/>
              </a:rPr>
              <a:t>Kesimpulannya proyek dapat diselesaikan yaitu sebesar </a:t>
            </a:r>
            <a:r>
              <a:rPr lang="id-ID" sz="2400" dirty="0">
                <a:effectLst/>
                <a:latin typeface="CambriaMath"/>
              </a:rPr>
              <a:t>92,07% </a:t>
            </a:r>
            <a:r>
              <a:rPr lang="id-ID" sz="2400" dirty="0">
                <a:effectLst/>
                <a:latin typeface="NirmalaUI"/>
              </a:rPr>
              <a:t>dalam waktu </a:t>
            </a:r>
            <a:r>
              <a:rPr lang="id-ID" sz="2400" dirty="0">
                <a:effectLst/>
                <a:latin typeface="CambriaMath"/>
              </a:rPr>
              <a:t>154,63 </a:t>
            </a:r>
            <a:r>
              <a:rPr lang="id-ID" sz="2400" dirty="0">
                <a:effectLst/>
                <a:latin typeface="NirmalaUI"/>
              </a:rPr>
              <a:t>hari (dibulatkan menjadi </a:t>
            </a:r>
            <a:r>
              <a:rPr lang="id-ID" sz="2400" dirty="0">
                <a:effectLst/>
                <a:latin typeface="CambriaMath"/>
              </a:rPr>
              <a:t>155 </a:t>
            </a:r>
            <a:r>
              <a:rPr lang="id-ID" sz="2400" dirty="0">
                <a:effectLst/>
                <a:latin typeface="NirmalaUI"/>
              </a:rPr>
              <a:t>hari). </a:t>
            </a:r>
            <a:endParaRPr lang="id-ID" sz="2400" dirty="0"/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6" name="Gambar 5" descr="Sebuah gambar berisi Font, putih, logo, Grafis&#10;&#10;Deskripsi dibuat secara otomatis">
            <a:extLst>
              <a:ext uri="{FF2B5EF4-FFF2-40B4-BE49-F238E27FC236}">
                <a16:creationId xmlns:a16="http://schemas.microsoft.com/office/drawing/2014/main" id="{DD569AFA-C15C-6495-0633-BEBF3D8F5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551113"/>
            <a:ext cx="2089421" cy="589756"/>
          </a:xfrm>
          <a:prstGeom prst="rect">
            <a:avLst/>
          </a:prstGeom>
        </p:spPr>
      </p:pic>
      <p:pic>
        <p:nvPicPr>
          <p:cNvPr id="9" name="Gambar 8">
            <a:extLst>
              <a:ext uri="{FF2B5EF4-FFF2-40B4-BE49-F238E27FC236}">
                <a16:creationId xmlns:a16="http://schemas.microsoft.com/office/drawing/2014/main" id="{E58B9ACB-B7FB-7E01-1AE9-BA98E69089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609181"/>
            <a:ext cx="2184400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460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11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DAAC8423-063D-3318-0AD1-CDFEF5602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id-ID" sz="4800" dirty="0"/>
              <a:t>Study </a:t>
            </a:r>
            <a:r>
              <a:rPr lang="id-ID" sz="4800" dirty="0" err="1"/>
              <a:t>Case</a:t>
            </a:r>
            <a:endParaRPr lang="id-ID" sz="4800" dirty="0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15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CBE62F37-E631-FC95-D10A-149C4BE4A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endParaRPr lang="en-US" sz="2000"/>
          </a:p>
        </p:txBody>
      </p:sp>
      <p:pic>
        <p:nvPicPr>
          <p:cNvPr id="5" name="Tampungan Konten 4" descr="Sebuah gambar berisi garis, diagram, lingkaran&#10;&#10;Deskripsi dibuat secara otomatis">
            <a:extLst>
              <a:ext uri="{FF2B5EF4-FFF2-40B4-BE49-F238E27FC236}">
                <a16:creationId xmlns:a16="http://schemas.microsoft.com/office/drawing/2014/main" id="{713D4B7C-35E6-663A-A9AF-B9A9AC751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1532" y="3021619"/>
            <a:ext cx="5150277" cy="2639516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mpungan Konten 3">
            <a:extLst>
              <a:ext uri="{FF2B5EF4-FFF2-40B4-BE49-F238E27FC236}">
                <a16:creationId xmlns:a16="http://schemas.microsoft.com/office/drawing/2014/main" id="{5B162AE3-F5AC-E76E-F674-E5586347DB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9833983"/>
              </p:ext>
            </p:extLst>
          </p:nvPr>
        </p:nvGraphicFramePr>
        <p:xfrm>
          <a:off x="385316" y="1889612"/>
          <a:ext cx="5526216" cy="462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1036">
                  <a:extLst>
                    <a:ext uri="{9D8B030D-6E8A-4147-A177-3AD203B41FA5}">
                      <a16:colId xmlns:a16="http://schemas.microsoft.com/office/drawing/2014/main" val="722212286"/>
                    </a:ext>
                  </a:extLst>
                </a:gridCol>
                <a:gridCol w="921036">
                  <a:extLst>
                    <a:ext uri="{9D8B030D-6E8A-4147-A177-3AD203B41FA5}">
                      <a16:colId xmlns:a16="http://schemas.microsoft.com/office/drawing/2014/main" val="1645107949"/>
                    </a:ext>
                  </a:extLst>
                </a:gridCol>
                <a:gridCol w="921036">
                  <a:extLst>
                    <a:ext uri="{9D8B030D-6E8A-4147-A177-3AD203B41FA5}">
                      <a16:colId xmlns:a16="http://schemas.microsoft.com/office/drawing/2014/main" val="2606036577"/>
                    </a:ext>
                  </a:extLst>
                </a:gridCol>
                <a:gridCol w="921036">
                  <a:extLst>
                    <a:ext uri="{9D8B030D-6E8A-4147-A177-3AD203B41FA5}">
                      <a16:colId xmlns:a16="http://schemas.microsoft.com/office/drawing/2014/main" val="3184935895"/>
                    </a:ext>
                  </a:extLst>
                </a:gridCol>
                <a:gridCol w="921036">
                  <a:extLst>
                    <a:ext uri="{9D8B030D-6E8A-4147-A177-3AD203B41FA5}">
                      <a16:colId xmlns:a16="http://schemas.microsoft.com/office/drawing/2014/main" val="3793177747"/>
                    </a:ext>
                  </a:extLst>
                </a:gridCol>
                <a:gridCol w="921036">
                  <a:extLst>
                    <a:ext uri="{9D8B030D-6E8A-4147-A177-3AD203B41FA5}">
                      <a16:colId xmlns:a16="http://schemas.microsoft.com/office/drawing/2014/main" val="15823221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Kode kegiatan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id-ID" dirty="0"/>
                        <a:t>Durasi (hari)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3405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err="1"/>
                        <a:t>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err="1"/>
                        <a:t>te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V(</a:t>
                      </a:r>
                      <a:r>
                        <a:rPr lang="id-ID" dirty="0" err="1"/>
                        <a:t>te</a:t>
                      </a:r>
                      <a:r>
                        <a:rPr lang="id-ID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410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0,44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9271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305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13,5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1794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8,5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475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1,36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768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1,23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125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539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287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3,5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1,36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30199"/>
                  </a:ext>
                </a:extLst>
              </a:tr>
            </a:tbl>
          </a:graphicData>
        </a:graphic>
      </p:graphicFrame>
      <p:sp>
        <p:nvSpPr>
          <p:cNvPr id="17" name="Kotak Teks 16">
            <a:extLst>
              <a:ext uri="{FF2B5EF4-FFF2-40B4-BE49-F238E27FC236}">
                <a16:creationId xmlns:a16="http://schemas.microsoft.com/office/drawing/2014/main" id="{BB3879D1-39FE-7D90-7D2E-2929868C88D7}"/>
              </a:ext>
            </a:extLst>
          </p:cNvPr>
          <p:cNvSpPr txBox="1"/>
          <p:nvPr/>
        </p:nvSpPr>
        <p:spPr>
          <a:xfrm>
            <a:off x="6095999" y="5757949"/>
            <a:ext cx="4468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/>
              <a:t>Berapa durasi penyelesaian proyek dengan </a:t>
            </a:r>
          </a:p>
          <a:p>
            <a:r>
              <a:rPr lang="id-ID" dirty="0"/>
              <a:t>menggunakan metode PERT?</a:t>
            </a:r>
          </a:p>
        </p:txBody>
      </p:sp>
    </p:spTree>
    <p:extLst>
      <p:ext uri="{BB962C8B-B14F-4D97-AF65-F5344CB8AC3E}">
        <p14:creationId xmlns:p14="http://schemas.microsoft.com/office/powerpoint/2010/main" val="41816856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718</Words>
  <Application>Microsoft Macintosh PowerPoint</Application>
  <PresentationFormat>Layar Lebar</PresentationFormat>
  <Paragraphs>313</Paragraphs>
  <Slides>9</Slides>
  <Notes>1</Notes>
  <HiddenSlides>0</HiddenSlides>
  <MMClips>0</MMClips>
  <ScaleCrop>false</ScaleCrop>
  <HeadingPairs>
    <vt:vector size="6" baseType="variant">
      <vt:variant>
        <vt:lpstr>Font Dipakai</vt:lpstr>
      </vt:variant>
      <vt:variant>
        <vt:i4>5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CambriaMath</vt:lpstr>
      <vt:lpstr>NirmalaUI</vt:lpstr>
      <vt:lpstr>Tema Office</vt:lpstr>
      <vt:lpstr>Manajemen Proyek Pertemuan 6: PERT</vt:lpstr>
      <vt:lpstr>Metode PERT</vt:lpstr>
      <vt:lpstr>Langkah-langkah Implementasi PERT</vt:lpstr>
      <vt:lpstr>Kegiatan dan durasi pelaksanaan proyek</vt:lpstr>
      <vt:lpstr>Biaya Tenaga Kerja Pembangunan Proyek</vt:lpstr>
      <vt:lpstr>Diagram Jaringan PERT</vt:lpstr>
      <vt:lpstr>Biaya Tenaga Kerja Pembangunan Proyek</vt:lpstr>
      <vt:lpstr>Presentasi PowerPoint</vt:lpstr>
      <vt:lpstr>Study Case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Intan Permatasari</dc:creator>
  <cp:lastModifiedBy>Intan Permatasari</cp:lastModifiedBy>
  <cp:revision>1</cp:revision>
  <dcterms:created xsi:type="dcterms:W3CDTF">2024-07-17T04:52:52Z</dcterms:created>
  <dcterms:modified xsi:type="dcterms:W3CDTF">2024-07-18T08:36:51Z</dcterms:modified>
</cp:coreProperties>
</file>