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4" r:id="rId4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4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393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5219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27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9934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1465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092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7532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61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073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022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661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91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620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096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137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92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426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3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7.png"/><Relationship Id="rId7" Type="http://schemas.openxmlformats.org/officeDocument/2006/relationships/image" Target="../media/image6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69.png"/><Relationship Id="rId2" Type="http://schemas.openxmlformats.org/officeDocument/2006/relationships/image" Target="../media/image64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68.png"/><Relationship Id="rId5" Type="http://schemas.openxmlformats.org/officeDocument/2006/relationships/image" Target="../media/image31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30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89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8.png"/><Relationship Id="rId2" Type="http://schemas.openxmlformats.org/officeDocument/2006/relationships/image" Target="../media/image74.png"/><Relationship Id="rId16" Type="http://schemas.openxmlformats.org/officeDocument/2006/relationships/image" Target="../media/image55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19" Type="http://schemas.openxmlformats.org/officeDocument/2006/relationships/image" Target="../media/image90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6.png"/><Relationship Id="rId18" Type="http://schemas.openxmlformats.org/officeDocument/2006/relationships/image" Target="../media/image98.png"/><Relationship Id="rId3" Type="http://schemas.openxmlformats.org/officeDocument/2006/relationships/image" Target="../media/image75.png"/><Relationship Id="rId21" Type="http://schemas.openxmlformats.org/officeDocument/2006/relationships/image" Target="../media/image101.png"/><Relationship Id="rId7" Type="http://schemas.openxmlformats.org/officeDocument/2006/relationships/image" Target="../media/image79.png"/><Relationship Id="rId12" Type="http://schemas.openxmlformats.org/officeDocument/2006/relationships/image" Target="../media/image93.png"/><Relationship Id="rId17" Type="http://schemas.openxmlformats.org/officeDocument/2006/relationships/image" Target="../media/image97.png"/><Relationship Id="rId2" Type="http://schemas.openxmlformats.org/officeDocument/2006/relationships/image" Target="../media/image74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92.png"/><Relationship Id="rId5" Type="http://schemas.openxmlformats.org/officeDocument/2006/relationships/image" Target="../media/image77.png"/><Relationship Id="rId15" Type="http://schemas.openxmlformats.org/officeDocument/2006/relationships/image" Target="../media/image95.png"/><Relationship Id="rId10" Type="http://schemas.openxmlformats.org/officeDocument/2006/relationships/image" Target="../media/image82.png"/><Relationship Id="rId19" Type="http://schemas.openxmlformats.org/officeDocument/2006/relationships/image" Target="../media/image99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image" Target="../media/image74.png"/><Relationship Id="rId16" Type="http://schemas.openxmlformats.org/officeDocument/2006/relationships/image" Target="../media/image107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102.png"/><Relationship Id="rId5" Type="http://schemas.openxmlformats.org/officeDocument/2006/relationships/image" Target="../media/image77.png"/><Relationship Id="rId15" Type="http://schemas.openxmlformats.org/officeDocument/2006/relationships/image" Target="../media/image106.png"/><Relationship Id="rId10" Type="http://schemas.openxmlformats.org/officeDocument/2006/relationships/image" Target="../media/image82.png"/><Relationship Id="rId19" Type="http://schemas.openxmlformats.org/officeDocument/2006/relationships/image" Target="../media/image89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47.png"/><Relationship Id="rId7" Type="http://schemas.openxmlformats.org/officeDocument/2006/relationships/image" Target="../media/image11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47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32.png"/><Relationship Id="rId5" Type="http://schemas.openxmlformats.org/officeDocument/2006/relationships/image" Target="../media/image127.png"/><Relationship Id="rId10" Type="http://schemas.openxmlformats.org/officeDocument/2006/relationships/image" Target="../media/image131.png"/><Relationship Id="rId4" Type="http://schemas.openxmlformats.org/officeDocument/2006/relationships/image" Target="../media/image126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47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" Type="http://schemas.openxmlformats.org/officeDocument/2006/relationships/image" Target="../media/image74.png"/><Relationship Id="rId16" Type="http://schemas.openxmlformats.org/officeDocument/2006/relationships/image" Target="../media/image151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146.png"/><Relationship Id="rId5" Type="http://schemas.openxmlformats.org/officeDocument/2006/relationships/image" Target="../media/image77.png"/><Relationship Id="rId15" Type="http://schemas.openxmlformats.org/officeDocument/2006/relationships/image" Target="../media/image150.png"/><Relationship Id="rId10" Type="http://schemas.openxmlformats.org/officeDocument/2006/relationships/image" Target="../media/image82.png"/><Relationship Id="rId19" Type="http://schemas.openxmlformats.org/officeDocument/2006/relationships/image" Target="../media/image154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1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26" Type="http://schemas.openxmlformats.org/officeDocument/2006/relationships/image" Target="../media/image170.png"/><Relationship Id="rId3" Type="http://schemas.openxmlformats.org/officeDocument/2006/relationships/image" Target="../media/image75.png"/><Relationship Id="rId21" Type="http://schemas.openxmlformats.org/officeDocument/2006/relationships/image" Target="../media/image165.png"/><Relationship Id="rId7" Type="http://schemas.openxmlformats.org/officeDocument/2006/relationships/image" Target="../media/image79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5" Type="http://schemas.openxmlformats.org/officeDocument/2006/relationships/image" Target="../media/image169.png"/><Relationship Id="rId2" Type="http://schemas.openxmlformats.org/officeDocument/2006/relationships/image" Target="../media/image74.png"/><Relationship Id="rId16" Type="http://schemas.openxmlformats.org/officeDocument/2006/relationships/image" Target="../media/image160.png"/><Relationship Id="rId20" Type="http://schemas.openxmlformats.org/officeDocument/2006/relationships/image" Target="../media/image164.png"/><Relationship Id="rId29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155.png"/><Relationship Id="rId24" Type="http://schemas.openxmlformats.org/officeDocument/2006/relationships/image" Target="../media/image168.png"/><Relationship Id="rId32" Type="http://schemas.openxmlformats.org/officeDocument/2006/relationships/image" Target="../media/image176.png"/><Relationship Id="rId5" Type="http://schemas.openxmlformats.org/officeDocument/2006/relationships/image" Target="../media/image77.png"/><Relationship Id="rId15" Type="http://schemas.openxmlformats.org/officeDocument/2006/relationships/image" Target="../media/image159.png"/><Relationship Id="rId23" Type="http://schemas.openxmlformats.org/officeDocument/2006/relationships/image" Target="../media/image167.png"/><Relationship Id="rId28" Type="http://schemas.openxmlformats.org/officeDocument/2006/relationships/image" Target="../media/image172.png"/><Relationship Id="rId10" Type="http://schemas.openxmlformats.org/officeDocument/2006/relationships/image" Target="../media/image82.png"/><Relationship Id="rId19" Type="http://schemas.openxmlformats.org/officeDocument/2006/relationships/image" Target="../media/image163.png"/><Relationship Id="rId31" Type="http://schemas.openxmlformats.org/officeDocument/2006/relationships/image" Target="../media/image175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158.png"/><Relationship Id="rId22" Type="http://schemas.openxmlformats.org/officeDocument/2006/relationships/image" Target="../media/image166.png"/><Relationship Id="rId27" Type="http://schemas.openxmlformats.org/officeDocument/2006/relationships/image" Target="../media/image171.png"/><Relationship Id="rId30" Type="http://schemas.openxmlformats.org/officeDocument/2006/relationships/image" Target="../media/image17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79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178.png"/><Relationship Id="rId17" Type="http://schemas.openxmlformats.org/officeDocument/2006/relationships/image" Target="../media/image183.png"/><Relationship Id="rId2" Type="http://schemas.openxmlformats.org/officeDocument/2006/relationships/image" Target="../media/image74.png"/><Relationship Id="rId16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177.png"/><Relationship Id="rId5" Type="http://schemas.openxmlformats.org/officeDocument/2006/relationships/image" Target="../media/image77.png"/><Relationship Id="rId15" Type="http://schemas.openxmlformats.org/officeDocument/2006/relationships/image" Target="../media/image181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1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85.png"/><Relationship Id="rId18" Type="http://schemas.openxmlformats.org/officeDocument/2006/relationships/image" Target="../media/image189.png"/><Relationship Id="rId3" Type="http://schemas.openxmlformats.org/officeDocument/2006/relationships/image" Target="../media/image75.png"/><Relationship Id="rId21" Type="http://schemas.openxmlformats.org/officeDocument/2006/relationships/image" Target="../media/image191.png"/><Relationship Id="rId7" Type="http://schemas.openxmlformats.org/officeDocument/2006/relationships/image" Target="../media/image79.png"/><Relationship Id="rId12" Type="http://schemas.openxmlformats.org/officeDocument/2006/relationships/image" Target="../media/image178.png"/><Relationship Id="rId17" Type="http://schemas.openxmlformats.org/officeDocument/2006/relationships/image" Target="../media/image188.png"/><Relationship Id="rId2" Type="http://schemas.openxmlformats.org/officeDocument/2006/relationships/image" Target="../media/image74.png"/><Relationship Id="rId16" Type="http://schemas.openxmlformats.org/officeDocument/2006/relationships/image" Target="../media/image181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184.png"/><Relationship Id="rId5" Type="http://schemas.openxmlformats.org/officeDocument/2006/relationships/image" Target="../media/image77.png"/><Relationship Id="rId15" Type="http://schemas.openxmlformats.org/officeDocument/2006/relationships/image" Target="../media/image187.png"/><Relationship Id="rId10" Type="http://schemas.openxmlformats.org/officeDocument/2006/relationships/image" Target="../media/image82.png"/><Relationship Id="rId19" Type="http://schemas.openxmlformats.org/officeDocument/2006/relationships/image" Target="../media/image40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186.png"/><Relationship Id="rId22" Type="http://schemas.openxmlformats.org/officeDocument/2006/relationships/image" Target="../media/image1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9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19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193.png"/><Relationship Id="rId5" Type="http://schemas.openxmlformats.org/officeDocument/2006/relationships/image" Target="../media/image77.png"/><Relationship Id="rId15" Type="http://schemas.openxmlformats.org/officeDocument/2006/relationships/image" Target="../media/image19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19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99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1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19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20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203.png"/><Relationship Id="rId18" Type="http://schemas.openxmlformats.org/officeDocument/2006/relationships/image" Target="../media/image208.png"/><Relationship Id="rId3" Type="http://schemas.openxmlformats.org/officeDocument/2006/relationships/image" Target="../media/image75.png"/><Relationship Id="rId21" Type="http://schemas.openxmlformats.org/officeDocument/2006/relationships/image" Target="../media/image211.png"/><Relationship Id="rId7" Type="http://schemas.openxmlformats.org/officeDocument/2006/relationships/image" Target="../media/image79.png"/><Relationship Id="rId12" Type="http://schemas.openxmlformats.org/officeDocument/2006/relationships/image" Target="../media/image202.png"/><Relationship Id="rId17" Type="http://schemas.openxmlformats.org/officeDocument/2006/relationships/image" Target="../media/image207.png"/><Relationship Id="rId25" Type="http://schemas.openxmlformats.org/officeDocument/2006/relationships/image" Target="../media/image215.png"/><Relationship Id="rId2" Type="http://schemas.openxmlformats.org/officeDocument/2006/relationships/image" Target="../media/image74.png"/><Relationship Id="rId16" Type="http://schemas.openxmlformats.org/officeDocument/2006/relationships/image" Target="../media/image206.png"/><Relationship Id="rId20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201.png"/><Relationship Id="rId24" Type="http://schemas.openxmlformats.org/officeDocument/2006/relationships/image" Target="../media/image214.png"/><Relationship Id="rId5" Type="http://schemas.openxmlformats.org/officeDocument/2006/relationships/image" Target="../media/image77.png"/><Relationship Id="rId15" Type="http://schemas.openxmlformats.org/officeDocument/2006/relationships/image" Target="../media/image205.png"/><Relationship Id="rId23" Type="http://schemas.openxmlformats.org/officeDocument/2006/relationships/image" Target="../media/image213.png"/><Relationship Id="rId10" Type="http://schemas.openxmlformats.org/officeDocument/2006/relationships/image" Target="../media/image82.png"/><Relationship Id="rId19" Type="http://schemas.openxmlformats.org/officeDocument/2006/relationships/image" Target="../media/image209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204.png"/><Relationship Id="rId22" Type="http://schemas.openxmlformats.org/officeDocument/2006/relationships/image" Target="../media/image2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218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217.png"/><Relationship Id="rId17" Type="http://schemas.openxmlformats.org/officeDocument/2006/relationships/image" Target="../media/image222.png"/><Relationship Id="rId2" Type="http://schemas.openxmlformats.org/officeDocument/2006/relationships/image" Target="../media/image74.png"/><Relationship Id="rId16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216.png"/><Relationship Id="rId5" Type="http://schemas.openxmlformats.org/officeDocument/2006/relationships/image" Target="../media/image77.png"/><Relationship Id="rId15" Type="http://schemas.openxmlformats.org/officeDocument/2006/relationships/image" Target="../media/image220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21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22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224.png"/><Relationship Id="rId17" Type="http://schemas.openxmlformats.org/officeDocument/2006/relationships/image" Target="../media/image17.png"/><Relationship Id="rId2" Type="http://schemas.openxmlformats.org/officeDocument/2006/relationships/image" Target="../media/image74.png"/><Relationship Id="rId16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223.png"/><Relationship Id="rId5" Type="http://schemas.openxmlformats.org/officeDocument/2006/relationships/image" Target="../media/image77.png"/><Relationship Id="rId15" Type="http://schemas.openxmlformats.org/officeDocument/2006/relationships/image" Target="../media/image22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22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231.png"/><Relationship Id="rId18" Type="http://schemas.openxmlformats.org/officeDocument/2006/relationships/image" Target="../media/image235.png"/><Relationship Id="rId3" Type="http://schemas.openxmlformats.org/officeDocument/2006/relationships/image" Target="../media/image75.png"/><Relationship Id="rId21" Type="http://schemas.openxmlformats.org/officeDocument/2006/relationships/image" Target="../media/image237.png"/><Relationship Id="rId7" Type="http://schemas.openxmlformats.org/officeDocument/2006/relationships/image" Target="../media/image79.png"/><Relationship Id="rId12" Type="http://schemas.openxmlformats.org/officeDocument/2006/relationships/image" Target="../media/image230.png"/><Relationship Id="rId17" Type="http://schemas.openxmlformats.org/officeDocument/2006/relationships/image" Target="../media/image219.png"/><Relationship Id="rId2" Type="http://schemas.openxmlformats.org/officeDocument/2006/relationships/image" Target="../media/image74.png"/><Relationship Id="rId16" Type="http://schemas.openxmlformats.org/officeDocument/2006/relationships/image" Target="../media/image234.png"/><Relationship Id="rId20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229.png"/><Relationship Id="rId5" Type="http://schemas.openxmlformats.org/officeDocument/2006/relationships/image" Target="../media/image77.png"/><Relationship Id="rId15" Type="http://schemas.openxmlformats.org/officeDocument/2006/relationships/image" Target="../media/image233.png"/><Relationship Id="rId10" Type="http://schemas.openxmlformats.org/officeDocument/2006/relationships/image" Target="../media/image82.png"/><Relationship Id="rId19" Type="http://schemas.openxmlformats.org/officeDocument/2006/relationships/image" Target="../media/image236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23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246.png"/><Relationship Id="rId3" Type="http://schemas.openxmlformats.org/officeDocument/2006/relationships/image" Target="../media/image216.png"/><Relationship Id="rId7" Type="http://schemas.openxmlformats.org/officeDocument/2006/relationships/image" Target="../media/image242.png"/><Relationship Id="rId12" Type="http://schemas.openxmlformats.org/officeDocument/2006/relationships/image" Target="../media/image245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73.png"/><Relationship Id="rId5" Type="http://schemas.openxmlformats.org/officeDocument/2006/relationships/image" Target="../media/image240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10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9420" y="6035039"/>
              <a:ext cx="3511550" cy="822960"/>
            </a:xfrm>
            <a:custGeom>
              <a:avLst/>
              <a:gdLst/>
              <a:ahLst/>
              <a:cxnLst/>
              <a:rect l="l" t="t" r="r" b="b"/>
              <a:pathLst>
                <a:path w="3511550" h="822959">
                  <a:moveTo>
                    <a:pt x="294640" y="117297"/>
                  </a:moveTo>
                  <a:lnTo>
                    <a:pt x="256667" y="106641"/>
                  </a:lnTo>
                  <a:lnTo>
                    <a:pt x="57023" y="0"/>
                  </a:lnTo>
                  <a:lnTo>
                    <a:pt x="85598" y="31991"/>
                  </a:lnTo>
                  <a:lnTo>
                    <a:pt x="37973" y="53314"/>
                  </a:lnTo>
                  <a:lnTo>
                    <a:pt x="28575" y="117297"/>
                  </a:lnTo>
                  <a:lnTo>
                    <a:pt x="66548" y="202615"/>
                  </a:lnTo>
                  <a:lnTo>
                    <a:pt x="76073" y="287921"/>
                  </a:lnTo>
                  <a:lnTo>
                    <a:pt x="0" y="627392"/>
                  </a:lnTo>
                  <a:lnTo>
                    <a:pt x="85598" y="414121"/>
                  </a:lnTo>
                  <a:lnTo>
                    <a:pt x="133096" y="383895"/>
                  </a:lnTo>
                  <a:lnTo>
                    <a:pt x="199644" y="223939"/>
                  </a:lnTo>
                  <a:lnTo>
                    <a:pt x="228092" y="213271"/>
                  </a:lnTo>
                  <a:lnTo>
                    <a:pt x="228092" y="159956"/>
                  </a:lnTo>
                  <a:lnTo>
                    <a:pt x="294640" y="117297"/>
                  </a:lnTo>
                  <a:close/>
                </a:path>
                <a:path w="3511550" h="822959">
                  <a:moveTo>
                    <a:pt x="1158240" y="280403"/>
                  </a:moveTo>
                  <a:lnTo>
                    <a:pt x="956818" y="308914"/>
                  </a:lnTo>
                  <a:lnTo>
                    <a:pt x="701548" y="245554"/>
                  </a:lnTo>
                  <a:lnTo>
                    <a:pt x="587375" y="160020"/>
                  </a:lnTo>
                  <a:lnTo>
                    <a:pt x="577850" y="180606"/>
                  </a:lnTo>
                  <a:lnTo>
                    <a:pt x="558800" y="223380"/>
                  </a:lnTo>
                  <a:lnTo>
                    <a:pt x="653923" y="351688"/>
                  </a:lnTo>
                  <a:lnTo>
                    <a:pt x="1050417" y="589280"/>
                  </a:lnTo>
                  <a:lnTo>
                    <a:pt x="1018667" y="380199"/>
                  </a:lnTo>
                  <a:lnTo>
                    <a:pt x="1118362" y="308914"/>
                  </a:lnTo>
                  <a:lnTo>
                    <a:pt x="1158240" y="280403"/>
                  </a:lnTo>
                  <a:close/>
                </a:path>
                <a:path w="3511550" h="822959">
                  <a:moveTo>
                    <a:pt x="3511397" y="822960"/>
                  </a:moveTo>
                  <a:lnTo>
                    <a:pt x="3330702" y="761911"/>
                  </a:lnTo>
                  <a:lnTo>
                    <a:pt x="3026029" y="602970"/>
                  </a:lnTo>
                  <a:lnTo>
                    <a:pt x="2802255" y="598195"/>
                  </a:lnTo>
                  <a:lnTo>
                    <a:pt x="2686685" y="533044"/>
                  </a:lnTo>
                  <a:lnTo>
                    <a:pt x="2461133" y="405892"/>
                  </a:lnTo>
                  <a:lnTo>
                    <a:pt x="2218309" y="115049"/>
                  </a:lnTo>
                  <a:lnTo>
                    <a:pt x="2016760" y="10160"/>
                  </a:lnTo>
                  <a:lnTo>
                    <a:pt x="2051685" y="51485"/>
                  </a:lnTo>
                  <a:lnTo>
                    <a:pt x="2016760" y="113461"/>
                  </a:lnTo>
                  <a:lnTo>
                    <a:pt x="2064385" y="199288"/>
                  </a:lnTo>
                  <a:lnTo>
                    <a:pt x="2135759" y="396354"/>
                  </a:lnTo>
                  <a:lnTo>
                    <a:pt x="2088134" y="680859"/>
                  </a:lnTo>
                  <a:lnTo>
                    <a:pt x="2334133" y="533044"/>
                  </a:lnTo>
                  <a:lnTo>
                    <a:pt x="2907220" y="822960"/>
                  </a:lnTo>
                  <a:lnTo>
                    <a:pt x="3511397" y="8229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8179" y="6151879"/>
              <a:ext cx="246380" cy="1168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4620" y="6141720"/>
              <a:ext cx="66039" cy="127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035040"/>
              <a:ext cx="6124488" cy="82295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99920" y="6022339"/>
              <a:ext cx="4328795" cy="835660"/>
            </a:xfrm>
            <a:custGeom>
              <a:avLst/>
              <a:gdLst/>
              <a:ahLst/>
              <a:cxnLst/>
              <a:rect l="l" t="t" r="r" b="b"/>
              <a:pathLst>
                <a:path w="4328795" h="835659">
                  <a:moveTo>
                    <a:pt x="579120" y="212610"/>
                  </a:moveTo>
                  <a:lnTo>
                    <a:pt x="569595" y="202946"/>
                  </a:lnTo>
                  <a:lnTo>
                    <a:pt x="531495" y="183629"/>
                  </a:lnTo>
                  <a:lnTo>
                    <a:pt x="474345" y="144970"/>
                  </a:lnTo>
                  <a:lnTo>
                    <a:pt x="274447" y="57988"/>
                  </a:lnTo>
                  <a:lnTo>
                    <a:pt x="226949" y="38658"/>
                  </a:lnTo>
                  <a:lnTo>
                    <a:pt x="207899" y="28994"/>
                  </a:lnTo>
                  <a:lnTo>
                    <a:pt x="150749" y="28994"/>
                  </a:lnTo>
                  <a:lnTo>
                    <a:pt x="114300" y="19329"/>
                  </a:lnTo>
                  <a:lnTo>
                    <a:pt x="104775" y="19329"/>
                  </a:lnTo>
                  <a:lnTo>
                    <a:pt x="66675" y="0"/>
                  </a:lnTo>
                  <a:lnTo>
                    <a:pt x="47625" y="0"/>
                  </a:lnTo>
                  <a:lnTo>
                    <a:pt x="38100" y="38658"/>
                  </a:lnTo>
                  <a:lnTo>
                    <a:pt x="0" y="96647"/>
                  </a:lnTo>
                  <a:lnTo>
                    <a:pt x="104775" y="173964"/>
                  </a:lnTo>
                  <a:lnTo>
                    <a:pt x="226949" y="289928"/>
                  </a:lnTo>
                  <a:lnTo>
                    <a:pt x="303022" y="270598"/>
                  </a:lnTo>
                  <a:lnTo>
                    <a:pt x="541020" y="462280"/>
                  </a:lnTo>
                  <a:lnTo>
                    <a:pt x="483870" y="280263"/>
                  </a:lnTo>
                  <a:lnTo>
                    <a:pt x="497471" y="270598"/>
                  </a:lnTo>
                  <a:lnTo>
                    <a:pt x="579120" y="212610"/>
                  </a:lnTo>
                  <a:close/>
                </a:path>
                <a:path w="4328795" h="835659">
                  <a:moveTo>
                    <a:pt x="4328604" y="835660"/>
                  </a:moveTo>
                  <a:lnTo>
                    <a:pt x="2257044" y="441794"/>
                  </a:lnTo>
                  <a:lnTo>
                    <a:pt x="1999869" y="308394"/>
                  </a:lnTo>
                  <a:lnTo>
                    <a:pt x="1858518" y="230581"/>
                  </a:lnTo>
                  <a:lnTo>
                    <a:pt x="1826729" y="221043"/>
                  </a:lnTo>
                  <a:lnTo>
                    <a:pt x="1763268" y="201993"/>
                  </a:lnTo>
                  <a:lnTo>
                    <a:pt x="1629918" y="152755"/>
                  </a:lnTo>
                  <a:lnTo>
                    <a:pt x="1479042" y="84467"/>
                  </a:lnTo>
                  <a:lnTo>
                    <a:pt x="1402842" y="65405"/>
                  </a:lnTo>
                  <a:lnTo>
                    <a:pt x="1336040" y="55880"/>
                  </a:lnTo>
                  <a:lnTo>
                    <a:pt x="1240790" y="55880"/>
                  </a:lnTo>
                  <a:lnTo>
                    <a:pt x="1202690" y="95580"/>
                  </a:lnTo>
                  <a:lnTo>
                    <a:pt x="1183640" y="259156"/>
                  </a:lnTo>
                  <a:lnTo>
                    <a:pt x="1278890" y="221043"/>
                  </a:lnTo>
                  <a:lnTo>
                    <a:pt x="1326515" y="268693"/>
                  </a:lnTo>
                  <a:lnTo>
                    <a:pt x="1421892" y="298869"/>
                  </a:lnTo>
                  <a:lnTo>
                    <a:pt x="1515491" y="489445"/>
                  </a:lnTo>
                  <a:lnTo>
                    <a:pt x="1820418" y="626021"/>
                  </a:lnTo>
                  <a:lnTo>
                    <a:pt x="2417445" y="626021"/>
                  </a:lnTo>
                  <a:lnTo>
                    <a:pt x="4298023" y="835660"/>
                  </a:lnTo>
                  <a:lnTo>
                    <a:pt x="4328604" y="8356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05760" y="6068059"/>
              <a:ext cx="111759" cy="990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56360" y="6098540"/>
              <a:ext cx="256540" cy="261620"/>
            </a:xfrm>
            <a:custGeom>
              <a:avLst/>
              <a:gdLst/>
              <a:ahLst/>
              <a:cxnLst/>
              <a:rect l="l" t="t" r="r" b="b"/>
              <a:pathLst>
                <a:path w="256540" h="261620">
                  <a:moveTo>
                    <a:pt x="47752" y="0"/>
                  </a:moveTo>
                  <a:lnTo>
                    <a:pt x="0" y="0"/>
                  </a:lnTo>
                  <a:lnTo>
                    <a:pt x="47752" y="87210"/>
                  </a:lnTo>
                  <a:lnTo>
                    <a:pt x="152908" y="164719"/>
                  </a:lnTo>
                  <a:lnTo>
                    <a:pt x="256540" y="261620"/>
                  </a:lnTo>
                  <a:lnTo>
                    <a:pt x="256540" y="251929"/>
                  </a:lnTo>
                  <a:lnTo>
                    <a:pt x="247015" y="222859"/>
                  </a:lnTo>
                  <a:lnTo>
                    <a:pt x="227837" y="184099"/>
                  </a:lnTo>
                  <a:lnTo>
                    <a:pt x="191262" y="155028"/>
                  </a:lnTo>
                  <a:lnTo>
                    <a:pt x="172084" y="135648"/>
                  </a:lnTo>
                  <a:lnTo>
                    <a:pt x="162559" y="116281"/>
                  </a:lnTo>
                  <a:lnTo>
                    <a:pt x="152908" y="96901"/>
                  </a:lnTo>
                  <a:lnTo>
                    <a:pt x="152908" y="87210"/>
                  </a:lnTo>
                  <a:lnTo>
                    <a:pt x="181609" y="19380"/>
                  </a:lnTo>
                  <a:lnTo>
                    <a:pt x="114681" y="9690"/>
                  </a:lnTo>
                  <a:lnTo>
                    <a:pt x="76453" y="9690"/>
                  </a:lnTo>
                  <a:lnTo>
                    <a:pt x="4775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0139" y="6118859"/>
              <a:ext cx="93979" cy="965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7380" y="6050279"/>
              <a:ext cx="388620" cy="327660"/>
            </a:xfrm>
            <a:custGeom>
              <a:avLst/>
              <a:gdLst/>
              <a:ahLst/>
              <a:cxnLst/>
              <a:rect l="l" t="t" r="r" b="b"/>
              <a:pathLst>
                <a:path w="388619" h="327660">
                  <a:moveTo>
                    <a:pt x="19037" y="0"/>
                  </a:moveTo>
                  <a:lnTo>
                    <a:pt x="0" y="0"/>
                  </a:lnTo>
                  <a:lnTo>
                    <a:pt x="0" y="19278"/>
                  </a:lnTo>
                  <a:lnTo>
                    <a:pt x="93586" y="57823"/>
                  </a:lnTo>
                  <a:lnTo>
                    <a:pt x="141173" y="106006"/>
                  </a:lnTo>
                  <a:lnTo>
                    <a:pt x="74549" y="134924"/>
                  </a:lnTo>
                  <a:lnTo>
                    <a:pt x="122135" y="212013"/>
                  </a:lnTo>
                  <a:lnTo>
                    <a:pt x="283933" y="327660"/>
                  </a:lnTo>
                  <a:lnTo>
                    <a:pt x="264896" y="250558"/>
                  </a:lnTo>
                  <a:lnTo>
                    <a:pt x="226822" y="212013"/>
                  </a:lnTo>
                  <a:lnTo>
                    <a:pt x="331520" y="134924"/>
                  </a:lnTo>
                  <a:lnTo>
                    <a:pt x="388620" y="67462"/>
                  </a:lnTo>
                  <a:lnTo>
                    <a:pt x="369582" y="57823"/>
                  </a:lnTo>
                  <a:lnTo>
                    <a:pt x="321995" y="38544"/>
                  </a:lnTo>
                  <a:lnTo>
                    <a:pt x="236347" y="28905"/>
                  </a:lnTo>
                  <a:lnTo>
                    <a:pt x="226822" y="28905"/>
                  </a:lnTo>
                  <a:lnTo>
                    <a:pt x="198272" y="19278"/>
                  </a:lnTo>
                  <a:lnTo>
                    <a:pt x="160210" y="19278"/>
                  </a:lnTo>
                  <a:lnTo>
                    <a:pt x="141173" y="9639"/>
                  </a:lnTo>
                  <a:lnTo>
                    <a:pt x="74549" y="9639"/>
                  </a:lnTo>
                  <a:lnTo>
                    <a:pt x="19037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5380482" y="379475"/>
          <a:ext cx="284479" cy="1679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52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R w="12700">
                      <a:solidFill>
                        <a:srgbClr val="463416"/>
                      </a:solidFill>
                      <a:prstDash val="solid"/>
                    </a:lnR>
                    <a:lnT w="12700">
                      <a:solidFill>
                        <a:srgbClr val="46341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R w="12700">
                      <a:solidFill>
                        <a:srgbClr val="46341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T w="12700">
                      <a:solidFill>
                        <a:srgbClr val="463416"/>
                      </a:solidFill>
                      <a:prstDash val="solid"/>
                    </a:lnT>
                    <a:lnB w="12700">
                      <a:solidFill>
                        <a:srgbClr val="4634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1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R w="12700">
                      <a:solidFill>
                        <a:srgbClr val="46341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R w="12700">
                      <a:solidFill>
                        <a:srgbClr val="46341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T w="12700">
                      <a:solidFill>
                        <a:srgbClr val="463416"/>
                      </a:solidFill>
                      <a:prstDash val="solid"/>
                    </a:lnT>
                    <a:lnB w="12700">
                      <a:solidFill>
                        <a:srgbClr val="4634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36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R w="12700">
                      <a:solidFill>
                        <a:srgbClr val="463416"/>
                      </a:solidFill>
                      <a:prstDash val="solid"/>
                    </a:lnR>
                    <a:lnB w="12700">
                      <a:solidFill>
                        <a:srgbClr val="4634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4221734" y="379475"/>
          <a:ext cx="284479" cy="1679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52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R w="12700">
                      <a:solidFill>
                        <a:srgbClr val="463416"/>
                      </a:solidFill>
                      <a:prstDash val="solid"/>
                    </a:lnR>
                    <a:lnT w="12700">
                      <a:solidFill>
                        <a:srgbClr val="46341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R w="12700">
                      <a:solidFill>
                        <a:srgbClr val="46341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T w="12700">
                      <a:solidFill>
                        <a:srgbClr val="463416"/>
                      </a:solidFill>
                      <a:prstDash val="solid"/>
                    </a:lnT>
                    <a:lnB w="12700">
                      <a:solidFill>
                        <a:srgbClr val="4634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1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R w="12700">
                      <a:solidFill>
                        <a:srgbClr val="46341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R w="12700">
                      <a:solidFill>
                        <a:srgbClr val="46341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T w="12700">
                      <a:solidFill>
                        <a:srgbClr val="463416"/>
                      </a:solidFill>
                      <a:prstDash val="solid"/>
                    </a:lnT>
                    <a:lnB w="12700">
                      <a:solidFill>
                        <a:srgbClr val="4634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36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R w="12700">
                      <a:solidFill>
                        <a:srgbClr val="463416"/>
                      </a:solidFill>
                      <a:prstDash val="solid"/>
                    </a:lnR>
                    <a:lnB w="12700">
                      <a:solidFill>
                        <a:srgbClr val="4634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1527302" y="379475"/>
          <a:ext cx="284479" cy="1679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52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R w="12700">
                      <a:solidFill>
                        <a:srgbClr val="463416"/>
                      </a:solidFill>
                      <a:prstDash val="solid"/>
                    </a:lnR>
                    <a:lnT w="12700">
                      <a:solidFill>
                        <a:srgbClr val="46341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R w="12700">
                      <a:solidFill>
                        <a:srgbClr val="46341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T w="12700">
                      <a:solidFill>
                        <a:srgbClr val="463416"/>
                      </a:solidFill>
                      <a:prstDash val="solid"/>
                    </a:lnT>
                    <a:lnB w="12700">
                      <a:solidFill>
                        <a:srgbClr val="4634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1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R w="12700">
                      <a:solidFill>
                        <a:srgbClr val="46341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R w="12700">
                      <a:solidFill>
                        <a:srgbClr val="46341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T w="12700">
                      <a:solidFill>
                        <a:srgbClr val="463416"/>
                      </a:solidFill>
                      <a:prstDash val="solid"/>
                    </a:lnT>
                    <a:lnB w="12700">
                      <a:solidFill>
                        <a:srgbClr val="4634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36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R w="12700">
                      <a:solidFill>
                        <a:srgbClr val="463416"/>
                      </a:solidFill>
                      <a:prstDash val="solid"/>
                    </a:lnR>
                    <a:lnB w="12700">
                      <a:solidFill>
                        <a:srgbClr val="4634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772794" y="379475"/>
          <a:ext cx="284479" cy="1679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52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R w="12700">
                      <a:solidFill>
                        <a:srgbClr val="463416"/>
                      </a:solidFill>
                      <a:prstDash val="solid"/>
                    </a:lnR>
                    <a:lnT w="12700">
                      <a:solidFill>
                        <a:srgbClr val="46341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R w="12700">
                      <a:solidFill>
                        <a:srgbClr val="46341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T w="12700">
                      <a:solidFill>
                        <a:srgbClr val="463416"/>
                      </a:solidFill>
                      <a:prstDash val="solid"/>
                    </a:lnT>
                    <a:lnB w="12700">
                      <a:solidFill>
                        <a:srgbClr val="4634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1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R w="12700">
                      <a:solidFill>
                        <a:srgbClr val="46341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R w="12700">
                      <a:solidFill>
                        <a:srgbClr val="46341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T w="12700">
                      <a:solidFill>
                        <a:srgbClr val="463416"/>
                      </a:solidFill>
                      <a:prstDash val="solid"/>
                    </a:lnT>
                    <a:lnB w="12700">
                      <a:solidFill>
                        <a:srgbClr val="4634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36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63416"/>
                      </a:solidFill>
                      <a:prstDash val="solid"/>
                    </a:lnL>
                    <a:lnR w="12700">
                      <a:solidFill>
                        <a:srgbClr val="463416"/>
                      </a:solidFill>
                      <a:prstDash val="solid"/>
                    </a:lnR>
                    <a:lnB w="12700">
                      <a:solidFill>
                        <a:srgbClr val="4634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057273" y="1676400"/>
            <a:ext cx="7324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PENELITIAN PENGEMBANGAN</a:t>
            </a:r>
            <a:endParaRPr lang="id-ID" sz="5400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3362" y="152971"/>
            <a:ext cx="6347713" cy="13208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708150" marR="5080" indent="-338455">
              <a:lnSpc>
                <a:spcPct val="100000"/>
              </a:lnSpc>
              <a:spcBef>
                <a:spcPts val="100"/>
              </a:spcBef>
            </a:pPr>
            <a:r>
              <a:rPr sz="4000" b="1" spc="-55" dirty="0">
                <a:latin typeface="Calibri"/>
                <a:cs typeface="Calibri"/>
              </a:rPr>
              <a:t>HAKIKAT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PENELITIAN </a:t>
            </a:r>
            <a:r>
              <a:rPr sz="4000" b="1" spc="-89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PENGEMBANGAN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6600" y="1772920"/>
            <a:ext cx="2590800" cy="1106072"/>
          </a:xfrm>
          <a:prstGeom prst="rect">
            <a:avLst/>
          </a:prstGeom>
          <a:solidFill>
            <a:srgbClr val="FFFF00"/>
          </a:solidFill>
          <a:ln w="10159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585470">
              <a:lnSpc>
                <a:spcPct val="100000"/>
              </a:lnSpc>
            </a:pP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PENELITIAN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33070">
              <a:lnSpc>
                <a:spcPct val="100000"/>
              </a:lnSpc>
            </a:pP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(Need</a:t>
            </a:r>
            <a:r>
              <a:rPr sz="18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1800" b="1" spc="5" dirty="0">
                <a:solidFill>
                  <a:schemeClr val="bg1"/>
                </a:solidFill>
                <a:latin typeface="Arial"/>
                <a:cs typeface="Arial"/>
              </a:rPr>
              <a:t> Know</a:t>
            </a:r>
            <a:r>
              <a:rPr sz="1800" b="1" spc="5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  <a:endParaRPr lang="en-US" sz="1800" b="1" spc="5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433070">
              <a:lnSpc>
                <a:spcPct val="100000"/>
              </a:lnSpc>
            </a:pP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97860" y="3568700"/>
            <a:ext cx="2748280" cy="1450340"/>
            <a:chOff x="3197860" y="3568700"/>
            <a:chExt cx="2748280" cy="1450340"/>
          </a:xfrm>
        </p:grpSpPr>
        <p:sp>
          <p:nvSpPr>
            <p:cNvPr id="5" name="object 5"/>
            <p:cNvSpPr/>
            <p:nvPr/>
          </p:nvSpPr>
          <p:spPr>
            <a:xfrm>
              <a:off x="3202940" y="3573780"/>
              <a:ext cx="2738120" cy="1440180"/>
            </a:xfrm>
            <a:custGeom>
              <a:avLst/>
              <a:gdLst/>
              <a:ahLst/>
              <a:cxnLst/>
              <a:rect l="l" t="t" r="r" b="b"/>
              <a:pathLst>
                <a:path w="2738120" h="1440179">
                  <a:moveTo>
                    <a:pt x="1369060" y="0"/>
                  </a:moveTo>
                  <a:lnTo>
                    <a:pt x="1306388" y="741"/>
                  </a:lnTo>
                  <a:lnTo>
                    <a:pt x="1244440" y="2943"/>
                  </a:lnTo>
                  <a:lnTo>
                    <a:pt x="1183276" y="6574"/>
                  </a:lnTo>
                  <a:lnTo>
                    <a:pt x="1122957" y="11603"/>
                  </a:lnTo>
                  <a:lnTo>
                    <a:pt x="1063542" y="17997"/>
                  </a:lnTo>
                  <a:lnTo>
                    <a:pt x="1005093" y="25726"/>
                  </a:lnTo>
                  <a:lnTo>
                    <a:pt x="947669" y="34756"/>
                  </a:lnTo>
                  <a:lnTo>
                    <a:pt x="891331" y="45057"/>
                  </a:lnTo>
                  <a:lnTo>
                    <a:pt x="836140" y="56596"/>
                  </a:lnTo>
                  <a:lnTo>
                    <a:pt x="782155" y="69342"/>
                  </a:lnTo>
                  <a:lnTo>
                    <a:pt x="729438" y="83262"/>
                  </a:lnTo>
                  <a:lnTo>
                    <a:pt x="678048" y="98326"/>
                  </a:lnTo>
                  <a:lnTo>
                    <a:pt x="628046" y="114501"/>
                  </a:lnTo>
                  <a:lnTo>
                    <a:pt x="579492" y="131755"/>
                  </a:lnTo>
                  <a:lnTo>
                    <a:pt x="532448" y="150057"/>
                  </a:lnTo>
                  <a:lnTo>
                    <a:pt x="486972" y="169375"/>
                  </a:lnTo>
                  <a:lnTo>
                    <a:pt x="443126" y="189677"/>
                  </a:lnTo>
                  <a:lnTo>
                    <a:pt x="400970" y="210931"/>
                  </a:lnTo>
                  <a:lnTo>
                    <a:pt x="360565" y="233105"/>
                  </a:lnTo>
                  <a:lnTo>
                    <a:pt x="321970" y="256168"/>
                  </a:lnTo>
                  <a:lnTo>
                    <a:pt x="285246" y="280089"/>
                  </a:lnTo>
                  <a:lnTo>
                    <a:pt x="250454" y="304834"/>
                  </a:lnTo>
                  <a:lnTo>
                    <a:pt x="217654" y="330372"/>
                  </a:lnTo>
                  <a:lnTo>
                    <a:pt x="186906" y="356672"/>
                  </a:lnTo>
                  <a:lnTo>
                    <a:pt x="158271" y="383701"/>
                  </a:lnTo>
                  <a:lnTo>
                    <a:pt x="131809" y="411429"/>
                  </a:lnTo>
                  <a:lnTo>
                    <a:pt x="85646" y="468850"/>
                  </a:lnTo>
                  <a:lnTo>
                    <a:pt x="48900" y="528681"/>
                  </a:lnTo>
                  <a:lnTo>
                    <a:pt x="22055" y="590668"/>
                  </a:lnTo>
                  <a:lnTo>
                    <a:pt x="5594" y="654555"/>
                  </a:lnTo>
                  <a:lnTo>
                    <a:pt x="0" y="720090"/>
                  </a:lnTo>
                  <a:lnTo>
                    <a:pt x="1408" y="753047"/>
                  </a:lnTo>
                  <a:lnTo>
                    <a:pt x="12497" y="817789"/>
                  </a:lnTo>
                  <a:lnTo>
                    <a:pt x="34210" y="880758"/>
                  </a:lnTo>
                  <a:lnTo>
                    <a:pt x="66066" y="941699"/>
                  </a:lnTo>
                  <a:lnTo>
                    <a:pt x="107580" y="1000357"/>
                  </a:lnTo>
                  <a:lnTo>
                    <a:pt x="158271" y="1056478"/>
                  </a:lnTo>
                  <a:lnTo>
                    <a:pt x="186906" y="1083507"/>
                  </a:lnTo>
                  <a:lnTo>
                    <a:pt x="217654" y="1109807"/>
                  </a:lnTo>
                  <a:lnTo>
                    <a:pt x="250454" y="1135345"/>
                  </a:lnTo>
                  <a:lnTo>
                    <a:pt x="285246" y="1160090"/>
                  </a:lnTo>
                  <a:lnTo>
                    <a:pt x="321970" y="1184011"/>
                  </a:lnTo>
                  <a:lnTo>
                    <a:pt x="360565" y="1207074"/>
                  </a:lnTo>
                  <a:lnTo>
                    <a:pt x="400970" y="1229248"/>
                  </a:lnTo>
                  <a:lnTo>
                    <a:pt x="443126" y="1250502"/>
                  </a:lnTo>
                  <a:lnTo>
                    <a:pt x="486972" y="1270804"/>
                  </a:lnTo>
                  <a:lnTo>
                    <a:pt x="532448" y="1290122"/>
                  </a:lnTo>
                  <a:lnTo>
                    <a:pt x="579492" y="1308424"/>
                  </a:lnTo>
                  <a:lnTo>
                    <a:pt x="628046" y="1325678"/>
                  </a:lnTo>
                  <a:lnTo>
                    <a:pt x="678048" y="1341853"/>
                  </a:lnTo>
                  <a:lnTo>
                    <a:pt x="729438" y="1356917"/>
                  </a:lnTo>
                  <a:lnTo>
                    <a:pt x="782155" y="1370837"/>
                  </a:lnTo>
                  <a:lnTo>
                    <a:pt x="836140" y="1383583"/>
                  </a:lnTo>
                  <a:lnTo>
                    <a:pt x="891331" y="1395122"/>
                  </a:lnTo>
                  <a:lnTo>
                    <a:pt x="947669" y="1405423"/>
                  </a:lnTo>
                  <a:lnTo>
                    <a:pt x="1005093" y="1414453"/>
                  </a:lnTo>
                  <a:lnTo>
                    <a:pt x="1063542" y="1422182"/>
                  </a:lnTo>
                  <a:lnTo>
                    <a:pt x="1122957" y="1428576"/>
                  </a:lnTo>
                  <a:lnTo>
                    <a:pt x="1183276" y="1433605"/>
                  </a:lnTo>
                  <a:lnTo>
                    <a:pt x="1244440" y="1437236"/>
                  </a:lnTo>
                  <a:lnTo>
                    <a:pt x="1306388" y="1439438"/>
                  </a:lnTo>
                  <a:lnTo>
                    <a:pt x="1369060" y="1440180"/>
                  </a:lnTo>
                  <a:lnTo>
                    <a:pt x="1431731" y="1439438"/>
                  </a:lnTo>
                  <a:lnTo>
                    <a:pt x="1493679" y="1437236"/>
                  </a:lnTo>
                  <a:lnTo>
                    <a:pt x="1554843" y="1433605"/>
                  </a:lnTo>
                  <a:lnTo>
                    <a:pt x="1615162" y="1428576"/>
                  </a:lnTo>
                  <a:lnTo>
                    <a:pt x="1674577" y="1422182"/>
                  </a:lnTo>
                  <a:lnTo>
                    <a:pt x="1733026" y="1414453"/>
                  </a:lnTo>
                  <a:lnTo>
                    <a:pt x="1790450" y="1405423"/>
                  </a:lnTo>
                  <a:lnTo>
                    <a:pt x="1846788" y="1395122"/>
                  </a:lnTo>
                  <a:lnTo>
                    <a:pt x="1901979" y="1383583"/>
                  </a:lnTo>
                  <a:lnTo>
                    <a:pt x="1955964" y="1370837"/>
                  </a:lnTo>
                  <a:lnTo>
                    <a:pt x="2008681" y="1356917"/>
                  </a:lnTo>
                  <a:lnTo>
                    <a:pt x="2060071" y="1341853"/>
                  </a:lnTo>
                  <a:lnTo>
                    <a:pt x="2110073" y="1325678"/>
                  </a:lnTo>
                  <a:lnTo>
                    <a:pt x="2158627" y="1308424"/>
                  </a:lnTo>
                  <a:lnTo>
                    <a:pt x="2205671" y="1290122"/>
                  </a:lnTo>
                  <a:lnTo>
                    <a:pt x="2251147" y="1270804"/>
                  </a:lnTo>
                  <a:lnTo>
                    <a:pt x="2294993" y="1250502"/>
                  </a:lnTo>
                  <a:lnTo>
                    <a:pt x="2337149" y="1229248"/>
                  </a:lnTo>
                  <a:lnTo>
                    <a:pt x="2377554" y="1207074"/>
                  </a:lnTo>
                  <a:lnTo>
                    <a:pt x="2416149" y="1184011"/>
                  </a:lnTo>
                  <a:lnTo>
                    <a:pt x="2452873" y="1160090"/>
                  </a:lnTo>
                  <a:lnTo>
                    <a:pt x="2487665" y="1135345"/>
                  </a:lnTo>
                  <a:lnTo>
                    <a:pt x="2520465" y="1109807"/>
                  </a:lnTo>
                  <a:lnTo>
                    <a:pt x="2551213" y="1083507"/>
                  </a:lnTo>
                  <a:lnTo>
                    <a:pt x="2579848" y="1056478"/>
                  </a:lnTo>
                  <a:lnTo>
                    <a:pt x="2606310" y="1028750"/>
                  </a:lnTo>
                  <a:lnTo>
                    <a:pt x="2652473" y="971329"/>
                  </a:lnTo>
                  <a:lnTo>
                    <a:pt x="2689219" y="911498"/>
                  </a:lnTo>
                  <a:lnTo>
                    <a:pt x="2716064" y="849511"/>
                  </a:lnTo>
                  <a:lnTo>
                    <a:pt x="2732525" y="785624"/>
                  </a:lnTo>
                  <a:lnTo>
                    <a:pt x="2738120" y="720090"/>
                  </a:lnTo>
                  <a:lnTo>
                    <a:pt x="2736711" y="687132"/>
                  </a:lnTo>
                  <a:lnTo>
                    <a:pt x="2725622" y="622390"/>
                  </a:lnTo>
                  <a:lnTo>
                    <a:pt x="2703909" y="559421"/>
                  </a:lnTo>
                  <a:lnTo>
                    <a:pt x="2672053" y="498480"/>
                  </a:lnTo>
                  <a:lnTo>
                    <a:pt x="2630539" y="439822"/>
                  </a:lnTo>
                  <a:lnTo>
                    <a:pt x="2579848" y="383701"/>
                  </a:lnTo>
                  <a:lnTo>
                    <a:pt x="2551213" y="356672"/>
                  </a:lnTo>
                  <a:lnTo>
                    <a:pt x="2520465" y="330372"/>
                  </a:lnTo>
                  <a:lnTo>
                    <a:pt x="2487665" y="304834"/>
                  </a:lnTo>
                  <a:lnTo>
                    <a:pt x="2452873" y="280089"/>
                  </a:lnTo>
                  <a:lnTo>
                    <a:pt x="2416149" y="256168"/>
                  </a:lnTo>
                  <a:lnTo>
                    <a:pt x="2377554" y="233105"/>
                  </a:lnTo>
                  <a:lnTo>
                    <a:pt x="2337149" y="210931"/>
                  </a:lnTo>
                  <a:lnTo>
                    <a:pt x="2294993" y="189677"/>
                  </a:lnTo>
                  <a:lnTo>
                    <a:pt x="2251147" y="169375"/>
                  </a:lnTo>
                  <a:lnTo>
                    <a:pt x="2205671" y="150057"/>
                  </a:lnTo>
                  <a:lnTo>
                    <a:pt x="2158627" y="131755"/>
                  </a:lnTo>
                  <a:lnTo>
                    <a:pt x="2110073" y="114501"/>
                  </a:lnTo>
                  <a:lnTo>
                    <a:pt x="2060071" y="98326"/>
                  </a:lnTo>
                  <a:lnTo>
                    <a:pt x="2008681" y="83262"/>
                  </a:lnTo>
                  <a:lnTo>
                    <a:pt x="1955964" y="69342"/>
                  </a:lnTo>
                  <a:lnTo>
                    <a:pt x="1901979" y="56596"/>
                  </a:lnTo>
                  <a:lnTo>
                    <a:pt x="1846788" y="45057"/>
                  </a:lnTo>
                  <a:lnTo>
                    <a:pt x="1790450" y="34756"/>
                  </a:lnTo>
                  <a:lnTo>
                    <a:pt x="1733026" y="25726"/>
                  </a:lnTo>
                  <a:lnTo>
                    <a:pt x="1674577" y="17997"/>
                  </a:lnTo>
                  <a:lnTo>
                    <a:pt x="1615162" y="11603"/>
                  </a:lnTo>
                  <a:lnTo>
                    <a:pt x="1554843" y="6574"/>
                  </a:lnTo>
                  <a:lnTo>
                    <a:pt x="1493679" y="2943"/>
                  </a:lnTo>
                  <a:lnTo>
                    <a:pt x="1431731" y="741"/>
                  </a:lnTo>
                  <a:lnTo>
                    <a:pt x="13690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2940" y="3573780"/>
              <a:ext cx="2738120" cy="1440180"/>
            </a:xfrm>
            <a:custGeom>
              <a:avLst/>
              <a:gdLst/>
              <a:ahLst/>
              <a:cxnLst/>
              <a:rect l="l" t="t" r="r" b="b"/>
              <a:pathLst>
                <a:path w="2738120" h="1440179">
                  <a:moveTo>
                    <a:pt x="0" y="720090"/>
                  </a:moveTo>
                  <a:lnTo>
                    <a:pt x="5594" y="654555"/>
                  </a:lnTo>
                  <a:lnTo>
                    <a:pt x="22055" y="590668"/>
                  </a:lnTo>
                  <a:lnTo>
                    <a:pt x="48900" y="528681"/>
                  </a:lnTo>
                  <a:lnTo>
                    <a:pt x="85646" y="468850"/>
                  </a:lnTo>
                  <a:lnTo>
                    <a:pt x="131809" y="411429"/>
                  </a:lnTo>
                  <a:lnTo>
                    <a:pt x="158271" y="383701"/>
                  </a:lnTo>
                  <a:lnTo>
                    <a:pt x="186906" y="356672"/>
                  </a:lnTo>
                  <a:lnTo>
                    <a:pt x="217654" y="330372"/>
                  </a:lnTo>
                  <a:lnTo>
                    <a:pt x="250454" y="304834"/>
                  </a:lnTo>
                  <a:lnTo>
                    <a:pt x="285246" y="280089"/>
                  </a:lnTo>
                  <a:lnTo>
                    <a:pt x="321970" y="256168"/>
                  </a:lnTo>
                  <a:lnTo>
                    <a:pt x="360565" y="233105"/>
                  </a:lnTo>
                  <a:lnTo>
                    <a:pt x="400970" y="210931"/>
                  </a:lnTo>
                  <a:lnTo>
                    <a:pt x="443126" y="189677"/>
                  </a:lnTo>
                  <a:lnTo>
                    <a:pt x="486972" y="169375"/>
                  </a:lnTo>
                  <a:lnTo>
                    <a:pt x="532448" y="150057"/>
                  </a:lnTo>
                  <a:lnTo>
                    <a:pt x="579492" y="131755"/>
                  </a:lnTo>
                  <a:lnTo>
                    <a:pt x="628046" y="114501"/>
                  </a:lnTo>
                  <a:lnTo>
                    <a:pt x="678048" y="98326"/>
                  </a:lnTo>
                  <a:lnTo>
                    <a:pt x="729438" y="83262"/>
                  </a:lnTo>
                  <a:lnTo>
                    <a:pt x="782155" y="69342"/>
                  </a:lnTo>
                  <a:lnTo>
                    <a:pt x="836140" y="56596"/>
                  </a:lnTo>
                  <a:lnTo>
                    <a:pt x="891331" y="45057"/>
                  </a:lnTo>
                  <a:lnTo>
                    <a:pt x="947669" y="34756"/>
                  </a:lnTo>
                  <a:lnTo>
                    <a:pt x="1005093" y="25726"/>
                  </a:lnTo>
                  <a:lnTo>
                    <a:pt x="1063542" y="17997"/>
                  </a:lnTo>
                  <a:lnTo>
                    <a:pt x="1122957" y="11603"/>
                  </a:lnTo>
                  <a:lnTo>
                    <a:pt x="1183276" y="6574"/>
                  </a:lnTo>
                  <a:lnTo>
                    <a:pt x="1244440" y="2943"/>
                  </a:lnTo>
                  <a:lnTo>
                    <a:pt x="1306388" y="741"/>
                  </a:lnTo>
                  <a:lnTo>
                    <a:pt x="1369060" y="0"/>
                  </a:lnTo>
                  <a:lnTo>
                    <a:pt x="1431731" y="741"/>
                  </a:lnTo>
                  <a:lnTo>
                    <a:pt x="1493679" y="2943"/>
                  </a:lnTo>
                  <a:lnTo>
                    <a:pt x="1554843" y="6574"/>
                  </a:lnTo>
                  <a:lnTo>
                    <a:pt x="1615162" y="11603"/>
                  </a:lnTo>
                  <a:lnTo>
                    <a:pt x="1674577" y="17997"/>
                  </a:lnTo>
                  <a:lnTo>
                    <a:pt x="1733026" y="25726"/>
                  </a:lnTo>
                  <a:lnTo>
                    <a:pt x="1790450" y="34756"/>
                  </a:lnTo>
                  <a:lnTo>
                    <a:pt x="1846788" y="45057"/>
                  </a:lnTo>
                  <a:lnTo>
                    <a:pt x="1901979" y="56596"/>
                  </a:lnTo>
                  <a:lnTo>
                    <a:pt x="1955964" y="69342"/>
                  </a:lnTo>
                  <a:lnTo>
                    <a:pt x="2008681" y="83262"/>
                  </a:lnTo>
                  <a:lnTo>
                    <a:pt x="2060071" y="98326"/>
                  </a:lnTo>
                  <a:lnTo>
                    <a:pt x="2110073" y="114501"/>
                  </a:lnTo>
                  <a:lnTo>
                    <a:pt x="2158627" y="131755"/>
                  </a:lnTo>
                  <a:lnTo>
                    <a:pt x="2205671" y="150057"/>
                  </a:lnTo>
                  <a:lnTo>
                    <a:pt x="2251147" y="169375"/>
                  </a:lnTo>
                  <a:lnTo>
                    <a:pt x="2294993" y="189677"/>
                  </a:lnTo>
                  <a:lnTo>
                    <a:pt x="2337149" y="210931"/>
                  </a:lnTo>
                  <a:lnTo>
                    <a:pt x="2377554" y="233105"/>
                  </a:lnTo>
                  <a:lnTo>
                    <a:pt x="2416149" y="256168"/>
                  </a:lnTo>
                  <a:lnTo>
                    <a:pt x="2452873" y="280089"/>
                  </a:lnTo>
                  <a:lnTo>
                    <a:pt x="2487665" y="304834"/>
                  </a:lnTo>
                  <a:lnTo>
                    <a:pt x="2520465" y="330372"/>
                  </a:lnTo>
                  <a:lnTo>
                    <a:pt x="2551213" y="356672"/>
                  </a:lnTo>
                  <a:lnTo>
                    <a:pt x="2579848" y="383701"/>
                  </a:lnTo>
                  <a:lnTo>
                    <a:pt x="2606310" y="411429"/>
                  </a:lnTo>
                  <a:lnTo>
                    <a:pt x="2652473" y="468850"/>
                  </a:lnTo>
                  <a:lnTo>
                    <a:pt x="2689219" y="528681"/>
                  </a:lnTo>
                  <a:lnTo>
                    <a:pt x="2716064" y="590668"/>
                  </a:lnTo>
                  <a:lnTo>
                    <a:pt x="2732525" y="654555"/>
                  </a:lnTo>
                  <a:lnTo>
                    <a:pt x="2738120" y="720090"/>
                  </a:lnTo>
                  <a:lnTo>
                    <a:pt x="2736711" y="753047"/>
                  </a:lnTo>
                  <a:lnTo>
                    <a:pt x="2725622" y="817789"/>
                  </a:lnTo>
                  <a:lnTo>
                    <a:pt x="2703909" y="880758"/>
                  </a:lnTo>
                  <a:lnTo>
                    <a:pt x="2672053" y="941699"/>
                  </a:lnTo>
                  <a:lnTo>
                    <a:pt x="2630539" y="1000357"/>
                  </a:lnTo>
                  <a:lnTo>
                    <a:pt x="2579848" y="1056478"/>
                  </a:lnTo>
                  <a:lnTo>
                    <a:pt x="2551213" y="1083507"/>
                  </a:lnTo>
                  <a:lnTo>
                    <a:pt x="2520465" y="1109807"/>
                  </a:lnTo>
                  <a:lnTo>
                    <a:pt x="2487665" y="1135345"/>
                  </a:lnTo>
                  <a:lnTo>
                    <a:pt x="2452873" y="1160090"/>
                  </a:lnTo>
                  <a:lnTo>
                    <a:pt x="2416149" y="1184011"/>
                  </a:lnTo>
                  <a:lnTo>
                    <a:pt x="2377554" y="1207074"/>
                  </a:lnTo>
                  <a:lnTo>
                    <a:pt x="2337149" y="1229248"/>
                  </a:lnTo>
                  <a:lnTo>
                    <a:pt x="2294993" y="1250502"/>
                  </a:lnTo>
                  <a:lnTo>
                    <a:pt x="2251147" y="1270804"/>
                  </a:lnTo>
                  <a:lnTo>
                    <a:pt x="2205671" y="1290122"/>
                  </a:lnTo>
                  <a:lnTo>
                    <a:pt x="2158627" y="1308424"/>
                  </a:lnTo>
                  <a:lnTo>
                    <a:pt x="2110073" y="1325678"/>
                  </a:lnTo>
                  <a:lnTo>
                    <a:pt x="2060071" y="1341853"/>
                  </a:lnTo>
                  <a:lnTo>
                    <a:pt x="2008681" y="1356917"/>
                  </a:lnTo>
                  <a:lnTo>
                    <a:pt x="1955964" y="1370837"/>
                  </a:lnTo>
                  <a:lnTo>
                    <a:pt x="1901979" y="1383583"/>
                  </a:lnTo>
                  <a:lnTo>
                    <a:pt x="1846788" y="1395122"/>
                  </a:lnTo>
                  <a:lnTo>
                    <a:pt x="1790450" y="1405423"/>
                  </a:lnTo>
                  <a:lnTo>
                    <a:pt x="1733026" y="1414453"/>
                  </a:lnTo>
                  <a:lnTo>
                    <a:pt x="1674577" y="1422182"/>
                  </a:lnTo>
                  <a:lnTo>
                    <a:pt x="1615162" y="1428576"/>
                  </a:lnTo>
                  <a:lnTo>
                    <a:pt x="1554843" y="1433605"/>
                  </a:lnTo>
                  <a:lnTo>
                    <a:pt x="1493679" y="1437236"/>
                  </a:lnTo>
                  <a:lnTo>
                    <a:pt x="1431731" y="1439438"/>
                  </a:lnTo>
                  <a:lnTo>
                    <a:pt x="1369060" y="1440180"/>
                  </a:lnTo>
                  <a:lnTo>
                    <a:pt x="1306388" y="1439438"/>
                  </a:lnTo>
                  <a:lnTo>
                    <a:pt x="1244440" y="1437236"/>
                  </a:lnTo>
                  <a:lnTo>
                    <a:pt x="1183276" y="1433605"/>
                  </a:lnTo>
                  <a:lnTo>
                    <a:pt x="1122957" y="1428576"/>
                  </a:lnTo>
                  <a:lnTo>
                    <a:pt x="1063542" y="1422182"/>
                  </a:lnTo>
                  <a:lnTo>
                    <a:pt x="1005093" y="1414453"/>
                  </a:lnTo>
                  <a:lnTo>
                    <a:pt x="947669" y="1405423"/>
                  </a:lnTo>
                  <a:lnTo>
                    <a:pt x="891331" y="1395122"/>
                  </a:lnTo>
                  <a:lnTo>
                    <a:pt x="836140" y="1383583"/>
                  </a:lnTo>
                  <a:lnTo>
                    <a:pt x="782155" y="1370837"/>
                  </a:lnTo>
                  <a:lnTo>
                    <a:pt x="729438" y="1356917"/>
                  </a:lnTo>
                  <a:lnTo>
                    <a:pt x="678048" y="1341853"/>
                  </a:lnTo>
                  <a:lnTo>
                    <a:pt x="628046" y="1325678"/>
                  </a:lnTo>
                  <a:lnTo>
                    <a:pt x="579492" y="1308424"/>
                  </a:lnTo>
                  <a:lnTo>
                    <a:pt x="532448" y="1290122"/>
                  </a:lnTo>
                  <a:lnTo>
                    <a:pt x="486972" y="1270804"/>
                  </a:lnTo>
                  <a:lnTo>
                    <a:pt x="443126" y="1250502"/>
                  </a:lnTo>
                  <a:lnTo>
                    <a:pt x="400970" y="1229248"/>
                  </a:lnTo>
                  <a:lnTo>
                    <a:pt x="360565" y="1207074"/>
                  </a:lnTo>
                  <a:lnTo>
                    <a:pt x="321970" y="1184011"/>
                  </a:lnTo>
                  <a:lnTo>
                    <a:pt x="285246" y="1160090"/>
                  </a:lnTo>
                  <a:lnTo>
                    <a:pt x="250454" y="1135345"/>
                  </a:lnTo>
                  <a:lnTo>
                    <a:pt x="217654" y="1109807"/>
                  </a:lnTo>
                  <a:lnTo>
                    <a:pt x="186906" y="1083507"/>
                  </a:lnTo>
                  <a:lnTo>
                    <a:pt x="158271" y="1056478"/>
                  </a:lnTo>
                  <a:lnTo>
                    <a:pt x="131809" y="1028750"/>
                  </a:lnTo>
                  <a:lnTo>
                    <a:pt x="85646" y="971329"/>
                  </a:lnTo>
                  <a:lnTo>
                    <a:pt x="48900" y="911498"/>
                  </a:lnTo>
                  <a:lnTo>
                    <a:pt x="22055" y="849511"/>
                  </a:lnTo>
                  <a:lnTo>
                    <a:pt x="5594" y="785624"/>
                  </a:lnTo>
                  <a:lnTo>
                    <a:pt x="0" y="72009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16984" y="3865181"/>
            <a:ext cx="151638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PEMECAHAN </a:t>
            </a:r>
            <a:r>
              <a:rPr sz="1800" b="1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MASALAH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88759" y="3716020"/>
            <a:ext cx="2159000" cy="1008380"/>
          </a:xfrm>
          <a:prstGeom prst="rect">
            <a:avLst/>
          </a:prstGeom>
          <a:solidFill>
            <a:srgbClr val="001F5F"/>
          </a:solidFill>
          <a:ln w="10159">
            <a:solidFill>
              <a:srgbClr val="000000"/>
            </a:solidFill>
          </a:ln>
        </p:spPr>
        <p:txBody>
          <a:bodyPr vert="horz" wrap="square" lIns="0" tIns="22669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785"/>
              </a:spcBef>
            </a:pP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EVALUASI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(Need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Choice)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459" y="3644900"/>
            <a:ext cx="2232660" cy="1008380"/>
          </a:xfrm>
          <a:prstGeom prst="rect">
            <a:avLst/>
          </a:prstGeom>
          <a:ln w="10160">
            <a:solidFill>
              <a:srgbClr val="000000"/>
            </a:solidFill>
          </a:ln>
        </p:spPr>
        <p:txBody>
          <a:bodyPr vert="horz" wrap="square" lIns="0" tIns="22606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780"/>
              </a:spcBef>
            </a:pPr>
            <a:r>
              <a:rPr sz="1800" b="1" spc="-5" dirty="0">
                <a:latin typeface="Arial"/>
                <a:cs typeface="Arial"/>
              </a:rPr>
              <a:t>PENGEMBANGAN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(Need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21279" y="2918460"/>
            <a:ext cx="3901440" cy="1452880"/>
            <a:chOff x="2621279" y="2918460"/>
            <a:chExt cx="3901440" cy="1452880"/>
          </a:xfrm>
        </p:grpSpPr>
        <p:sp>
          <p:nvSpPr>
            <p:cNvPr id="11" name="object 11"/>
            <p:cNvSpPr/>
            <p:nvPr/>
          </p:nvSpPr>
          <p:spPr>
            <a:xfrm>
              <a:off x="5928359" y="4005580"/>
              <a:ext cx="589280" cy="358140"/>
            </a:xfrm>
            <a:custGeom>
              <a:avLst/>
              <a:gdLst/>
              <a:ahLst/>
              <a:cxnLst/>
              <a:rect l="l" t="t" r="r" b="b"/>
              <a:pathLst>
                <a:path w="589279" h="358139">
                  <a:moveTo>
                    <a:pt x="463295" y="0"/>
                  </a:moveTo>
                  <a:lnTo>
                    <a:pt x="463295" y="89535"/>
                  </a:lnTo>
                  <a:lnTo>
                    <a:pt x="0" y="89535"/>
                  </a:lnTo>
                  <a:lnTo>
                    <a:pt x="0" y="268605"/>
                  </a:lnTo>
                  <a:lnTo>
                    <a:pt x="463295" y="268605"/>
                  </a:lnTo>
                  <a:lnTo>
                    <a:pt x="463295" y="358140"/>
                  </a:lnTo>
                  <a:lnTo>
                    <a:pt x="589280" y="179070"/>
                  </a:lnTo>
                  <a:lnTo>
                    <a:pt x="4632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28359" y="4005580"/>
              <a:ext cx="589280" cy="358140"/>
            </a:xfrm>
            <a:custGeom>
              <a:avLst/>
              <a:gdLst/>
              <a:ahLst/>
              <a:cxnLst/>
              <a:rect l="l" t="t" r="r" b="b"/>
              <a:pathLst>
                <a:path w="589279" h="358139">
                  <a:moveTo>
                    <a:pt x="0" y="89535"/>
                  </a:moveTo>
                  <a:lnTo>
                    <a:pt x="463295" y="89535"/>
                  </a:lnTo>
                  <a:lnTo>
                    <a:pt x="463295" y="0"/>
                  </a:lnTo>
                  <a:lnTo>
                    <a:pt x="589280" y="179070"/>
                  </a:lnTo>
                  <a:lnTo>
                    <a:pt x="463295" y="358140"/>
                  </a:lnTo>
                  <a:lnTo>
                    <a:pt x="463295" y="268605"/>
                  </a:lnTo>
                  <a:lnTo>
                    <a:pt x="0" y="268605"/>
                  </a:lnTo>
                  <a:lnTo>
                    <a:pt x="0" y="89535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26359" y="4005580"/>
              <a:ext cx="589280" cy="360680"/>
            </a:xfrm>
            <a:custGeom>
              <a:avLst/>
              <a:gdLst/>
              <a:ahLst/>
              <a:cxnLst/>
              <a:rect l="l" t="t" r="r" b="b"/>
              <a:pathLst>
                <a:path w="589280" h="360679">
                  <a:moveTo>
                    <a:pt x="126364" y="0"/>
                  </a:moveTo>
                  <a:lnTo>
                    <a:pt x="0" y="180340"/>
                  </a:lnTo>
                  <a:lnTo>
                    <a:pt x="126364" y="360680"/>
                  </a:lnTo>
                  <a:lnTo>
                    <a:pt x="126364" y="270510"/>
                  </a:lnTo>
                  <a:lnTo>
                    <a:pt x="589279" y="270510"/>
                  </a:lnTo>
                  <a:lnTo>
                    <a:pt x="589279" y="90170"/>
                  </a:lnTo>
                  <a:lnTo>
                    <a:pt x="126364" y="90170"/>
                  </a:lnTo>
                  <a:lnTo>
                    <a:pt x="12636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26359" y="4005580"/>
              <a:ext cx="589280" cy="360680"/>
            </a:xfrm>
            <a:custGeom>
              <a:avLst/>
              <a:gdLst/>
              <a:ahLst/>
              <a:cxnLst/>
              <a:rect l="l" t="t" r="r" b="b"/>
              <a:pathLst>
                <a:path w="589280" h="360679">
                  <a:moveTo>
                    <a:pt x="0" y="180340"/>
                  </a:moveTo>
                  <a:lnTo>
                    <a:pt x="126364" y="0"/>
                  </a:lnTo>
                  <a:lnTo>
                    <a:pt x="126364" y="90170"/>
                  </a:lnTo>
                  <a:lnTo>
                    <a:pt x="589279" y="90170"/>
                  </a:lnTo>
                  <a:lnTo>
                    <a:pt x="589279" y="270510"/>
                  </a:lnTo>
                  <a:lnTo>
                    <a:pt x="126364" y="270510"/>
                  </a:lnTo>
                  <a:lnTo>
                    <a:pt x="126364" y="360680"/>
                  </a:lnTo>
                  <a:lnTo>
                    <a:pt x="0" y="18034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27219" y="2923540"/>
              <a:ext cx="431800" cy="647700"/>
            </a:xfrm>
            <a:custGeom>
              <a:avLst/>
              <a:gdLst/>
              <a:ahLst/>
              <a:cxnLst/>
              <a:rect l="l" t="t" r="r" b="b"/>
              <a:pathLst>
                <a:path w="431800" h="647700">
                  <a:moveTo>
                    <a:pt x="215900" y="0"/>
                  </a:moveTo>
                  <a:lnTo>
                    <a:pt x="0" y="126619"/>
                  </a:lnTo>
                  <a:lnTo>
                    <a:pt x="107950" y="126619"/>
                  </a:lnTo>
                  <a:lnTo>
                    <a:pt x="107950" y="647700"/>
                  </a:lnTo>
                  <a:lnTo>
                    <a:pt x="323850" y="647700"/>
                  </a:lnTo>
                  <a:lnTo>
                    <a:pt x="323850" y="126619"/>
                  </a:lnTo>
                  <a:lnTo>
                    <a:pt x="431800" y="126619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27219" y="2923540"/>
              <a:ext cx="431800" cy="647700"/>
            </a:xfrm>
            <a:custGeom>
              <a:avLst/>
              <a:gdLst/>
              <a:ahLst/>
              <a:cxnLst/>
              <a:rect l="l" t="t" r="r" b="b"/>
              <a:pathLst>
                <a:path w="431800" h="647700">
                  <a:moveTo>
                    <a:pt x="0" y="126619"/>
                  </a:moveTo>
                  <a:lnTo>
                    <a:pt x="215900" y="0"/>
                  </a:lnTo>
                  <a:lnTo>
                    <a:pt x="431800" y="126619"/>
                  </a:lnTo>
                  <a:lnTo>
                    <a:pt x="323850" y="126619"/>
                  </a:lnTo>
                  <a:lnTo>
                    <a:pt x="323850" y="647700"/>
                  </a:lnTo>
                  <a:lnTo>
                    <a:pt x="107950" y="647700"/>
                  </a:lnTo>
                  <a:lnTo>
                    <a:pt x="107950" y="126619"/>
                  </a:lnTo>
                  <a:lnTo>
                    <a:pt x="0" y="126619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080" y="0"/>
            <a:ext cx="9149080" cy="6858000"/>
            <a:chOff x="-5080" y="0"/>
            <a:chExt cx="91490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00800"/>
              <a:ext cx="9144000" cy="457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64998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332740"/>
              <a:ext cx="1978660" cy="1079500"/>
            </a:xfrm>
            <a:custGeom>
              <a:avLst/>
              <a:gdLst/>
              <a:ahLst/>
              <a:cxnLst/>
              <a:rect l="l" t="t" r="r" b="b"/>
              <a:pathLst>
                <a:path w="1978660" h="1079500">
                  <a:moveTo>
                    <a:pt x="1978660" y="0"/>
                  </a:moveTo>
                  <a:lnTo>
                    <a:pt x="0" y="0"/>
                  </a:lnTo>
                  <a:lnTo>
                    <a:pt x="0" y="1079499"/>
                  </a:lnTo>
                  <a:lnTo>
                    <a:pt x="1978660" y="1079499"/>
                  </a:lnTo>
                  <a:lnTo>
                    <a:pt x="197866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32740"/>
              <a:ext cx="1978660" cy="1079500"/>
            </a:xfrm>
            <a:custGeom>
              <a:avLst/>
              <a:gdLst/>
              <a:ahLst/>
              <a:cxnLst/>
              <a:rect l="l" t="t" r="r" b="b"/>
              <a:pathLst>
                <a:path w="1978660" h="1079500">
                  <a:moveTo>
                    <a:pt x="0" y="1079499"/>
                  </a:moveTo>
                  <a:lnTo>
                    <a:pt x="1978660" y="1079499"/>
                  </a:lnTo>
                  <a:lnTo>
                    <a:pt x="1978660" y="0"/>
                  </a:lnTo>
                  <a:lnTo>
                    <a:pt x="0" y="0"/>
                  </a:lnTo>
                  <a:lnTo>
                    <a:pt x="0" y="1079499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5095" y="433959"/>
            <a:ext cx="1651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7937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93300"/>
                </a:solidFill>
              </a:rPr>
              <a:t>SARANA </a:t>
            </a:r>
            <a:r>
              <a:rPr sz="1800" spc="-5" dirty="0">
                <a:solidFill>
                  <a:srgbClr val="993300"/>
                </a:solidFill>
              </a:rPr>
              <a:t> PEMECAHAN  </a:t>
            </a:r>
            <a:r>
              <a:rPr sz="1800" dirty="0">
                <a:solidFill>
                  <a:srgbClr val="993300"/>
                </a:solidFill>
              </a:rPr>
              <a:t>MASALAH</a:t>
            </a:r>
            <a:endParaRPr sz="1800"/>
          </a:p>
        </p:txBody>
      </p:sp>
      <p:grpSp>
        <p:nvGrpSpPr>
          <p:cNvPr id="9" name="object 9"/>
          <p:cNvGrpSpPr/>
          <p:nvPr/>
        </p:nvGrpSpPr>
        <p:grpSpPr>
          <a:xfrm>
            <a:off x="-5080" y="1983739"/>
            <a:ext cx="2026920" cy="947419"/>
            <a:chOff x="-5080" y="1983739"/>
            <a:chExt cx="2026920" cy="947419"/>
          </a:xfrm>
        </p:grpSpPr>
        <p:sp>
          <p:nvSpPr>
            <p:cNvPr id="10" name="object 10"/>
            <p:cNvSpPr/>
            <p:nvPr/>
          </p:nvSpPr>
          <p:spPr>
            <a:xfrm>
              <a:off x="0" y="1988819"/>
              <a:ext cx="2016760" cy="937260"/>
            </a:xfrm>
            <a:custGeom>
              <a:avLst/>
              <a:gdLst/>
              <a:ahLst/>
              <a:cxnLst/>
              <a:rect l="l" t="t" r="r" b="b"/>
              <a:pathLst>
                <a:path w="2016760" h="937260">
                  <a:moveTo>
                    <a:pt x="1008380" y="0"/>
                  </a:moveTo>
                  <a:lnTo>
                    <a:pt x="944609" y="921"/>
                  </a:lnTo>
                  <a:lnTo>
                    <a:pt x="881891" y="3651"/>
                  </a:lnTo>
                  <a:lnTo>
                    <a:pt x="820347" y="8132"/>
                  </a:lnTo>
                  <a:lnTo>
                    <a:pt x="760092" y="14311"/>
                  </a:lnTo>
                  <a:lnTo>
                    <a:pt x="701245" y="22133"/>
                  </a:lnTo>
                  <a:lnTo>
                    <a:pt x="643925" y="31543"/>
                  </a:lnTo>
                  <a:lnTo>
                    <a:pt x="588250" y="42485"/>
                  </a:lnTo>
                  <a:lnTo>
                    <a:pt x="534337" y="54905"/>
                  </a:lnTo>
                  <a:lnTo>
                    <a:pt x="482305" y="68748"/>
                  </a:lnTo>
                  <a:lnTo>
                    <a:pt x="432273" y="83960"/>
                  </a:lnTo>
                  <a:lnTo>
                    <a:pt x="384357" y="100485"/>
                  </a:lnTo>
                  <a:lnTo>
                    <a:pt x="338676" y="118268"/>
                  </a:lnTo>
                  <a:lnTo>
                    <a:pt x="295349" y="137255"/>
                  </a:lnTo>
                  <a:lnTo>
                    <a:pt x="254493" y="157390"/>
                  </a:lnTo>
                  <a:lnTo>
                    <a:pt x="216227" y="178619"/>
                  </a:lnTo>
                  <a:lnTo>
                    <a:pt x="180669" y="200887"/>
                  </a:lnTo>
                  <a:lnTo>
                    <a:pt x="147937" y="224139"/>
                  </a:lnTo>
                  <a:lnTo>
                    <a:pt x="118148" y="248320"/>
                  </a:lnTo>
                  <a:lnTo>
                    <a:pt x="67876" y="299250"/>
                  </a:lnTo>
                  <a:lnTo>
                    <a:pt x="30797" y="353238"/>
                  </a:lnTo>
                  <a:lnTo>
                    <a:pt x="7856" y="409844"/>
                  </a:lnTo>
                  <a:lnTo>
                    <a:pt x="0" y="468629"/>
                  </a:lnTo>
                  <a:lnTo>
                    <a:pt x="1983" y="498267"/>
                  </a:lnTo>
                  <a:lnTo>
                    <a:pt x="17500" y="556018"/>
                  </a:lnTo>
                  <a:lnTo>
                    <a:pt x="47628" y="611370"/>
                  </a:lnTo>
                  <a:lnTo>
                    <a:pt x="91422" y="663883"/>
                  </a:lnTo>
                  <a:lnTo>
                    <a:pt x="147937" y="713120"/>
                  </a:lnTo>
                  <a:lnTo>
                    <a:pt x="180669" y="736372"/>
                  </a:lnTo>
                  <a:lnTo>
                    <a:pt x="216227" y="758640"/>
                  </a:lnTo>
                  <a:lnTo>
                    <a:pt x="254493" y="779869"/>
                  </a:lnTo>
                  <a:lnTo>
                    <a:pt x="295349" y="800004"/>
                  </a:lnTo>
                  <a:lnTo>
                    <a:pt x="338676" y="818991"/>
                  </a:lnTo>
                  <a:lnTo>
                    <a:pt x="384357" y="836774"/>
                  </a:lnTo>
                  <a:lnTo>
                    <a:pt x="432273" y="853299"/>
                  </a:lnTo>
                  <a:lnTo>
                    <a:pt x="482305" y="868511"/>
                  </a:lnTo>
                  <a:lnTo>
                    <a:pt x="534337" y="882354"/>
                  </a:lnTo>
                  <a:lnTo>
                    <a:pt x="588250" y="894774"/>
                  </a:lnTo>
                  <a:lnTo>
                    <a:pt x="643925" y="905716"/>
                  </a:lnTo>
                  <a:lnTo>
                    <a:pt x="701245" y="915126"/>
                  </a:lnTo>
                  <a:lnTo>
                    <a:pt x="760092" y="922948"/>
                  </a:lnTo>
                  <a:lnTo>
                    <a:pt x="820347" y="929127"/>
                  </a:lnTo>
                  <a:lnTo>
                    <a:pt x="881891" y="933608"/>
                  </a:lnTo>
                  <a:lnTo>
                    <a:pt x="944609" y="936338"/>
                  </a:lnTo>
                  <a:lnTo>
                    <a:pt x="1008380" y="937259"/>
                  </a:lnTo>
                  <a:lnTo>
                    <a:pt x="1072149" y="936338"/>
                  </a:lnTo>
                  <a:lnTo>
                    <a:pt x="1134865" y="933608"/>
                  </a:lnTo>
                  <a:lnTo>
                    <a:pt x="1196409" y="929127"/>
                  </a:lnTo>
                  <a:lnTo>
                    <a:pt x="1256663" y="922948"/>
                  </a:lnTo>
                  <a:lnTo>
                    <a:pt x="1315509" y="915126"/>
                  </a:lnTo>
                  <a:lnTo>
                    <a:pt x="1372828" y="905716"/>
                  </a:lnTo>
                  <a:lnTo>
                    <a:pt x="1428504" y="894774"/>
                  </a:lnTo>
                  <a:lnTo>
                    <a:pt x="1482416" y="882354"/>
                  </a:lnTo>
                  <a:lnTo>
                    <a:pt x="1534448" y="868511"/>
                  </a:lnTo>
                  <a:lnTo>
                    <a:pt x="1584481" y="853299"/>
                  </a:lnTo>
                  <a:lnTo>
                    <a:pt x="1632397" y="836774"/>
                  </a:lnTo>
                  <a:lnTo>
                    <a:pt x="1678078" y="818991"/>
                  </a:lnTo>
                  <a:lnTo>
                    <a:pt x="1721405" y="800004"/>
                  </a:lnTo>
                  <a:lnTo>
                    <a:pt x="1762261" y="779869"/>
                  </a:lnTo>
                  <a:lnTo>
                    <a:pt x="1800528" y="758640"/>
                  </a:lnTo>
                  <a:lnTo>
                    <a:pt x="1836087" y="736372"/>
                  </a:lnTo>
                  <a:lnTo>
                    <a:pt x="1868819" y="713120"/>
                  </a:lnTo>
                  <a:lnTo>
                    <a:pt x="1898608" y="688939"/>
                  </a:lnTo>
                  <a:lnTo>
                    <a:pt x="1948882" y="638009"/>
                  </a:lnTo>
                  <a:lnTo>
                    <a:pt x="1985962" y="584021"/>
                  </a:lnTo>
                  <a:lnTo>
                    <a:pt x="2008902" y="527415"/>
                  </a:lnTo>
                  <a:lnTo>
                    <a:pt x="2016760" y="468629"/>
                  </a:lnTo>
                  <a:lnTo>
                    <a:pt x="2014776" y="438992"/>
                  </a:lnTo>
                  <a:lnTo>
                    <a:pt x="1999258" y="381241"/>
                  </a:lnTo>
                  <a:lnTo>
                    <a:pt x="1969130" y="325889"/>
                  </a:lnTo>
                  <a:lnTo>
                    <a:pt x="1925335" y="273376"/>
                  </a:lnTo>
                  <a:lnTo>
                    <a:pt x="1868819" y="224139"/>
                  </a:lnTo>
                  <a:lnTo>
                    <a:pt x="1836087" y="200887"/>
                  </a:lnTo>
                  <a:lnTo>
                    <a:pt x="1800528" y="178619"/>
                  </a:lnTo>
                  <a:lnTo>
                    <a:pt x="1762261" y="157390"/>
                  </a:lnTo>
                  <a:lnTo>
                    <a:pt x="1721405" y="137255"/>
                  </a:lnTo>
                  <a:lnTo>
                    <a:pt x="1678078" y="118268"/>
                  </a:lnTo>
                  <a:lnTo>
                    <a:pt x="1632397" y="100485"/>
                  </a:lnTo>
                  <a:lnTo>
                    <a:pt x="1584481" y="83960"/>
                  </a:lnTo>
                  <a:lnTo>
                    <a:pt x="1534448" y="68748"/>
                  </a:lnTo>
                  <a:lnTo>
                    <a:pt x="1482416" y="54905"/>
                  </a:lnTo>
                  <a:lnTo>
                    <a:pt x="1428504" y="42485"/>
                  </a:lnTo>
                  <a:lnTo>
                    <a:pt x="1372828" y="31543"/>
                  </a:lnTo>
                  <a:lnTo>
                    <a:pt x="1315509" y="22133"/>
                  </a:lnTo>
                  <a:lnTo>
                    <a:pt x="1256663" y="14311"/>
                  </a:lnTo>
                  <a:lnTo>
                    <a:pt x="1196409" y="8132"/>
                  </a:lnTo>
                  <a:lnTo>
                    <a:pt x="1134865" y="3651"/>
                  </a:lnTo>
                  <a:lnTo>
                    <a:pt x="1072149" y="921"/>
                  </a:lnTo>
                  <a:lnTo>
                    <a:pt x="1008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988819"/>
              <a:ext cx="2016760" cy="937260"/>
            </a:xfrm>
            <a:custGeom>
              <a:avLst/>
              <a:gdLst/>
              <a:ahLst/>
              <a:cxnLst/>
              <a:rect l="l" t="t" r="r" b="b"/>
              <a:pathLst>
                <a:path w="2016760" h="937260">
                  <a:moveTo>
                    <a:pt x="0" y="468629"/>
                  </a:moveTo>
                  <a:lnTo>
                    <a:pt x="7856" y="409844"/>
                  </a:lnTo>
                  <a:lnTo>
                    <a:pt x="30797" y="353238"/>
                  </a:lnTo>
                  <a:lnTo>
                    <a:pt x="67876" y="299250"/>
                  </a:lnTo>
                  <a:lnTo>
                    <a:pt x="118148" y="248320"/>
                  </a:lnTo>
                  <a:lnTo>
                    <a:pt x="147937" y="224139"/>
                  </a:lnTo>
                  <a:lnTo>
                    <a:pt x="180669" y="200887"/>
                  </a:lnTo>
                  <a:lnTo>
                    <a:pt x="216227" y="178619"/>
                  </a:lnTo>
                  <a:lnTo>
                    <a:pt x="254493" y="157390"/>
                  </a:lnTo>
                  <a:lnTo>
                    <a:pt x="295349" y="137255"/>
                  </a:lnTo>
                  <a:lnTo>
                    <a:pt x="338676" y="118268"/>
                  </a:lnTo>
                  <a:lnTo>
                    <a:pt x="384357" y="100485"/>
                  </a:lnTo>
                  <a:lnTo>
                    <a:pt x="432273" y="83960"/>
                  </a:lnTo>
                  <a:lnTo>
                    <a:pt x="482305" y="68748"/>
                  </a:lnTo>
                  <a:lnTo>
                    <a:pt x="534337" y="54905"/>
                  </a:lnTo>
                  <a:lnTo>
                    <a:pt x="588250" y="42485"/>
                  </a:lnTo>
                  <a:lnTo>
                    <a:pt x="643925" y="31543"/>
                  </a:lnTo>
                  <a:lnTo>
                    <a:pt x="701245" y="22133"/>
                  </a:lnTo>
                  <a:lnTo>
                    <a:pt x="760092" y="14311"/>
                  </a:lnTo>
                  <a:lnTo>
                    <a:pt x="820347" y="8132"/>
                  </a:lnTo>
                  <a:lnTo>
                    <a:pt x="881891" y="3651"/>
                  </a:lnTo>
                  <a:lnTo>
                    <a:pt x="944609" y="921"/>
                  </a:lnTo>
                  <a:lnTo>
                    <a:pt x="1008380" y="0"/>
                  </a:lnTo>
                  <a:lnTo>
                    <a:pt x="1072149" y="921"/>
                  </a:lnTo>
                  <a:lnTo>
                    <a:pt x="1134865" y="3651"/>
                  </a:lnTo>
                  <a:lnTo>
                    <a:pt x="1196409" y="8132"/>
                  </a:lnTo>
                  <a:lnTo>
                    <a:pt x="1256663" y="14311"/>
                  </a:lnTo>
                  <a:lnTo>
                    <a:pt x="1315509" y="22133"/>
                  </a:lnTo>
                  <a:lnTo>
                    <a:pt x="1372828" y="31543"/>
                  </a:lnTo>
                  <a:lnTo>
                    <a:pt x="1428504" y="42485"/>
                  </a:lnTo>
                  <a:lnTo>
                    <a:pt x="1482416" y="54905"/>
                  </a:lnTo>
                  <a:lnTo>
                    <a:pt x="1534448" y="68748"/>
                  </a:lnTo>
                  <a:lnTo>
                    <a:pt x="1584481" y="83960"/>
                  </a:lnTo>
                  <a:lnTo>
                    <a:pt x="1632397" y="100485"/>
                  </a:lnTo>
                  <a:lnTo>
                    <a:pt x="1678078" y="118268"/>
                  </a:lnTo>
                  <a:lnTo>
                    <a:pt x="1721405" y="137255"/>
                  </a:lnTo>
                  <a:lnTo>
                    <a:pt x="1762261" y="157390"/>
                  </a:lnTo>
                  <a:lnTo>
                    <a:pt x="1800528" y="178619"/>
                  </a:lnTo>
                  <a:lnTo>
                    <a:pt x="1836087" y="200887"/>
                  </a:lnTo>
                  <a:lnTo>
                    <a:pt x="1868819" y="224139"/>
                  </a:lnTo>
                  <a:lnTo>
                    <a:pt x="1898608" y="248320"/>
                  </a:lnTo>
                  <a:lnTo>
                    <a:pt x="1948882" y="299250"/>
                  </a:lnTo>
                  <a:lnTo>
                    <a:pt x="1985962" y="353238"/>
                  </a:lnTo>
                  <a:lnTo>
                    <a:pt x="2008902" y="409844"/>
                  </a:lnTo>
                  <a:lnTo>
                    <a:pt x="2016760" y="468629"/>
                  </a:lnTo>
                  <a:lnTo>
                    <a:pt x="2014776" y="498267"/>
                  </a:lnTo>
                  <a:lnTo>
                    <a:pt x="1999258" y="556018"/>
                  </a:lnTo>
                  <a:lnTo>
                    <a:pt x="1969130" y="611370"/>
                  </a:lnTo>
                  <a:lnTo>
                    <a:pt x="1925335" y="663883"/>
                  </a:lnTo>
                  <a:lnTo>
                    <a:pt x="1868819" y="713120"/>
                  </a:lnTo>
                  <a:lnTo>
                    <a:pt x="1836087" y="736372"/>
                  </a:lnTo>
                  <a:lnTo>
                    <a:pt x="1800528" y="758640"/>
                  </a:lnTo>
                  <a:lnTo>
                    <a:pt x="1762261" y="779869"/>
                  </a:lnTo>
                  <a:lnTo>
                    <a:pt x="1721405" y="800004"/>
                  </a:lnTo>
                  <a:lnTo>
                    <a:pt x="1678078" y="818991"/>
                  </a:lnTo>
                  <a:lnTo>
                    <a:pt x="1632397" y="836774"/>
                  </a:lnTo>
                  <a:lnTo>
                    <a:pt x="1584481" y="853299"/>
                  </a:lnTo>
                  <a:lnTo>
                    <a:pt x="1534448" y="868511"/>
                  </a:lnTo>
                  <a:lnTo>
                    <a:pt x="1482416" y="882354"/>
                  </a:lnTo>
                  <a:lnTo>
                    <a:pt x="1428504" y="894774"/>
                  </a:lnTo>
                  <a:lnTo>
                    <a:pt x="1372828" y="905716"/>
                  </a:lnTo>
                  <a:lnTo>
                    <a:pt x="1315509" y="915126"/>
                  </a:lnTo>
                  <a:lnTo>
                    <a:pt x="1256663" y="922948"/>
                  </a:lnTo>
                  <a:lnTo>
                    <a:pt x="1196409" y="929127"/>
                  </a:lnTo>
                  <a:lnTo>
                    <a:pt x="1134865" y="933608"/>
                  </a:lnTo>
                  <a:lnTo>
                    <a:pt x="1072149" y="936338"/>
                  </a:lnTo>
                  <a:lnTo>
                    <a:pt x="1008380" y="937259"/>
                  </a:lnTo>
                  <a:lnTo>
                    <a:pt x="944609" y="936338"/>
                  </a:lnTo>
                  <a:lnTo>
                    <a:pt x="881891" y="933608"/>
                  </a:lnTo>
                  <a:lnTo>
                    <a:pt x="820347" y="929127"/>
                  </a:lnTo>
                  <a:lnTo>
                    <a:pt x="760092" y="922948"/>
                  </a:lnTo>
                  <a:lnTo>
                    <a:pt x="701245" y="915126"/>
                  </a:lnTo>
                  <a:lnTo>
                    <a:pt x="643925" y="905716"/>
                  </a:lnTo>
                  <a:lnTo>
                    <a:pt x="588250" y="894774"/>
                  </a:lnTo>
                  <a:lnTo>
                    <a:pt x="534337" y="882354"/>
                  </a:lnTo>
                  <a:lnTo>
                    <a:pt x="482305" y="868511"/>
                  </a:lnTo>
                  <a:lnTo>
                    <a:pt x="432273" y="853299"/>
                  </a:lnTo>
                  <a:lnTo>
                    <a:pt x="384357" y="836774"/>
                  </a:lnTo>
                  <a:lnTo>
                    <a:pt x="338676" y="818991"/>
                  </a:lnTo>
                  <a:lnTo>
                    <a:pt x="295349" y="800004"/>
                  </a:lnTo>
                  <a:lnTo>
                    <a:pt x="254493" y="779869"/>
                  </a:lnTo>
                  <a:lnTo>
                    <a:pt x="216227" y="758640"/>
                  </a:lnTo>
                  <a:lnTo>
                    <a:pt x="180669" y="736372"/>
                  </a:lnTo>
                  <a:lnTo>
                    <a:pt x="147937" y="713120"/>
                  </a:lnTo>
                  <a:lnTo>
                    <a:pt x="118148" y="688939"/>
                  </a:lnTo>
                  <a:lnTo>
                    <a:pt x="67876" y="638009"/>
                  </a:lnTo>
                  <a:lnTo>
                    <a:pt x="30797" y="584021"/>
                  </a:lnTo>
                  <a:lnTo>
                    <a:pt x="7856" y="527415"/>
                  </a:lnTo>
                  <a:lnTo>
                    <a:pt x="0" y="468629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2250" y="2293365"/>
            <a:ext cx="157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93300"/>
                </a:solidFill>
                <a:latin typeface="Arial Black"/>
                <a:cs typeface="Arial Black"/>
              </a:rPr>
              <a:t>PENELITIAN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5080" y="3710940"/>
            <a:ext cx="2026920" cy="947419"/>
            <a:chOff x="-5080" y="3710940"/>
            <a:chExt cx="2026920" cy="947419"/>
          </a:xfrm>
        </p:grpSpPr>
        <p:sp>
          <p:nvSpPr>
            <p:cNvPr id="14" name="object 14"/>
            <p:cNvSpPr/>
            <p:nvPr/>
          </p:nvSpPr>
          <p:spPr>
            <a:xfrm>
              <a:off x="0" y="3716020"/>
              <a:ext cx="2016760" cy="937260"/>
            </a:xfrm>
            <a:custGeom>
              <a:avLst/>
              <a:gdLst/>
              <a:ahLst/>
              <a:cxnLst/>
              <a:rect l="l" t="t" r="r" b="b"/>
              <a:pathLst>
                <a:path w="2016760" h="937260">
                  <a:moveTo>
                    <a:pt x="1008380" y="0"/>
                  </a:moveTo>
                  <a:lnTo>
                    <a:pt x="944609" y="921"/>
                  </a:lnTo>
                  <a:lnTo>
                    <a:pt x="881891" y="3651"/>
                  </a:lnTo>
                  <a:lnTo>
                    <a:pt x="820347" y="8132"/>
                  </a:lnTo>
                  <a:lnTo>
                    <a:pt x="760092" y="14311"/>
                  </a:lnTo>
                  <a:lnTo>
                    <a:pt x="701245" y="22133"/>
                  </a:lnTo>
                  <a:lnTo>
                    <a:pt x="643925" y="31543"/>
                  </a:lnTo>
                  <a:lnTo>
                    <a:pt x="588250" y="42485"/>
                  </a:lnTo>
                  <a:lnTo>
                    <a:pt x="534337" y="54905"/>
                  </a:lnTo>
                  <a:lnTo>
                    <a:pt x="482305" y="68748"/>
                  </a:lnTo>
                  <a:lnTo>
                    <a:pt x="432273" y="83960"/>
                  </a:lnTo>
                  <a:lnTo>
                    <a:pt x="384357" y="100485"/>
                  </a:lnTo>
                  <a:lnTo>
                    <a:pt x="338676" y="118268"/>
                  </a:lnTo>
                  <a:lnTo>
                    <a:pt x="295349" y="137255"/>
                  </a:lnTo>
                  <a:lnTo>
                    <a:pt x="254493" y="157390"/>
                  </a:lnTo>
                  <a:lnTo>
                    <a:pt x="216227" y="178619"/>
                  </a:lnTo>
                  <a:lnTo>
                    <a:pt x="180669" y="200887"/>
                  </a:lnTo>
                  <a:lnTo>
                    <a:pt x="147937" y="224139"/>
                  </a:lnTo>
                  <a:lnTo>
                    <a:pt x="118148" y="248320"/>
                  </a:lnTo>
                  <a:lnTo>
                    <a:pt x="67876" y="299250"/>
                  </a:lnTo>
                  <a:lnTo>
                    <a:pt x="30797" y="353238"/>
                  </a:lnTo>
                  <a:lnTo>
                    <a:pt x="7856" y="409844"/>
                  </a:lnTo>
                  <a:lnTo>
                    <a:pt x="0" y="468629"/>
                  </a:lnTo>
                  <a:lnTo>
                    <a:pt x="1983" y="498267"/>
                  </a:lnTo>
                  <a:lnTo>
                    <a:pt x="17500" y="556018"/>
                  </a:lnTo>
                  <a:lnTo>
                    <a:pt x="47628" y="611370"/>
                  </a:lnTo>
                  <a:lnTo>
                    <a:pt x="91422" y="663883"/>
                  </a:lnTo>
                  <a:lnTo>
                    <a:pt x="147937" y="713120"/>
                  </a:lnTo>
                  <a:lnTo>
                    <a:pt x="180669" y="736372"/>
                  </a:lnTo>
                  <a:lnTo>
                    <a:pt x="216227" y="758640"/>
                  </a:lnTo>
                  <a:lnTo>
                    <a:pt x="254493" y="779869"/>
                  </a:lnTo>
                  <a:lnTo>
                    <a:pt x="295349" y="800004"/>
                  </a:lnTo>
                  <a:lnTo>
                    <a:pt x="338676" y="818991"/>
                  </a:lnTo>
                  <a:lnTo>
                    <a:pt x="384357" y="836774"/>
                  </a:lnTo>
                  <a:lnTo>
                    <a:pt x="432273" y="853299"/>
                  </a:lnTo>
                  <a:lnTo>
                    <a:pt x="482305" y="868511"/>
                  </a:lnTo>
                  <a:lnTo>
                    <a:pt x="534337" y="882354"/>
                  </a:lnTo>
                  <a:lnTo>
                    <a:pt x="588250" y="894774"/>
                  </a:lnTo>
                  <a:lnTo>
                    <a:pt x="643925" y="905716"/>
                  </a:lnTo>
                  <a:lnTo>
                    <a:pt x="701245" y="915126"/>
                  </a:lnTo>
                  <a:lnTo>
                    <a:pt x="760092" y="922948"/>
                  </a:lnTo>
                  <a:lnTo>
                    <a:pt x="820347" y="929127"/>
                  </a:lnTo>
                  <a:lnTo>
                    <a:pt x="881891" y="933608"/>
                  </a:lnTo>
                  <a:lnTo>
                    <a:pt x="944609" y="936338"/>
                  </a:lnTo>
                  <a:lnTo>
                    <a:pt x="1008380" y="937259"/>
                  </a:lnTo>
                  <a:lnTo>
                    <a:pt x="1072149" y="936338"/>
                  </a:lnTo>
                  <a:lnTo>
                    <a:pt x="1134865" y="933608"/>
                  </a:lnTo>
                  <a:lnTo>
                    <a:pt x="1196409" y="929127"/>
                  </a:lnTo>
                  <a:lnTo>
                    <a:pt x="1256663" y="922948"/>
                  </a:lnTo>
                  <a:lnTo>
                    <a:pt x="1315509" y="915126"/>
                  </a:lnTo>
                  <a:lnTo>
                    <a:pt x="1372828" y="905716"/>
                  </a:lnTo>
                  <a:lnTo>
                    <a:pt x="1428504" y="894774"/>
                  </a:lnTo>
                  <a:lnTo>
                    <a:pt x="1482416" y="882354"/>
                  </a:lnTo>
                  <a:lnTo>
                    <a:pt x="1534448" y="868511"/>
                  </a:lnTo>
                  <a:lnTo>
                    <a:pt x="1584481" y="853299"/>
                  </a:lnTo>
                  <a:lnTo>
                    <a:pt x="1632397" y="836774"/>
                  </a:lnTo>
                  <a:lnTo>
                    <a:pt x="1678078" y="818991"/>
                  </a:lnTo>
                  <a:lnTo>
                    <a:pt x="1721405" y="800004"/>
                  </a:lnTo>
                  <a:lnTo>
                    <a:pt x="1762261" y="779869"/>
                  </a:lnTo>
                  <a:lnTo>
                    <a:pt x="1800528" y="758640"/>
                  </a:lnTo>
                  <a:lnTo>
                    <a:pt x="1836087" y="736372"/>
                  </a:lnTo>
                  <a:lnTo>
                    <a:pt x="1868819" y="713120"/>
                  </a:lnTo>
                  <a:lnTo>
                    <a:pt x="1898608" y="688939"/>
                  </a:lnTo>
                  <a:lnTo>
                    <a:pt x="1948882" y="638009"/>
                  </a:lnTo>
                  <a:lnTo>
                    <a:pt x="1985962" y="584021"/>
                  </a:lnTo>
                  <a:lnTo>
                    <a:pt x="2008902" y="527415"/>
                  </a:lnTo>
                  <a:lnTo>
                    <a:pt x="2016760" y="468629"/>
                  </a:lnTo>
                  <a:lnTo>
                    <a:pt x="2014776" y="438992"/>
                  </a:lnTo>
                  <a:lnTo>
                    <a:pt x="1999258" y="381241"/>
                  </a:lnTo>
                  <a:lnTo>
                    <a:pt x="1969130" y="325889"/>
                  </a:lnTo>
                  <a:lnTo>
                    <a:pt x="1925335" y="273376"/>
                  </a:lnTo>
                  <a:lnTo>
                    <a:pt x="1868819" y="224139"/>
                  </a:lnTo>
                  <a:lnTo>
                    <a:pt x="1836087" y="200887"/>
                  </a:lnTo>
                  <a:lnTo>
                    <a:pt x="1800528" y="178619"/>
                  </a:lnTo>
                  <a:lnTo>
                    <a:pt x="1762261" y="157390"/>
                  </a:lnTo>
                  <a:lnTo>
                    <a:pt x="1721405" y="137255"/>
                  </a:lnTo>
                  <a:lnTo>
                    <a:pt x="1678078" y="118268"/>
                  </a:lnTo>
                  <a:lnTo>
                    <a:pt x="1632397" y="100485"/>
                  </a:lnTo>
                  <a:lnTo>
                    <a:pt x="1584481" y="83960"/>
                  </a:lnTo>
                  <a:lnTo>
                    <a:pt x="1534448" y="68748"/>
                  </a:lnTo>
                  <a:lnTo>
                    <a:pt x="1482416" y="54905"/>
                  </a:lnTo>
                  <a:lnTo>
                    <a:pt x="1428504" y="42485"/>
                  </a:lnTo>
                  <a:lnTo>
                    <a:pt x="1372828" y="31543"/>
                  </a:lnTo>
                  <a:lnTo>
                    <a:pt x="1315509" y="22133"/>
                  </a:lnTo>
                  <a:lnTo>
                    <a:pt x="1256663" y="14311"/>
                  </a:lnTo>
                  <a:lnTo>
                    <a:pt x="1196409" y="8132"/>
                  </a:lnTo>
                  <a:lnTo>
                    <a:pt x="1134865" y="3651"/>
                  </a:lnTo>
                  <a:lnTo>
                    <a:pt x="1072149" y="921"/>
                  </a:lnTo>
                  <a:lnTo>
                    <a:pt x="100838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3716020"/>
              <a:ext cx="2016760" cy="937260"/>
            </a:xfrm>
            <a:custGeom>
              <a:avLst/>
              <a:gdLst/>
              <a:ahLst/>
              <a:cxnLst/>
              <a:rect l="l" t="t" r="r" b="b"/>
              <a:pathLst>
                <a:path w="2016760" h="937260">
                  <a:moveTo>
                    <a:pt x="0" y="468629"/>
                  </a:moveTo>
                  <a:lnTo>
                    <a:pt x="7856" y="409844"/>
                  </a:lnTo>
                  <a:lnTo>
                    <a:pt x="30797" y="353238"/>
                  </a:lnTo>
                  <a:lnTo>
                    <a:pt x="67876" y="299250"/>
                  </a:lnTo>
                  <a:lnTo>
                    <a:pt x="118148" y="248320"/>
                  </a:lnTo>
                  <a:lnTo>
                    <a:pt x="147937" y="224139"/>
                  </a:lnTo>
                  <a:lnTo>
                    <a:pt x="180669" y="200887"/>
                  </a:lnTo>
                  <a:lnTo>
                    <a:pt x="216227" y="178619"/>
                  </a:lnTo>
                  <a:lnTo>
                    <a:pt x="254493" y="157390"/>
                  </a:lnTo>
                  <a:lnTo>
                    <a:pt x="295349" y="137255"/>
                  </a:lnTo>
                  <a:lnTo>
                    <a:pt x="338676" y="118268"/>
                  </a:lnTo>
                  <a:lnTo>
                    <a:pt x="384357" y="100485"/>
                  </a:lnTo>
                  <a:lnTo>
                    <a:pt x="432273" y="83960"/>
                  </a:lnTo>
                  <a:lnTo>
                    <a:pt x="482305" y="68748"/>
                  </a:lnTo>
                  <a:lnTo>
                    <a:pt x="534337" y="54905"/>
                  </a:lnTo>
                  <a:lnTo>
                    <a:pt x="588250" y="42485"/>
                  </a:lnTo>
                  <a:lnTo>
                    <a:pt x="643925" y="31543"/>
                  </a:lnTo>
                  <a:lnTo>
                    <a:pt x="701245" y="22133"/>
                  </a:lnTo>
                  <a:lnTo>
                    <a:pt x="760092" y="14311"/>
                  </a:lnTo>
                  <a:lnTo>
                    <a:pt x="820347" y="8132"/>
                  </a:lnTo>
                  <a:lnTo>
                    <a:pt x="881891" y="3651"/>
                  </a:lnTo>
                  <a:lnTo>
                    <a:pt x="944609" y="921"/>
                  </a:lnTo>
                  <a:lnTo>
                    <a:pt x="1008380" y="0"/>
                  </a:lnTo>
                  <a:lnTo>
                    <a:pt x="1072149" y="921"/>
                  </a:lnTo>
                  <a:lnTo>
                    <a:pt x="1134865" y="3651"/>
                  </a:lnTo>
                  <a:lnTo>
                    <a:pt x="1196409" y="8132"/>
                  </a:lnTo>
                  <a:lnTo>
                    <a:pt x="1256663" y="14311"/>
                  </a:lnTo>
                  <a:lnTo>
                    <a:pt x="1315509" y="22133"/>
                  </a:lnTo>
                  <a:lnTo>
                    <a:pt x="1372828" y="31543"/>
                  </a:lnTo>
                  <a:lnTo>
                    <a:pt x="1428504" y="42485"/>
                  </a:lnTo>
                  <a:lnTo>
                    <a:pt x="1482416" y="54905"/>
                  </a:lnTo>
                  <a:lnTo>
                    <a:pt x="1534448" y="68748"/>
                  </a:lnTo>
                  <a:lnTo>
                    <a:pt x="1584481" y="83960"/>
                  </a:lnTo>
                  <a:lnTo>
                    <a:pt x="1632397" y="100485"/>
                  </a:lnTo>
                  <a:lnTo>
                    <a:pt x="1678078" y="118268"/>
                  </a:lnTo>
                  <a:lnTo>
                    <a:pt x="1721405" y="137255"/>
                  </a:lnTo>
                  <a:lnTo>
                    <a:pt x="1762261" y="157390"/>
                  </a:lnTo>
                  <a:lnTo>
                    <a:pt x="1800528" y="178619"/>
                  </a:lnTo>
                  <a:lnTo>
                    <a:pt x="1836087" y="200887"/>
                  </a:lnTo>
                  <a:lnTo>
                    <a:pt x="1868819" y="224139"/>
                  </a:lnTo>
                  <a:lnTo>
                    <a:pt x="1898608" y="248320"/>
                  </a:lnTo>
                  <a:lnTo>
                    <a:pt x="1948882" y="299250"/>
                  </a:lnTo>
                  <a:lnTo>
                    <a:pt x="1985962" y="353238"/>
                  </a:lnTo>
                  <a:lnTo>
                    <a:pt x="2008902" y="409844"/>
                  </a:lnTo>
                  <a:lnTo>
                    <a:pt x="2016760" y="468629"/>
                  </a:lnTo>
                  <a:lnTo>
                    <a:pt x="2014776" y="498267"/>
                  </a:lnTo>
                  <a:lnTo>
                    <a:pt x="1999258" y="556018"/>
                  </a:lnTo>
                  <a:lnTo>
                    <a:pt x="1969130" y="611370"/>
                  </a:lnTo>
                  <a:lnTo>
                    <a:pt x="1925335" y="663883"/>
                  </a:lnTo>
                  <a:lnTo>
                    <a:pt x="1868819" y="713120"/>
                  </a:lnTo>
                  <a:lnTo>
                    <a:pt x="1836087" y="736372"/>
                  </a:lnTo>
                  <a:lnTo>
                    <a:pt x="1800528" y="758640"/>
                  </a:lnTo>
                  <a:lnTo>
                    <a:pt x="1762261" y="779869"/>
                  </a:lnTo>
                  <a:lnTo>
                    <a:pt x="1721405" y="800004"/>
                  </a:lnTo>
                  <a:lnTo>
                    <a:pt x="1678078" y="818991"/>
                  </a:lnTo>
                  <a:lnTo>
                    <a:pt x="1632397" y="836774"/>
                  </a:lnTo>
                  <a:lnTo>
                    <a:pt x="1584481" y="853299"/>
                  </a:lnTo>
                  <a:lnTo>
                    <a:pt x="1534448" y="868511"/>
                  </a:lnTo>
                  <a:lnTo>
                    <a:pt x="1482416" y="882354"/>
                  </a:lnTo>
                  <a:lnTo>
                    <a:pt x="1428504" y="894774"/>
                  </a:lnTo>
                  <a:lnTo>
                    <a:pt x="1372828" y="905716"/>
                  </a:lnTo>
                  <a:lnTo>
                    <a:pt x="1315509" y="915126"/>
                  </a:lnTo>
                  <a:lnTo>
                    <a:pt x="1256663" y="922948"/>
                  </a:lnTo>
                  <a:lnTo>
                    <a:pt x="1196409" y="929127"/>
                  </a:lnTo>
                  <a:lnTo>
                    <a:pt x="1134865" y="933608"/>
                  </a:lnTo>
                  <a:lnTo>
                    <a:pt x="1072149" y="936338"/>
                  </a:lnTo>
                  <a:lnTo>
                    <a:pt x="1008380" y="937259"/>
                  </a:lnTo>
                  <a:lnTo>
                    <a:pt x="944609" y="936338"/>
                  </a:lnTo>
                  <a:lnTo>
                    <a:pt x="881891" y="933608"/>
                  </a:lnTo>
                  <a:lnTo>
                    <a:pt x="820347" y="929127"/>
                  </a:lnTo>
                  <a:lnTo>
                    <a:pt x="760092" y="922948"/>
                  </a:lnTo>
                  <a:lnTo>
                    <a:pt x="701245" y="915126"/>
                  </a:lnTo>
                  <a:lnTo>
                    <a:pt x="643925" y="905716"/>
                  </a:lnTo>
                  <a:lnTo>
                    <a:pt x="588250" y="894774"/>
                  </a:lnTo>
                  <a:lnTo>
                    <a:pt x="534337" y="882354"/>
                  </a:lnTo>
                  <a:lnTo>
                    <a:pt x="482305" y="868511"/>
                  </a:lnTo>
                  <a:lnTo>
                    <a:pt x="432273" y="853299"/>
                  </a:lnTo>
                  <a:lnTo>
                    <a:pt x="384357" y="836774"/>
                  </a:lnTo>
                  <a:lnTo>
                    <a:pt x="338676" y="818991"/>
                  </a:lnTo>
                  <a:lnTo>
                    <a:pt x="295349" y="800004"/>
                  </a:lnTo>
                  <a:lnTo>
                    <a:pt x="254493" y="779869"/>
                  </a:lnTo>
                  <a:lnTo>
                    <a:pt x="216227" y="758640"/>
                  </a:lnTo>
                  <a:lnTo>
                    <a:pt x="180669" y="736372"/>
                  </a:lnTo>
                  <a:lnTo>
                    <a:pt x="147937" y="713120"/>
                  </a:lnTo>
                  <a:lnTo>
                    <a:pt x="118148" y="688939"/>
                  </a:lnTo>
                  <a:lnTo>
                    <a:pt x="67876" y="638009"/>
                  </a:lnTo>
                  <a:lnTo>
                    <a:pt x="30797" y="584021"/>
                  </a:lnTo>
                  <a:lnTo>
                    <a:pt x="7856" y="527415"/>
                  </a:lnTo>
                  <a:lnTo>
                    <a:pt x="0" y="468629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1950" y="4021073"/>
            <a:ext cx="1296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Arial Black"/>
                <a:cs typeface="Arial Black"/>
              </a:rPr>
              <a:t>EVALUASI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-5080" y="5511800"/>
            <a:ext cx="2026920" cy="947419"/>
            <a:chOff x="-5080" y="5511800"/>
            <a:chExt cx="2026920" cy="947419"/>
          </a:xfrm>
        </p:grpSpPr>
        <p:sp>
          <p:nvSpPr>
            <p:cNvPr id="18" name="object 18"/>
            <p:cNvSpPr/>
            <p:nvPr/>
          </p:nvSpPr>
          <p:spPr>
            <a:xfrm>
              <a:off x="0" y="5516880"/>
              <a:ext cx="2016760" cy="937260"/>
            </a:xfrm>
            <a:custGeom>
              <a:avLst/>
              <a:gdLst/>
              <a:ahLst/>
              <a:cxnLst/>
              <a:rect l="l" t="t" r="r" b="b"/>
              <a:pathLst>
                <a:path w="2016760" h="937260">
                  <a:moveTo>
                    <a:pt x="1008380" y="0"/>
                  </a:moveTo>
                  <a:lnTo>
                    <a:pt x="944609" y="921"/>
                  </a:lnTo>
                  <a:lnTo>
                    <a:pt x="881891" y="3651"/>
                  </a:lnTo>
                  <a:lnTo>
                    <a:pt x="820347" y="8133"/>
                  </a:lnTo>
                  <a:lnTo>
                    <a:pt x="760092" y="14312"/>
                  </a:lnTo>
                  <a:lnTo>
                    <a:pt x="701245" y="22134"/>
                  </a:lnTo>
                  <a:lnTo>
                    <a:pt x="643925" y="31544"/>
                  </a:lnTo>
                  <a:lnTo>
                    <a:pt x="588250" y="42487"/>
                  </a:lnTo>
                  <a:lnTo>
                    <a:pt x="534337" y="54908"/>
                  </a:lnTo>
                  <a:lnTo>
                    <a:pt x="482305" y="68751"/>
                  </a:lnTo>
                  <a:lnTo>
                    <a:pt x="432273" y="83963"/>
                  </a:lnTo>
                  <a:lnTo>
                    <a:pt x="384357" y="100489"/>
                  </a:lnTo>
                  <a:lnTo>
                    <a:pt x="338676" y="118272"/>
                  </a:lnTo>
                  <a:lnTo>
                    <a:pt x="295349" y="137260"/>
                  </a:lnTo>
                  <a:lnTo>
                    <a:pt x="254493" y="157395"/>
                  </a:lnTo>
                  <a:lnTo>
                    <a:pt x="216227" y="178625"/>
                  </a:lnTo>
                  <a:lnTo>
                    <a:pt x="180669" y="200893"/>
                  </a:lnTo>
                  <a:lnTo>
                    <a:pt x="147937" y="224145"/>
                  </a:lnTo>
                  <a:lnTo>
                    <a:pt x="118148" y="248326"/>
                  </a:lnTo>
                  <a:lnTo>
                    <a:pt x="67876" y="299255"/>
                  </a:lnTo>
                  <a:lnTo>
                    <a:pt x="30797" y="353242"/>
                  </a:lnTo>
                  <a:lnTo>
                    <a:pt x="7856" y="409846"/>
                  </a:lnTo>
                  <a:lnTo>
                    <a:pt x="0" y="468630"/>
                  </a:lnTo>
                  <a:lnTo>
                    <a:pt x="1983" y="498266"/>
                  </a:lnTo>
                  <a:lnTo>
                    <a:pt x="17500" y="556015"/>
                  </a:lnTo>
                  <a:lnTo>
                    <a:pt x="47628" y="611365"/>
                  </a:lnTo>
                  <a:lnTo>
                    <a:pt x="91422" y="663878"/>
                  </a:lnTo>
                  <a:lnTo>
                    <a:pt x="147937" y="713114"/>
                  </a:lnTo>
                  <a:lnTo>
                    <a:pt x="180669" y="736366"/>
                  </a:lnTo>
                  <a:lnTo>
                    <a:pt x="216227" y="758634"/>
                  </a:lnTo>
                  <a:lnTo>
                    <a:pt x="254493" y="779864"/>
                  </a:lnTo>
                  <a:lnTo>
                    <a:pt x="295349" y="799999"/>
                  </a:lnTo>
                  <a:lnTo>
                    <a:pt x="338676" y="818987"/>
                  </a:lnTo>
                  <a:lnTo>
                    <a:pt x="384357" y="836770"/>
                  </a:lnTo>
                  <a:lnTo>
                    <a:pt x="432273" y="853296"/>
                  </a:lnTo>
                  <a:lnTo>
                    <a:pt x="482305" y="868508"/>
                  </a:lnTo>
                  <a:lnTo>
                    <a:pt x="534337" y="882351"/>
                  </a:lnTo>
                  <a:lnTo>
                    <a:pt x="588250" y="894772"/>
                  </a:lnTo>
                  <a:lnTo>
                    <a:pt x="643925" y="905715"/>
                  </a:lnTo>
                  <a:lnTo>
                    <a:pt x="701245" y="915125"/>
                  </a:lnTo>
                  <a:lnTo>
                    <a:pt x="760092" y="922947"/>
                  </a:lnTo>
                  <a:lnTo>
                    <a:pt x="820347" y="929126"/>
                  </a:lnTo>
                  <a:lnTo>
                    <a:pt x="881891" y="933608"/>
                  </a:lnTo>
                  <a:lnTo>
                    <a:pt x="944609" y="936338"/>
                  </a:lnTo>
                  <a:lnTo>
                    <a:pt x="1008380" y="937260"/>
                  </a:lnTo>
                  <a:lnTo>
                    <a:pt x="1072149" y="936338"/>
                  </a:lnTo>
                  <a:lnTo>
                    <a:pt x="1134865" y="933608"/>
                  </a:lnTo>
                  <a:lnTo>
                    <a:pt x="1196409" y="929126"/>
                  </a:lnTo>
                  <a:lnTo>
                    <a:pt x="1256663" y="922947"/>
                  </a:lnTo>
                  <a:lnTo>
                    <a:pt x="1315509" y="915125"/>
                  </a:lnTo>
                  <a:lnTo>
                    <a:pt x="1372828" y="905715"/>
                  </a:lnTo>
                  <a:lnTo>
                    <a:pt x="1428504" y="894772"/>
                  </a:lnTo>
                  <a:lnTo>
                    <a:pt x="1482416" y="882351"/>
                  </a:lnTo>
                  <a:lnTo>
                    <a:pt x="1534448" y="868508"/>
                  </a:lnTo>
                  <a:lnTo>
                    <a:pt x="1584481" y="853296"/>
                  </a:lnTo>
                  <a:lnTo>
                    <a:pt x="1632397" y="836770"/>
                  </a:lnTo>
                  <a:lnTo>
                    <a:pt x="1678078" y="818987"/>
                  </a:lnTo>
                  <a:lnTo>
                    <a:pt x="1721405" y="799999"/>
                  </a:lnTo>
                  <a:lnTo>
                    <a:pt x="1762261" y="779864"/>
                  </a:lnTo>
                  <a:lnTo>
                    <a:pt x="1800528" y="758634"/>
                  </a:lnTo>
                  <a:lnTo>
                    <a:pt x="1836087" y="736366"/>
                  </a:lnTo>
                  <a:lnTo>
                    <a:pt x="1868819" y="713114"/>
                  </a:lnTo>
                  <a:lnTo>
                    <a:pt x="1898608" y="688933"/>
                  </a:lnTo>
                  <a:lnTo>
                    <a:pt x="1948882" y="638004"/>
                  </a:lnTo>
                  <a:lnTo>
                    <a:pt x="1985962" y="584017"/>
                  </a:lnTo>
                  <a:lnTo>
                    <a:pt x="2008902" y="527413"/>
                  </a:lnTo>
                  <a:lnTo>
                    <a:pt x="2016760" y="468630"/>
                  </a:lnTo>
                  <a:lnTo>
                    <a:pt x="2014776" y="438993"/>
                  </a:lnTo>
                  <a:lnTo>
                    <a:pt x="1999258" y="381244"/>
                  </a:lnTo>
                  <a:lnTo>
                    <a:pt x="1969130" y="325894"/>
                  </a:lnTo>
                  <a:lnTo>
                    <a:pt x="1925335" y="273381"/>
                  </a:lnTo>
                  <a:lnTo>
                    <a:pt x="1868819" y="224145"/>
                  </a:lnTo>
                  <a:lnTo>
                    <a:pt x="1836087" y="200893"/>
                  </a:lnTo>
                  <a:lnTo>
                    <a:pt x="1800528" y="178625"/>
                  </a:lnTo>
                  <a:lnTo>
                    <a:pt x="1762261" y="157395"/>
                  </a:lnTo>
                  <a:lnTo>
                    <a:pt x="1721405" y="137260"/>
                  </a:lnTo>
                  <a:lnTo>
                    <a:pt x="1678078" y="118272"/>
                  </a:lnTo>
                  <a:lnTo>
                    <a:pt x="1632397" y="100489"/>
                  </a:lnTo>
                  <a:lnTo>
                    <a:pt x="1584481" y="83963"/>
                  </a:lnTo>
                  <a:lnTo>
                    <a:pt x="1534448" y="68751"/>
                  </a:lnTo>
                  <a:lnTo>
                    <a:pt x="1482416" y="54908"/>
                  </a:lnTo>
                  <a:lnTo>
                    <a:pt x="1428504" y="42487"/>
                  </a:lnTo>
                  <a:lnTo>
                    <a:pt x="1372828" y="31544"/>
                  </a:lnTo>
                  <a:lnTo>
                    <a:pt x="1315509" y="22134"/>
                  </a:lnTo>
                  <a:lnTo>
                    <a:pt x="1256663" y="14312"/>
                  </a:lnTo>
                  <a:lnTo>
                    <a:pt x="1196409" y="8133"/>
                  </a:lnTo>
                  <a:lnTo>
                    <a:pt x="1134865" y="3651"/>
                  </a:lnTo>
                  <a:lnTo>
                    <a:pt x="1072149" y="921"/>
                  </a:lnTo>
                  <a:lnTo>
                    <a:pt x="100838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16880"/>
              <a:ext cx="2016760" cy="937260"/>
            </a:xfrm>
            <a:custGeom>
              <a:avLst/>
              <a:gdLst/>
              <a:ahLst/>
              <a:cxnLst/>
              <a:rect l="l" t="t" r="r" b="b"/>
              <a:pathLst>
                <a:path w="2016760" h="937260">
                  <a:moveTo>
                    <a:pt x="0" y="468630"/>
                  </a:moveTo>
                  <a:lnTo>
                    <a:pt x="7856" y="409846"/>
                  </a:lnTo>
                  <a:lnTo>
                    <a:pt x="30797" y="353242"/>
                  </a:lnTo>
                  <a:lnTo>
                    <a:pt x="67876" y="299255"/>
                  </a:lnTo>
                  <a:lnTo>
                    <a:pt x="118148" y="248326"/>
                  </a:lnTo>
                  <a:lnTo>
                    <a:pt x="147937" y="224145"/>
                  </a:lnTo>
                  <a:lnTo>
                    <a:pt x="180669" y="200893"/>
                  </a:lnTo>
                  <a:lnTo>
                    <a:pt x="216227" y="178625"/>
                  </a:lnTo>
                  <a:lnTo>
                    <a:pt x="254493" y="157395"/>
                  </a:lnTo>
                  <a:lnTo>
                    <a:pt x="295349" y="137260"/>
                  </a:lnTo>
                  <a:lnTo>
                    <a:pt x="338676" y="118272"/>
                  </a:lnTo>
                  <a:lnTo>
                    <a:pt x="384357" y="100489"/>
                  </a:lnTo>
                  <a:lnTo>
                    <a:pt x="432273" y="83963"/>
                  </a:lnTo>
                  <a:lnTo>
                    <a:pt x="482305" y="68751"/>
                  </a:lnTo>
                  <a:lnTo>
                    <a:pt x="534337" y="54908"/>
                  </a:lnTo>
                  <a:lnTo>
                    <a:pt x="588250" y="42487"/>
                  </a:lnTo>
                  <a:lnTo>
                    <a:pt x="643925" y="31544"/>
                  </a:lnTo>
                  <a:lnTo>
                    <a:pt x="701245" y="22134"/>
                  </a:lnTo>
                  <a:lnTo>
                    <a:pt x="760092" y="14312"/>
                  </a:lnTo>
                  <a:lnTo>
                    <a:pt x="820347" y="8133"/>
                  </a:lnTo>
                  <a:lnTo>
                    <a:pt x="881891" y="3651"/>
                  </a:lnTo>
                  <a:lnTo>
                    <a:pt x="944609" y="921"/>
                  </a:lnTo>
                  <a:lnTo>
                    <a:pt x="1008380" y="0"/>
                  </a:lnTo>
                  <a:lnTo>
                    <a:pt x="1072149" y="921"/>
                  </a:lnTo>
                  <a:lnTo>
                    <a:pt x="1134865" y="3651"/>
                  </a:lnTo>
                  <a:lnTo>
                    <a:pt x="1196409" y="8133"/>
                  </a:lnTo>
                  <a:lnTo>
                    <a:pt x="1256663" y="14312"/>
                  </a:lnTo>
                  <a:lnTo>
                    <a:pt x="1315509" y="22134"/>
                  </a:lnTo>
                  <a:lnTo>
                    <a:pt x="1372828" y="31544"/>
                  </a:lnTo>
                  <a:lnTo>
                    <a:pt x="1428504" y="42487"/>
                  </a:lnTo>
                  <a:lnTo>
                    <a:pt x="1482416" y="54908"/>
                  </a:lnTo>
                  <a:lnTo>
                    <a:pt x="1534448" y="68751"/>
                  </a:lnTo>
                  <a:lnTo>
                    <a:pt x="1584481" y="83963"/>
                  </a:lnTo>
                  <a:lnTo>
                    <a:pt x="1632397" y="100489"/>
                  </a:lnTo>
                  <a:lnTo>
                    <a:pt x="1678078" y="118272"/>
                  </a:lnTo>
                  <a:lnTo>
                    <a:pt x="1721405" y="137260"/>
                  </a:lnTo>
                  <a:lnTo>
                    <a:pt x="1762261" y="157395"/>
                  </a:lnTo>
                  <a:lnTo>
                    <a:pt x="1800528" y="178625"/>
                  </a:lnTo>
                  <a:lnTo>
                    <a:pt x="1836087" y="200893"/>
                  </a:lnTo>
                  <a:lnTo>
                    <a:pt x="1868819" y="224145"/>
                  </a:lnTo>
                  <a:lnTo>
                    <a:pt x="1898608" y="248326"/>
                  </a:lnTo>
                  <a:lnTo>
                    <a:pt x="1948882" y="299255"/>
                  </a:lnTo>
                  <a:lnTo>
                    <a:pt x="1985962" y="353242"/>
                  </a:lnTo>
                  <a:lnTo>
                    <a:pt x="2008902" y="409846"/>
                  </a:lnTo>
                  <a:lnTo>
                    <a:pt x="2016760" y="468630"/>
                  </a:lnTo>
                  <a:lnTo>
                    <a:pt x="2014776" y="498266"/>
                  </a:lnTo>
                  <a:lnTo>
                    <a:pt x="1999258" y="556015"/>
                  </a:lnTo>
                  <a:lnTo>
                    <a:pt x="1969130" y="611365"/>
                  </a:lnTo>
                  <a:lnTo>
                    <a:pt x="1925335" y="663878"/>
                  </a:lnTo>
                  <a:lnTo>
                    <a:pt x="1868819" y="713114"/>
                  </a:lnTo>
                  <a:lnTo>
                    <a:pt x="1836087" y="736366"/>
                  </a:lnTo>
                  <a:lnTo>
                    <a:pt x="1800528" y="758634"/>
                  </a:lnTo>
                  <a:lnTo>
                    <a:pt x="1762261" y="779864"/>
                  </a:lnTo>
                  <a:lnTo>
                    <a:pt x="1721405" y="799999"/>
                  </a:lnTo>
                  <a:lnTo>
                    <a:pt x="1678078" y="818987"/>
                  </a:lnTo>
                  <a:lnTo>
                    <a:pt x="1632397" y="836770"/>
                  </a:lnTo>
                  <a:lnTo>
                    <a:pt x="1584481" y="853296"/>
                  </a:lnTo>
                  <a:lnTo>
                    <a:pt x="1534448" y="868508"/>
                  </a:lnTo>
                  <a:lnTo>
                    <a:pt x="1482416" y="882351"/>
                  </a:lnTo>
                  <a:lnTo>
                    <a:pt x="1428504" y="894772"/>
                  </a:lnTo>
                  <a:lnTo>
                    <a:pt x="1372828" y="905715"/>
                  </a:lnTo>
                  <a:lnTo>
                    <a:pt x="1315509" y="915125"/>
                  </a:lnTo>
                  <a:lnTo>
                    <a:pt x="1256663" y="922947"/>
                  </a:lnTo>
                  <a:lnTo>
                    <a:pt x="1196409" y="929126"/>
                  </a:lnTo>
                  <a:lnTo>
                    <a:pt x="1134865" y="933608"/>
                  </a:lnTo>
                  <a:lnTo>
                    <a:pt x="1072149" y="936338"/>
                  </a:lnTo>
                  <a:lnTo>
                    <a:pt x="1008380" y="937260"/>
                  </a:lnTo>
                  <a:lnTo>
                    <a:pt x="944609" y="936338"/>
                  </a:lnTo>
                  <a:lnTo>
                    <a:pt x="881891" y="933608"/>
                  </a:lnTo>
                  <a:lnTo>
                    <a:pt x="820347" y="929126"/>
                  </a:lnTo>
                  <a:lnTo>
                    <a:pt x="760092" y="922947"/>
                  </a:lnTo>
                  <a:lnTo>
                    <a:pt x="701245" y="915125"/>
                  </a:lnTo>
                  <a:lnTo>
                    <a:pt x="643925" y="905715"/>
                  </a:lnTo>
                  <a:lnTo>
                    <a:pt x="588250" y="894772"/>
                  </a:lnTo>
                  <a:lnTo>
                    <a:pt x="534337" y="882351"/>
                  </a:lnTo>
                  <a:lnTo>
                    <a:pt x="482305" y="868508"/>
                  </a:lnTo>
                  <a:lnTo>
                    <a:pt x="432273" y="853296"/>
                  </a:lnTo>
                  <a:lnTo>
                    <a:pt x="384357" y="836770"/>
                  </a:lnTo>
                  <a:lnTo>
                    <a:pt x="338676" y="818987"/>
                  </a:lnTo>
                  <a:lnTo>
                    <a:pt x="295349" y="799999"/>
                  </a:lnTo>
                  <a:lnTo>
                    <a:pt x="254493" y="779864"/>
                  </a:lnTo>
                  <a:lnTo>
                    <a:pt x="216227" y="758634"/>
                  </a:lnTo>
                  <a:lnTo>
                    <a:pt x="180669" y="736366"/>
                  </a:lnTo>
                  <a:lnTo>
                    <a:pt x="147937" y="713114"/>
                  </a:lnTo>
                  <a:lnTo>
                    <a:pt x="118148" y="688933"/>
                  </a:lnTo>
                  <a:lnTo>
                    <a:pt x="67876" y="638004"/>
                  </a:lnTo>
                  <a:lnTo>
                    <a:pt x="30797" y="584017"/>
                  </a:lnTo>
                  <a:lnTo>
                    <a:pt x="7856" y="527413"/>
                  </a:lnTo>
                  <a:lnTo>
                    <a:pt x="0" y="468630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10209" y="5684837"/>
            <a:ext cx="1194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PENGEM-</a:t>
            </a:r>
            <a:endParaRPr sz="1800">
              <a:latin typeface="Arial Black"/>
              <a:cs typeface="Arial Black"/>
            </a:endParaRPr>
          </a:p>
          <a:p>
            <a:pPr marL="4826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BANGAN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55239" y="261620"/>
            <a:ext cx="1836420" cy="1079500"/>
          </a:xfrm>
          <a:prstGeom prst="rect">
            <a:avLst/>
          </a:prstGeom>
          <a:solidFill>
            <a:srgbClr val="001F5F"/>
          </a:solidFill>
          <a:ln w="10159">
            <a:solidFill>
              <a:srgbClr val="FFFFF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321945">
              <a:lnSpc>
                <a:spcPct val="100000"/>
              </a:lnSpc>
            </a:pPr>
            <a:r>
              <a:rPr sz="1800" spc="-45" dirty="0">
                <a:solidFill>
                  <a:srgbClr val="FFFF00"/>
                </a:solidFill>
                <a:latin typeface="Arial Black"/>
                <a:cs typeface="Arial Black"/>
              </a:rPr>
              <a:t>BATASAN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77459" y="261620"/>
            <a:ext cx="1584960" cy="1079500"/>
          </a:xfrm>
          <a:prstGeom prst="rect">
            <a:avLst/>
          </a:prstGeom>
          <a:solidFill>
            <a:srgbClr val="001F5F"/>
          </a:solidFill>
          <a:ln w="10159">
            <a:solidFill>
              <a:srgbClr val="FFFFF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280670">
              <a:lnSpc>
                <a:spcPct val="100000"/>
              </a:lnSpc>
            </a:pP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PROSES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81240" y="261620"/>
            <a:ext cx="1440180" cy="1079500"/>
          </a:xfrm>
          <a:prstGeom prst="rect">
            <a:avLst/>
          </a:prstGeom>
          <a:solidFill>
            <a:srgbClr val="001F5F"/>
          </a:solidFill>
          <a:ln w="10159">
            <a:solidFill>
              <a:srgbClr val="FFFF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339725">
              <a:lnSpc>
                <a:spcPct val="100000"/>
              </a:lnSpc>
            </a:pPr>
            <a:r>
              <a:rPr sz="1800" spc="-5" dirty="0">
                <a:solidFill>
                  <a:srgbClr val="FFFF00"/>
                </a:solidFill>
                <a:latin typeface="Arial Black"/>
                <a:cs typeface="Arial Black"/>
              </a:rPr>
              <a:t>HASI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55239" y="1844039"/>
            <a:ext cx="1981200" cy="1440180"/>
          </a:xfrm>
          <a:prstGeom prst="rect">
            <a:avLst/>
          </a:prstGeom>
          <a:solidFill>
            <a:srgbClr val="FF9900"/>
          </a:solidFill>
          <a:ln w="10159">
            <a:solidFill>
              <a:srgbClr val="FFFFFF"/>
            </a:solidFill>
          </a:ln>
        </p:spPr>
        <p:txBody>
          <a:bodyPr vert="horz" wrap="square" lIns="0" tIns="167640" rIns="0" bIns="0" rtlCol="0">
            <a:spAutoFit/>
          </a:bodyPr>
          <a:lstStyle/>
          <a:p>
            <a:pPr marL="103505" marR="97155" algn="ctr">
              <a:lnSpc>
                <a:spcPct val="100000"/>
              </a:lnSpc>
              <a:spcBef>
                <a:spcPts val="132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Upaya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sistematis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menemukan/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enge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bang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  pength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yg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benar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84120" y="3644900"/>
            <a:ext cx="1981200" cy="1295400"/>
          </a:xfrm>
          <a:prstGeom prst="rect">
            <a:avLst/>
          </a:prstGeom>
          <a:solidFill>
            <a:srgbClr val="FF9900"/>
          </a:solidFill>
          <a:ln w="10159">
            <a:solidFill>
              <a:srgbClr val="FFFFFF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1430" marR="5715" indent="106680" algn="just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Upaya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sistematis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melihat efektivitas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efisiensi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84120" y="5158740"/>
            <a:ext cx="1981200" cy="1440180"/>
          </a:xfrm>
          <a:prstGeom prst="rect">
            <a:avLst/>
          </a:prstGeom>
          <a:solidFill>
            <a:srgbClr val="FF9900"/>
          </a:solidFill>
          <a:ln w="10159">
            <a:solidFill>
              <a:srgbClr val="FFFFFF"/>
            </a:solidFill>
          </a:ln>
        </p:spPr>
        <p:txBody>
          <a:bodyPr vert="horz" wrap="square" lIns="0" tIns="167005" rIns="0" bIns="0" rtlCol="0">
            <a:spAutoFit/>
          </a:bodyPr>
          <a:lstStyle/>
          <a:p>
            <a:pPr marL="100330" marR="91440" algn="ctr">
              <a:lnSpc>
                <a:spcPct val="100000"/>
              </a:lnSpc>
              <a:spcBef>
                <a:spcPts val="131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Upaya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sistematis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menghasilkan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produk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pemecah-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masalah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77459" y="1915160"/>
            <a:ext cx="1871980" cy="1155700"/>
          </a:xfrm>
          <a:prstGeom prst="rect">
            <a:avLst/>
          </a:prstGeom>
          <a:solidFill>
            <a:srgbClr val="FF9900"/>
          </a:solidFill>
          <a:ln w="10159">
            <a:solidFill>
              <a:srgbClr val="FFFFF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Aplikasi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berpi-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kir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ilmiah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77459" y="3573779"/>
            <a:ext cx="1871980" cy="1082040"/>
          </a:xfrm>
          <a:prstGeom prst="rect">
            <a:avLst/>
          </a:prstGeom>
          <a:solidFill>
            <a:srgbClr val="FF9900"/>
          </a:solidFill>
          <a:ln w="10159">
            <a:solidFill>
              <a:srgbClr val="FFFFFF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252729" marR="210820" indent="-35560" algn="just">
              <a:lnSpc>
                <a:spcPct val="100000"/>
              </a:lnSpc>
              <a:spcBef>
                <a:spcPts val="98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Aplikasi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berpi-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Kir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sistematik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operasional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143500" y="4937759"/>
            <a:ext cx="1882139" cy="1709420"/>
            <a:chOff x="5143500" y="4937759"/>
            <a:chExt cx="1882139" cy="1709420"/>
          </a:xfrm>
        </p:grpSpPr>
        <p:sp>
          <p:nvSpPr>
            <p:cNvPr id="30" name="object 30"/>
            <p:cNvSpPr/>
            <p:nvPr/>
          </p:nvSpPr>
          <p:spPr>
            <a:xfrm>
              <a:off x="5148580" y="4942839"/>
              <a:ext cx="1871980" cy="1699260"/>
            </a:xfrm>
            <a:custGeom>
              <a:avLst/>
              <a:gdLst/>
              <a:ahLst/>
              <a:cxnLst/>
              <a:rect l="l" t="t" r="r" b="b"/>
              <a:pathLst>
                <a:path w="1871979" h="1699259">
                  <a:moveTo>
                    <a:pt x="1871979" y="0"/>
                  </a:moveTo>
                  <a:lnTo>
                    <a:pt x="0" y="0"/>
                  </a:lnTo>
                  <a:lnTo>
                    <a:pt x="0" y="1699260"/>
                  </a:lnTo>
                  <a:lnTo>
                    <a:pt x="1871979" y="1699260"/>
                  </a:lnTo>
                  <a:lnTo>
                    <a:pt x="1871979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48580" y="4942839"/>
              <a:ext cx="1871980" cy="1699260"/>
            </a:xfrm>
            <a:custGeom>
              <a:avLst/>
              <a:gdLst/>
              <a:ahLst/>
              <a:cxnLst/>
              <a:rect l="l" t="t" r="r" b="b"/>
              <a:pathLst>
                <a:path w="1871979" h="1699259">
                  <a:moveTo>
                    <a:pt x="0" y="1699260"/>
                  </a:moveTo>
                  <a:lnTo>
                    <a:pt x="1871979" y="1699260"/>
                  </a:lnTo>
                  <a:lnTo>
                    <a:pt x="1871979" y="0"/>
                  </a:lnTo>
                  <a:lnTo>
                    <a:pt x="0" y="0"/>
                  </a:lnTo>
                  <a:lnTo>
                    <a:pt x="0" y="1699260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315584" y="5090414"/>
            <a:ext cx="153924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0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Aplikasi teori,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prinsip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pro-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sedur,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aktivitas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pemecahan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masalah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447280" y="1983739"/>
            <a:ext cx="1701800" cy="1092200"/>
            <a:chOff x="7447280" y="1983739"/>
            <a:chExt cx="1701800" cy="1092200"/>
          </a:xfrm>
        </p:grpSpPr>
        <p:sp>
          <p:nvSpPr>
            <p:cNvPr id="34" name="object 34"/>
            <p:cNvSpPr/>
            <p:nvPr/>
          </p:nvSpPr>
          <p:spPr>
            <a:xfrm>
              <a:off x="7452360" y="1988819"/>
              <a:ext cx="1691639" cy="1082040"/>
            </a:xfrm>
            <a:custGeom>
              <a:avLst/>
              <a:gdLst/>
              <a:ahLst/>
              <a:cxnLst/>
              <a:rect l="l" t="t" r="r" b="b"/>
              <a:pathLst>
                <a:path w="1691640" h="1082039">
                  <a:moveTo>
                    <a:pt x="1691640" y="0"/>
                  </a:moveTo>
                  <a:lnTo>
                    <a:pt x="0" y="0"/>
                  </a:lnTo>
                  <a:lnTo>
                    <a:pt x="0" y="1082039"/>
                  </a:lnTo>
                  <a:lnTo>
                    <a:pt x="1691640" y="1082039"/>
                  </a:lnTo>
                  <a:lnTo>
                    <a:pt x="169164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52360" y="1988819"/>
              <a:ext cx="1691639" cy="1082040"/>
            </a:xfrm>
            <a:custGeom>
              <a:avLst/>
              <a:gdLst/>
              <a:ahLst/>
              <a:cxnLst/>
              <a:rect l="l" t="t" r="r" b="b"/>
              <a:pathLst>
                <a:path w="1691640" h="1082039">
                  <a:moveTo>
                    <a:pt x="0" y="1082039"/>
                  </a:moveTo>
                  <a:lnTo>
                    <a:pt x="1691640" y="1082039"/>
                  </a:lnTo>
                  <a:lnTo>
                    <a:pt x="1691640" y="0"/>
                  </a:lnTo>
                  <a:lnTo>
                    <a:pt x="0" y="0"/>
                  </a:lnTo>
                  <a:lnTo>
                    <a:pt x="0" y="1082039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576566" y="2238628"/>
            <a:ext cx="1384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Pengetahuan 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benar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447280" y="3568700"/>
            <a:ext cx="1701800" cy="1160780"/>
            <a:chOff x="7447280" y="3568700"/>
            <a:chExt cx="1701800" cy="1160780"/>
          </a:xfrm>
        </p:grpSpPr>
        <p:sp>
          <p:nvSpPr>
            <p:cNvPr id="38" name="object 38"/>
            <p:cNvSpPr/>
            <p:nvPr/>
          </p:nvSpPr>
          <p:spPr>
            <a:xfrm>
              <a:off x="7452360" y="3573780"/>
              <a:ext cx="1691639" cy="1150620"/>
            </a:xfrm>
            <a:custGeom>
              <a:avLst/>
              <a:gdLst/>
              <a:ahLst/>
              <a:cxnLst/>
              <a:rect l="l" t="t" r="r" b="b"/>
              <a:pathLst>
                <a:path w="1691640" h="1150620">
                  <a:moveTo>
                    <a:pt x="1691640" y="0"/>
                  </a:moveTo>
                  <a:lnTo>
                    <a:pt x="0" y="0"/>
                  </a:lnTo>
                  <a:lnTo>
                    <a:pt x="0" y="1150620"/>
                  </a:lnTo>
                  <a:lnTo>
                    <a:pt x="1691640" y="1150620"/>
                  </a:lnTo>
                  <a:lnTo>
                    <a:pt x="169164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452360" y="3573780"/>
              <a:ext cx="1691639" cy="1150620"/>
            </a:xfrm>
            <a:custGeom>
              <a:avLst/>
              <a:gdLst/>
              <a:ahLst/>
              <a:cxnLst/>
              <a:rect l="l" t="t" r="r" b="b"/>
              <a:pathLst>
                <a:path w="1691640" h="1150620">
                  <a:moveTo>
                    <a:pt x="0" y="1150620"/>
                  </a:moveTo>
                  <a:lnTo>
                    <a:pt x="1691640" y="1150620"/>
                  </a:lnTo>
                  <a:lnTo>
                    <a:pt x="1691640" y="0"/>
                  </a:lnTo>
                  <a:lnTo>
                    <a:pt x="0" y="0"/>
                  </a:lnTo>
                  <a:lnTo>
                    <a:pt x="0" y="1150620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708645" y="3583940"/>
            <a:ext cx="11252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 marR="5080" indent="-558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Keputusan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efektivitas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efisiensi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520940" y="5224779"/>
            <a:ext cx="1628139" cy="1160780"/>
            <a:chOff x="7520940" y="5224779"/>
            <a:chExt cx="1628139" cy="1160780"/>
          </a:xfrm>
        </p:grpSpPr>
        <p:sp>
          <p:nvSpPr>
            <p:cNvPr id="42" name="object 42"/>
            <p:cNvSpPr/>
            <p:nvPr/>
          </p:nvSpPr>
          <p:spPr>
            <a:xfrm>
              <a:off x="7526020" y="5229859"/>
              <a:ext cx="1617980" cy="1150620"/>
            </a:xfrm>
            <a:custGeom>
              <a:avLst/>
              <a:gdLst/>
              <a:ahLst/>
              <a:cxnLst/>
              <a:rect l="l" t="t" r="r" b="b"/>
              <a:pathLst>
                <a:path w="1617979" h="1150620">
                  <a:moveTo>
                    <a:pt x="1617979" y="0"/>
                  </a:moveTo>
                  <a:lnTo>
                    <a:pt x="0" y="0"/>
                  </a:lnTo>
                  <a:lnTo>
                    <a:pt x="0" y="1150620"/>
                  </a:lnTo>
                  <a:lnTo>
                    <a:pt x="1617979" y="1150620"/>
                  </a:lnTo>
                  <a:lnTo>
                    <a:pt x="1617979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26020" y="5229859"/>
              <a:ext cx="1617980" cy="1150620"/>
            </a:xfrm>
            <a:custGeom>
              <a:avLst/>
              <a:gdLst/>
              <a:ahLst/>
              <a:cxnLst/>
              <a:rect l="l" t="t" r="r" b="b"/>
              <a:pathLst>
                <a:path w="1617979" h="1150620">
                  <a:moveTo>
                    <a:pt x="0" y="1150620"/>
                  </a:moveTo>
                  <a:lnTo>
                    <a:pt x="1617979" y="1150620"/>
                  </a:lnTo>
                  <a:lnTo>
                    <a:pt x="1617979" y="0"/>
                  </a:lnTo>
                  <a:lnTo>
                    <a:pt x="0" y="0"/>
                  </a:lnTo>
                  <a:lnTo>
                    <a:pt x="0" y="1150620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606283" y="5377179"/>
            <a:ext cx="14611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16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Produk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prose-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dur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pemecah-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masalah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967739" y="1407160"/>
            <a:ext cx="7282180" cy="4691380"/>
            <a:chOff x="967739" y="1407160"/>
            <a:chExt cx="7282180" cy="4691380"/>
          </a:xfrm>
        </p:grpSpPr>
        <p:sp>
          <p:nvSpPr>
            <p:cNvPr id="46" name="object 46"/>
            <p:cNvSpPr/>
            <p:nvPr/>
          </p:nvSpPr>
          <p:spPr>
            <a:xfrm>
              <a:off x="972819" y="1483360"/>
              <a:ext cx="287020" cy="360680"/>
            </a:xfrm>
            <a:custGeom>
              <a:avLst/>
              <a:gdLst/>
              <a:ahLst/>
              <a:cxnLst/>
              <a:rect l="l" t="t" r="r" b="b"/>
              <a:pathLst>
                <a:path w="287019" h="360680">
                  <a:moveTo>
                    <a:pt x="215265" y="0"/>
                  </a:moveTo>
                  <a:lnTo>
                    <a:pt x="71755" y="0"/>
                  </a:lnTo>
                  <a:lnTo>
                    <a:pt x="71755" y="270637"/>
                  </a:lnTo>
                  <a:lnTo>
                    <a:pt x="0" y="270637"/>
                  </a:lnTo>
                  <a:lnTo>
                    <a:pt x="143510" y="360679"/>
                  </a:lnTo>
                  <a:lnTo>
                    <a:pt x="287020" y="270637"/>
                  </a:lnTo>
                  <a:lnTo>
                    <a:pt x="215265" y="270637"/>
                  </a:lnTo>
                  <a:lnTo>
                    <a:pt x="215265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72819" y="1483360"/>
              <a:ext cx="287020" cy="360680"/>
            </a:xfrm>
            <a:custGeom>
              <a:avLst/>
              <a:gdLst/>
              <a:ahLst/>
              <a:cxnLst/>
              <a:rect l="l" t="t" r="r" b="b"/>
              <a:pathLst>
                <a:path w="287019" h="360680">
                  <a:moveTo>
                    <a:pt x="0" y="270637"/>
                  </a:moveTo>
                  <a:lnTo>
                    <a:pt x="71755" y="270637"/>
                  </a:lnTo>
                  <a:lnTo>
                    <a:pt x="71755" y="0"/>
                  </a:lnTo>
                  <a:lnTo>
                    <a:pt x="215265" y="0"/>
                  </a:lnTo>
                  <a:lnTo>
                    <a:pt x="215265" y="270637"/>
                  </a:lnTo>
                  <a:lnTo>
                    <a:pt x="287020" y="270637"/>
                  </a:lnTo>
                  <a:lnTo>
                    <a:pt x="143510" y="360679"/>
                  </a:lnTo>
                  <a:lnTo>
                    <a:pt x="0" y="270637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52319" y="2349500"/>
              <a:ext cx="358140" cy="287020"/>
            </a:xfrm>
            <a:custGeom>
              <a:avLst/>
              <a:gdLst/>
              <a:ahLst/>
              <a:cxnLst/>
              <a:rect l="l" t="t" r="r" b="b"/>
              <a:pathLst>
                <a:path w="358139" h="287019">
                  <a:moveTo>
                    <a:pt x="268097" y="0"/>
                  </a:moveTo>
                  <a:lnTo>
                    <a:pt x="268097" y="71754"/>
                  </a:lnTo>
                  <a:lnTo>
                    <a:pt x="0" y="71754"/>
                  </a:lnTo>
                  <a:lnTo>
                    <a:pt x="0" y="215264"/>
                  </a:lnTo>
                  <a:lnTo>
                    <a:pt x="268097" y="215264"/>
                  </a:lnTo>
                  <a:lnTo>
                    <a:pt x="268097" y="287020"/>
                  </a:lnTo>
                  <a:lnTo>
                    <a:pt x="358140" y="143510"/>
                  </a:lnTo>
                  <a:lnTo>
                    <a:pt x="268097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052319" y="2349500"/>
              <a:ext cx="358140" cy="287020"/>
            </a:xfrm>
            <a:custGeom>
              <a:avLst/>
              <a:gdLst/>
              <a:ahLst/>
              <a:cxnLst/>
              <a:rect l="l" t="t" r="r" b="b"/>
              <a:pathLst>
                <a:path w="358139" h="287019">
                  <a:moveTo>
                    <a:pt x="0" y="71754"/>
                  </a:moveTo>
                  <a:lnTo>
                    <a:pt x="268097" y="71754"/>
                  </a:lnTo>
                  <a:lnTo>
                    <a:pt x="268097" y="0"/>
                  </a:lnTo>
                  <a:lnTo>
                    <a:pt x="358140" y="143510"/>
                  </a:lnTo>
                  <a:lnTo>
                    <a:pt x="268097" y="287020"/>
                  </a:lnTo>
                  <a:lnTo>
                    <a:pt x="268097" y="215264"/>
                  </a:lnTo>
                  <a:lnTo>
                    <a:pt x="0" y="215264"/>
                  </a:lnTo>
                  <a:lnTo>
                    <a:pt x="0" y="71754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52319" y="4076700"/>
              <a:ext cx="358140" cy="287020"/>
            </a:xfrm>
            <a:custGeom>
              <a:avLst/>
              <a:gdLst/>
              <a:ahLst/>
              <a:cxnLst/>
              <a:rect l="l" t="t" r="r" b="b"/>
              <a:pathLst>
                <a:path w="358139" h="287020">
                  <a:moveTo>
                    <a:pt x="268097" y="0"/>
                  </a:moveTo>
                  <a:lnTo>
                    <a:pt x="268097" y="71755"/>
                  </a:lnTo>
                  <a:lnTo>
                    <a:pt x="0" y="71755"/>
                  </a:lnTo>
                  <a:lnTo>
                    <a:pt x="0" y="215264"/>
                  </a:lnTo>
                  <a:lnTo>
                    <a:pt x="268097" y="215264"/>
                  </a:lnTo>
                  <a:lnTo>
                    <a:pt x="268097" y="287019"/>
                  </a:lnTo>
                  <a:lnTo>
                    <a:pt x="358140" y="143510"/>
                  </a:lnTo>
                  <a:lnTo>
                    <a:pt x="268097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52319" y="4076700"/>
              <a:ext cx="358140" cy="287020"/>
            </a:xfrm>
            <a:custGeom>
              <a:avLst/>
              <a:gdLst/>
              <a:ahLst/>
              <a:cxnLst/>
              <a:rect l="l" t="t" r="r" b="b"/>
              <a:pathLst>
                <a:path w="358139" h="287020">
                  <a:moveTo>
                    <a:pt x="0" y="71755"/>
                  </a:moveTo>
                  <a:lnTo>
                    <a:pt x="268097" y="71755"/>
                  </a:lnTo>
                  <a:lnTo>
                    <a:pt x="268097" y="0"/>
                  </a:lnTo>
                  <a:lnTo>
                    <a:pt x="358140" y="143510"/>
                  </a:lnTo>
                  <a:lnTo>
                    <a:pt x="268097" y="287019"/>
                  </a:lnTo>
                  <a:lnTo>
                    <a:pt x="268097" y="215264"/>
                  </a:lnTo>
                  <a:lnTo>
                    <a:pt x="0" y="215264"/>
                  </a:lnTo>
                  <a:lnTo>
                    <a:pt x="0" y="71755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52319" y="5806439"/>
              <a:ext cx="358140" cy="287020"/>
            </a:xfrm>
            <a:custGeom>
              <a:avLst/>
              <a:gdLst/>
              <a:ahLst/>
              <a:cxnLst/>
              <a:rect l="l" t="t" r="r" b="b"/>
              <a:pathLst>
                <a:path w="358139" h="287020">
                  <a:moveTo>
                    <a:pt x="268097" y="0"/>
                  </a:moveTo>
                  <a:lnTo>
                    <a:pt x="268097" y="71755"/>
                  </a:lnTo>
                  <a:lnTo>
                    <a:pt x="0" y="71755"/>
                  </a:lnTo>
                  <a:lnTo>
                    <a:pt x="0" y="215265"/>
                  </a:lnTo>
                  <a:lnTo>
                    <a:pt x="268097" y="215265"/>
                  </a:lnTo>
                  <a:lnTo>
                    <a:pt x="268097" y="287020"/>
                  </a:lnTo>
                  <a:lnTo>
                    <a:pt x="358140" y="143510"/>
                  </a:lnTo>
                  <a:lnTo>
                    <a:pt x="268097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52319" y="5806439"/>
              <a:ext cx="358140" cy="287020"/>
            </a:xfrm>
            <a:custGeom>
              <a:avLst/>
              <a:gdLst/>
              <a:ahLst/>
              <a:cxnLst/>
              <a:rect l="l" t="t" r="r" b="b"/>
              <a:pathLst>
                <a:path w="358139" h="287020">
                  <a:moveTo>
                    <a:pt x="0" y="71755"/>
                  </a:moveTo>
                  <a:lnTo>
                    <a:pt x="268097" y="71755"/>
                  </a:lnTo>
                  <a:lnTo>
                    <a:pt x="268097" y="0"/>
                  </a:lnTo>
                  <a:lnTo>
                    <a:pt x="358140" y="143510"/>
                  </a:lnTo>
                  <a:lnTo>
                    <a:pt x="268097" y="287020"/>
                  </a:lnTo>
                  <a:lnTo>
                    <a:pt x="268097" y="215265"/>
                  </a:lnTo>
                  <a:lnTo>
                    <a:pt x="0" y="215265"/>
                  </a:lnTo>
                  <a:lnTo>
                    <a:pt x="0" y="71755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571999" y="2349500"/>
              <a:ext cx="360680" cy="287020"/>
            </a:xfrm>
            <a:custGeom>
              <a:avLst/>
              <a:gdLst/>
              <a:ahLst/>
              <a:cxnLst/>
              <a:rect l="l" t="t" r="r" b="b"/>
              <a:pathLst>
                <a:path w="360679" h="287019">
                  <a:moveTo>
                    <a:pt x="270637" y="0"/>
                  </a:moveTo>
                  <a:lnTo>
                    <a:pt x="270637" y="71754"/>
                  </a:lnTo>
                  <a:lnTo>
                    <a:pt x="0" y="71754"/>
                  </a:lnTo>
                  <a:lnTo>
                    <a:pt x="0" y="215264"/>
                  </a:lnTo>
                  <a:lnTo>
                    <a:pt x="270637" y="215264"/>
                  </a:lnTo>
                  <a:lnTo>
                    <a:pt x="270637" y="287020"/>
                  </a:lnTo>
                  <a:lnTo>
                    <a:pt x="360679" y="143510"/>
                  </a:lnTo>
                  <a:lnTo>
                    <a:pt x="270637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571999" y="2349500"/>
              <a:ext cx="360680" cy="287020"/>
            </a:xfrm>
            <a:custGeom>
              <a:avLst/>
              <a:gdLst/>
              <a:ahLst/>
              <a:cxnLst/>
              <a:rect l="l" t="t" r="r" b="b"/>
              <a:pathLst>
                <a:path w="360679" h="287019">
                  <a:moveTo>
                    <a:pt x="0" y="71754"/>
                  </a:moveTo>
                  <a:lnTo>
                    <a:pt x="270637" y="71754"/>
                  </a:lnTo>
                  <a:lnTo>
                    <a:pt x="270637" y="0"/>
                  </a:lnTo>
                  <a:lnTo>
                    <a:pt x="360679" y="143510"/>
                  </a:lnTo>
                  <a:lnTo>
                    <a:pt x="270637" y="287020"/>
                  </a:lnTo>
                  <a:lnTo>
                    <a:pt x="270637" y="215264"/>
                  </a:lnTo>
                  <a:lnTo>
                    <a:pt x="0" y="215264"/>
                  </a:lnTo>
                  <a:lnTo>
                    <a:pt x="0" y="71754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571999" y="5806439"/>
              <a:ext cx="360680" cy="287020"/>
            </a:xfrm>
            <a:custGeom>
              <a:avLst/>
              <a:gdLst/>
              <a:ahLst/>
              <a:cxnLst/>
              <a:rect l="l" t="t" r="r" b="b"/>
              <a:pathLst>
                <a:path w="360679" h="287020">
                  <a:moveTo>
                    <a:pt x="270637" y="0"/>
                  </a:moveTo>
                  <a:lnTo>
                    <a:pt x="270637" y="71755"/>
                  </a:lnTo>
                  <a:lnTo>
                    <a:pt x="0" y="71755"/>
                  </a:lnTo>
                  <a:lnTo>
                    <a:pt x="0" y="215265"/>
                  </a:lnTo>
                  <a:lnTo>
                    <a:pt x="270637" y="215265"/>
                  </a:lnTo>
                  <a:lnTo>
                    <a:pt x="270637" y="287020"/>
                  </a:lnTo>
                  <a:lnTo>
                    <a:pt x="360679" y="143510"/>
                  </a:lnTo>
                  <a:lnTo>
                    <a:pt x="270637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571999" y="5806439"/>
              <a:ext cx="360680" cy="287020"/>
            </a:xfrm>
            <a:custGeom>
              <a:avLst/>
              <a:gdLst/>
              <a:ahLst/>
              <a:cxnLst/>
              <a:rect l="l" t="t" r="r" b="b"/>
              <a:pathLst>
                <a:path w="360679" h="287020">
                  <a:moveTo>
                    <a:pt x="0" y="71755"/>
                  </a:moveTo>
                  <a:lnTo>
                    <a:pt x="270637" y="71755"/>
                  </a:lnTo>
                  <a:lnTo>
                    <a:pt x="270637" y="0"/>
                  </a:lnTo>
                  <a:lnTo>
                    <a:pt x="360679" y="143510"/>
                  </a:lnTo>
                  <a:lnTo>
                    <a:pt x="270637" y="287020"/>
                  </a:lnTo>
                  <a:lnTo>
                    <a:pt x="270637" y="215265"/>
                  </a:lnTo>
                  <a:lnTo>
                    <a:pt x="0" y="215265"/>
                  </a:lnTo>
                  <a:lnTo>
                    <a:pt x="0" y="71755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949439" y="2349500"/>
              <a:ext cx="360680" cy="287020"/>
            </a:xfrm>
            <a:custGeom>
              <a:avLst/>
              <a:gdLst/>
              <a:ahLst/>
              <a:cxnLst/>
              <a:rect l="l" t="t" r="r" b="b"/>
              <a:pathLst>
                <a:path w="360679" h="287019">
                  <a:moveTo>
                    <a:pt x="270636" y="0"/>
                  </a:moveTo>
                  <a:lnTo>
                    <a:pt x="270636" y="71754"/>
                  </a:lnTo>
                  <a:lnTo>
                    <a:pt x="0" y="71754"/>
                  </a:lnTo>
                  <a:lnTo>
                    <a:pt x="0" y="215264"/>
                  </a:lnTo>
                  <a:lnTo>
                    <a:pt x="270636" y="215264"/>
                  </a:lnTo>
                  <a:lnTo>
                    <a:pt x="270636" y="287020"/>
                  </a:lnTo>
                  <a:lnTo>
                    <a:pt x="360679" y="143510"/>
                  </a:lnTo>
                  <a:lnTo>
                    <a:pt x="270636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49439" y="2349500"/>
              <a:ext cx="360680" cy="287020"/>
            </a:xfrm>
            <a:custGeom>
              <a:avLst/>
              <a:gdLst/>
              <a:ahLst/>
              <a:cxnLst/>
              <a:rect l="l" t="t" r="r" b="b"/>
              <a:pathLst>
                <a:path w="360679" h="287019">
                  <a:moveTo>
                    <a:pt x="0" y="71754"/>
                  </a:moveTo>
                  <a:lnTo>
                    <a:pt x="270636" y="71754"/>
                  </a:lnTo>
                  <a:lnTo>
                    <a:pt x="270636" y="0"/>
                  </a:lnTo>
                  <a:lnTo>
                    <a:pt x="360679" y="143510"/>
                  </a:lnTo>
                  <a:lnTo>
                    <a:pt x="270636" y="287020"/>
                  </a:lnTo>
                  <a:lnTo>
                    <a:pt x="270636" y="215264"/>
                  </a:lnTo>
                  <a:lnTo>
                    <a:pt x="0" y="215264"/>
                  </a:lnTo>
                  <a:lnTo>
                    <a:pt x="0" y="71754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49439" y="5661660"/>
              <a:ext cx="360680" cy="287020"/>
            </a:xfrm>
            <a:custGeom>
              <a:avLst/>
              <a:gdLst/>
              <a:ahLst/>
              <a:cxnLst/>
              <a:rect l="l" t="t" r="r" b="b"/>
              <a:pathLst>
                <a:path w="360679" h="287020">
                  <a:moveTo>
                    <a:pt x="270636" y="0"/>
                  </a:moveTo>
                  <a:lnTo>
                    <a:pt x="270636" y="71754"/>
                  </a:lnTo>
                  <a:lnTo>
                    <a:pt x="0" y="71754"/>
                  </a:lnTo>
                  <a:lnTo>
                    <a:pt x="0" y="215264"/>
                  </a:lnTo>
                  <a:lnTo>
                    <a:pt x="270636" y="215264"/>
                  </a:lnTo>
                  <a:lnTo>
                    <a:pt x="270636" y="287019"/>
                  </a:lnTo>
                  <a:lnTo>
                    <a:pt x="360679" y="143509"/>
                  </a:lnTo>
                  <a:lnTo>
                    <a:pt x="270636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49439" y="5661660"/>
              <a:ext cx="360680" cy="287020"/>
            </a:xfrm>
            <a:custGeom>
              <a:avLst/>
              <a:gdLst/>
              <a:ahLst/>
              <a:cxnLst/>
              <a:rect l="l" t="t" r="r" b="b"/>
              <a:pathLst>
                <a:path w="360679" h="287020">
                  <a:moveTo>
                    <a:pt x="0" y="71754"/>
                  </a:moveTo>
                  <a:lnTo>
                    <a:pt x="270636" y="71754"/>
                  </a:lnTo>
                  <a:lnTo>
                    <a:pt x="270636" y="0"/>
                  </a:lnTo>
                  <a:lnTo>
                    <a:pt x="360679" y="143509"/>
                  </a:lnTo>
                  <a:lnTo>
                    <a:pt x="270636" y="287019"/>
                  </a:lnTo>
                  <a:lnTo>
                    <a:pt x="270636" y="215264"/>
                  </a:lnTo>
                  <a:lnTo>
                    <a:pt x="0" y="215264"/>
                  </a:lnTo>
                  <a:lnTo>
                    <a:pt x="0" y="71754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500880" y="4076700"/>
              <a:ext cx="360680" cy="287020"/>
            </a:xfrm>
            <a:custGeom>
              <a:avLst/>
              <a:gdLst/>
              <a:ahLst/>
              <a:cxnLst/>
              <a:rect l="l" t="t" r="r" b="b"/>
              <a:pathLst>
                <a:path w="360679" h="287020">
                  <a:moveTo>
                    <a:pt x="270637" y="0"/>
                  </a:moveTo>
                  <a:lnTo>
                    <a:pt x="270637" y="71755"/>
                  </a:lnTo>
                  <a:lnTo>
                    <a:pt x="0" y="71755"/>
                  </a:lnTo>
                  <a:lnTo>
                    <a:pt x="0" y="215264"/>
                  </a:lnTo>
                  <a:lnTo>
                    <a:pt x="270637" y="215264"/>
                  </a:lnTo>
                  <a:lnTo>
                    <a:pt x="270637" y="287019"/>
                  </a:lnTo>
                  <a:lnTo>
                    <a:pt x="360680" y="143510"/>
                  </a:lnTo>
                  <a:lnTo>
                    <a:pt x="270637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00880" y="4076700"/>
              <a:ext cx="360680" cy="287020"/>
            </a:xfrm>
            <a:custGeom>
              <a:avLst/>
              <a:gdLst/>
              <a:ahLst/>
              <a:cxnLst/>
              <a:rect l="l" t="t" r="r" b="b"/>
              <a:pathLst>
                <a:path w="360679" h="287020">
                  <a:moveTo>
                    <a:pt x="0" y="71755"/>
                  </a:moveTo>
                  <a:lnTo>
                    <a:pt x="270637" y="71755"/>
                  </a:lnTo>
                  <a:lnTo>
                    <a:pt x="270637" y="0"/>
                  </a:lnTo>
                  <a:lnTo>
                    <a:pt x="360680" y="143510"/>
                  </a:lnTo>
                  <a:lnTo>
                    <a:pt x="270637" y="287019"/>
                  </a:lnTo>
                  <a:lnTo>
                    <a:pt x="270637" y="215264"/>
                  </a:lnTo>
                  <a:lnTo>
                    <a:pt x="0" y="215264"/>
                  </a:lnTo>
                  <a:lnTo>
                    <a:pt x="0" y="71755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949439" y="4076700"/>
              <a:ext cx="360680" cy="287020"/>
            </a:xfrm>
            <a:custGeom>
              <a:avLst/>
              <a:gdLst/>
              <a:ahLst/>
              <a:cxnLst/>
              <a:rect l="l" t="t" r="r" b="b"/>
              <a:pathLst>
                <a:path w="360679" h="287020">
                  <a:moveTo>
                    <a:pt x="270636" y="0"/>
                  </a:moveTo>
                  <a:lnTo>
                    <a:pt x="270636" y="71755"/>
                  </a:lnTo>
                  <a:lnTo>
                    <a:pt x="0" y="71755"/>
                  </a:lnTo>
                  <a:lnTo>
                    <a:pt x="0" y="215264"/>
                  </a:lnTo>
                  <a:lnTo>
                    <a:pt x="270636" y="215264"/>
                  </a:lnTo>
                  <a:lnTo>
                    <a:pt x="270636" y="287019"/>
                  </a:lnTo>
                  <a:lnTo>
                    <a:pt x="360679" y="143510"/>
                  </a:lnTo>
                  <a:lnTo>
                    <a:pt x="270636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949439" y="4076700"/>
              <a:ext cx="360680" cy="287020"/>
            </a:xfrm>
            <a:custGeom>
              <a:avLst/>
              <a:gdLst/>
              <a:ahLst/>
              <a:cxnLst/>
              <a:rect l="l" t="t" r="r" b="b"/>
              <a:pathLst>
                <a:path w="360679" h="287020">
                  <a:moveTo>
                    <a:pt x="0" y="71755"/>
                  </a:moveTo>
                  <a:lnTo>
                    <a:pt x="270636" y="71755"/>
                  </a:lnTo>
                  <a:lnTo>
                    <a:pt x="270636" y="0"/>
                  </a:lnTo>
                  <a:lnTo>
                    <a:pt x="360679" y="143510"/>
                  </a:lnTo>
                  <a:lnTo>
                    <a:pt x="270636" y="287019"/>
                  </a:lnTo>
                  <a:lnTo>
                    <a:pt x="270636" y="215264"/>
                  </a:lnTo>
                  <a:lnTo>
                    <a:pt x="0" y="215264"/>
                  </a:lnTo>
                  <a:lnTo>
                    <a:pt x="0" y="71755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492500" y="1412240"/>
              <a:ext cx="287020" cy="360680"/>
            </a:xfrm>
            <a:custGeom>
              <a:avLst/>
              <a:gdLst/>
              <a:ahLst/>
              <a:cxnLst/>
              <a:rect l="l" t="t" r="r" b="b"/>
              <a:pathLst>
                <a:path w="287020" h="360680">
                  <a:moveTo>
                    <a:pt x="215264" y="0"/>
                  </a:moveTo>
                  <a:lnTo>
                    <a:pt x="71754" y="0"/>
                  </a:lnTo>
                  <a:lnTo>
                    <a:pt x="71754" y="270637"/>
                  </a:lnTo>
                  <a:lnTo>
                    <a:pt x="0" y="270637"/>
                  </a:lnTo>
                  <a:lnTo>
                    <a:pt x="143510" y="360680"/>
                  </a:lnTo>
                  <a:lnTo>
                    <a:pt x="287020" y="270637"/>
                  </a:lnTo>
                  <a:lnTo>
                    <a:pt x="215264" y="270637"/>
                  </a:lnTo>
                  <a:lnTo>
                    <a:pt x="215264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492500" y="1412240"/>
              <a:ext cx="287020" cy="360680"/>
            </a:xfrm>
            <a:custGeom>
              <a:avLst/>
              <a:gdLst/>
              <a:ahLst/>
              <a:cxnLst/>
              <a:rect l="l" t="t" r="r" b="b"/>
              <a:pathLst>
                <a:path w="287020" h="360680">
                  <a:moveTo>
                    <a:pt x="0" y="270637"/>
                  </a:moveTo>
                  <a:lnTo>
                    <a:pt x="71754" y="270637"/>
                  </a:lnTo>
                  <a:lnTo>
                    <a:pt x="71754" y="0"/>
                  </a:lnTo>
                  <a:lnTo>
                    <a:pt x="215264" y="0"/>
                  </a:lnTo>
                  <a:lnTo>
                    <a:pt x="215264" y="270637"/>
                  </a:lnTo>
                  <a:lnTo>
                    <a:pt x="287020" y="270637"/>
                  </a:lnTo>
                  <a:lnTo>
                    <a:pt x="143510" y="360680"/>
                  </a:lnTo>
                  <a:lnTo>
                    <a:pt x="0" y="270637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796280" y="1412240"/>
              <a:ext cx="287020" cy="360680"/>
            </a:xfrm>
            <a:custGeom>
              <a:avLst/>
              <a:gdLst/>
              <a:ahLst/>
              <a:cxnLst/>
              <a:rect l="l" t="t" r="r" b="b"/>
              <a:pathLst>
                <a:path w="287020" h="360680">
                  <a:moveTo>
                    <a:pt x="215265" y="0"/>
                  </a:moveTo>
                  <a:lnTo>
                    <a:pt x="71755" y="0"/>
                  </a:lnTo>
                  <a:lnTo>
                    <a:pt x="71755" y="270637"/>
                  </a:lnTo>
                  <a:lnTo>
                    <a:pt x="0" y="270637"/>
                  </a:lnTo>
                  <a:lnTo>
                    <a:pt x="143510" y="360680"/>
                  </a:lnTo>
                  <a:lnTo>
                    <a:pt x="287020" y="270637"/>
                  </a:lnTo>
                  <a:lnTo>
                    <a:pt x="215265" y="270637"/>
                  </a:lnTo>
                  <a:lnTo>
                    <a:pt x="215265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796280" y="1412240"/>
              <a:ext cx="287020" cy="360680"/>
            </a:xfrm>
            <a:custGeom>
              <a:avLst/>
              <a:gdLst/>
              <a:ahLst/>
              <a:cxnLst/>
              <a:rect l="l" t="t" r="r" b="b"/>
              <a:pathLst>
                <a:path w="287020" h="360680">
                  <a:moveTo>
                    <a:pt x="0" y="270637"/>
                  </a:moveTo>
                  <a:lnTo>
                    <a:pt x="71755" y="270637"/>
                  </a:lnTo>
                  <a:lnTo>
                    <a:pt x="71755" y="0"/>
                  </a:lnTo>
                  <a:lnTo>
                    <a:pt x="215265" y="0"/>
                  </a:lnTo>
                  <a:lnTo>
                    <a:pt x="215265" y="270637"/>
                  </a:lnTo>
                  <a:lnTo>
                    <a:pt x="287020" y="270637"/>
                  </a:lnTo>
                  <a:lnTo>
                    <a:pt x="143510" y="360680"/>
                  </a:lnTo>
                  <a:lnTo>
                    <a:pt x="0" y="270637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957820" y="1412240"/>
              <a:ext cx="287020" cy="360680"/>
            </a:xfrm>
            <a:custGeom>
              <a:avLst/>
              <a:gdLst/>
              <a:ahLst/>
              <a:cxnLst/>
              <a:rect l="l" t="t" r="r" b="b"/>
              <a:pathLst>
                <a:path w="287020" h="360680">
                  <a:moveTo>
                    <a:pt x="215264" y="0"/>
                  </a:moveTo>
                  <a:lnTo>
                    <a:pt x="71754" y="0"/>
                  </a:lnTo>
                  <a:lnTo>
                    <a:pt x="71754" y="270637"/>
                  </a:lnTo>
                  <a:lnTo>
                    <a:pt x="0" y="270637"/>
                  </a:lnTo>
                  <a:lnTo>
                    <a:pt x="143509" y="360680"/>
                  </a:lnTo>
                  <a:lnTo>
                    <a:pt x="287020" y="270637"/>
                  </a:lnTo>
                  <a:lnTo>
                    <a:pt x="215264" y="270637"/>
                  </a:lnTo>
                  <a:lnTo>
                    <a:pt x="215264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957820" y="1412240"/>
              <a:ext cx="287020" cy="360680"/>
            </a:xfrm>
            <a:custGeom>
              <a:avLst/>
              <a:gdLst/>
              <a:ahLst/>
              <a:cxnLst/>
              <a:rect l="l" t="t" r="r" b="b"/>
              <a:pathLst>
                <a:path w="287020" h="360680">
                  <a:moveTo>
                    <a:pt x="0" y="270637"/>
                  </a:moveTo>
                  <a:lnTo>
                    <a:pt x="71754" y="270637"/>
                  </a:lnTo>
                  <a:lnTo>
                    <a:pt x="71754" y="0"/>
                  </a:lnTo>
                  <a:lnTo>
                    <a:pt x="215264" y="0"/>
                  </a:lnTo>
                  <a:lnTo>
                    <a:pt x="215264" y="270637"/>
                  </a:lnTo>
                  <a:lnTo>
                    <a:pt x="287020" y="270637"/>
                  </a:lnTo>
                  <a:lnTo>
                    <a:pt x="143509" y="360680"/>
                  </a:lnTo>
                  <a:lnTo>
                    <a:pt x="0" y="270637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6257" y="462597"/>
            <a:ext cx="40925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4E4FF"/>
                </a:solidFill>
              </a:rPr>
              <a:t>ISTILAH</a:t>
            </a:r>
            <a:r>
              <a:rPr spc="-125" dirty="0">
                <a:solidFill>
                  <a:srgbClr val="E4E4FF"/>
                </a:solidFill>
              </a:rPr>
              <a:t> </a:t>
            </a:r>
            <a:r>
              <a:rPr dirty="0">
                <a:solidFill>
                  <a:srgbClr val="E4E4FF"/>
                </a:solidFill>
              </a:rPr>
              <a:t>R&amp;D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17233" y="1981200"/>
            <a:ext cx="7709534" cy="31711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 marR="485140" indent="-342900">
              <a:lnSpc>
                <a:spcPts val="3840"/>
              </a:lnSpc>
              <a:spcBef>
                <a:spcPts val="400"/>
              </a:spcBef>
            </a:pPr>
            <a:r>
              <a:rPr sz="3350" i="1" spc="-100" dirty="0">
                <a:solidFill>
                  <a:srgbClr val="FFFFFF"/>
                </a:solidFill>
                <a:latin typeface="Arial Black"/>
                <a:cs typeface="Arial Black"/>
              </a:rPr>
              <a:t>Research</a:t>
            </a:r>
            <a:r>
              <a:rPr sz="3350" i="1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350" i="1" spc="-100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335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350" i="1" spc="-100" dirty="0">
                <a:solidFill>
                  <a:srgbClr val="FFFFFF"/>
                </a:solidFill>
                <a:latin typeface="Arial Black"/>
                <a:cs typeface="Arial Black"/>
              </a:rPr>
              <a:t>Development/R&amp;D </a:t>
            </a:r>
            <a:r>
              <a:rPr sz="3350" i="1" spc="-1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350" i="1" spc="-95" dirty="0">
                <a:solidFill>
                  <a:srgbClr val="FFFFFF"/>
                </a:solidFill>
                <a:latin typeface="Arial Black"/>
                <a:cs typeface="Arial Black"/>
              </a:rPr>
              <a:t>(Borg</a:t>
            </a:r>
            <a:r>
              <a:rPr sz="3350" i="1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350" i="1" spc="-135" dirty="0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r>
              <a:rPr sz="3350" i="1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350" i="1" spc="-80" dirty="0">
                <a:solidFill>
                  <a:srgbClr val="FFFFFF"/>
                </a:solidFill>
                <a:latin typeface="Arial Black"/>
                <a:cs typeface="Arial Black"/>
              </a:rPr>
              <a:t>Gall,</a:t>
            </a:r>
            <a:r>
              <a:rPr sz="3350" i="1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350" i="1" spc="-90" dirty="0">
                <a:solidFill>
                  <a:srgbClr val="FFFFFF"/>
                </a:solidFill>
                <a:latin typeface="Arial Black"/>
                <a:cs typeface="Arial Black"/>
              </a:rPr>
              <a:t>1983)</a:t>
            </a:r>
            <a:endParaRPr sz="335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00" dirty="0">
              <a:latin typeface="Arial Black"/>
              <a:cs typeface="Arial Black"/>
            </a:endParaRPr>
          </a:p>
          <a:p>
            <a:pPr marL="355600" marR="5080" indent="-342900">
              <a:lnSpc>
                <a:spcPts val="3840"/>
              </a:lnSpc>
            </a:pPr>
            <a:r>
              <a:rPr sz="3350" i="1" spc="-95" dirty="0">
                <a:solidFill>
                  <a:srgbClr val="FFFFFF"/>
                </a:solidFill>
                <a:latin typeface="Arial Black"/>
                <a:cs typeface="Arial Black"/>
              </a:rPr>
              <a:t>Design</a:t>
            </a:r>
            <a:r>
              <a:rPr sz="3350" i="1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350" i="1" spc="-100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3350" i="1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350" i="1" spc="-105" dirty="0">
                <a:solidFill>
                  <a:srgbClr val="FFFFFF"/>
                </a:solidFill>
                <a:latin typeface="Arial Black"/>
                <a:cs typeface="Arial Black"/>
              </a:rPr>
              <a:t>Development </a:t>
            </a:r>
            <a:r>
              <a:rPr sz="3350" i="1" spc="-100" dirty="0">
                <a:solidFill>
                  <a:srgbClr val="FFFFFF"/>
                </a:solidFill>
                <a:latin typeface="Arial Black"/>
                <a:cs typeface="Arial Black"/>
              </a:rPr>
              <a:t> Research/DDR</a:t>
            </a:r>
            <a:r>
              <a:rPr sz="3350" i="1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Black"/>
                <a:cs typeface="Arial Black"/>
              </a:rPr>
              <a:t>(Richey</a:t>
            </a:r>
            <a:r>
              <a:rPr sz="32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Arial Black"/>
                <a:cs typeface="Arial Black"/>
              </a:rPr>
              <a:t>Kelin, </a:t>
            </a:r>
            <a:r>
              <a:rPr sz="3200" spc="-10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Black"/>
                <a:cs typeface="Arial Black"/>
              </a:rPr>
              <a:t>2009)</a:t>
            </a:r>
            <a:endParaRPr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06014" y="859472"/>
            <a:ext cx="42754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E4E4FF"/>
                </a:solidFill>
                <a:latin typeface="Garamond"/>
                <a:cs typeface="Garamond"/>
              </a:rPr>
              <a:t>APA</a:t>
            </a:r>
            <a:r>
              <a:rPr sz="4800" b="1" spc="-45" dirty="0">
                <a:solidFill>
                  <a:srgbClr val="E4E4FF"/>
                </a:solidFill>
                <a:latin typeface="Garamond"/>
                <a:cs typeface="Garamond"/>
              </a:rPr>
              <a:t> </a:t>
            </a:r>
            <a:r>
              <a:rPr sz="4800" b="1" dirty="0">
                <a:solidFill>
                  <a:srgbClr val="E4E4FF"/>
                </a:solidFill>
                <a:latin typeface="Garamond"/>
                <a:cs typeface="Garamond"/>
              </a:rPr>
              <a:t>ITU</a:t>
            </a:r>
            <a:r>
              <a:rPr sz="4800" b="1" spc="-60" dirty="0">
                <a:solidFill>
                  <a:srgbClr val="E4E4FF"/>
                </a:solidFill>
                <a:latin typeface="Garamond"/>
                <a:cs typeface="Garamond"/>
              </a:rPr>
              <a:t> </a:t>
            </a:r>
            <a:r>
              <a:rPr sz="4800" b="1" dirty="0">
                <a:solidFill>
                  <a:srgbClr val="E4E4FF"/>
                </a:solidFill>
                <a:latin typeface="Garamond"/>
                <a:cs typeface="Garamond"/>
              </a:rPr>
              <a:t>R&amp;D?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idx="1"/>
          </p:nvPr>
        </p:nvSpPr>
        <p:spPr>
          <a:xfrm>
            <a:off x="781739" y="1981200"/>
            <a:ext cx="7524003" cy="3636510"/>
          </a:xfrm>
          <a:prstGeom prst="rect">
            <a:avLst/>
          </a:prstGeom>
        </p:spPr>
        <p:txBody>
          <a:bodyPr vert="horz" wrap="square" lIns="0" tIns="1288288" rIns="0" bIns="0" rtlCol="0">
            <a:spAutoFit/>
          </a:bodyPr>
          <a:lstStyle/>
          <a:p>
            <a:pPr marL="355600" marR="5080" indent="635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Garamond"/>
                <a:cs typeface="Garamond"/>
              </a:rPr>
              <a:t>R&amp;D</a:t>
            </a:r>
            <a:r>
              <a:rPr sz="4000" spc="-20" dirty="0">
                <a:latin typeface="Garamond"/>
                <a:cs typeface="Garamond"/>
              </a:rPr>
              <a:t> </a:t>
            </a:r>
            <a:r>
              <a:rPr sz="4000" dirty="0">
                <a:latin typeface="Garamond"/>
                <a:cs typeface="Garamond"/>
              </a:rPr>
              <a:t>IS</a:t>
            </a:r>
            <a:r>
              <a:rPr sz="4000" spc="-30" dirty="0">
                <a:latin typeface="Garamond"/>
                <a:cs typeface="Garamond"/>
              </a:rPr>
              <a:t> </a:t>
            </a:r>
            <a:r>
              <a:rPr sz="4000" dirty="0">
                <a:latin typeface="Garamond"/>
                <a:cs typeface="Garamond"/>
              </a:rPr>
              <a:t>A</a:t>
            </a:r>
            <a:r>
              <a:rPr sz="4000" spc="-20" dirty="0">
                <a:latin typeface="Garamond"/>
                <a:cs typeface="Garamond"/>
              </a:rPr>
              <a:t> </a:t>
            </a:r>
            <a:r>
              <a:rPr sz="4000" dirty="0">
                <a:latin typeface="Garamond"/>
                <a:cs typeface="Garamond"/>
              </a:rPr>
              <a:t>PROCESS</a:t>
            </a:r>
            <a:r>
              <a:rPr sz="4000" spc="-35" dirty="0">
                <a:latin typeface="Garamond"/>
                <a:cs typeface="Garamond"/>
              </a:rPr>
              <a:t> </a:t>
            </a:r>
            <a:r>
              <a:rPr sz="4000" spc="-5" dirty="0">
                <a:latin typeface="Garamond"/>
                <a:cs typeface="Garamond"/>
              </a:rPr>
              <a:t>USED</a:t>
            </a:r>
            <a:r>
              <a:rPr sz="4000" spc="-20" dirty="0">
                <a:latin typeface="Garamond"/>
                <a:cs typeface="Garamond"/>
              </a:rPr>
              <a:t> </a:t>
            </a:r>
            <a:r>
              <a:rPr sz="4000" dirty="0">
                <a:latin typeface="Garamond"/>
                <a:cs typeface="Garamond"/>
              </a:rPr>
              <a:t>TO </a:t>
            </a:r>
            <a:r>
              <a:rPr sz="4000" spc="-985" dirty="0">
                <a:latin typeface="Garamond"/>
                <a:cs typeface="Garamond"/>
              </a:rPr>
              <a:t> </a:t>
            </a:r>
            <a:r>
              <a:rPr sz="4000" u="heavy" spc="-5" dirty="0"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DEVELOP</a:t>
            </a:r>
            <a:r>
              <a:rPr sz="4000" spc="20" dirty="0">
                <a:latin typeface="Garamond"/>
                <a:cs typeface="Garamond"/>
              </a:rPr>
              <a:t> </a:t>
            </a:r>
            <a:r>
              <a:rPr sz="4000" spc="-10" dirty="0">
                <a:latin typeface="Garamond"/>
                <a:cs typeface="Garamond"/>
              </a:rPr>
              <a:t>AND</a:t>
            </a:r>
            <a:r>
              <a:rPr sz="4000" dirty="0">
                <a:latin typeface="Garamond"/>
                <a:cs typeface="Garamond"/>
              </a:rPr>
              <a:t> </a:t>
            </a:r>
            <a:r>
              <a:rPr sz="4000" u="heavy" spc="-5" dirty="0"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VALIDATE </a:t>
            </a:r>
            <a:r>
              <a:rPr sz="4000" dirty="0">
                <a:latin typeface="Garamond"/>
                <a:cs typeface="Garamond"/>
              </a:rPr>
              <a:t> </a:t>
            </a:r>
            <a:r>
              <a:rPr sz="4000" spc="-5" dirty="0">
                <a:latin typeface="Garamond"/>
                <a:cs typeface="Garamond"/>
              </a:rPr>
              <a:t>EDUCATIONAL </a:t>
            </a:r>
            <a:r>
              <a:rPr sz="4000" dirty="0">
                <a:latin typeface="Garamond"/>
                <a:cs typeface="Garamond"/>
              </a:rPr>
              <a:t>PRODUCTS </a:t>
            </a:r>
            <a:r>
              <a:rPr sz="4000" spc="5" dirty="0">
                <a:latin typeface="Garamond"/>
                <a:cs typeface="Garamond"/>
              </a:rPr>
              <a:t> </a:t>
            </a:r>
            <a:r>
              <a:rPr sz="4000" spc="-5" dirty="0">
                <a:latin typeface="Garamond"/>
                <a:cs typeface="Garamond"/>
              </a:rPr>
              <a:t>(BORG </a:t>
            </a:r>
            <a:r>
              <a:rPr sz="4000" dirty="0">
                <a:latin typeface="Garamond"/>
                <a:cs typeface="Garamond"/>
              </a:rPr>
              <a:t>&amp;</a:t>
            </a:r>
            <a:r>
              <a:rPr sz="4000" spc="5" dirty="0">
                <a:latin typeface="Garamond"/>
                <a:cs typeface="Garamond"/>
              </a:rPr>
              <a:t> </a:t>
            </a:r>
            <a:r>
              <a:rPr sz="4000" spc="-5" dirty="0">
                <a:latin typeface="Garamond"/>
                <a:cs typeface="Garamond"/>
              </a:rPr>
              <a:t>GALL,</a:t>
            </a:r>
            <a:r>
              <a:rPr sz="4000" spc="-20" dirty="0">
                <a:latin typeface="Garamond"/>
                <a:cs typeface="Garamond"/>
              </a:rPr>
              <a:t> </a:t>
            </a:r>
            <a:r>
              <a:rPr sz="4000" dirty="0">
                <a:latin typeface="Garamond"/>
                <a:cs typeface="Garamond"/>
              </a:rPr>
              <a:t>1983:</a:t>
            </a:r>
            <a:r>
              <a:rPr sz="4000" spc="-15" dirty="0">
                <a:latin typeface="Garamond"/>
                <a:cs typeface="Garamond"/>
              </a:rPr>
              <a:t> </a:t>
            </a:r>
            <a:r>
              <a:rPr sz="4000" dirty="0">
                <a:latin typeface="Garamond"/>
                <a:cs typeface="Garamond"/>
              </a:rPr>
              <a:t>772)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1460" cy="6850380"/>
            <a:chOff x="0" y="0"/>
            <a:chExt cx="914146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4198620"/>
              <a:ext cx="6383020" cy="26517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63720" y="3540759"/>
              <a:ext cx="4772660" cy="3309620"/>
            </a:xfrm>
            <a:custGeom>
              <a:avLst/>
              <a:gdLst/>
              <a:ahLst/>
              <a:cxnLst/>
              <a:rect l="l" t="t" r="r" b="b"/>
              <a:pathLst>
                <a:path w="4772659" h="3309620">
                  <a:moveTo>
                    <a:pt x="4772659" y="0"/>
                  </a:moveTo>
                  <a:lnTo>
                    <a:pt x="4617084" y="34925"/>
                  </a:lnTo>
                  <a:lnTo>
                    <a:pt x="4247260" y="104775"/>
                  </a:lnTo>
                  <a:lnTo>
                    <a:pt x="4048886" y="130175"/>
                  </a:lnTo>
                  <a:lnTo>
                    <a:pt x="3626738" y="190500"/>
                  </a:lnTo>
                  <a:lnTo>
                    <a:pt x="3420363" y="215900"/>
                  </a:lnTo>
                  <a:lnTo>
                    <a:pt x="3221989" y="250825"/>
                  </a:lnTo>
                  <a:lnTo>
                    <a:pt x="3023615" y="276225"/>
                  </a:lnTo>
                  <a:lnTo>
                    <a:pt x="2842640" y="320675"/>
                  </a:lnTo>
                  <a:lnTo>
                    <a:pt x="2679191" y="363473"/>
                  </a:lnTo>
                  <a:lnTo>
                    <a:pt x="2541143" y="414273"/>
                  </a:lnTo>
                  <a:lnTo>
                    <a:pt x="2420493" y="476250"/>
                  </a:lnTo>
                  <a:lnTo>
                    <a:pt x="2334768" y="536575"/>
                  </a:lnTo>
                  <a:lnTo>
                    <a:pt x="2309368" y="569848"/>
                  </a:lnTo>
                  <a:lnTo>
                    <a:pt x="2282316" y="614298"/>
                  </a:lnTo>
                  <a:lnTo>
                    <a:pt x="2264918" y="657225"/>
                  </a:lnTo>
                  <a:lnTo>
                    <a:pt x="2264918" y="700023"/>
                  </a:lnTo>
                  <a:lnTo>
                    <a:pt x="2274443" y="752347"/>
                  </a:lnTo>
                  <a:lnTo>
                    <a:pt x="2291841" y="795273"/>
                  </a:lnTo>
                  <a:lnTo>
                    <a:pt x="2317241" y="838072"/>
                  </a:lnTo>
                  <a:lnTo>
                    <a:pt x="2352166" y="872997"/>
                  </a:lnTo>
                  <a:lnTo>
                    <a:pt x="2445893" y="941323"/>
                  </a:lnTo>
                  <a:lnTo>
                    <a:pt x="2575940" y="1011173"/>
                  </a:lnTo>
                  <a:lnTo>
                    <a:pt x="2721990" y="1063497"/>
                  </a:lnTo>
                  <a:lnTo>
                    <a:pt x="3058540" y="1166748"/>
                  </a:lnTo>
                  <a:lnTo>
                    <a:pt x="3420363" y="1252473"/>
                  </a:lnTo>
                  <a:lnTo>
                    <a:pt x="3601338" y="1304797"/>
                  </a:lnTo>
                  <a:lnTo>
                    <a:pt x="3764787" y="1347596"/>
                  </a:lnTo>
                  <a:lnTo>
                    <a:pt x="3910837" y="1400047"/>
                  </a:lnTo>
                  <a:lnTo>
                    <a:pt x="4048886" y="1460372"/>
                  </a:lnTo>
                  <a:lnTo>
                    <a:pt x="4152010" y="1520697"/>
                  </a:lnTo>
                  <a:lnTo>
                    <a:pt x="4186935" y="1555622"/>
                  </a:lnTo>
                  <a:lnTo>
                    <a:pt x="4220336" y="1598421"/>
                  </a:lnTo>
                  <a:lnTo>
                    <a:pt x="4247260" y="1633346"/>
                  </a:lnTo>
                  <a:lnTo>
                    <a:pt x="4255261" y="1676272"/>
                  </a:lnTo>
                  <a:lnTo>
                    <a:pt x="4255261" y="1719071"/>
                  </a:lnTo>
                  <a:lnTo>
                    <a:pt x="4229861" y="1788921"/>
                  </a:lnTo>
                  <a:lnTo>
                    <a:pt x="4194936" y="1823846"/>
                  </a:lnTo>
                  <a:lnTo>
                    <a:pt x="4152010" y="1857248"/>
                  </a:lnTo>
                  <a:lnTo>
                    <a:pt x="4099686" y="1884171"/>
                  </a:lnTo>
                  <a:lnTo>
                    <a:pt x="4039361" y="1917573"/>
                  </a:lnTo>
                  <a:lnTo>
                    <a:pt x="3971162" y="1944496"/>
                  </a:lnTo>
                  <a:lnTo>
                    <a:pt x="3885437" y="1969896"/>
                  </a:lnTo>
                  <a:lnTo>
                    <a:pt x="3790187" y="1995296"/>
                  </a:lnTo>
                  <a:lnTo>
                    <a:pt x="3694937" y="2022220"/>
                  </a:lnTo>
                  <a:lnTo>
                    <a:pt x="3583812" y="2047671"/>
                  </a:lnTo>
                  <a:lnTo>
                    <a:pt x="2430018" y="2341333"/>
                  </a:lnTo>
                  <a:lnTo>
                    <a:pt x="2076068" y="2444508"/>
                  </a:lnTo>
                  <a:lnTo>
                    <a:pt x="1696719" y="2566746"/>
                  </a:lnTo>
                  <a:lnTo>
                    <a:pt x="1301495" y="2712770"/>
                  </a:lnTo>
                  <a:lnTo>
                    <a:pt x="879347" y="2885795"/>
                  </a:lnTo>
                  <a:lnTo>
                    <a:pt x="447547" y="3084220"/>
                  </a:lnTo>
                  <a:lnTo>
                    <a:pt x="0" y="3309619"/>
                  </a:lnTo>
                  <a:lnTo>
                    <a:pt x="241300" y="3309619"/>
                  </a:lnTo>
                  <a:lnTo>
                    <a:pt x="387222" y="3292158"/>
                  </a:lnTo>
                  <a:lnTo>
                    <a:pt x="612647" y="3161995"/>
                  </a:lnTo>
                  <a:lnTo>
                    <a:pt x="852296" y="3031832"/>
                  </a:lnTo>
                  <a:lnTo>
                    <a:pt x="1110995" y="2911195"/>
                  </a:lnTo>
                  <a:lnTo>
                    <a:pt x="1395094" y="2798495"/>
                  </a:lnTo>
                  <a:lnTo>
                    <a:pt x="1688718" y="2687383"/>
                  </a:lnTo>
                  <a:lnTo>
                    <a:pt x="1998217" y="2574683"/>
                  </a:lnTo>
                  <a:lnTo>
                    <a:pt x="2774441" y="2333396"/>
                  </a:lnTo>
                  <a:lnTo>
                    <a:pt x="2928365" y="2288959"/>
                  </a:lnTo>
                  <a:lnTo>
                    <a:pt x="3247389" y="2211171"/>
                  </a:lnTo>
                  <a:lnTo>
                    <a:pt x="3901312" y="2039746"/>
                  </a:lnTo>
                  <a:lnTo>
                    <a:pt x="4048886" y="2004821"/>
                  </a:lnTo>
                  <a:lnTo>
                    <a:pt x="4194936" y="1962023"/>
                  </a:lnTo>
                  <a:lnTo>
                    <a:pt x="4332985" y="1927098"/>
                  </a:lnTo>
                  <a:lnTo>
                    <a:pt x="4453635" y="1892173"/>
                  </a:lnTo>
                  <a:lnTo>
                    <a:pt x="4564760" y="1857248"/>
                  </a:lnTo>
                  <a:lnTo>
                    <a:pt x="4652009" y="1823846"/>
                  </a:lnTo>
                  <a:lnTo>
                    <a:pt x="4720335" y="1796923"/>
                  </a:lnTo>
                  <a:lnTo>
                    <a:pt x="4772659" y="1771523"/>
                  </a:lnTo>
                  <a:lnTo>
                    <a:pt x="4772659" y="1382521"/>
                  </a:lnTo>
                  <a:lnTo>
                    <a:pt x="4667884" y="1365122"/>
                  </a:lnTo>
                  <a:lnTo>
                    <a:pt x="4237735" y="1279397"/>
                  </a:lnTo>
                  <a:lnTo>
                    <a:pt x="4074286" y="1244472"/>
                  </a:lnTo>
                  <a:lnTo>
                    <a:pt x="3556888" y="1114297"/>
                  </a:lnTo>
                  <a:lnTo>
                    <a:pt x="3393439" y="1063497"/>
                  </a:lnTo>
                  <a:lnTo>
                    <a:pt x="3247389" y="1011173"/>
                  </a:lnTo>
                  <a:lnTo>
                    <a:pt x="3109340" y="958722"/>
                  </a:lnTo>
                  <a:lnTo>
                    <a:pt x="2988690" y="898397"/>
                  </a:lnTo>
                  <a:lnTo>
                    <a:pt x="2894964" y="847597"/>
                  </a:lnTo>
                  <a:lnTo>
                    <a:pt x="2825241" y="785748"/>
                  </a:lnTo>
                  <a:lnTo>
                    <a:pt x="2807715" y="752347"/>
                  </a:lnTo>
                  <a:lnTo>
                    <a:pt x="2790316" y="725423"/>
                  </a:lnTo>
                  <a:lnTo>
                    <a:pt x="2782315" y="692022"/>
                  </a:lnTo>
                  <a:lnTo>
                    <a:pt x="2790316" y="665098"/>
                  </a:lnTo>
                  <a:lnTo>
                    <a:pt x="2825241" y="604773"/>
                  </a:lnTo>
                  <a:lnTo>
                    <a:pt x="2877565" y="544448"/>
                  </a:lnTo>
                  <a:lnTo>
                    <a:pt x="2955289" y="501650"/>
                  </a:lnTo>
                  <a:lnTo>
                    <a:pt x="3049015" y="458723"/>
                  </a:lnTo>
                  <a:lnTo>
                    <a:pt x="3152139" y="423798"/>
                  </a:lnTo>
                  <a:lnTo>
                    <a:pt x="3272789" y="388873"/>
                  </a:lnTo>
                  <a:lnTo>
                    <a:pt x="3548887" y="338073"/>
                  </a:lnTo>
                  <a:lnTo>
                    <a:pt x="3858386" y="285750"/>
                  </a:lnTo>
                  <a:lnTo>
                    <a:pt x="4169536" y="250825"/>
                  </a:lnTo>
                  <a:lnTo>
                    <a:pt x="4634610" y="172973"/>
                  </a:lnTo>
                  <a:lnTo>
                    <a:pt x="4772659" y="138048"/>
                  </a:lnTo>
                  <a:lnTo>
                    <a:pt x="4772659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1460" cy="45694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8839" y="330200"/>
              <a:ext cx="4877054" cy="123215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85389" y="452437"/>
            <a:ext cx="41744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E4E4FF"/>
                </a:solidFill>
                <a:latin typeface="Garamond"/>
                <a:cs typeface="Garamond"/>
              </a:rPr>
              <a:t>DEFINISI</a:t>
            </a:r>
            <a:r>
              <a:rPr b="1" spc="-85" dirty="0">
                <a:solidFill>
                  <a:srgbClr val="E4E4FF"/>
                </a:solidFill>
                <a:latin typeface="Garamond"/>
                <a:cs typeface="Garamond"/>
              </a:rPr>
              <a:t> </a:t>
            </a:r>
            <a:r>
              <a:rPr b="1" spc="-5" dirty="0">
                <a:solidFill>
                  <a:srgbClr val="E4E4FF"/>
                </a:solidFill>
                <a:latin typeface="Garamond"/>
                <a:cs typeface="Garamond"/>
              </a:rPr>
              <a:t>LAIN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680719" y="2049779"/>
            <a:ext cx="8126095" cy="3836035"/>
            <a:chOff x="680719" y="2049779"/>
            <a:chExt cx="8126095" cy="383603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419" y="2049779"/>
              <a:ext cx="7061454" cy="9019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719" y="2545079"/>
              <a:ext cx="5956554" cy="9019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0719" y="3032759"/>
              <a:ext cx="6591554" cy="90195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719" y="3520439"/>
              <a:ext cx="7787894" cy="9019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0719" y="4008119"/>
              <a:ext cx="6141974" cy="9019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6499" y="4008119"/>
              <a:ext cx="670814" cy="9019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21119" y="4008119"/>
              <a:ext cx="2385314" cy="90195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0719" y="4495800"/>
              <a:ext cx="7066533" cy="9019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0719" y="4983479"/>
              <a:ext cx="7478014" cy="90195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22019" y="2158936"/>
            <a:ext cx="7508875" cy="3448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2700">
              <a:lnSpc>
                <a:spcPct val="100299"/>
              </a:lnSpc>
              <a:spcBef>
                <a:spcPts val="9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SOENARTO (2005) MEMBERIKAN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BATASAN TTG PENELITIAN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PENGEMBANGAN SBG SUATU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PROSES UNTUK MENGEMBANGKAN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MEMVALIDASI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PRODUK-PRODUK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YANG AKAN DIGUNAKAN DALAM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PENDIDIKAN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DAN PEMBELAJARAN.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1460" cy="6850380"/>
            <a:chOff x="0" y="0"/>
            <a:chExt cx="914146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4198620"/>
              <a:ext cx="6383020" cy="26517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63720" y="3540759"/>
              <a:ext cx="4772660" cy="3309620"/>
            </a:xfrm>
            <a:custGeom>
              <a:avLst/>
              <a:gdLst/>
              <a:ahLst/>
              <a:cxnLst/>
              <a:rect l="l" t="t" r="r" b="b"/>
              <a:pathLst>
                <a:path w="4772659" h="3309620">
                  <a:moveTo>
                    <a:pt x="4772659" y="0"/>
                  </a:moveTo>
                  <a:lnTo>
                    <a:pt x="4617084" y="34925"/>
                  </a:lnTo>
                  <a:lnTo>
                    <a:pt x="4247260" y="104775"/>
                  </a:lnTo>
                  <a:lnTo>
                    <a:pt x="4048886" y="130175"/>
                  </a:lnTo>
                  <a:lnTo>
                    <a:pt x="3626738" y="190500"/>
                  </a:lnTo>
                  <a:lnTo>
                    <a:pt x="3420363" y="215900"/>
                  </a:lnTo>
                  <a:lnTo>
                    <a:pt x="3221989" y="250825"/>
                  </a:lnTo>
                  <a:lnTo>
                    <a:pt x="3023615" y="276225"/>
                  </a:lnTo>
                  <a:lnTo>
                    <a:pt x="2842640" y="320675"/>
                  </a:lnTo>
                  <a:lnTo>
                    <a:pt x="2679191" y="363473"/>
                  </a:lnTo>
                  <a:lnTo>
                    <a:pt x="2541143" y="414273"/>
                  </a:lnTo>
                  <a:lnTo>
                    <a:pt x="2420493" y="476250"/>
                  </a:lnTo>
                  <a:lnTo>
                    <a:pt x="2334768" y="536575"/>
                  </a:lnTo>
                  <a:lnTo>
                    <a:pt x="2309368" y="569848"/>
                  </a:lnTo>
                  <a:lnTo>
                    <a:pt x="2282316" y="614298"/>
                  </a:lnTo>
                  <a:lnTo>
                    <a:pt x="2264918" y="657225"/>
                  </a:lnTo>
                  <a:lnTo>
                    <a:pt x="2264918" y="700023"/>
                  </a:lnTo>
                  <a:lnTo>
                    <a:pt x="2274443" y="752347"/>
                  </a:lnTo>
                  <a:lnTo>
                    <a:pt x="2291841" y="795273"/>
                  </a:lnTo>
                  <a:lnTo>
                    <a:pt x="2317241" y="838072"/>
                  </a:lnTo>
                  <a:lnTo>
                    <a:pt x="2352166" y="872997"/>
                  </a:lnTo>
                  <a:lnTo>
                    <a:pt x="2445893" y="941323"/>
                  </a:lnTo>
                  <a:lnTo>
                    <a:pt x="2575940" y="1011173"/>
                  </a:lnTo>
                  <a:lnTo>
                    <a:pt x="2721990" y="1063497"/>
                  </a:lnTo>
                  <a:lnTo>
                    <a:pt x="3058540" y="1166748"/>
                  </a:lnTo>
                  <a:lnTo>
                    <a:pt x="3420363" y="1252473"/>
                  </a:lnTo>
                  <a:lnTo>
                    <a:pt x="3601338" y="1304797"/>
                  </a:lnTo>
                  <a:lnTo>
                    <a:pt x="3764787" y="1347596"/>
                  </a:lnTo>
                  <a:lnTo>
                    <a:pt x="3910837" y="1400047"/>
                  </a:lnTo>
                  <a:lnTo>
                    <a:pt x="4048886" y="1460372"/>
                  </a:lnTo>
                  <a:lnTo>
                    <a:pt x="4152010" y="1520697"/>
                  </a:lnTo>
                  <a:lnTo>
                    <a:pt x="4186935" y="1555622"/>
                  </a:lnTo>
                  <a:lnTo>
                    <a:pt x="4220336" y="1598421"/>
                  </a:lnTo>
                  <a:lnTo>
                    <a:pt x="4247260" y="1633346"/>
                  </a:lnTo>
                  <a:lnTo>
                    <a:pt x="4255261" y="1676272"/>
                  </a:lnTo>
                  <a:lnTo>
                    <a:pt x="4255261" y="1719071"/>
                  </a:lnTo>
                  <a:lnTo>
                    <a:pt x="4229861" y="1788921"/>
                  </a:lnTo>
                  <a:lnTo>
                    <a:pt x="4194936" y="1823846"/>
                  </a:lnTo>
                  <a:lnTo>
                    <a:pt x="4152010" y="1857248"/>
                  </a:lnTo>
                  <a:lnTo>
                    <a:pt x="4099686" y="1884171"/>
                  </a:lnTo>
                  <a:lnTo>
                    <a:pt x="4039361" y="1917573"/>
                  </a:lnTo>
                  <a:lnTo>
                    <a:pt x="3971162" y="1944496"/>
                  </a:lnTo>
                  <a:lnTo>
                    <a:pt x="3885437" y="1969896"/>
                  </a:lnTo>
                  <a:lnTo>
                    <a:pt x="3790187" y="1995296"/>
                  </a:lnTo>
                  <a:lnTo>
                    <a:pt x="3694937" y="2022220"/>
                  </a:lnTo>
                  <a:lnTo>
                    <a:pt x="3583812" y="2047671"/>
                  </a:lnTo>
                  <a:lnTo>
                    <a:pt x="2430018" y="2341333"/>
                  </a:lnTo>
                  <a:lnTo>
                    <a:pt x="2076068" y="2444508"/>
                  </a:lnTo>
                  <a:lnTo>
                    <a:pt x="1696719" y="2566746"/>
                  </a:lnTo>
                  <a:lnTo>
                    <a:pt x="1301495" y="2712770"/>
                  </a:lnTo>
                  <a:lnTo>
                    <a:pt x="879347" y="2885795"/>
                  </a:lnTo>
                  <a:lnTo>
                    <a:pt x="447547" y="3084220"/>
                  </a:lnTo>
                  <a:lnTo>
                    <a:pt x="0" y="3309619"/>
                  </a:lnTo>
                  <a:lnTo>
                    <a:pt x="241300" y="3309619"/>
                  </a:lnTo>
                  <a:lnTo>
                    <a:pt x="387222" y="3292158"/>
                  </a:lnTo>
                  <a:lnTo>
                    <a:pt x="612647" y="3161995"/>
                  </a:lnTo>
                  <a:lnTo>
                    <a:pt x="852296" y="3031832"/>
                  </a:lnTo>
                  <a:lnTo>
                    <a:pt x="1110995" y="2911195"/>
                  </a:lnTo>
                  <a:lnTo>
                    <a:pt x="1395094" y="2798495"/>
                  </a:lnTo>
                  <a:lnTo>
                    <a:pt x="1688718" y="2687383"/>
                  </a:lnTo>
                  <a:lnTo>
                    <a:pt x="1998217" y="2574683"/>
                  </a:lnTo>
                  <a:lnTo>
                    <a:pt x="2774441" y="2333396"/>
                  </a:lnTo>
                  <a:lnTo>
                    <a:pt x="2928365" y="2288959"/>
                  </a:lnTo>
                  <a:lnTo>
                    <a:pt x="3247389" y="2211171"/>
                  </a:lnTo>
                  <a:lnTo>
                    <a:pt x="3901312" y="2039746"/>
                  </a:lnTo>
                  <a:lnTo>
                    <a:pt x="4048886" y="2004821"/>
                  </a:lnTo>
                  <a:lnTo>
                    <a:pt x="4194936" y="1962023"/>
                  </a:lnTo>
                  <a:lnTo>
                    <a:pt x="4332985" y="1927098"/>
                  </a:lnTo>
                  <a:lnTo>
                    <a:pt x="4453635" y="1892173"/>
                  </a:lnTo>
                  <a:lnTo>
                    <a:pt x="4564760" y="1857248"/>
                  </a:lnTo>
                  <a:lnTo>
                    <a:pt x="4652009" y="1823846"/>
                  </a:lnTo>
                  <a:lnTo>
                    <a:pt x="4720335" y="1796923"/>
                  </a:lnTo>
                  <a:lnTo>
                    <a:pt x="4772659" y="1771523"/>
                  </a:lnTo>
                  <a:lnTo>
                    <a:pt x="4772659" y="1382521"/>
                  </a:lnTo>
                  <a:lnTo>
                    <a:pt x="4667884" y="1365122"/>
                  </a:lnTo>
                  <a:lnTo>
                    <a:pt x="4237735" y="1279397"/>
                  </a:lnTo>
                  <a:lnTo>
                    <a:pt x="4074286" y="1244472"/>
                  </a:lnTo>
                  <a:lnTo>
                    <a:pt x="3556888" y="1114297"/>
                  </a:lnTo>
                  <a:lnTo>
                    <a:pt x="3393439" y="1063497"/>
                  </a:lnTo>
                  <a:lnTo>
                    <a:pt x="3247389" y="1011173"/>
                  </a:lnTo>
                  <a:lnTo>
                    <a:pt x="3109340" y="958722"/>
                  </a:lnTo>
                  <a:lnTo>
                    <a:pt x="2988690" y="898397"/>
                  </a:lnTo>
                  <a:lnTo>
                    <a:pt x="2894964" y="847597"/>
                  </a:lnTo>
                  <a:lnTo>
                    <a:pt x="2825241" y="785748"/>
                  </a:lnTo>
                  <a:lnTo>
                    <a:pt x="2807715" y="752347"/>
                  </a:lnTo>
                  <a:lnTo>
                    <a:pt x="2790316" y="725423"/>
                  </a:lnTo>
                  <a:lnTo>
                    <a:pt x="2782315" y="692022"/>
                  </a:lnTo>
                  <a:lnTo>
                    <a:pt x="2790316" y="665098"/>
                  </a:lnTo>
                  <a:lnTo>
                    <a:pt x="2825241" y="604773"/>
                  </a:lnTo>
                  <a:lnTo>
                    <a:pt x="2877565" y="544448"/>
                  </a:lnTo>
                  <a:lnTo>
                    <a:pt x="2955289" y="501650"/>
                  </a:lnTo>
                  <a:lnTo>
                    <a:pt x="3049015" y="458723"/>
                  </a:lnTo>
                  <a:lnTo>
                    <a:pt x="3152139" y="423798"/>
                  </a:lnTo>
                  <a:lnTo>
                    <a:pt x="3272789" y="388873"/>
                  </a:lnTo>
                  <a:lnTo>
                    <a:pt x="3548887" y="338073"/>
                  </a:lnTo>
                  <a:lnTo>
                    <a:pt x="3858386" y="285750"/>
                  </a:lnTo>
                  <a:lnTo>
                    <a:pt x="4169536" y="250825"/>
                  </a:lnTo>
                  <a:lnTo>
                    <a:pt x="4634610" y="172973"/>
                  </a:lnTo>
                  <a:lnTo>
                    <a:pt x="4772659" y="138048"/>
                  </a:lnTo>
                  <a:lnTo>
                    <a:pt x="4772659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1460" cy="45694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3739" y="698500"/>
              <a:ext cx="5435854" cy="123215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20289" y="821309"/>
            <a:ext cx="47339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E4E4FF"/>
                </a:solidFill>
                <a:latin typeface="Garamond"/>
                <a:cs typeface="Garamond"/>
              </a:rPr>
              <a:t>DEFINISI</a:t>
            </a:r>
            <a:r>
              <a:rPr b="1" spc="-114" dirty="0">
                <a:solidFill>
                  <a:srgbClr val="E4E4FF"/>
                </a:solidFill>
                <a:latin typeface="Garamond"/>
                <a:cs typeface="Garamond"/>
              </a:rPr>
              <a:t> </a:t>
            </a:r>
            <a:r>
              <a:rPr b="1" spc="-5" dirty="0">
                <a:solidFill>
                  <a:srgbClr val="E4E4FF"/>
                </a:solidFill>
                <a:latin typeface="Garamond"/>
                <a:cs typeface="Garamond"/>
              </a:rPr>
              <a:t>LAIN…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845058" rIns="0" bIns="0" rtlCol="0">
            <a:spAutoFit/>
          </a:bodyPr>
          <a:lstStyle/>
          <a:p>
            <a:pPr marL="398145" marR="5080" indent="-38100">
              <a:lnSpc>
                <a:spcPct val="100299"/>
              </a:lnSpc>
              <a:spcBef>
                <a:spcPts val="90"/>
              </a:spcBef>
            </a:pPr>
            <a:r>
              <a:rPr sz="3600" dirty="0">
                <a:latin typeface="Arial"/>
                <a:cs typeface="Arial"/>
              </a:rPr>
              <a:t>SEEL &amp; </a:t>
            </a:r>
            <a:r>
              <a:rPr sz="3600" spc="-5" dirty="0">
                <a:latin typeface="Arial"/>
                <a:cs typeface="Arial"/>
              </a:rPr>
              <a:t>RICHEY (1994) 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MENGEMUKAKAN </a:t>
            </a:r>
            <a:r>
              <a:rPr sz="3600" dirty="0">
                <a:latin typeface="Arial"/>
                <a:cs typeface="Arial"/>
              </a:rPr>
              <a:t>BAHWA 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PENGEMBANGAN </a:t>
            </a:r>
            <a:r>
              <a:rPr sz="3600" spc="-5" dirty="0">
                <a:latin typeface="Arial"/>
                <a:cs typeface="Arial"/>
              </a:rPr>
              <a:t>ADALAH 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PROSES PENERJEMAHAN 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SPESIFIKASI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DESAIN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KE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DALAM </a:t>
            </a:r>
            <a:r>
              <a:rPr sz="3600" spc="-98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BENTUK </a:t>
            </a:r>
            <a:r>
              <a:rPr sz="3600" dirty="0">
                <a:latin typeface="Arial"/>
                <a:cs typeface="Arial"/>
              </a:rPr>
              <a:t>FISIK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9600" y="2222500"/>
            <a:ext cx="7828915" cy="3764915"/>
            <a:chOff x="609600" y="2222500"/>
            <a:chExt cx="7828915" cy="376491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2222500"/>
              <a:ext cx="5631434" cy="10137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700" y="2778759"/>
              <a:ext cx="6469634" cy="10137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700" y="3327400"/>
              <a:ext cx="6596633" cy="10137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7700" y="3876039"/>
              <a:ext cx="6520433" cy="101371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700" y="4424679"/>
              <a:ext cx="7790433" cy="10137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700" y="4973320"/>
              <a:ext cx="3726434" cy="10137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1460" cy="6850380"/>
            <a:chOff x="0" y="0"/>
            <a:chExt cx="914146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4198620"/>
              <a:ext cx="6383020" cy="26517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63720" y="3540759"/>
              <a:ext cx="4772660" cy="3309620"/>
            </a:xfrm>
            <a:custGeom>
              <a:avLst/>
              <a:gdLst/>
              <a:ahLst/>
              <a:cxnLst/>
              <a:rect l="l" t="t" r="r" b="b"/>
              <a:pathLst>
                <a:path w="4772659" h="3309620">
                  <a:moveTo>
                    <a:pt x="4772659" y="0"/>
                  </a:moveTo>
                  <a:lnTo>
                    <a:pt x="4617084" y="34925"/>
                  </a:lnTo>
                  <a:lnTo>
                    <a:pt x="4247260" y="104775"/>
                  </a:lnTo>
                  <a:lnTo>
                    <a:pt x="4048886" y="130175"/>
                  </a:lnTo>
                  <a:lnTo>
                    <a:pt x="3626738" y="190500"/>
                  </a:lnTo>
                  <a:lnTo>
                    <a:pt x="3420363" y="215900"/>
                  </a:lnTo>
                  <a:lnTo>
                    <a:pt x="3221989" y="250825"/>
                  </a:lnTo>
                  <a:lnTo>
                    <a:pt x="3023615" y="276225"/>
                  </a:lnTo>
                  <a:lnTo>
                    <a:pt x="2842640" y="320675"/>
                  </a:lnTo>
                  <a:lnTo>
                    <a:pt x="2679191" y="363473"/>
                  </a:lnTo>
                  <a:lnTo>
                    <a:pt x="2541143" y="414273"/>
                  </a:lnTo>
                  <a:lnTo>
                    <a:pt x="2420493" y="476250"/>
                  </a:lnTo>
                  <a:lnTo>
                    <a:pt x="2334768" y="536575"/>
                  </a:lnTo>
                  <a:lnTo>
                    <a:pt x="2309368" y="569848"/>
                  </a:lnTo>
                  <a:lnTo>
                    <a:pt x="2282316" y="614298"/>
                  </a:lnTo>
                  <a:lnTo>
                    <a:pt x="2264918" y="657225"/>
                  </a:lnTo>
                  <a:lnTo>
                    <a:pt x="2264918" y="700023"/>
                  </a:lnTo>
                  <a:lnTo>
                    <a:pt x="2274443" y="752347"/>
                  </a:lnTo>
                  <a:lnTo>
                    <a:pt x="2291841" y="795273"/>
                  </a:lnTo>
                  <a:lnTo>
                    <a:pt x="2317241" y="838072"/>
                  </a:lnTo>
                  <a:lnTo>
                    <a:pt x="2352166" y="872997"/>
                  </a:lnTo>
                  <a:lnTo>
                    <a:pt x="2445893" y="941323"/>
                  </a:lnTo>
                  <a:lnTo>
                    <a:pt x="2575940" y="1011173"/>
                  </a:lnTo>
                  <a:lnTo>
                    <a:pt x="2721990" y="1063497"/>
                  </a:lnTo>
                  <a:lnTo>
                    <a:pt x="3058540" y="1166748"/>
                  </a:lnTo>
                  <a:lnTo>
                    <a:pt x="3420363" y="1252473"/>
                  </a:lnTo>
                  <a:lnTo>
                    <a:pt x="3601338" y="1304797"/>
                  </a:lnTo>
                  <a:lnTo>
                    <a:pt x="3764787" y="1347596"/>
                  </a:lnTo>
                  <a:lnTo>
                    <a:pt x="3910837" y="1400047"/>
                  </a:lnTo>
                  <a:lnTo>
                    <a:pt x="4048886" y="1460372"/>
                  </a:lnTo>
                  <a:lnTo>
                    <a:pt x="4152010" y="1520697"/>
                  </a:lnTo>
                  <a:lnTo>
                    <a:pt x="4186935" y="1555622"/>
                  </a:lnTo>
                  <a:lnTo>
                    <a:pt x="4220336" y="1598421"/>
                  </a:lnTo>
                  <a:lnTo>
                    <a:pt x="4247260" y="1633346"/>
                  </a:lnTo>
                  <a:lnTo>
                    <a:pt x="4255261" y="1676272"/>
                  </a:lnTo>
                  <a:lnTo>
                    <a:pt x="4255261" y="1719071"/>
                  </a:lnTo>
                  <a:lnTo>
                    <a:pt x="4229861" y="1788921"/>
                  </a:lnTo>
                  <a:lnTo>
                    <a:pt x="4194936" y="1823846"/>
                  </a:lnTo>
                  <a:lnTo>
                    <a:pt x="4152010" y="1857248"/>
                  </a:lnTo>
                  <a:lnTo>
                    <a:pt x="4099686" y="1884171"/>
                  </a:lnTo>
                  <a:lnTo>
                    <a:pt x="4039361" y="1917573"/>
                  </a:lnTo>
                  <a:lnTo>
                    <a:pt x="3971162" y="1944496"/>
                  </a:lnTo>
                  <a:lnTo>
                    <a:pt x="3885437" y="1969896"/>
                  </a:lnTo>
                  <a:lnTo>
                    <a:pt x="3790187" y="1995296"/>
                  </a:lnTo>
                  <a:lnTo>
                    <a:pt x="3694937" y="2022220"/>
                  </a:lnTo>
                  <a:lnTo>
                    <a:pt x="3583812" y="2047671"/>
                  </a:lnTo>
                  <a:lnTo>
                    <a:pt x="2430018" y="2341333"/>
                  </a:lnTo>
                  <a:lnTo>
                    <a:pt x="2076068" y="2444508"/>
                  </a:lnTo>
                  <a:lnTo>
                    <a:pt x="1696719" y="2566746"/>
                  </a:lnTo>
                  <a:lnTo>
                    <a:pt x="1301495" y="2712770"/>
                  </a:lnTo>
                  <a:lnTo>
                    <a:pt x="879347" y="2885795"/>
                  </a:lnTo>
                  <a:lnTo>
                    <a:pt x="447547" y="3084220"/>
                  </a:lnTo>
                  <a:lnTo>
                    <a:pt x="0" y="3309619"/>
                  </a:lnTo>
                  <a:lnTo>
                    <a:pt x="241300" y="3309619"/>
                  </a:lnTo>
                  <a:lnTo>
                    <a:pt x="387222" y="3292158"/>
                  </a:lnTo>
                  <a:lnTo>
                    <a:pt x="612647" y="3161995"/>
                  </a:lnTo>
                  <a:lnTo>
                    <a:pt x="852296" y="3031832"/>
                  </a:lnTo>
                  <a:lnTo>
                    <a:pt x="1110995" y="2911195"/>
                  </a:lnTo>
                  <a:lnTo>
                    <a:pt x="1395094" y="2798495"/>
                  </a:lnTo>
                  <a:lnTo>
                    <a:pt x="1688718" y="2687383"/>
                  </a:lnTo>
                  <a:lnTo>
                    <a:pt x="1998217" y="2574683"/>
                  </a:lnTo>
                  <a:lnTo>
                    <a:pt x="2774441" y="2333396"/>
                  </a:lnTo>
                  <a:lnTo>
                    <a:pt x="2928365" y="2288959"/>
                  </a:lnTo>
                  <a:lnTo>
                    <a:pt x="3247389" y="2211171"/>
                  </a:lnTo>
                  <a:lnTo>
                    <a:pt x="3901312" y="2039746"/>
                  </a:lnTo>
                  <a:lnTo>
                    <a:pt x="4048886" y="2004821"/>
                  </a:lnTo>
                  <a:lnTo>
                    <a:pt x="4194936" y="1962023"/>
                  </a:lnTo>
                  <a:lnTo>
                    <a:pt x="4332985" y="1927098"/>
                  </a:lnTo>
                  <a:lnTo>
                    <a:pt x="4453635" y="1892173"/>
                  </a:lnTo>
                  <a:lnTo>
                    <a:pt x="4564760" y="1857248"/>
                  </a:lnTo>
                  <a:lnTo>
                    <a:pt x="4652009" y="1823846"/>
                  </a:lnTo>
                  <a:lnTo>
                    <a:pt x="4720335" y="1796923"/>
                  </a:lnTo>
                  <a:lnTo>
                    <a:pt x="4772659" y="1771523"/>
                  </a:lnTo>
                  <a:lnTo>
                    <a:pt x="4772659" y="1382521"/>
                  </a:lnTo>
                  <a:lnTo>
                    <a:pt x="4667884" y="1365122"/>
                  </a:lnTo>
                  <a:lnTo>
                    <a:pt x="4237735" y="1279397"/>
                  </a:lnTo>
                  <a:lnTo>
                    <a:pt x="4074286" y="1244472"/>
                  </a:lnTo>
                  <a:lnTo>
                    <a:pt x="3556888" y="1114297"/>
                  </a:lnTo>
                  <a:lnTo>
                    <a:pt x="3393439" y="1063497"/>
                  </a:lnTo>
                  <a:lnTo>
                    <a:pt x="3247389" y="1011173"/>
                  </a:lnTo>
                  <a:lnTo>
                    <a:pt x="3109340" y="958722"/>
                  </a:lnTo>
                  <a:lnTo>
                    <a:pt x="2988690" y="898397"/>
                  </a:lnTo>
                  <a:lnTo>
                    <a:pt x="2894964" y="847597"/>
                  </a:lnTo>
                  <a:lnTo>
                    <a:pt x="2825241" y="785748"/>
                  </a:lnTo>
                  <a:lnTo>
                    <a:pt x="2807715" y="752347"/>
                  </a:lnTo>
                  <a:lnTo>
                    <a:pt x="2790316" y="725423"/>
                  </a:lnTo>
                  <a:lnTo>
                    <a:pt x="2782315" y="692022"/>
                  </a:lnTo>
                  <a:lnTo>
                    <a:pt x="2790316" y="665098"/>
                  </a:lnTo>
                  <a:lnTo>
                    <a:pt x="2825241" y="604773"/>
                  </a:lnTo>
                  <a:lnTo>
                    <a:pt x="2877565" y="544448"/>
                  </a:lnTo>
                  <a:lnTo>
                    <a:pt x="2955289" y="501650"/>
                  </a:lnTo>
                  <a:lnTo>
                    <a:pt x="3049015" y="458723"/>
                  </a:lnTo>
                  <a:lnTo>
                    <a:pt x="3152139" y="423798"/>
                  </a:lnTo>
                  <a:lnTo>
                    <a:pt x="3272789" y="388873"/>
                  </a:lnTo>
                  <a:lnTo>
                    <a:pt x="3548887" y="338073"/>
                  </a:lnTo>
                  <a:lnTo>
                    <a:pt x="3858386" y="285750"/>
                  </a:lnTo>
                  <a:lnTo>
                    <a:pt x="4169536" y="250825"/>
                  </a:lnTo>
                  <a:lnTo>
                    <a:pt x="4634610" y="172973"/>
                  </a:lnTo>
                  <a:lnTo>
                    <a:pt x="4772659" y="138048"/>
                  </a:lnTo>
                  <a:lnTo>
                    <a:pt x="4772659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1460" cy="45694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3739" y="342900"/>
              <a:ext cx="5435854" cy="123215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20289" y="463486"/>
            <a:ext cx="47313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E4E4FF"/>
                </a:solidFill>
                <a:latin typeface="Garamond"/>
                <a:cs typeface="Garamond"/>
              </a:rPr>
              <a:t>DEFINISI</a:t>
            </a:r>
            <a:r>
              <a:rPr b="1" spc="-100" dirty="0">
                <a:solidFill>
                  <a:srgbClr val="E4E4FF"/>
                </a:solidFill>
                <a:latin typeface="Garamond"/>
                <a:cs typeface="Garamond"/>
              </a:rPr>
              <a:t> </a:t>
            </a:r>
            <a:r>
              <a:rPr b="1" spc="-5" dirty="0">
                <a:solidFill>
                  <a:srgbClr val="E4E4FF"/>
                </a:solidFill>
                <a:latin typeface="Garamond"/>
                <a:cs typeface="Garamond"/>
              </a:rPr>
              <a:t>LAIN…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7365" y="1246187"/>
            <a:ext cx="8029575" cy="551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Penelitian dan Pengembangan adalah 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rangkaian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proses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atau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langkah-langkah </a:t>
            </a:r>
            <a:r>
              <a:rPr sz="3600" spc="-9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dalam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rangka</a:t>
            </a:r>
            <a:r>
              <a:rPr sz="3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mengembangkan suatu </a:t>
            </a:r>
            <a:r>
              <a:rPr sz="3600" b="1" spc="-9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produk baru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atau </a:t>
            </a:r>
            <a:r>
              <a:rPr sz="36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memperbaiki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produk-produk</a:t>
            </a:r>
            <a:r>
              <a:rPr sz="36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spc="-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yang</a:t>
            </a:r>
            <a:r>
              <a:rPr sz="3600" b="1" u="heavy" spc="3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telah </a:t>
            </a:r>
            <a:r>
              <a:rPr sz="36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ada</a:t>
            </a:r>
            <a:r>
              <a:rPr sz="36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agar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 dapat dipertanggungjawabkan 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(Direktorat </a:t>
            </a:r>
            <a:r>
              <a:rPr sz="3600" spc="-70" dirty="0">
                <a:solidFill>
                  <a:srgbClr val="FFFFFF"/>
                </a:solidFill>
                <a:latin typeface="Arial"/>
                <a:cs typeface="Arial"/>
              </a:rPr>
              <a:t>Tenaga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Kependidikan dan 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Direktorat Jenderal Peningkatan Mutu 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Pendidikan dan </a:t>
            </a:r>
            <a:r>
              <a:rPr sz="3600" spc="-70" dirty="0">
                <a:solidFill>
                  <a:srgbClr val="FFFFFF"/>
                </a:solidFill>
                <a:latin typeface="Arial"/>
                <a:cs typeface="Arial"/>
              </a:rPr>
              <a:t>Tenaga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Kependidikan, 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2008)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0" y="0"/>
            <a:ext cx="685800" cy="6858000"/>
          </a:xfrm>
          <a:custGeom>
            <a:avLst/>
            <a:gdLst/>
            <a:ahLst/>
            <a:cxnLst/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2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2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12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0" y="0"/>
            <a:ext cx="609600" cy="6858000"/>
          </a:xfrm>
          <a:custGeom>
            <a:avLst/>
            <a:gdLst/>
            <a:ahLst/>
            <a:cxnLst/>
            <a:rect l="l" t="t" r="r" b="b"/>
            <a:pathLst>
              <a:path w="609600" h="6858000">
                <a:moveTo>
                  <a:pt x="0" y="6858000"/>
                </a:moveTo>
                <a:lnTo>
                  <a:pt x="609600" y="6858000"/>
                </a:lnTo>
                <a:lnTo>
                  <a:pt x="609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5164" y="0"/>
            <a:ext cx="1676400" cy="6858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81200" cy="6858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0"/>
            <a:ext cx="838200" cy="685800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9812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240020" y="0"/>
            <a:ext cx="3903979" cy="6858000"/>
            <a:chOff x="5240020" y="0"/>
            <a:chExt cx="3903979" cy="6858000"/>
          </a:xfrm>
        </p:grpSpPr>
        <p:sp>
          <p:nvSpPr>
            <p:cNvPr id="13" name="object 13"/>
            <p:cNvSpPr/>
            <p:nvPr/>
          </p:nvSpPr>
          <p:spPr>
            <a:xfrm>
              <a:off x="5240020" y="0"/>
              <a:ext cx="322580" cy="6858000"/>
            </a:xfrm>
            <a:custGeom>
              <a:avLst/>
              <a:gdLst/>
              <a:ahLst/>
              <a:cxnLst/>
              <a:rect l="l" t="t" r="r" b="b"/>
              <a:pathLst>
                <a:path w="322579" h="6858000">
                  <a:moveTo>
                    <a:pt x="0" y="6858000"/>
                  </a:moveTo>
                  <a:lnTo>
                    <a:pt x="322579" y="6858000"/>
                  </a:lnTo>
                  <a:lnTo>
                    <a:pt x="322579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2600" y="0"/>
              <a:ext cx="3581400" cy="685800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0" y="0"/>
            <a:ext cx="9146540" cy="6858000"/>
            <a:chOff x="0" y="0"/>
            <a:chExt cx="9146540" cy="685800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6659" y="0"/>
              <a:ext cx="739139" cy="68580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540" y="6151879"/>
              <a:ext cx="9144000" cy="706120"/>
            </a:xfrm>
            <a:custGeom>
              <a:avLst/>
              <a:gdLst/>
              <a:ahLst/>
              <a:cxnLst/>
              <a:rect l="l" t="t" r="r" b="b"/>
              <a:pathLst>
                <a:path w="9144000" h="706120">
                  <a:moveTo>
                    <a:pt x="0" y="152336"/>
                  </a:moveTo>
                  <a:lnTo>
                    <a:pt x="0" y="706120"/>
                  </a:lnTo>
                  <a:lnTo>
                    <a:pt x="9144000" y="706120"/>
                  </a:lnTo>
                  <a:lnTo>
                    <a:pt x="9144000" y="236435"/>
                  </a:lnTo>
                  <a:lnTo>
                    <a:pt x="1304925" y="236435"/>
                  </a:lnTo>
                  <a:lnTo>
                    <a:pt x="1123950" y="218973"/>
                  </a:lnTo>
                  <a:lnTo>
                    <a:pt x="1038225" y="203111"/>
                  </a:lnTo>
                  <a:lnTo>
                    <a:pt x="971550" y="185648"/>
                  </a:lnTo>
                  <a:lnTo>
                    <a:pt x="190500" y="185648"/>
                  </a:lnTo>
                  <a:lnTo>
                    <a:pt x="142875" y="177723"/>
                  </a:lnTo>
                  <a:lnTo>
                    <a:pt x="104775" y="177723"/>
                  </a:lnTo>
                  <a:lnTo>
                    <a:pt x="66675" y="169786"/>
                  </a:lnTo>
                  <a:lnTo>
                    <a:pt x="38100" y="161848"/>
                  </a:lnTo>
                  <a:lnTo>
                    <a:pt x="0" y="152336"/>
                  </a:lnTo>
                  <a:close/>
                </a:path>
                <a:path w="9144000" h="706120">
                  <a:moveTo>
                    <a:pt x="2219325" y="69824"/>
                  </a:moveTo>
                  <a:lnTo>
                    <a:pt x="2133600" y="69824"/>
                  </a:lnTo>
                  <a:lnTo>
                    <a:pt x="2114550" y="79336"/>
                  </a:lnTo>
                  <a:lnTo>
                    <a:pt x="2076450" y="87274"/>
                  </a:lnTo>
                  <a:lnTo>
                    <a:pt x="2000250" y="111074"/>
                  </a:lnTo>
                  <a:lnTo>
                    <a:pt x="1933575" y="136461"/>
                  </a:lnTo>
                  <a:lnTo>
                    <a:pt x="1866900" y="152336"/>
                  </a:lnTo>
                  <a:lnTo>
                    <a:pt x="1809750" y="169786"/>
                  </a:lnTo>
                  <a:lnTo>
                    <a:pt x="1743075" y="185648"/>
                  </a:lnTo>
                  <a:lnTo>
                    <a:pt x="1685925" y="203111"/>
                  </a:lnTo>
                  <a:lnTo>
                    <a:pt x="1619250" y="211048"/>
                  </a:lnTo>
                  <a:lnTo>
                    <a:pt x="1504950" y="226910"/>
                  </a:lnTo>
                  <a:lnTo>
                    <a:pt x="1400175" y="236435"/>
                  </a:lnTo>
                  <a:lnTo>
                    <a:pt x="9144000" y="236435"/>
                  </a:lnTo>
                  <a:lnTo>
                    <a:pt x="9144000" y="203111"/>
                  </a:lnTo>
                  <a:lnTo>
                    <a:pt x="4429125" y="203111"/>
                  </a:lnTo>
                  <a:lnTo>
                    <a:pt x="4391025" y="195173"/>
                  </a:lnTo>
                  <a:lnTo>
                    <a:pt x="4352925" y="185648"/>
                  </a:lnTo>
                  <a:lnTo>
                    <a:pt x="4312933" y="174548"/>
                  </a:lnTo>
                  <a:lnTo>
                    <a:pt x="3825875" y="174548"/>
                  </a:lnTo>
                  <a:lnTo>
                    <a:pt x="3768725" y="169786"/>
                  </a:lnTo>
                  <a:lnTo>
                    <a:pt x="3727450" y="163436"/>
                  </a:lnTo>
                  <a:lnTo>
                    <a:pt x="3724008" y="161848"/>
                  </a:lnTo>
                  <a:lnTo>
                    <a:pt x="2609850" y="161848"/>
                  </a:lnTo>
                  <a:lnTo>
                    <a:pt x="2543175" y="152336"/>
                  </a:lnTo>
                  <a:lnTo>
                    <a:pt x="2476500" y="144399"/>
                  </a:lnTo>
                  <a:lnTo>
                    <a:pt x="2419350" y="136461"/>
                  </a:lnTo>
                  <a:lnTo>
                    <a:pt x="2390775" y="136461"/>
                  </a:lnTo>
                  <a:lnTo>
                    <a:pt x="2352675" y="120599"/>
                  </a:lnTo>
                  <a:lnTo>
                    <a:pt x="2343150" y="111074"/>
                  </a:lnTo>
                  <a:lnTo>
                    <a:pt x="2314575" y="103136"/>
                  </a:lnTo>
                  <a:lnTo>
                    <a:pt x="2286000" y="87274"/>
                  </a:lnTo>
                  <a:lnTo>
                    <a:pt x="2266950" y="79336"/>
                  </a:lnTo>
                  <a:lnTo>
                    <a:pt x="2238375" y="79336"/>
                  </a:lnTo>
                  <a:lnTo>
                    <a:pt x="2219325" y="69824"/>
                  </a:lnTo>
                  <a:close/>
                </a:path>
                <a:path w="9144000" h="706120">
                  <a:moveTo>
                    <a:pt x="5705475" y="79336"/>
                  </a:moveTo>
                  <a:lnTo>
                    <a:pt x="5562600" y="79336"/>
                  </a:lnTo>
                  <a:lnTo>
                    <a:pt x="5543550" y="87274"/>
                  </a:lnTo>
                  <a:lnTo>
                    <a:pt x="5524500" y="87274"/>
                  </a:lnTo>
                  <a:lnTo>
                    <a:pt x="5505450" y="103136"/>
                  </a:lnTo>
                  <a:lnTo>
                    <a:pt x="5486400" y="111074"/>
                  </a:lnTo>
                  <a:lnTo>
                    <a:pt x="5476875" y="111074"/>
                  </a:lnTo>
                  <a:lnTo>
                    <a:pt x="5429250" y="120599"/>
                  </a:lnTo>
                  <a:lnTo>
                    <a:pt x="5286375" y="128524"/>
                  </a:lnTo>
                  <a:lnTo>
                    <a:pt x="5086350" y="144399"/>
                  </a:lnTo>
                  <a:lnTo>
                    <a:pt x="4962525" y="161848"/>
                  </a:lnTo>
                  <a:lnTo>
                    <a:pt x="4838700" y="177723"/>
                  </a:lnTo>
                  <a:lnTo>
                    <a:pt x="4714875" y="195173"/>
                  </a:lnTo>
                  <a:lnTo>
                    <a:pt x="4610100" y="203111"/>
                  </a:lnTo>
                  <a:lnTo>
                    <a:pt x="9144000" y="203111"/>
                  </a:lnTo>
                  <a:lnTo>
                    <a:pt x="9144000" y="177723"/>
                  </a:lnTo>
                  <a:lnTo>
                    <a:pt x="7524750" y="177723"/>
                  </a:lnTo>
                  <a:lnTo>
                    <a:pt x="7486650" y="169786"/>
                  </a:lnTo>
                  <a:lnTo>
                    <a:pt x="7458075" y="161848"/>
                  </a:lnTo>
                  <a:lnTo>
                    <a:pt x="6048375" y="161848"/>
                  </a:lnTo>
                  <a:lnTo>
                    <a:pt x="5972175" y="152336"/>
                  </a:lnTo>
                  <a:lnTo>
                    <a:pt x="5915025" y="144399"/>
                  </a:lnTo>
                  <a:lnTo>
                    <a:pt x="5848350" y="128524"/>
                  </a:lnTo>
                  <a:lnTo>
                    <a:pt x="5800725" y="120599"/>
                  </a:lnTo>
                  <a:lnTo>
                    <a:pt x="5781675" y="111074"/>
                  </a:lnTo>
                  <a:lnTo>
                    <a:pt x="5762625" y="103136"/>
                  </a:lnTo>
                  <a:lnTo>
                    <a:pt x="5734050" y="95211"/>
                  </a:lnTo>
                  <a:lnTo>
                    <a:pt x="5705475" y="79336"/>
                  </a:lnTo>
                  <a:close/>
                </a:path>
                <a:path w="9144000" h="706120">
                  <a:moveTo>
                    <a:pt x="647700" y="53949"/>
                  </a:moveTo>
                  <a:lnTo>
                    <a:pt x="609600" y="53949"/>
                  </a:lnTo>
                  <a:lnTo>
                    <a:pt x="590550" y="69824"/>
                  </a:lnTo>
                  <a:lnTo>
                    <a:pt x="571500" y="87274"/>
                  </a:lnTo>
                  <a:lnTo>
                    <a:pt x="542925" y="111074"/>
                  </a:lnTo>
                  <a:lnTo>
                    <a:pt x="514350" y="136461"/>
                  </a:lnTo>
                  <a:lnTo>
                    <a:pt x="457200" y="152336"/>
                  </a:lnTo>
                  <a:lnTo>
                    <a:pt x="419100" y="161848"/>
                  </a:lnTo>
                  <a:lnTo>
                    <a:pt x="342900" y="177723"/>
                  </a:lnTo>
                  <a:lnTo>
                    <a:pt x="304800" y="177723"/>
                  </a:lnTo>
                  <a:lnTo>
                    <a:pt x="266700" y="185648"/>
                  </a:lnTo>
                  <a:lnTo>
                    <a:pt x="971550" y="185648"/>
                  </a:lnTo>
                  <a:lnTo>
                    <a:pt x="904875" y="169786"/>
                  </a:lnTo>
                  <a:lnTo>
                    <a:pt x="847725" y="152336"/>
                  </a:lnTo>
                  <a:lnTo>
                    <a:pt x="800100" y="136461"/>
                  </a:lnTo>
                  <a:lnTo>
                    <a:pt x="762000" y="120599"/>
                  </a:lnTo>
                  <a:lnTo>
                    <a:pt x="733425" y="103136"/>
                  </a:lnTo>
                  <a:lnTo>
                    <a:pt x="704850" y="87274"/>
                  </a:lnTo>
                  <a:lnTo>
                    <a:pt x="676275" y="69824"/>
                  </a:lnTo>
                  <a:lnTo>
                    <a:pt x="647700" y="53949"/>
                  </a:lnTo>
                  <a:close/>
                </a:path>
                <a:path w="9144000" h="706120">
                  <a:moveTo>
                    <a:pt x="8166100" y="11112"/>
                  </a:moveTo>
                  <a:lnTo>
                    <a:pt x="8080375" y="25387"/>
                  </a:lnTo>
                  <a:lnTo>
                    <a:pt x="8018399" y="34912"/>
                  </a:lnTo>
                  <a:lnTo>
                    <a:pt x="7994650" y="47599"/>
                  </a:lnTo>
                  <a:lnTo>
                    <a:pt x="7972425" y="61887"/>
                  </a:lnTo>
                  <a:lnTo>
                    <a:pt x="7953375" y="69824"/>
                  </a:lnTo>
                  <a:lnTo>
                    <a:pt x="7915275" y="87274"/>
                  </a:lnTo>
                  <a:lnTo>
                    <a:pt x="7858125" y="111074"/>
                  </a:lnTo>
                  <a:lnTo>
                    <a:pt x="7810500" y="136461"/>
                  </a:lnTo>
                  <a:lnTo>
                    <a:pt x="7753350" y="152336"/>
                  </a:lnTo>
                  <a:lnTo>
                    <a:pt x="7705725" y="161848"/>
                  </a:lnTo>
                  <a:lnTo>
                    <a:pt x="7610475" y="177723"/>
                  </a:lnTo>
                  <a:lnTo>
                    <a:pt x="9144000" y="177723"/>
                  </a:lnTo>
                  <a:lnTo>
                    <a:pt x="9144000" y="144399"/>
                  </a:lnTo>
                  <a:lnTo>
                    <a:pt x="8801100" y="144399"/>
                  </a:lnTo>
                  <a:lnTo>
                    <a:pt x="8743950" y="136461"/>
                  </a:lnTo>
                  <a:lnTo>
                    <a:pt x="8715375" y="136461"/>
                  </a:lnTo>
                  <a:lnTo>
                    <a:pt x="8677275" y="120599"/>
                  </a:lnTo>
                  <a:lnTo>
                    <a:pt x="8658225" y="120599"/>
                  </a:lnTo>
                  <a:lnTo>
                    <a:pt x="8658225" y="111074"/>
                  </a:lnTo>
                  <a:lnTo>
                    <a:pt x="8648700" y="111074"/>
                  </a:lnTo>
                  <a:lnTo>
                    <a:pt x="8648700" y="87274"/>
                  </a:lnTo>
                  <a:lnTo>
                    <a:pt x="8639175" y="79336"/>
                  </a:lnTo>
                  <a:lnTo>
                    <a:pt x="8639175" y="69824"/>
                  </a:lnTo>
                  <a:lnTo>
                    <a:pt x="8629650" y="61887"/>
                  </a:lnTo>
                  <a:lnTo>
                    <a:pt x="8610600" y="53949"/>
                  </a:lnTo>
                  <a:lnTo>
                    <a:pt x="8601075" y="46012"/>
                  </a:lnTo>
                  <a:lnTo>
                    <a:pt x="8594725" y="28562"/>
                  </a:lnTo>
                  <a:lnTo>
                    <a:pt x="8574151" y="25387"/>
                  </a:lnTo>
                  <a:lnTo>
                    <a:pt x="8550275" y="15862"/>
                  </a:lnTo>
                  <a:lnTo>
                    <a:pt x="8328025" y="15862"/>
                  </a:lnTo>
                  <a:lnTo>
                    <a:pt x="8166100" y="11112"/>
                  </a:lnTo>
                  <a:close/>
                </a:path>
                <a:path w="9144000" h="706120">
                  <a:moveTo>
                    <a:pt x="4279900" y="39674"/>
                  </a:moveTo>
                  <a:lnTo>
                    <a:pt x="4241800" y="57124"/>
                  </a:lnTo>
                  <a:lnTo>
                    <a:pt x="4219575" y="79336"/>
                  </a:lnTo>
                  <a:lnTo>
                    <a:pt x="4187825" y="95211"/>
                  </a:lnTo>
                  <a:lnTo>
                    <a:pt x="4149725" y="120599"/>
                  </a:lnTo>
                  <a:lnTo>
                    <a:pt x="4111625" y="133286"/>
                  </a:lnTo>
                  <a:lnTo>
                    <a:pt x="4060825" y="150749"/>
                  </a:lnTo>
                  <a:lnTo>
                    <a:pt x="3981450" y="161848"/>
                  </a:lnTo>
                  <a:lnTo>
                    <a:pt x="3933825" y="166611"/>
                  </a:lnTo>
                  <a:lnTo>
                    <a:pt x="3879850" y="172961"/>
                  </a:lnTo>
                  <a:lnTo>
                    <a:pt x="3825875" y="174548"/>
                  </a:lnTo>
                  <a:lnTo>
                    <a:pt x="4312933" y="174548"/>
                  </a:lnTo>
                  <a:lnTo>
                    <a:pt x="4295775" y="169786"/>
                  </a:lnTo>
                  <a:lnTo>
                    <a:pt x="4292600" y="131699"/>
                  </a:lnTo>
                  <a:lnTo>
                    <a:pt x="4302125" y="88861"/>
                  </a:lnTo>
                  <a:lnTo>
                    <a:pt x="4302125" y="57124"/>
                  </a:lnTo>
                  <a:lnTo>
                    <a:pt x="4279900" y="39674"/>
                  </a:lnTo>
                  <a:close/>
                </a:path>
                <a:path w="9144000" h="706120">
                  <a:moveTo>
                    <a:pt x="3530600" y="0"/>
                  </a:moveTo>
                  <a:lnTo>
                    <a:pt x="3468624" y="4762"/>
                  </a:lnTo>
                  <a:lnTo>
                    <a:pt x="3422650" y="25387"/>
                  </a:lnTo>
                  <a:lnTo>
                    <a:pt x="3375025" y="34912"/>
                  </a:lnTo>
                  <a:lnTo>
                    <a:pt x="3303524" y="77749"/>
                  </a:lnTo>
                  <a:lnTo>
                    <a:pt x="3251200" y="101549"/>
                  </a:lnTo>
                  <a:lnTo>
                    <a:pt x="3203575" y="120599"/>
                  </a:lnTo>
                  <a:lnTo>
                    <a:pt x="3152775" y="152336"/>
                  </a:lnTo>
                  <a:lnTo>
                    <a:pt x="3009900" y="161848"/>
                  </a:lnTo>
                  <a:lnTo>
                    <a:pt x="3724008" y="161848"/>
                  </a:lnTo>
                  <a:lnTo>
                    <a:pt x="3686175" y="144399"/>
                  </a:lnTo>
                  <a:lnTo>
                    <a:pt x="3657600" y="136461"/>
                  </a:lnTo>
                  <a:lnTo>
                    <a:pt x="3638550" y="128524"/>
                  </a:lnTo>
                  <a:lnTo>
                    <a:pt x="3629025" y="120599"/>
                  </a:lnTo>
                  <a:lnTo>
                    <a:pt x="3609975" y="111074"/>
                  </a:lnTo>
                  <a:lnTo>
                    <a:pt x="3600450" y="103136"/>
                  </a:lnTo>
                  <a:lnTo>
                    <a:pt x="3565525" y="28562"/>
                  </a:lnTo>
                  <a:lnTo>
                    <a:pt x="3530600" y="0"/>
                  </a:lnTo>
                  <a:close/>
                </a:path>
                <a:path w="9144000" h="706120">
                  <a:moveTo>
                    <a:pt x="7199249" y="4762"/>
                  </a:moveTo>
                  <a:lnTo>
                    <a:pt x="7165975" y="14274"/>
                  </a:lnTo>
                  <a:lnTo>
                    <a:pt x="7134225" y="28562"/>
                  </a:lnTo>
                  <a:lnTo>
                    <a:pt x="7097649" y="36499"/>
                  </a:lnTo>
                  <a:lnTo>
                    <a:pt x="7048500" y="46012"/>
                  </a:lnTo>
                  <a:lnTo>
                    <a:pt x="7000875" y="61887"/>
                  </a:lnTo>
                  <a:lnTo>
                    <a:pt x="6943725" y="79336"/>
                  </a:lnTo>
                  <a:lnTo>
                    <a:pt x="6877050" y="95211"/>
                  </a:lnTo>
                  <a:lnTo>
                    <a:pt x="6800850" y="120599"/>
                  </a:lnTo>
                  <a:lnTo>
                    <a:pt x="6724650" y="128524"/>
                  </a:lnTo>
                  <a:lnTo>
                    <a:pt x="6640449" y="144399"/>
                  </a:lnTo>
                  <a:lnTo>
                    <a:pt x="6553200" y="152336"/>
                  </a:lnTo>
                  <a:lnTo>
                    <a:pt x="6467475" y="161848"/>
                  </a:lnTo>
                  <a:lnTo>
                    <a:pt x="7458075" y="161848"/>
                  </a:lnTo>
                  <a:lnTo>
                    <a:pt x="7419975" y="152336"/>
                  </a:lnTo>
                  <a:lnTo>
                    <a:pt x="7400925" y="144399"/>
                  </a:lnTo>
                  <a:lnTo>
                    <a:pt x="7372350" y="136461"/>
                  </a:lnTo>
                  <a:lnTo>
                    <a:pt x="7351649" y="104724"/>
                  </a:lnTo>
                  <a:lnTo>
                    <a:pt x="7329424" y="66649"/>
                  </a:lnTo>
                  <a:lnTo>
                    <a:pt x="7299325" y="39674"/>
                  </a:lnTo>
                  <a:lnTo>
                    <a:pt x="7277100" y="20624"/>
                  </a:lnTo>
                  <a:lnTo>
                    <a:pt x="7246874" y="6350"/>
                  </a:lnTo>
                  <a:lnTo>
                    <a:pt x="7199249" y="4762"/>
                  </a:lnTo>
                  <a:close/>
                </a:path>
                <a:path w="9144000" h="706120">
                  <a:moveTo>
                    <a:pt x="9144000" y="120599"/>
                  </a:moveTo>
                  <a:lnTo>
                    <a:pt x="9048750" y="136461"/>
                  </a:lnTo>
                  <a:lnTo>
                    <a:pt x="8963025" y="144399"/>
                  </a:lnTo>
                  <a:lnTo>
                    <a:pt x="9144000" y="144399"/>
                  </a:lnTo>
                  <a:lnTo>
                    <a:pt x="9144000" y="120599"/>
                  </a:lnTo>
                  <a:close/>
                </a:path>
                <a:path w="9144000" h="706120">
                  <a:moveTo>
                    <a:pt x="5648325" y="69824"/>
                  </a:moveTo>
                  <a:lnTo>
                    <a:pt x="5600700" y="69824"/>
                  </a:lnTo>
                  <a:lnTo>
                    <a:pt x="5581650" y="79336"/>
                  </a:lnTo>
                  <a:lnTo>
                    <a:pt x="5676900" y="79336"/>
                  </a:lnTo>
                  <a:lnTo>
                    <a:pt x="5648325" y="69824"/>
                  </a:lnTo>
                  <a:close/>
                </a:path>
                <a:path w="9144000" h="706120">
                  <a:moveTo>
                    <a:pt x="8521700" y="11112"/>
                  </a:moveTo>
                  <a:lnTo>
                    <a:pt x="8464550" y="11112"/>
                  </a:lnTo>
                  <a:lnTo>
                    <a:pt x="8328025" y="15862"/>
                  </a:lnTo>
                  <a:lnTo>
                    <a:pt x="8550275" y="15862"/>
                  </a:lnTo>
                  <a:lnTo>
                    <a:pt x="8521700" y="11112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139179"/>
              <a:ext cx="9144000" cy="276859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189990" y="1295653"/>
            <a:ext cx="387731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>
                <a:solidFill>
                  <a:srgbClr val="FFFFCC"/>
                </a:solidFill>
                <a:latin typeface="Tahoma"/>
                <a:cs typeface="Tahoma"/>
              </a:rPr>
              <a:t>UNTUK</a:t>
            </a:r>
            <a:r>
              <a:rPr sz="3800" spc="-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800" dirty="0">
                <a:solidFill>
                  <a:srgbClr val="FFFFCC"/>
                </a:solidFill>
                <a:latin typeface="Tahoma"/>
                <a:cs typeface="Tahoma"/>
              </a:rPr>
              <a:t>APA</a:t>
            </a:r>
            <a:r>
              <a:rPr sz="38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800" dirty="0">
                <a:solidFill>
                  <a:srgbClr val="FFFFCC"/>
                </a:solidFill>
                <a:latin typeface="Tahoma"/>
                <a:cs typeface="Tahoma"/>
              </a:rPr>
              <a:t>R&amp;D?</a:t>
            </a:r>
            <a:endParaRPr sz="3800" dirty="0">
              <a:latin typeface="Tahoma"/>
              <a:cs typeface="Tahom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idx="1"/>
          </p:nvPr>
        </p:nvSpPr>
        <p:spPr>
          <a:xfrm>
            <a:off x="457200" y="2370378"/>
            <a:ext cx="7524003" cy="2018630"/>
          </a:xfrm>
          <a:prstGeom prst="rect">
            <a:avLst/>
          </a:prstGeom>
        </p:spPr>
        <p:txBody>
          <a:bodyPr vert="horz" wrap="square" lIns="0" tIns="718947" rIns="0" bIns="0" rtlCol="0">
            <a:spAutoFit/>
          </a:bodyPr>
          <a:lstStyle/>
          <a:p>
            <a:pPr marL="355600" marR="5080" indent="381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ahoma"/>
                <a:cs typeface="Tahoma"/>
              </a:rPr>
              <a:t>R&amp;D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DILAKUKAN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UNTUK </a:t>
            </a:r>
            <a:r>
              <a:rPr sz="2800" spc="-5" dirty="0">
                <a:latin typeface="Tahoma"/>
                <a:cs typeface="Tahoma"/>
              </a:rPr>
              <a:t>MENJEMBATANI </a:t>
            </a:r>
            <a:r>
              <a:rPr sz="2800" spc="-98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ANTARA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PENELITIAN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DAN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PRAKTIK 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5" dirty="0" smtClean="0">
                <a:latin typeface="Tahoma"/>
                <a:cs typeface="Tahoma"/>
              </a:rPr>
              <a:t>PE</a:t>
            </a:r>
            <a:r>
              <a:rPr lang="en-US" sz="2800" spc="-5" dirty="0" smtClean="0">
                <a:latin typeface="Tahoma"/>
                <a:cs typeface="Tahoma"/>
              </a:rPr>
              <a:t>NDI</a:t>
            </a:r>
            <a:r>
              <a:rPr sz="2800" spc="-5" dirty="0" smtClean="0">
                <a:latin typeface="Tahoma"/>
                <a:cs typeface="Tahoma"/>
              </a:rPr>
              <a:t>DIKAN </a:t>
            </a:r>
            <a:r>
              <a:rPr sz="2800" spc="-5" dirty="0">
                <a:latin typeface="Tahoma"/>
                <a:cs typeface="Tahoma"/>
              </a:rPr>
              <a:t>(ARDHANA,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2002)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0" y="0"/>
            <a:ext cx="685800" cy="6858000"/>
          </a:xfrm>
          <a:custGeom>
            <a:avLst/>
            <a:gdLst/>
            <a:ahLst/>
            <a:cxnLst/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2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2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12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0" y="0"/>
            <a:ext cx="609600" cy="6858000"/>
          </a:xfrm>
          <a:custGeom>
            <a:avLst/>
            <a:gdLst/>
            <a:ahLst/>
            <a:cxnLst/>
            <a:rect l="l" t="t" r="r" b="b"/>
            <a:pathLst>
              <a:path w="609600" h="6858000">
                <a:moveTo>
                  <a:pt x="0" y="6858000"/>
                </a:moveTo>
                <a:lnTo>
                  <a:pt x="609600" y="6858000"/>
                </a:lnTo>
                <a:lnTo>
                  <a:pt x="609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1676400" cy="6858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81200" cy="6858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0"/>
            <a:ext cx="838200" cy="685800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9812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240020" y="0"/>
            <a:ext cx="3903979" cy="6858000"/>
            <a:chOff x="5240020" y="0"/>
            <a:chExt cx="3903979" cy="6858000"/>
          </a:xfrm>
        </p:grpSpPr>
        <p:sp>
          <p:nvSpPr>
            <p:cNvPr id="13" name="object 13"/>
            <p:cNvSpPr/>
            <p:nvPr/>
          </p:nvSpPr>
          <p:spPr>
            <a:xfrm>
              <a:off x="5240020" y="0"/>
              <a:ext cx="322580" cy="6858000"/>
            </a:xfrm>
            <a:custGeom>
              <a:avLst/>
              <a:gdLst/>
              <a:ahLst/>
              <a:cxnLst/>
              <a:rect l="l" t="t" r="r" b="b"/>
              <a:pathLst>
                <a:path w="322579" h="6858000">
                  <a:moveTo>
                    <a:pt x="0" y="6858000"/>
                  </a:moveTo>
                  <a:lnTo>
                    <a:pt x="322579" y="6858000"/>
                  </a:lnTo>
                  <a:lnTo>
                    <a:pt x="322579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2600" y="0"/>
              <a:ext cx="3581400" cy="685800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0" y="0"/>
            <a:ext cx="9146540" cy="6858000"/>
            <a:chOff x="0" y="0"/>
            <a:chExt cx="9146540" cy="685800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6659" y="0"/>
              <a:ext cx="739139" cy="68580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540" y="6151879"/>
              <a:ext cx="9144000" cy="706120"/>
            </a:xfrm>
            <a:custGeom>
              <a:avLst/>
              <a:gdLst/>
              <a:ahLst/>
              <a:cxnLst/>
              <a:rect l="l" t="t" r="r" b="b"/>
              <a:pathLst>
                <a:path w="9144000" h="706120">
                  <a:moveTo>
                    <a:pt x="0" y="152336"/>
                  </a:moveTo>
                  <a:lnTo>
                    <a:pt x="0" y="706120"/>
                  </a:lnTo>
                  <a:lnTo>
                    <a:pt x="9144000" y="706120"/>
                  </a:lnTo>
                  <a:lnTo>
                    <a:pt x="9144000" y="236435"/>
                  </a:lnTo>
                  <a:lnTo>
                    <a:pt x="1304925" y="236435"/>
                  </a:lnTo>
                  <a:lnTo>
                    <a:pt x="1123950" y="218973"/>
                  </a:lnTo>
                  <a:lnTo>
                    <a:pt x="1038225" y="203111"/>
                  </a:lnTo>
                  <a:lnTo>
                    <a:pt x="971550" y="185648"/>
                  </a:lnTo>
                  <a:lnTo>
                    <a:pt x="190500" y="185648"/>
                  </a:lnTo>
                  <a:lnTo>
                    <a:pt x="142875" y="177723"/>
                  </a:lnTo>
                  <a:lnTo>
                    <a:pt x="104775" y="177723"/>
                  </a:lnTo>
                  <a:lnTo>
                    <a:pt x="66675" y="169786"/>
                  </a:lnTo>
                  <a:lnTo>
                    <a:pt x="38100" y="161848"/>
                  </a:lnTo>
                  <a:lnTo>
                    <a:pt x="0" y="152336"/>
                  </a:lnTo>
                  <a:close/>
                </a:path>
                <a:path w="9144000" h="706120">
                  <a:moveTo>
                    <a:pt x="2219325" y="69824"/>
                  </a:moveTo>
                  <a:lnTo>
                    <a:pt x="2133600" y="69824"/>
                  </a:lnTo>
                  <a:lnTo>
                    <a:pt x="2114550" y="79336"/>
                  </a:lnTo>
                  <a:lnTo>
                    <a:pt x="2076450" y="87274"/>
                  </a:lnTo>
                  <a:lnTo>
                    <a:pt x="2000250" y="111074"/>
                  </a:lnTo>
                  <a:lnTo>
                    <a:pt x="1933575" y="136461"/>
                  </a:lnTo>
                  <a:lnTo>
                    <a:pt x="1866900" y="152336"/>
                  </a:lnTo>
                  <a:lnTo>
                    <a:pt x="1809750" y="169786"/>
                  </a:lnTo>
                  <a:lnTo>
                    <a:pt x="1743075" y="185648"/>
                  </a:lnTo>
                  <a:lnTo>
                    <a:pt x="1685925" y="203111"/>
                  </a:lnTo>
                  <a:lnTo>
                    <a:pt x="1619250" y="211048"/>
                  </a:lnTo>
                  <a:lnTo>
                    <a:pt x="1504950" y="226910"/>
                  </a:lnTo>
                  <a:lnTo>
                    <a:pt x="1400175" y="236435"/>
                  </a:lnTo>
                  <a:lnTo>
                    <a:pt x="9144000" y="236435"/>
                  </a:lnTo>
                  <a:lnTo>
                    <a:pt x="9144000" y="203111"/>
                  </a:lnTo>
                  <a:lnTo>
                    <a:pt x="4429125" y="203111"/>
                  </a:lnTo>
                  <a:lnTo>
                    <a:pt x="4391025" y="195173"/>
                  </a:lnTo>
                  <a:lnTo>
                    <a:pt x="4352925" y="185648"/>
                  </a:lnTo>
                  <a:lnTo>
                    <a:pt x="4312933" y="174548"/>
                  </a:lnTo>
                  <a:lnTo>
                    <a:pt x="3825875" y="174548"/>
                  </a:lnTo>
                  <a:lnTo>
                    <a:pt x="3768725" y="169786"/>
                  </a:lnTo>
                  <a:lnTo>
                    <a:pt x="3727450" y="163436"/>
                  </a:lnTo>
                  <a:lnTo>
                    <a:pt x="3724008" y="161848"/>
                  </a:lnTo>
                  <a:lnTo>
                    <a:pt x="2609850" y="161848"/>
                  </a:lnTo>
                  <a:lnTo>
                    <a:pt x="2543175" y="152336"/>
                  </a:lnTo>
                  <a:lnTo>
                    <a:pt x="2476500" y="144399"/>
                  </a:lnTo>
                  <a:lnTo>
                    <a:pt x="2419350" y="136461"/>
                  </a:lnTo>
                  <a:lnTo>
                    <a:pt x="2390775" y="136461"/>
                  </a:lnTo>
                  <a:lnTo>
                    <a:pt x="2352675" y="120599"/>
                  </a:lnTo>
                  <a:lnTo>
                    <a:pt x="2343150" y="111074"/>
                  </a:lnTo>
                  <a:lnTo>
                    <a:pt x="2314575" y="103136"/>
                  </a:lnTo>
                  <a:lnTo>
                    <a:pt x="2286000" y="87274"/>
                  </a:lnTo>
                  <a:lnTo>
                    <a:pt x="2266950" y="79336"/>
                  </a:lnTo>
                  <a:lnTo>
                    <a:pt x="2238375" y="79336"/>
                  </a:lnTo>
                  <a:lnTo>
                    <a:pt x="2219325" y="69824"/>
                  </a:lnTo>
                  <a:close/>
                </a:path>
                <a:path w="9144000" h="706120">
                  <a:moveTo>
                    <a:pt x="5705475" y="79336"/>
                  </a:moveTo>
                  <a:lnTo>
                    <a:pt x="5562600" y="79336"/>
                  </a:lnTo>
                  <a:lnTo>
                    <a:pt x="5543550" y="87274"/>
                  </a:lnTo>
                  <a:lnTo>
                    <a:pt x="5524500" y="87274"/>
                  </a:lnTo>
                  <a:lnTo>
                    <a:pt x="5505450" y="103136"/>
                  </a:lnTo>
                  <a:lnTo>
                    <a:pt x="5486400" y="111074"/>
                  </a:lnTo>
                  <a:lnTo>
                    <a:pt x="5476875" y="111074"/>
                  </a:lnTo>
                  <a:lnTo>
                    <a:pt x="5429250" y="120599"/>
                  </a:lnTo>
                  <a:lnTo>
                    <a:pt x="5286375" y="128524"/>
                  </a:lnTo>
                  <a:lnTo>
                    <a:pt x="5086350" y="144399"/>
                  </a:lnTo>
                  <a:lnTo>
                    <a:pt x="4962525" y="161848"/>
                  </a:lnTo>
                  <a:lnTo>
                    <a:pt x="4838700" y="177723"/>
                  </a:lnTo>
                  <a:lnTo>
                    <a:pt x="4714875" y="195173"/>
                  </a:lnTo>
                  <a:lnTo>
                    <a:pt x="4610100" y="203111"/>
                  </a:lnTo>
                  <a:lnTo>
                    <a:pt x="9144000" y="203111"/>
                  </a:lnTo>
                  <a:lnTo>
                    <a:pt x="9144000" y="177723"/>
                  </a:lnTo>
                  <a:lnTo>
                    <a:pt x="7524750" y="177723"/>
                  </a:lnTo>
                  <a:lnTo>
                    <a:pt x="7486650" y="169786"/>
                  </a:lnTo>
                  <a:lnTo>
                    <a:pt x="7458075" y="161848"/>
                  </a:lnTo>
                  <a:lnTo>
                    <a:pt x="6048375" y="161848"/>
                  </a:lnTo>
                  <a:lnTo>
                    <a:pt x="5972175" y="152336"/>
                  </a:lnTo>
                  <a:lnTo>
                    <a:pt x="5915025" y="144399"/>
                  </a:lnTo>
                  <a:lnTo>
                    <a:pt x="5848350" y="128524"/>
                  </a:lnTo>
                  <a:lnTo>
                    <a:pt x="5800725" y="120599"/>
                  </a:lnTo>
                  <a:lnTo>
                    <a:pt x="5781675" y="111074"/>
                  </a:lnTo>
                  <a:lnTo>
                    <a:pt x="5762625" y="103136"/>
                  </a:lnTo>
                  <a:lnTo>
                    <a:pt x="5734050" y="95211"/>
                  </a:lnTo>
                  <a:lnTo>
                    <a:pt x="5705475" y="79336"/>
                  </a:lnTo>
                  <a:close/>
                </a:path>
                <a:path w="9144000" h="706120">
                  <a:moveTo>
                    <a:pt x="647700" y="53949"/>
                  </a:moveTo>
                  <a:lnTo>
                    <a:pt x="609600" y="53949"/>
                  </a:lnTo>
                  <a:lnTo>
                    <a:pt x="590550" y="69824"/>
                  </a:lnTo>
                  <a:lnTo>
                    <a:pt x="571500" y="87274"/>
                  </a:lnTo>
                  <a:lnTo>
                    <a:pt x="542925" y="111074"/>
                  </a:lnTo>
                  <a:lnTo>
                    <a:pt x="514350" y="136461"/>
                  </a:lnTo>
                  <a:lnTo>
                    <a:pt x="457200" y="152336"/>
                  </a:lnTo>
                  <a:lnTo>
                    <a:pt x="419100" y="161848"/>
                  </a:lnTo>
                  <a:lnTo>
                    <a:pt x="342900" y="177723"/>
                  </a:lnTo>
                  <a:lnTo>
                    <a:pt x="304800" y="177723"/>
                  </a:lnTo>
                  <a:lnTo>
                    <a:pt x="266700" y="185648"/>
                  </a:lnTo>
                  <a:lnTo>
                    <a:pt x="971550" y="185648"/>
                  </a:lnTo>
                  <a:lnTo>
                    <a:pt x="904875" y="169786"/>
                  </a:lnTo>
                  <a:lnTo>
                    <a:pt x="847725" y="152336"/>
                  </a:lnTo>
                  <a:lnTo>
                    <a:pt x="800100" y="136461"/>
                  </a:lnTo>
                  <a:lnTo>
                    <a:pt x="762000" y="120599"/>
                  </a:lnTo>
                  <a:lnTo>
                    <a:pt x="733425" y="103136"/>
                  </a:lnTo>
                  <a:lnTo>
                    <a:pt x="704850" y="87274"/>
                  </a:lnTo>
                  <a:lnTo>
                    <a:pt x="676275" y="69824"/>
                  </a:lnTo>
                  <a:lnTo>
                    <a:pt x="647700" y="53949"/>
                  </a:lnTo>
                  <a:close/>
                </a:path>
                <a:path w="9144000" h="706120">
                  <a:moveTo>
                    <a:pt x="8166100" y="11112"/>
                  </a:moveTo>
                  <a:lnTo>
                    <a:pt x="8080375" y="25387"/>
                  </a:lnTo>
                  <a:lnTo>
                    <a:pt x="8018399" y="34912"/>
                  </a:lnTo>
                  <a:lnTo>
                    <a:pt x="7994650" y="47599"/>
                  </a:lnTo>
                  <a:lnTo>
                    <a:pt x="7972425" y="61887"/>
                  </a:lnTo>
                  <a:lnTo>
                    <a:pt x="7953375" y="69824"/>
                  </a:lnTo>
                  <a:lnTo>
                    <a:pt x="7915275" y="87274"/>
                  </a:lnTo>
                  <a:lnTo>
                    <a:pt x="7858125" y="111074"/>
                  </a:lnTo>
                  <a:lnTo>
                    <a:pt x="7810500" y="136461"/>
                  </a:lnTo>
                  <a:lnTo>
                    <a:pt x="7753350" y="152336"/>
                  </a:lnTo>
                  <a:lnTo>
                    <a:pt x="7705725" y="161848"/>
                  </a:lnTo>
                  <a:lnTo>
                    <a:pt x="7610475" y="177723"/>
                  </a:lnTo>
                  <a:lnTo>
                    <a:pt x="9144000" y="177723"/>
                  </a:lnTo>
                  <a:lnTo>
                    <a:pt x="9144000" y="144399"/>
                  </a:lnTo>
                  <a:lnTo>
                    <a:pt x="8801100" y="144399"/>
                  </a:lnTo>
                  <a:lnTo>
                    <a:pt x="8743950" y="136461"/>
                  </a:lnTo>
                  <a:lnTo>
                    <a:pt x="8715375" y="136461"/>
                  </a:lnTo>
                  <a:lnTo>
                    <a:pt x="8677275" y="120599"/>
                  </a:lnTo>
                  <a:lnTo>
                    <a:pt x="8658225" y="120599"/>
                  </a:lnTo>
                  <a:lnTo>
                    <a:pt x="8658225" y="111074"/>
                  </a:lnTo>
                  <a:lnTo>
                    <a:pt x="8648700" y="111074"/>
                  </a:lnTo>
                  <a:lnTo>
                    <a:pt x="8648700" y="87274"/>
                  </a:lnTo>
                  <a:lnTo>
                    <a:pt x="8639175" y="79336"/>
                  </a:lnTo>
                  <a:lnTo>
                    <a:pt x="8639175" y="69824"/>
                  </a:lnTo>
                  <a:lnTo>
                    <a:pt x="8629650" y="61887"/>
                  </a:lnTo>
                  <a:lnTo>
                    <a:pt x="8610600" y="53949"/>
                  </a:lnTo>
                  <a:lnTo>
                    <a:pt x="8601075" y="46012"/>
                  </a:lnTo>
                  <a:lnTo>
                    <a:pt x="8594725" y="28562"/>
                  </a:lnTo>
                  <a:lnTo>
                    <a:pt x="8574151" y="25387"/>
                  </a:lnTo>
                  <a:lnTo>
                    <a:pt x="8550275" y="15862"/>
                  </a:lnTo>
                  <a:lnTo>
                    <a:pt x="8328025" y="15862"/>
                  </a:lnTo>
                  <a:lnTo>
                    <a:pt x="8166100" y="11112"/>
                  </a:lnTo>
                  <a:close/>
                </a:path>
                <a:path w="9144000" h="706120">
                  <a:moveTo>
                    <a:pt x="4279900" y="39674"/>
                  </a:moveTo>
                  <a:lnTo>
                    <a:pt x="4241800" y="57124"/>
                  </a:lnTo>
                  <a:lnTo>
                    <a:pt x="4219575" y="79336"/>
                  </a:lnTo>
                  <a:lnTo>
                    <a:pt x="4187825" y="95211"/>
                  </a:lnTo>
                  <a:lnTo>
                    <a:pt x="4149725" y="120599"/>
                  </a:lnTo>
                  <a:lnTo>
                    <a:pt x="4111625" y="133286"/>
                  </a:lnTo>
                  <a:lnTo>
                    <a:pt x="4060825" y="150749"/>
                  </a:lnTo>
                  <a:lnTo>
                    <a:pt x="3981450" y="161848"/>
                  </a:lnTo>
                  <a:lnTo>
                    <a:pt x="3933825" y="166611"/>
                  </a:lnTo>
                  <a:lnTo>
                    <a:pt x="3879850" y="172961"/>
                  </a:lnTo>
                  <a:lnTo>
                    <a:pt x="3825875" y="174548"/>
                  </a:lnTo>
                  <a:lnTo>
                    <a:pt x="4312933" y="174548"/>
                  </a:lnTo>
                  <a:lnTo>
                    <a:pt x="4295775" y="169786"/>
                  </a:lnTo>
                  <a:lnTo>
                    <a:pt x="4292600" y="131699"/>
                  </a:lnTo>
                  <a:lnTo>
                    <a:pt x="4302125" y="88861"/>
                  </a:lnTo>
                  <a:lnTo>
                    <a:pt x="4302125" y="57124"/>
                  </a:lnTo>
                  <a:lnTo>
                    <a:pt x="4279900" y="39674"/>
                  </a:lnTo>
                  <a:close/>
                </a:path>
                <a:path w="9144000" h="706120">
                  <a:moveTo>
                    <a:pt x="3530600" y="0"/>
                  </a:moveTo>
                  <a:lnTo>
                    <a:pt x="3468624" y="4762"/>
                  </a:lnTo>
                  <a:lnTo>
                    <a:pt x="3422650" y="25387"/>
                  </a:lnTo>
                  <a:lnTo>
                    <a:pt x="3375025" y="34912"/>
                  </a:lnTo>
                  <a:lnTo>
                    <a:pt x="3303524" y="77749"/>
                  </a:lnTo>
                  <a:lnTo>
                    <a:pt x="3251200" y="101549"/>
                  </a:lnTo>
                  <a:lnTo>
                    <a:pt x="3203575" y="120599"/>
                  </a:lnTo>
                  <a:lnTo>
                    <a:pt x="3152775" y="152336"/>
                  </a:lnTo>
                  <a:lnTo>
                    <a:pt x="3009900" y="161848"/>
                  </a:lnTo>
                  <a:lnTo>
                    <a:pt x="3724008" y="161848"/>
                  </a:lnTo>
                  <a:lnTo>
                    <a:pt x="3686175" y="144399"/>
                  </a:lnTo>
                  <a:lnTo>
                    <a:pt x="3657600" y="136461"/>
                  </a:lnTo>
                  <a:lnTo>
                    <a:pt x="3638550" y="128524"/>
                  </a:lnTo>
                  <a:lnTo>
                    <a:pt x="3629025" y="120599"/>
                  </a:lnTo>
                  <a:lnTo>
                    <a:pt x="3609975" y="111074"/>
                  </a:lnTo>
                  <a:lnTo>
                    <a:pt x="3600450" y="103136"/>
                  </a:lnTo>
                  <a:lnTo>
                    <a:pt x="3565525" y="28562"/>
                  </a:lnTo>
                  <a:lnTo>
                    <a:pt x="3530600" y="0"/>
                  </a:lnTo>
                  <a:close/>
                </a:path>
                <a:path w="9144000" h="706120">
                  <a:moveTo>
                    <a:pt x="7199249" y="4762"/>
                  </a:moveTo>
                  <a:lnTo>
                    <a:pt x="7165975" y="14274"/>
                  </a:lnTo>
                  <a:lnTo>
                    <a:pt x="7134225" y="28562"/>
                  </a:lnTo>
                  <a:lnTo>
                    <a:pt x="7097649" y="36499"/>
                  </a:lnTo>
                  <a:lnTo>
                    <a:pt x="7048500" y="46012"/>
                  </a:lnTo>
                  <a:lnTo>
                    <a:pt x="7000875" y="61887"/>
                  </a:lnTo>
                  <a:lnTo>
                    <a:pt x="6943725" y="79336"/>
                  </a:lnTo>
                  <a:lnTo>
                    <a:pt x="6877050" y="95211"/>
                  </a:lnTo>
                  <a:lnTo>
                    <a:pt x="6800850" y="120599"/>
                  </a:lnTo>
                  <a:lnTo>
                    <a:pt x="6724650" y="128524"/>
                  </a:lnTo>
                  <a:lnTo>
                    <a:pt x="6640449" y="144399"/>
                  </a:lnTo>
                  <a:lnTo>
                    <a:pt x="6553200" y="152336"/>
                  </a:lnTo>
                  <a:lnTo>
                    <a:pt x="6467475" y="161848"/>
                  </a:lnTo>
                  <a:lnTo>
                    <a:pt x="7458075" y="161848"/>
                  </a:lnTo>
                  <a:lnTo>
                    <a:pt x="7419975" y="152336"/>
                  </a:lnTo>
                  <a:lnTo>
                    <a:pt x="7400925" y="144399"/>
                  </a:lnTo>
                  <a:lnTo>
                    <a:pt x="7372350" y="136461"/>
                  </a:lnTo>
                  <a:lnTo>
                    <a:pt x="7351649" y="104724"/>
                  </a:lnTo>
                  <a:lnTo>
                    <a:pt x="7329424" y="66649"/>
                  </a:lnTo>
                  <a:lnTo>
                    <a:pt x="7299325" y="39674"/>
                  </a:lnTo>
                  <a:lnTo>
                    <a:pt x="7277100" y="20624"/>
                  </a:lnTo>
                  <a:lnTo>
                    <a:pt x="7246874" y="6350"/>
                  </a:lnTo>
                  <a:lnTo>
                    <a:pt x="7199249" y="4762"/>
                  </a:lnTo>
                  <a:close/>
                </a:path>
                <a:path w="9144000" h="706120">
                  <a:moveTo>
                    <a:pt x="9144000" y="120599"/>
                  </a:moveTo>
                  <a:lnTo>
                    <a:pt x="9048750" y="136461"/>
                  </a:lnTo>
                  <a:lnTo>
                    <a:pt x="8963025" y="144399"/>
                  </a:lnTo>
                  <a:lnTo>
                    <a:pt x="9144000" y="144399"/>
                  </a:lnTo>
                  <a:lnTo>
                    <a:pt x="9144000" y="120599"/>
                  </a:lnTo>
                  <a:close/>
                </a:path>
                <a:path w="9144000" h="706120">
                  <a:moveTo>
                    <a:pt x="5648325" y="69824"/>
                  </a:moveTo>
                  <a:lnTo>
                    <a:pt x="5600700" y="69824"/>
                  </a:lnTo>
                  <a:lnTo>
                    <a:pt x="5581650" y="79336"/>
                  </a:lnTo>
                  <a:lnTo>
                    <a:pt x="5676900" y="79336"/>
                  </a:lnTo>
                  <a:lnTo>
                    <a:pt x="5648325" y="69824"/>
                  </a:lnTo>
                  <a:close/>
                </a:path>
                <a:path w="9144000" h="706120">
                  <a:moveTo>
                    <a:pt x="8521700" y="11112"/>
                  </a:moveTo>
                  <a:lnTo>
                    <a:pt x="8464550" y="11112"/>
                  </a:lnTo>
                  <a:lnTo>
                    <a:pt x="8328025" y="15862"/>
                  </a:lnTo>
                  <a:lnTo>
                    <a:pt x="8550275" y="15862"/>
                  </a:lnTo>
                  <a:lnTo>
                    <a:pt x="8521700" y="11112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139179"/>
              <a:ext cx="9144000" cy="27685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6680" y="114300"/>
              <a:ext cx="6561074" cy="1067053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664970" y="253746"/>
            <a:ext cx="581088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5" dirty="0">
                <a:solidFill>
                  <a:srgbClr val="FFFFCC"/>
                </a:solidFill>
                <a:latin typeface="Tahoma"/>
                <a:cs typeface="Tahoma"/>
              </a:rPr>
              <a:t>PERLUNYA</a:t>
            </a:r>
            <a:r>
              <a:rPr sz="3800" b="1" spc="-7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800" b="1" spc="-5" dirty="0">
                <a:solidFill>
                  <a:srgbClr val="FFFFCC"/>
                </a:solidFill>
                <a:latin typeface="Tahoma"/>
                <a:cs typeface="Tahoma"/>
              </a:rPr>
              <a:t>PENELITIAN</a:t>
            </a:r>
            <a:endParaRPr sz="3800">
              <a:latin typeface="Tahoma"/>
              <a:cs typeface="Tahom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6939" y="693419"/>
            <a:ext cx="4800854" cy="1067053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475229" y="833120"/>
            <a:ext cx="419544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5" dirty="0">
                <a:solidFill>
                  <a:srgbClr val="FFFFCC"/>
                </a:solidFill>
                <a:latin typeface="Tahoma"/>
                <a:cs typeface="Tahoma"/>
              </a:rPr>
              <a:t>PENGEMBANGAN</a:t>
            </a:r>
            <a:endParaRPr sz="38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86079" y="2222500"/>
            <a:ext cx="7130415" cy="1438275"/>
            <a:chOff x="386079" y="2222500"/>
            <a:chExt cx="7130415" cy="1438275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6079" y="2326639"/>
              <a:ext cx="734314" cy="73177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7120" y="2222500"/>
              <a:ext cx="6428994" cy="90195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6079" y="2862580"/>
              <a:ext cx="729233" cy="73177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7439" y="2758440"/>
              <a:ext cx="5207254" cy="90195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348739" y="2876803"/>
            <a:ext cx="46951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MENINGKATKAN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KINERJA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6079" y="3398520"/>
            <a:ext cx="734314" cy="731773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79119" y="2178002"/>
            <a:ext cx="6665595" cy="173228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  <a:tabLst>
                <a:tab pos="761365" algn="l"/>
              </a:tabLst>
            </a:pPr>
            <a:r>
              <a:rPr sz="2550" spc="5" dirty="0">
                <a:solidFill>
                  <a:srgbClr val="EBF15A"/>
                </a:solidFill>
                <a:latin typeface="Tahoma"/>
                <a:cs typeface="Tahoma"/>
              </a:rPr>
              <a:t>A.	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MEMFASILITASI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PEMBELAJARAN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550" spc="-10" dirty="0">
                <a:solidFill>
                  <a:srgbClr val="EBF15A"/>
                </a:solidFill>
                <a:latin typeface="Tahoma"/>
                <a:cs typeface="Tahoma"/>
              </a:rPr>
              <a:t>B.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550" dirty="0">
                <a:solidFill>
                  <a:srgbClr val="EBF15A"/>
                </a:solidFill>
                <a:latin typeface="Tahoma"/>
                <a:cs typeface="Tahoma"/>
              </a:rPr>
              <a:t>C.</a:t>
            </a:r>
            <a:endParaRPr sz="2550">
              <a:latin typeface="Tahoma"/>
              <a:cs typeface="Tahom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26160" y="3294379"/>
            <a:ext cx="6743954" cy="901954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1267460" y="3413125"/>
            <a:ext cx="57200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MEMECAHKAN</a:t>
            </a:r>
            <a:r>
              <a:rPr sz="32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PERMASALAHAN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026160" y="3733800"/>
            <a:ext cx="5288915" cy="1341755"/>
            <a:chOff x="1026160" y="3733800"/>
            <a:chExt cx="5288915" cy="1341755"/>
          </a:xfrm>
        </p:grpSpPr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6160" y="3733800"/>
              <a:ext cx="5260594" cy="90195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6160" y="4173219"/>
              <a:ext cx="5288534" cy="90195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267460" y="3852227"/>
            <a:ext cx="477710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PEMBELAJARAN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MELALUI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PENGEMBANGAN</a:t>
            </a:r>
            <a:r>
              <a:rPr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PRODUK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45480" y="5877559"/>
              <a:ext cx="3395979" cy="492759"/>
            </a:xfrm>
            <a:custGeom>
              <a:avLst/>
              <a:gdLst/>
              <a:ahLst/>
              <a:cxnLst/>
              <a:rect l="l" t="t" r="r" b="b"/>
              <a:pathLst>
                <a:path w="3395979" h="492760">
                  <a:moveTo>
                    <a:pt x="3395980" y="177800"/>
                  </a:moveTo>
                  <a:lnTo>
                    <a:pt x="0" y="425945"/>
                  </a:lnTo>
                  <a:lnTo>
                    <a:pt x="0" y="492760"/>
                  </a:lnTo>
                  <a:lnTo>
                    <a:pt x="3395980" y="177800"/>
                  </a:lnTo>
                  <a:close/>
                </a:path>
                <a:path w="3395979" h="492760">
                  <a:moveTo>
                    <a:pt x="3395980" y="0"/>
                  </a:moveTo>
                  <a:lnTo>
                    <a:pt x="1849120" y="38023"/>
                  </a:lnTo>
                  <a:lnTo>
                    <a:pt x="1849120" y="160032"/>
                  </a:lnTo>
                  <a:lnTo>
                    <a:pt x="3395980" y="76047"/>
                  </a:lnTo>
                  <a:lnTo>
                    <a:pt x="33959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04279"/>
              <a:ext cx="5745480" cy="5511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29940" y="6418579"/>
              <a:ext cx="3990340" cy="436880"/>
            </a:xfrm>
            <a:custGeom>
              <a:avLst/>
              <a:gdLst/>
              <a:ahLst/>
              <a:cxnLst/>
              <a:rect l="l" t="t" r="r" b="b"/>
              <a:pathLst>
                <a:path w="3990340" h="436879">
                  <a:moveTo>
                    <a:pt x="3582924" y="0"/>
                  </a:moveTo>
                  <a:lnTo>
                    <a:pt x="0" y="436879"/>
                  </a:lnTo>
                  <a:lnTo>
                    <a:pt x="3459226" y="436879"/>
                  </a:lnTo>
                  <a:lnTo>
                    <a:pt x="3990340" y="322911"/>
                  </a:lnTo>
                  <a:lnTo>
                    <a:pt x="3582924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1340" y="6141720"/>
              <a:ext cx="2230119" cy="5994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85759" y="5001259"/>
              <a:ext cx="1155700" cy="381000"/>
            </a:xfrm>
            <a:custGeom>
              <a:avLst/>
              <a:gdLst/>
              <a:ahLst/>
              <a:cxnLst/>
              <a:rect l="l" t="t" r="r" b="b"/>
              <a:pathLst>
                <a:path w="1155700" h="381000">
                  <a:moveTo>
                    <a:pt x="0" y="0"/>
                  </a:moveTo>
                  <a:lnTo>
                    <a:pt x="0" y="9525"/>
                  </a:lnTo>
                  <a:lnTo>
                    <a:pt x="1155700" y="38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1460" cy="53441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94419" y="4109720"/>
              <a:ext cx="447040" cy="530860"/>
            </a:xfrm>
            <a:custGeom>
              <a:avLst/>
              <a:gdLst/>
              <a:ahLst/>
              <a:cxnLst/>
              <a:rect l="l" t="t" r="r" b="b"/>
              <a:pathLst>
                <a:path w="447040" h="530860">
                  <a:moveTo>
                    <a:pt x="152780" y="0"/>
                  </a:moveTo>
                  <a:lnTo>
                    <a:pt x="0" y="142620"/>
                  </a:lnTo>
                  <a:lnTo>
                    <a:pt x="447039" y="530859"/>
                  </a:lnTo>
                  <a:lnTo>
                    <a:pt x="447039" y="274192"/>
                  </a:lnTo>
                  <a:lnTo>
                    <a:pt x="1527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6359" y="0"/>
              <a:ext cx="4950460" cy="42519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30640" y="4023359"/>
              <a:ext cx="210820" cy="208279"/>
            </a:xfrm>
            <a:custGeom>
              <a:avLst/>
              <a:gdLst/>
              <a:ahLst/>
              <a:cxnLst/>
              <a:rect l="l" t="t" r="r" b="b"/>
              <a:pathLst>
                <a:path w="210820" h="208279">
                  <a:moveTo>
                    <a:pt x="0" y="0"/>
                  </a:moveTo>
                  <a:lnTo>
                    <a:pt x="210819" y="208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0300" y="0"/>
              <a:ext cx="4201159" cy="40792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95080" y="1348739"/>
              <a:ext cx="246379" cy="820419"/>
            </a:xfrm>
            <a:custGeom>
              <a:avLst/>
              <a:gdLst/>
              <a:ahLst/>
              <a:cxnLst/>
              <a:rect l="l" t="t" r="r" b="b"/>
              <a:pathLst>
                <a:path w="246379" h="820419">
                  <a:moveTo>
                    <a:pt x="122427" y="0"/>
                  </a:moveTo>
                  <a:lnTo>
                    <a:pt x="0" y="305308"/>
                  </a:lnTo>
                  <a:lnTo>
                    <a:pt x="246379" y="820420"/>
                  </a:lnTo>
                  <a:lnTo>
                    <a:pt x="246379" y="324358"/>
                  </a:lnTo>
                  <a:lnTo>
                    <a:pt x="12242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80" y="0"/>
              <a:ext cx="1023620" cy="16535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44940" y="1036319"/>
              <a:ext cx="96520" cy="495300"/>
            </a:xfrm>
            <a:custGeom>
              <a:avLst/>
              <a:gdLst/>
              <a:ahLst/>
              <a:cxnLst/>
              <a:rect l="l" t="t" r="r" b="b"/>
              <a:pathLst>
                <a:path w="96520" h="495300">
                  <a:moveTo>
                    <a:pt x="86867" y="0"/>
                  </a:moveTo>
                  <a:lnTo>
                    <a:pt x="0" y="228600"/>
                  </a:lnTo>
                  <a:lnTo>
                    <a:pt x="96519" y="495300"/>
                  </a:lnTo>
                  <a:lnTo>
                    <a:pt x="96519" y="9525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0" y="2542539"/>
              <a:ext cx="9131300" cy="29591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133840" y="552957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0" y="10160"/>
                  </a:lnTo>
                  <a:lnTo>
                    <a:pt x="10159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9141460" cy="5699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41400" y="335279"/>
              <a:ext cx="7097014" cy="1232154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375028" y="486092"/>
            <a:ext cx="63982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KARAKTERISTIK</a:t>
            </a:r>
            <a:r>
              <a:rPr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D?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335279" y="1513839"/>
            <a:ext cx="8425815" cy="4412615"/>
            <a:chOff x="335279" y="1513839"/>
            <a:chExt cx="8425815" cy="4412615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8520" y="1513839"/>
              <a:ext cx="6360413" cy="90195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4239" y="2001519"/>
              <a:ext cx="6797294" cy="9019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5279" y="2672079"/>
              <a:ext cx="762254" cy="76479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4239" y="2585719"/>
              <a:ext cx="7856474" cy="90195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4239" y="3073400"/>
              <a:ext cx="7066533" cy="90195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4239" y="3561079"/>
              <a:ext cx="6299454" cy="90195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4239" y="4048760"/>
              <a:ext cx="7244333" cy="90195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4239" y="4536439"/>
              <a:ext cx="7155433" cy="90195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04239" y="5024119"/>
              <a:ext cx="3906774" cy="90195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36257" y="1623377"/>
            <a:ext cx="7840980" cy="402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949325" indent="-4572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MENURUT SANTYASA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(2006),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KARAKTERISTIK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ADALAH:</a:t>
            </a:r>
            <a:endParaRPr sz="3200">
              <a:latin typeface="Arial"/>
              <a:cs typeface="Arial"/>
            </a:endParaRPr>
          </a:p>
          <a:p>
            <a:pPr marL="621665" marR="5080" indent="-609600">
              <a:lnSpc>
                <a:spcPct val="100000"/>
              </a:lnSpc>
              <a:spcBef>
                <a:spcPts val="765"/>
              </a:spcBef>
              <a:tabLst>
                <a:tab pos="621665" algn="l"/>
              </a:tabLst>
            </a:pPr>
            <a:r>
              <a:rPr sz="2850" spc="10" dirty="0">
                <a:solidFill>
                  <a:srgbClr val="85D1EB"/>
                </a:solidFill>
                <a:latin typeface="Arial"/>
                <a:cs typeface="Arial"/>
              </a:rPr>
              <a:t>1.	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MASALAH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INGIN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DIPECAHKAN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ADALAH MASALAH NYATA YANG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BERKAITAN DENGAN UPAYA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INOVATIF ATAU PENERAPAN TEP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UNTUK PENINGKATAN KUALITAS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PEMBELAJARAN.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9420" y="6019800"/>
              <a:ext cx="3557904" cy="838200"/>
            </a:xfrm>
            <a:custGeom>
              <a:avLst/>
              <a:gdLst/>
              <a:ahLst/>
              <a:cxnLst/>
              <a:rect l="l" t="t" r="r" b="b"/>
              <a:pathLst>
                <a:path w="3557904" h="838200">
                  <a:moveTo>
                    <a:pt x="294640" y="117297"/>
                  </a:moveTo>
                  <a:lnTo>
                    <a:pt x="256667" y="106641"/>
                  </a:lnTo>
                  <a:lnTo>
                    <a:pt x="57023" y="0"/>
                  </a:lnTo>
                  <a:lnTo>
                    <a:pt x="85598" y="31991"/>
                  </a:lnTo>
                  <a:lnTo>
                    <a:pt x="37973" y="53314"/>
                  </a:lnTo>
                  <a:lnTo>
                    <a:pt x="28575" y="117297"/>
                  </a:lnTo>
                  <a:lnTo>
                    <a:pt x="66548" y="202615"/>
                  </a:lnTo>
                  <a:lnTo>
                    <a:pt x="76073" y="287921"/>
                  </a:lnTo>
                  <a:lnTo>
                    <a:pt x="0" y="627380"/>
                  </a:lnTo>
                  <a:lnTo>
                    <a:pt x="85598" y="414108"/>
                  </a:lnTo>
                  <a:lnTo>
                    <a:pt x="133096" y="383895"/>
                  </a:lnTo>
                  <a:lnTo>
                    <a:pt x="199644" y="223939"/>
                  </a:lnTo>
                  <a:lnTo>
                    <a:pt x="228092" y="213271"/>
                  </a:lnTo>
                  <a:lnTo>
                    <a:pt x="228092" y="159956"/>
                  </a:lnTo>
                  <a:lnTo>
                    <a:pt x="294640" y="117297"/>
                  </a:lnTo>
                  <a:close/>
                </a:path>
                <a:path w="3557904" h="838200">
                  <a:moveTo>
                    <a:pt x="1160780" y="281114"/>
                  </a:moveTo>
                  <a:lnTo>
                    <a:pt x="959358" y="309791"/>
                  </a:lnTo>
                  <a:lnTo>
                    <a:pt x="704088" y="246062"/>
                  </a:lnTo>
                  <a:lnTo>
                    <a:pt x="589915" y="160020"/>
                  </a:lnTo>
                  <a:lnTo>
                    <a:pt x="580390" y="180733"/>
                  </a:lnTo>
                  <a:lnTo>
                    <a:pt x="561340" y="223748"/>
                  </a:lnTo>
                  <a:lnTo>
                    <a:pt x="656463" y="352818"/>
                  </a:lnTo>
                  <a:lnTo>
                    <a:pt x="1052957" y="591820"/>
                  </a:lnTo>
                  <a:lnTo>
                    <a:pt x="1021207" y="381495"/>
                  </a:lnTo>
                  <a:lnTo>
                    <a:pt x="1120902" y="309791"/>
                  </a:lnTo>
                  <a:lnTo>
                    <a:pt x="1160780" y="281114"/>
                  </a:lnTo>
                  <a:close/>
                </a:path>
                <a:path w="3557904" h="838200">
                  <a:moveTo>
                    <a:pt x="3557460" y="838200"/>
                  </a:moveTo>
                  <a:lnTo>
                    <a:pt x="3332734" y="763028"/>
                  </a:lnTo>
                  <a:lnTo>
                    <a:pt x="3028188" y="603846"/>
                  </a:lnTo>
                  <a:lnTo>
                    <a:pt x="2804541" y="599071"/>
                  </a:lnTo>
                  <a:lnTo>
                    <a:pt x="2688958" y="533819"/>
                  </a:lnTo>
                  <a:lnTo>
                    <a:pt x="2463419" y="406488"/>
                  </a:lnTo>
                  <a:lnTo>
                    <a:pt x="2220722" y="115214"/>
                  </a:lnTo>
                  <a:lnTo>
                    <a:pt x="2019300" y="10160"/>
                  </a:lnTo>
                  <a:lnTo>
                    <a:pt x="2054225" y="51549"/>
                  </a:lnTo>
                  <a:lnTo>
                    <a:pt x="2019300" y="113614"/>
                  </a:lnTo>
                  <a:lnTo>
                    <a:pt x="2066925" y="199567"/>
                  </a:lnTo>
                  <a:lnTo>
                    <a:pt x="2138299" y="396938"/>
                  </a:lnTo>
                  <a:lnTo>
                    <a:pt x="2090674" y="681850"/>
                  </a:lnTo>
                  <a:lnTo>
                    <a:pt x="2336546" y="533819"/>
                  </a:lnTo>
                  <a:lnTo>
                    <a:pt x="2949181" y="838200"/>
                  </a:lnTo>
                  <a:lnTo>
                    <a:pt x="3557460" y="83820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136640"/>
              <a:ext cx="243839" cy="1193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7159" y="6126479"/>
              <a:ext cx="66039" cy="1295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019800"/>
              <a:ext cx="6232219" cy="8381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99920" y="6022339"/>
              <a:ext cx="4328795" cy="835660"/>
            </a:xfrm>
            <a:custGeom>
              <a:avLst/>
              <a:gdLst/>
              <a:ahLst/>
              <a:cxnLst/>
              <a:rect l="l" t="t" r="r" b="b"/>
              <a:pathLst>
                <a:path w="4328795" h="835659">
                  <a:moveTo>
                    <a:pt x="579120" y="212610"/>
                  </a:moveTo>
                  <a:lnTo>
                    <a:pt x="569595" y="202946"/>
                  </a:lnTo>
                  <a:lnTo>
                    <a:pt x="531495" y="183629"/>
                  </a:lnTo>
                  <a:lnTo>
                    <a:pt x="474345" y="144970"/>
                  </a:lnTo>
                  <a:lnTo>
                    <a:pt x="274447" y="57988"/>
                  </a:lnTo>
                  <a:lnTo>
                    <a:pt x="226949" y="38658"/>
                  </a:lnTo>
                  <a:lnTo>
                    <a:pt x="207899" y="28994"/>
                  </a:lnTo>
                  <a:lnTo>
                    <a:pt x="150749" y="28994"/>
                  </a:lnTo>
                  <a:lnTo>
                    <a:pt x="114300" y="19329"/>
                  </a:lnTo>
                  <a:lnTo>
                    <a:pt x="104775" y="19329"/>
                  </a:lnTo>
                  <a:lnTo>
                    <a:pt x="66675" y="0"/>
                  </a:lnTo>
                  <a:lnTo>
                    <a:pt x="47625" y="0"/>
                  </a:lnTo>
                  <a:lnTo>
                    <a:pt x="38100" y="38658"/>
                  </a:lnTo>
                  <a:lnTo>
                    <a:pt x="0" y="96647"/>
                  </a:lnTo>
                  <a:lnTo>
                    <a:pt x="104775" y="173964"/>
                  </a:lnTo>
                  <a:lnTo>
                    <a:pt x="226949" y="289928"/>
                  </a:lnTo>
                  <a:lnTo>
                    <a:pt x="303022" y="270598"/>
                  </a:lnTo>
                  <a:lnTo>
                    <a:pt x="541020" y="462280"/>
                  </a:lnTo>
                  <a:lnTo>
                    <a:pt x="483870" y="280263"/>
                  </a:lnTo>
                  <a:lnTo>
                    <a:pt x="497471" y="270598"/>
                  </a:lnTo>
                  <a:lnTo>
                    <a:pt x="579120" y="212610"/>
                  </a:lnTo>
                  <a:close/>
                </a:path>
                <a:path w="4328795" h="835659">
                  <a:moveTo>
                    <a:pt x="4328604" y="835660"/>
                  </a:moveTo>
                  <a:lnTo>
                    <a:pt x="2257044" y="441794"/>
                  </a:lnTo>
                  <a:lnTo>
                    <a:pt x="1999869" y="308394"/>
                  </a:lnTo>
                  <a:lnTo>
                    <a:pt x="1858518" y="230581"/>
                  </a:lnTo>
                  <a:lnTo>
                    <a:pt x="1826729" y="221043"/>
                  </a:lnTo>
                  <a:lnTo>
                    <a:pt x="1763268" y="201993"/>
                  </a:lnTo>
                  <a:lnTo>
                    <a:pt x="1629918" y="152755"/>
                  </a:lnTo>
                  <a:lnTo>
                    <a:pt x="1479042" y="84467"/>
                  </a:lnTo>
                  <a:lnTo>
                    <a:pt x="1402842" y="65405"/>
                  </a:lnTo>
                  <a:lnTo>
                    <a:pt x="1336040" y="55880"/>
                  </a:lnTo>
                  <a:lnTo>
                    <a:pt x="1240790" y="55880"/>
                  </a:lnTo>
                  <a:lnTo>
                    <a:pt x="1202690" y="95580"/>
                  </a:lnTo>
                  <a:lnTo>
                    <a:pt x="1183640" y="259156"/>
                  </a:lnTo>
                  <a:lnTo>
                    <a:pt x="1278890" y="221043"/>
                  </a:lnTo>
                  <a:lnTo>
                    <a:pt x="1326515" y="268693"/>
                  </a:lnTo>
                  <a:lnTo>
                    <a:pt x="1421892" y="298869"/>
                  </a:lnTo>
                  <a:lnTo>
                    <a:pt x="1515491" y="489445"/>
                  </a:lnTo>
                  <a:lnTo>
                    <a:pt x="1820418" y="626021"/>
                  </a:lnTo>
                  <a:lnTo>
                    <a:pt x="2417445" y="626021"/>
                  </a:lnTo>
                  <a:lnTo>
                    <a:pt x="4298023" y="835660"/>
                  </a:lnTo>
                  <a:lnTo>
                    <a:pt x="4328604" y="8356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05760" y="6068059"/>
              <a:ext cx="111759" cy="990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56360" y="6098540"/>
              <a:ext cx="256540" cy="261620"/>
            </a:xfrm>
            <a:custGeom>
              <a:avLst/>
              <a:gdLst/>
              <a:ahLst/>
              <a:cxnLst/>
              <a:rect l="l" t="t" r="r" b="b"/>
              <a:pathLst>
                <a:path w="256540" h="261620">
                  <a:moveTo>
                    <a:pt x="47752" y="0"/>
                  </a:moveTo>
                  <a:lnTo>
                    <a:pt x="0" y="0"/>
                  </a:lnTo>
                  <a:lnTo>
                    <a:pt x="47752" y="87210"/>
                  </a:lnTo>
                  <a:lnTo>
                    <a:pt x="152908" y="164719"/>
                  </a:lnTo>
                  <a:lnTo>
                    <a:pt x="256540" y="261620"/>
                  </a:lnTo>
                  <a:lnTo>
                    <a:pt x="256540" y="251929"/>
                  </a:lnTo>
                  <a:lnTo>
                    <a:pt x="247015" y="222859"/>
                  </a:lnTo>
                  <a:lnTo>
                    <a:pt x="227837" y="184099"/>
                  </a:lnTo>
                  <a:lnTo>
                    <a:pt x="191262" y="155028"/>
                  </a:lnTo>
                  <a:lnTo>
                    <a:pt x="172084" y="135648"/>
                  </a:lnTo>
                  <a:lnTo>
                    <a:pt x="162559" y="116281"/>
                  </a:lnTo>
                  <a:lnTo>
                    <a:pt x="152908" y="96901"/>
                  </a:lnTo>
                  <a:lnTo>
                    <a:pt x="152908" y="87210"/>
                  </a:lnTo>
                  <a:lnTo>
                    <a:pt x="181609" y="19380"/>
                  </a:lnTo>
                  <a:lnTo>
                    <a:pt x="114681" y="9690"/>
                  </a:lnTo>
                  <a:lnTo>
                    <a:pt x="76453" y="9690"/>
                  </a:lnTo>
                  <a:lnTo>
                    <a:pt x="4775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0139" y="6118859"/>
              <a:ext cx="93979" cy="965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7380" y="6050279"/>
              <a:ext cx="388620" cy="327660"/>
            </a:xfrm>
            <a:custGeom>
              <a:avLst/>
              <a:gdLst/>
              <a:ahLst/>
              <a:cxnLst/>
              <a:rect l="l" t="t" r="r" b="b"/>
              <a:pathLst>
                <a:path w="388619" h="327660">
                  <a:moveTo>
                    <a:pt x="19037" y="0"/>
                  </a:moveTo>
                  <a:lnTo>
                    <a:pt x="0" y="0"/>
                  </a:lnTo>
                  <a:lnTo>
                    <a:pt x="0" y="19278"/>
                  </a:lnTo>
                  <a:lnTo>
                    <a:pt x="93586" y="57823"/>
                  </a:lnTo>
                  <a:lnTo>
                    <a:pt x="141173" y="106006"/>
                  </a:lnTo>
                  <a:lnTo>
                    <a:pt x="74549" y="134924"/>
                  </a:lnTo>
                  <a:lnTo>
                    <a:pt x="122135" y="212013"/>
                  </a:lnTo>
                  <a:lnTo>
                    <a:pt x="283933" y="327660"/>
                  </a:lnTo>
                  <a:lnTo>
                    <a:pt x="264896" y="250558"/>
                  </a:lnTo>
                  <a:lnTo>
                    <a:pt x="226822" y="212013"/>
                  </a:lnTo>
                  <a:lnTo>
                    <a:pt x="331520" y="134924"/>
                  </a:lnTo>
                  <a:lnTo>
                    <a:pt x="388620" y="67462"/>
                  </a:lnTo>
                  <a:lnTo>
                    <a:pt x="369582" y="57823"/>
                  </a:lnTo>
                  <a:lnTo>
                    <a:pt x="321995" y="38544"/>
                  </a:lnTo>
                  <a:lnTo>
                    <a:pt x="236347" y="28905"/>
                  </a:lnTo>
                  <a:lnTo>
                    <a:pt x="226822" y="28905"/>
                  </a:lnTo>
                  <a:lnTo>
                    <a:pt x="198272" y="19278"/>
                  </a:lnTo>
                  <a:lnTo>
                    <a:pt x="160210" y="19278"/>
                  </a:lnTo>
                  <a:lnTo>
                    <a:pt x="141173" y="9639"/>
                  </a:lnTo>
                  <a:lnTo>
                    <a:pt x="74549" y="9639"/>
                  </a:lnTo>
                  <a:lnTo>
                    <a:pt x="19037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7419" y="284479"/>
              <a:ext cx="7284974" cy="1232154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81049" y="436816"/>
            <a:ext cx="65830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2E2FF"/>
                </a:solidFill>
                <a:latin typeface="Arial"/>
                <a:cs typeface="Arial"/>
              </a:rPr>
              <a:t>GARIS</a:t>
            </a:r>
            <a:r>
              <a:rPr spc="-25" dirty="0">
                <a:solidFill>
                  <a:srgbClr val="E2E2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E2E2FF"/>
                </a:solidFill>
                <a:latin typeface="Arial"/>
                <a:cs typeface="Arial"/>
              </a:rPr>
              <a:t>BESAR</a:t>
            </a:r>
            <a:r>
              <a:rPr spc="-20" dirty="0">
                <a:solidFill>
                  <a:srgbClr val="E2E2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E2E2FF"/>
                </a:solidFill>
                <a:latin typeface="Arial"/>
                <a:cs typeface="Arial"/>
              </a:rPr>
              <a:t>ISI</a:t>
            </a:r>
            <a:r>
              <a:rPr spc="-20" dirty="0">
                <a:solidFill>
                  <a:srgbClr val="E2E2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E2E2FF"/>
                </a:solidFill>
                <a:latin typeface="Arial"/>
                <a:cs typeface="Arial"/>
              </a:rPr>
              <a:t>MEDIA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62317" y="1512455"/>
            <a:ext cx="5514975" cy="397637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462280" indent="-449580">
              <a:lnSpc>
                <a:spcPct val="100000"/>
              </a:lnSpc>
              <a:spcBef>
                <a:spcPts val="955"/>
              </a:spcBef>
              <a:buSzPct val="88888"/>
              <a:buAutoNum type="arabicPeriod"/>
              <a:tabLst>
                <a:tab pos="462280" algn="l"/>
              </a:tabLst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PPKP</a:t>
            </a:r>
            <a:endParaRPr sz="3600">
              <a:latin typeface="Arial"/>
              <a:cs typeface="Arial"/>
            </a:endParaRPr>
          </a:p>
          <a:p>
            <a:pPr marL="549275" indent="-509270">
              <a:lnSpc>
                <a:spcPct val="100000"/>
              </a:lnSpc>
              <a:spcBef>
                <a:spcPts val="860"/>
              </a:spcBef>
              <a:buAutoNum type="arabicPeriod"/>
              <a:tabLst>
                <a:tab pos="549910" algn="l"/>
              </a:tabLst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JENIS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PPKP</a:t>
            </a:r>
            <a:endParaRPr sz="3600">
              <a:latin typeface="Arial"/>
              <a:cs typeface="Arial"/>
            </a:endParaRPr>
          </a:p>
          <a:p>
            <a:pPr marL="549275" indent="-50927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549910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3600">
              <a:latin typeface="Arial"/>
              <a:cs typeface="Arial"/>
            </a:endParaRPr>
          </a:p>
          <a:p>
            <a:pPr marL="548640" indent="-508634">
              <a:lnSpc>
                <a:spcPct val="100000"/>
              </a:lnSpc>
              <a:spcBef>
                <a:spcPts val="880"/>
              </a:spcBef>
              <a:buAutoNum type="arabicPeriod"/>
              <a:tabLst>
                <a:tab pos="549275" algn="l"/>
              </a:tabLst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PERLUNYA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3600">
              <a:latin typeface="Arial"/>
              <a:cs typeface="Arial"/>
            </a:endParaRPr>
          </a:p>
          <a:p>
            <a:pPr marL="548640" indent="-508634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549275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KARAKTERISTIK</a:t>
            </a:r>
            <a:r>
              <a:rPr sz="3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3600">
              <a:latin typeface="Arial"/>
              <a:cs typeface="Arial"/>
            </a:endParaRPr>
          </a:p>
          <a:p>
            <a:pPr marL="548640" indent="-508634">
              <a:lnSpc>
                <a:spcPct val="100000"/>
              </a:lnSpc>
              <a:spcBef>
                <a:spcPts val="860"/>
              </a:spcBef>
              <a:buAutoNum type="arabicPeriod"/>
              <a:tabLst>
                <a:tab pos="549275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SISTEMATIKA</a:t>
            </a:r>
            <a:r>
              <a:rPr sz="3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45480" y="5877559"/>
              <a:ext cx="3395979" cy="492759"/>
            </a:xfrm>
            <a:custGeom>
              <a:avLst/>
              <a:gdLst/>
              <a:ahLst/>
              <a:cxnLst/>
              <a:rect l="l" t="t" r="r" b="b"/>
              <a:pathLst>
                <a:path w="3395979" h="492760">
                  <a:moveTo>
                    <a:pt x="3395980" y="177800"/>
                  </a:moveTo>
                  <a:lnTo>
                    <a:pt x="0" y="425945"/>
                  </a:lnTo>
                  <a:lnTo>
                    <a:pt x="0" y="492760"/>
                  </a:lnTo>
                  <a:lnTo>
                    <a:pt x="3395980" y="177800"/>
                  </a:lnTo>
                  <a:close/>
                </a:path>
                <a:path w="3395979" h="492760">
                  <a:moveTo>
                    <a:pt x="3395980" y="0"/>
                  </a:moveTo>
                  <a:lnTo>
                    <a:pt x="1849120" y="38023"/>
                  </a:lnTo>
                  <a:lnTo>
                    <a:pt x="1849120" y="160032"/>
                  </a:lnTo>
                  <a:lnTo>
                    <a:pt x="3395980" y="76047"/>
                  </a:lnTo>
                  <a:lnTo>
                    <a:pt x="33959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04279"/>
              <a:ext cx="5745480" cy="5511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29940" y="6418579"/>
              <a:ext cx="3990340" cy="436880"/>
            </a:xfrm>
            <a:custGeom>
              <a:avLst/>
              <a:gdLst/>
              <a:ahLst/>
              <a:cxnLst/>
              <a:rect l="l" t="t" r="r" b="b"/>
              <a:pathLst>
                <a:path w="3990340" h="436879">
                  <a:moveTo>
                    <a:pt x="3582924" y="0"/>
                  </a:moveTo>
                  <a:lnTo>
                    <a:pt x="0" y="436879"/>
                  </a:lnTo>
                  <a:lnTo>
                    <a:pt x="3459226" y="436879"/>
                  </a:lnTo>
                  <a:lnTo>
                    <a:pt x="3990340" y="322911"/>
                  </a:lnTo>
                  <a:lnTo>
                    <a:pt x="3582924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1340" y="6141720"/>
              <a:ext cx="2230119" cy="5994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85759" y="5001259"/>
              <a:ext cx="1155700" cy="381000"/>
            </a:xfrm>
            <a:custGeom>
              <a:avLst/>
              <a:gdLst/>
              <a:ahLst/>
              <a:cxnLst/>
              <a:rect l="l" t="t" r="r" b="b"/>
              <a:pathLst>
                <a:path w="1155700" h="381000">
                  <a:moveTo>
                    <a:pt x="0" y="0"/>
                  </a:moveTo>
                  <a:lnTo>
                    <a:pt x="0" y="9525"/>
                  </a:lnTo>
                  <a:lnTo>
                    <a:pt x="1155700" y="38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1460" cy="53441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94419" y="4109720"/>
              <a:ext cx="447040" cy="530860"/>
            </a:xfrm>
            <a:custGeom>
              <a:avLst/>
              <a:gdLst/>
              <a:ahLst/>
              <a:cxnLst/>
              <a:rect l="l" t="t" r="r" b="b"/>
              <a:pathLst>
                <a:path w="447040" h="530860">
                  <a:moveTo>
                    <a:pt x="152780" y="0"/>
                  </a:moveTo>
                  <a:lnTo>
                    <a:pt x="0" y="142620"/>
                  </a:lnTo>
                  <a:lnTo>
                    <a:pt x="447039" y="530859"/>
                  </a:lnTo>
                  <a:lnTo>
                    <a:pt x="447039" y="274192"/>
                  </a:lnTo>
                  <a:lnTo>
                    <a:pt x="1527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6359" y="0"/>
              <a:ext cx="4950460" cy="42519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30640" y="4023359"/>
              <a:ext cx="210820" cy="208279"/>
            </a:xfrm>
            <a:custGeom>
              <a:avLst/>
              <a:gdLst/>
              <a:ahLst/>
              <a:cxnLst/>
              <a:rect l="l" t="t" r="r" b="b"/>
              <a:pathLst>
                <a:path w="210820" h="208279">
                  <a:moveTo>
                    <a:pt x="0" y="0"/>
                  </a:moveTo>
                  <a:lnTo>
                    <a:pt x="210819" y="208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0300" y="0"/>
              <a:ext cx="4201159" cy="40792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95080" y="1348739"/>
              <a:ext cx="246379" cy="820419"/>
            </a:xfrm>
            <a:custGeom>
              <a:avLst/>
              <a:gdLst/>
              <a:ahLst/>
              <a:cxnLst/>
              <a:rect l="l" t="t" r="r" b="b"/>
              <a:pathLst>
                <a:path w="246379" h="820419">
                  <a:moveTo>
                    <a:pt x="122427" y="0"/>
                  </a:moveTo>
                  <a:lnTo>
                    <a:pt x="0" y="305308"/>
                  </a:lnTo>
                  <a:lnTo>
                    <a:pt x="246379" y="820420"/>
                  </a:lnTo>
                  <a:lnTo>
                    <a:pt x="246379" y="324358"/>
                  </a:lnTo>
                  <a:lnTo>
                    <a:pt x="12242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80" y="0"/>
              <a:ext cx="1023620" cy="16535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44940" y="1036319"/>
              <a:ext cx="96520" cy="495300"/>
            </a:xfrm>
            <a:custGeom>
              <a:avLst/>
              <a:gdLst/>
              <a:ahLst/>
              <a:cxnLst/>
              <a:rect l="l" t="t" r="r" b="b"/>
              <a:pathLst>
                <a:path w="96520" h="495300">
                  <a:moveTo>
                    <a:pt x="86867" y="0"/>
                  </a:moveTo>
                  <a:lnTo>
                    <a:pt x="0" y="228600"/>
                  </a:lnTo>
                  <a:lnTo>
                    <a:pt x="96519" y="495300"/>
                  </a:lnTo>
                  <a:lnTo>
                    <a:pt x="96519" y="9525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0" y="2542539"/>
              <a:ext cx="9131300" cy="29591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133840" y="552957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0" y="10160"/>
                  </a:lnTo>
                  <a:lnTo>
                    <a:pt x="10159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9141460" cy="5699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8760" y="73660"/>
              <a:ext cx="6301994" cy="112039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76220" y="683259"/>
              <a:ext cx="3622294" cy="1120394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106930" marR="5080" indent="-1268095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KARAKTERISTIK</a:t>
            </a:r>
            <a:r>
              <a:rPr sz="4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4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4000" spc="-1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(LANJUTAN)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5440" y="1887220"/>
            <a:ext cx="8583295" cy="4120515"/>
            <a:chOff x="345440" y="1887220"/>
            <a:chExt cx="8583295" cy="4120515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5440" y="1971040"/>
              <a:ext cx="762254" cy="76479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4400" y="1887220"/>
              <a:ext cx="5799074" cy="90195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4400" y="2278380"/>
              <a:ext cx="6228334" cy="90195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4400" y="2667000"/>
              <a:ext cx="6771894" cy="9019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4400" y="3058160"/>
              <a:ext cx="6411213" cy="90195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14400" y="3449320"/>
              <a:ext cx="6162294" cy="90195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4400" y="3837940"/>
              <a:ext cx="5801613" cy="90195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5440" y="4409440"/>
              <a:ext cx="762254" cy="7647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4400" y="4325620"/>
              <a:ext cx="7902194" cy="90195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14400" y="4716780"/>
              <a:ext cx="8013954" cy="90195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4400" y="5105400"/>
              <a:ext cx="3586734" cy="901954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47369" y="1996440"/>
            <a:ext cx="8000365" cy="37325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621665" marR="1249680" indent="-609600">
              <a:lnSpc>
                <a:spcPct val="80000"/>
              </a:lnSpc>
              <a:spcBef>
                <a:spcPts val="865"/>
              </a:spcBef>
              <a:buClr>
                <a:srgbClr val="85D1EB"/>
              </a:buClr>
              <a:buSzPct val="89062"/>
              <a:buAutoNum type="arabicPeriod" startAt="2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PENGEMBANGAN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MODEL,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PENDEKATAN DAN METODE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PEMBELAJARAN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SERTA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MEDIA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BELAJAR YANG MENUNJANG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KEEFEKTIFAN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PENCAPAIAN 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KOMPETENSI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MAHASISWA</a:t>
            </a:r>
            <a:endParaRPr sz="3200">
              <a:latin typeface="Arial"/>
              <a:cs typeface="Arial"/>
            </a:endParaRPr>
          </a:p>
          <a:p>
            <a:pPr marL="621665" marR="5080" indent="-609600" algn="just">
              <a:lnSpc>
                <a:spcPct val="80000"/>
              </a:lnSpc>
              <a:spcBef>
                <a:spcPts val="770"/>
              </a:spcBef>
              <a:buClr>
                <a:srgbClr val="85D1EB"/>
              </a:buClr>
              <a:buSzPct val="89062"/>
              <a:buAutoNum type="arabicPeriod" startAt="2"/>
              <a:tabLst>
                <a:tab pos="622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PROSES PENGEMBANGAN PRODUK,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VALIDASI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DILAKUKAN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MELALUI </a:t>
            </a:r>
            <a:r>
              <a:rPr sz="3200" spc="-8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UJI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LAPANGAN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45480" y="5877559"/>
              <a:ext cx="3395979" cy="492759"/>
            </a:xfrm>
            <a:custGeom>
              <a:avLst/>
              <a:gdLst/>
              <a:ahLst/>
              <a:cxnLst/>
              <a:rect l="l" t="t" r="r" b="b"/>
              <a:pathLst>
                <a:path w="3395979" h="492760">
                  <a:moveTo>
                    <a:pt x="3395980" y="177800"/>
                  </a:moveTo>
                  <a:lnTo>
                    <a:pt x="0" y="425945"/>
                  </a:lnTo>
                  <a:lnTo>
                    <a:pt x="0" y="492760"/>
                  </a:lnTo>
                  <a:lnTo>
                    <a:pt x="3395980" y="177800"/>
                  </a:lnTo>
                  <a:close/>
                </a:path>
                <a:path w="3395979" h="492760">
                  <a:moveTo>
                    <a:pt x="3395980" y="0"/>
                  </a:moveTo>
                  <a:lnTo>
                    <a:pt x="1849120" y="38023"/>
                  </a:lnTo>
                  <a:lnTo>
                    <a:pt x="1849120" y="160032"/>
                  </a:lnTo>
                  <a:lnTo>
                    <a:pt x="3395980" y="76047"/>
                  </a:lnTo>
                  <a:lnTo>
                    <a:pt x="33959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04279"/>
              <a:ext cx="5745480" cy="5511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29940" y="6418579"/>
              <a:ext cx="3990340" cy="436880"/>
            </a:xfrm>
            <a:custGeom>
              <a:avLst/>
              <a:gdLst/>
              <a:ahLst/>
              <a:cxnLst/>
              <a:rect l="l" t="t" r="r" b="b"/>
              <a:pathLst>
                <a:path w="3990340" h="436879">
                  <a:moveTo>
                    <a:pt x="3582924" y="0"/>
                  </a:moveTo>
                  <a:lnTo>
                    <a:pt x="0" y="436879"/>
                  </a:lnTo>
                  <a:lnTo>
                    <a:pt x="3459226" y="436879"/>
                  </a:lnTo>
                  <a:lnTo>
                    <a:pt x="3990340" y="322911"/>
                  </a:lnTo>
                  <a:lnTo>
                    <a:pt x="3582924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1340" y="6141720"/>
              <a:ext cx="2230119" cy="5994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85759" y="5001259"/>
              <a:ext cx="1155700" cy="381000"/>
            </a:xfrm>
            <a:custGeom>
              <a:avLst/>
              <a:gdLst/>
              <a:ahLst/>
              <a:cxnLst/>
              <a:rect l="l" t="t" r="r" b="b"/>
              <a:pathLst>
                <a:path w="1155700" h="381000">
                  <a:moveTo>
                    <a:pt x="0" y="0"/>
                  </a:moveTo>
                  <a:lnTo>
                    <a:pt x="0" y="9525"/>
                  </a:lnTo>
                  <a:lnTo>
                    <a:pt x="1155700" y="38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1460" cy="53441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94419" y="4109720"/>
              <a:ext cx="447040" cy="530860"/>
            </a:xfrm>
            <a:custGeom>
              <a:avLst/>
              <a:gdLst/>
              <a:ahLst/>
              <a:cxnLst/>
              <a:rect l="l" t="t" r="r" b="b"/>
              <a:pathLst>
                <a:path w="447040" h="530860">
                  <a:moveTo>
                    <a:pt x="152780" y="0"/>
                  </a:moveTo>
                  <a:lnTo>
                    <a:pt x="0" y="142620"/>
                  </a:lnTo>
                  <a:lnTo>
                    <a:pt x="447039" y="530859"/>
                  </a:lnTo>
                  <a:lnTo>
                    <a:pt x="447039" y="274192"/>
                  </a:lnTo>
                  <a:lnTo>
                    <a:pt x="1527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6359" y="0"/>
              <a:ext cx="4950460" cy="42519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30640" y="4023359"/>
              <a:ext cx="210820" cy="208279"/>
            </a:xfrm>
            <a:custGeom>
              <a:avLst/>
              <a:gdLst/>
              <a:ahLst/>
              <a:cxnLst/>
              <a:rect l="l" t="t" r="r" b="b"/>
              <a:pathLst>
                <a:path w="210820" h="208279">
                  <a:moveTo>
                    <a:pt x="0" y="0"/>
                  </a:moveTo>
                  <a:lnTo>
                    <a:pt x="210819" y="208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0300" y="0"/>
              <a:ext cx="4201159" cy="40792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95080" y="1348739"/>
              <a:ext cx="246379" cy="820419"/>
            </a:xfrm>
            <a:custGeom>
              <a:avLst/>
              <a:gdLst/>
              <a:ahLst/>
              <a:cxnLst/>
              <a:rect l="l" t="t" r="r" b="b"/>
              <a:pathLst>
                <a:path w="246379" h="820419">
                  <a:moveTo>
                    <a:pt x="122427" y="0"/>
                  </a:moveTo>
                  <a:lnTo>
                    <a:pt x="0" y="305308"/>
                  </a:lnTo>
                  <a:lnTo>
                    <a:pt x="246379" y="820420"/>
                  </a:lnTo>
                  <a:lnTo>
                    <a:pt x="246379" y="324358"/>
                  </a:lnTo>
                  <a:lnTo>
                    <a:pt x="12242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80" y="0"/>
              <a:ext cx="1023620" cy="16535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44940" y="1036319"/>
              <a:ext cx="96520" cy="495300"/>
            </a:xfrm>
            <a:custGeom>
              <a:avLst/>
              <a:gdLst/>
              <a:ahLst/>
              <a:cxnLst/>
              <a:rect l="l" t="t" r="r" b="b"/>
              <a:pathLst>
                <a:path w="96520" h="495300">
                  <a:moveTo>
                    <a:pt x="86867" y="0"/>
                  </a:moveTo>
                  <a:lnTo>
                    <a:pt x="0" y="228600"/>
                  </a:lnTo>
                  <a:lnTo>
                    <a:pt x="96519" y="495300"/>
                  </a:lnTo>
                  <a:lnTo>
                    <a:pt x="96519" y="9525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0" y="2542539"/>
              <a:ext cx="9131300" cy="29591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133840" y="552957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0" y="10160"/>
                  </a:lnTo>
                  <a:lnTo>
                    <a:pt x="10159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9141460" cy="5699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96339" y="0"/>
              <a:ext cx="6942074" cy="123215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95879" y="670559"/>
              <a:ext cx="3988054" cy="1232153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7070" marR="5080" indent="-140081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KARAKTERISTIK</a:t>
            </a:r>
            <a:r>
              <a:rPr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pc="-12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(LANJUTAN)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294640" y="2057400"/>
            <a:ext cx="8494395" cy="4316095"/>
            <a:chOff x="294640" y="2057400"/>
            <a:chExt cx="8494395" cy="4316095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4640" y="2057400"/>
              <a:ext cx="6248654" cy="9019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7540" y="2545080"/>
              <a:ext cx="7853933" cy="90195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7540" y="3032760"/>
              <a:ext cx="5372354" cy="90195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7540" y="3520439"/>
              <a:ext cx="7721854" cy="90195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540" y="4008120"/>
              <a:ext cx="6027674" cy="90195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7540" y="4495800"/>
              <a:ext cx="8151114" cy="90195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7540" y="4983479"/>
              <a:ext cx="7244333" cy="90195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7540" y="5471159"/>
              <a:ext cx="3492754" cy="90195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36257" y="2166556"/>
            <a:ext cx="7868920" cy="3928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4. PENGEMBANGAN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MODEL,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PENDEKATAN, METODE, DAN MEDIA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PEMBELAJARAN PERLU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DIDOKUMENTASIKAN SECARA RAPI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DAN DILAPORKAN SECARA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SISTEMATIS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SESUAI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KAIDAH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PENELITIAN YANG DICERMINKAN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ORIGINALITAS.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6051" y="462597"/>
            <a:ext cx="22345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P</a:t>
            </a:r>
            <a:r>
              <a:rPr spc="-50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ODUK?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392" y="1430251"/>
            <a:ext cx="1773504" cy="16277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373" y="3428963"/>
            <a:ext cx="1709470" cy="16952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5829" y="1643562"/>
            <a:ext cx="1823657" cy="11178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33192" y="3022437"/>
            <a:ext cx="1745389" cy="180143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70637" y="1430593"/>
            <a:ext cx="1100469" cy="180332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995159" y="3924300"/>
            <a:ext cx="1463675" cy="2367280"/>
            <a:chOff x="6995159" y="3924300"/>
            <a:chExt cx="1463675" cy="2367280"/>
          </a:xfrm>
        </p:grpSpPr>
        <p:sp>
          <p:nvSpPr>
            <p:cNvPr id="9" name="object 9"/>
            <p:cNvSpPr/>
            <p:nvPr/>
          </p:nvSpPr>
          <p:spPr>
            <a:xfrm>
              <a:off x="7000240" y="3929379"/>
              <a:ext cx="1452880" cy="2357120"/>
            </a:xfrm>
            <a:custGeom>
              <a:avLst/>
              <a:gdLst/>
              <a:ahLst/>
              <a:cxnLst/>
              <a:rect l="l" t="t" r="r" b="b"/>
              <a:pathLst>
                <a:path w="1452879" h="2357120">
                  <a:moveTo>
                    <a:pt x="1452880" y="0"/>
                  </a:moveTo>
                  <a:lnTo>
                    <a:pt x="0" y="0"/>
                  </a:lnTo>
                  <a:lnTo>
                    <a:pt x="0" y="2357120"/>
                  </a:lnTo>
                  <a:lnTo>
                    <a:pt x="1452880" y="2357120"/>
                  </a:lnTo>
                  <a:lnTo>
                    <a:pt x="145288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00239" y="3929380"/>
              <a:ext cx="1453515" cy="2357120"/>
            </a:xfrm>
            <a:custGeom>
              <a:avLst/>
              <a:gdLst/>
              <a:ahLst/>
              <a:cxnLst/>
              <a:rect l="l" t="t" r="r" b="b"/>
              <a:pathLst>
                <a:path w="1453515" h="2357120">
                  <a:moveTo>
                    <a:pt x="0" y="2357120"/>
                  </a:moveTo>
                  <a:lnTo>
                    <a:pt x="1452879" y="2357120"/>
                  </a:lnTo>
                  <a:lnTo>
                    <a:pt x="1452879" y="0"/>
                  </a:lnTo>
                  <a:lnTo>
                    <a:pt x="0" y="0"/>
                  </a:lnTo>
                  <a:lnTo>
                    <a:pt x="0" y="2357120"/>
                  </a:lnTo>
                  <a:close/>
                </a:path>
                <a:path w="1453515" h="2357120">
                  <a:moveTo>
                    <a:pt x="0" y="2357120"/>
                  </a:moveTo>
                  <a:lnTo>
                    <a:pt x="202730" y="2357120"/>
                  </a:lnTo>
                  <a:lnTo>
                    <a:pt x="202730" y="0"/>
                  </a:lnTo>
                  <a:lnTo>
                    <a:pt x="0" y="0"/>
                  </a:lnTo>
                  <a:lnTo>
                    <a:pt x="0" y="2357120"/>
                  </a:lnTo>
                  <a:close/>
                </a:path>
                <a:path w="1453515" h="2357120">
                  <a:moveTo>
                    <a:pt x="1250187" y="2357120"/>
                  </a:moveTo>
                  <a:lnTo>
                    <a:pt x="1452918" y="2357120"/>
                  </a:lnTo>
                  <a:lnTo>
                    <a:pt x="1452918" y="0"/>
                  </a:lnTo>
                  <a:lnTo>
                    <a:pt x="1250187" y="0"/>
                  </a:lnTo>
                  <a:lnTo>
                    <a:pt x="1250187" y="2357120"/>
                  </a:lnTo>
                  <a:close/>
                </a:path>
                <a:path w="1453515" h="2357120">
                  <a:moveTo>
                    <a:pt x="405510" y="717423"/>
                  </a:moveTo>
                  <a:lnTo>
                    <a:pt x="1047368" y="717423"/>
                  </a:lnTo>
                  <a:lnTo>
                    <a:pt x="1081151" y="717423"/>
                  </a:lnTo>
                  <a:lnTo>
                    <a:pt x="1098168" y="704596"/>
                  </a:lnTo>
                  <a:lnTo>
                    <a:pt x="1115059" y="691769"/>
                  </a:lnTo>
                  <a:lnTo>
                    <a:pt x="1131951" y="678942"/>
                  </a:lnTo>
                  <a:lnTo>
                    <a:pt x="1148841" y="678942"/>
                  </a:lnTo>
                  <a:lnTo>
                    <a:pt x="1165605" y="653288"/>
                  </a:lnTo>
                  <a:lnTo>
                    <a:pt x="1165605" y="640588"/>
                  </a:lnTo>
                  <a:lnTo>
                    <a:pt x="1182496" y="614934"/>
                  </a:lnTo>
                  <a:lnTo>
                    <a:pt x="1182496" y="166497"/>
                  </a:lnTo>
                  <a:lnTo>
                    <a:pt x="1165605" y="140843"/>
                  </a:lnTo>
                  <a:lnTo>
                    <a:pt x="1165605" y="128143"/>
                  </a:lnTo>
                  <a:lnTo>
                    <a:pt x="1148841" y="115316"/>
                  </a:lnTo>
                  <a:lnTo>
                    <a:pt x="1131951" y="102489"/>
                  </a:lnTo>
                  <a:lnTo>
                    <a:pt x="1115059" y="89662"/>
                  </a:lnTo>
                  <a:lnTo>
                    <a:pt x="1098168" y="76835"/>
                  </a:lnTo>
                  <a:lnTo>
                    <a:pt x="1081151" y="76835"/>
                  </a:lnTo>
                  <a:lnTo>
                    <a:pt x="1047368" y="64008"/>
                  </a:lnTo>
                  <a:lnTo>
                    <a:pt x="405510" y="64008"/>
                  </a:lnTo>
                  <a:lnTo>
                    <a:pt x="371728" y="76835"/>
                  </a:lnTo>
                  <a:lnTo>
                    <a:pt x="354710" y="76835"/>
                  </a:lnTo>
                  <a:lnTo>
                    <a:pt x="337819" y="89662"/>
                  </a:lnTo>
                  <a:lnTo>
                    <a:pt x="320928" y="102489"/>
                  </a:lnTo>
                  <a:lnTo>
                    <a:pt x="304037" y="115316"/>
                  </a:lnTo>
                  <a:lnTo>
                    <a:pt x="287274" y="128143"/>
                  </a:lnTo>
                  <a:lnTo>
                    <a:pt x="287274" y="140843"/>
                  </a:lnTo>
                  <a:lnTo>
                    <a:pt x="270382" y="166497"/>
                  </a:lnTo>
                  <a:lnTo>
                    <a:pt x="270382" y="614934"/>
                  </a:lnTo>
                  <a:lnTo>
                    <a:pt x="287274" y="640588"/>
                  </a:lnTo>
                  <a:lnTo>
                    <a:pt x="287274" y="653288"/>
                  </a:lnTo>
                  <a:lnTo>
                    <a:pt x="304037" y="678942"/>
                  </a:lnTo>
                  <a:lnTo>
                    <a:pt x="320928" y="678942"/>
                  </a:lnTo>
                  <a:lnTo>
                    <a:pt x="337819" y="691769"/>
                  </a:lnTo>
                  <a:lnTo>
                    <a:pt x="354710" y="704596"/>
                  </a:lnTo>
                  <a:lnTo>
                    <a:pt x="371728" y="717423"/>
                  </a:lnTo>
                  <a:lnTo>
                    <a:pt x="405510" y="717423"/>
                  </a:lnTo>
                  <a:close/>
                </a:path>
                <a:path w="1453515" h="2357120">
                  <a:moveTo>
                    <a:pt x="405510" y="1486027"/>
                  </a:moveTo>
                  <a:lnTo>
                    <a:pt x="1047368" y="1486027"/>
                  </a:lnTo>
                  <a:lnTo>
                    <a:pt x="1081151" y="1486027"/>
                  </a:lnTo>
                  <a:lnTo>
                    <a:pt x="1098168" y="1486027"/>
                  </a:lnTo>
                  <a:lnTo>
                    <a:pt x="1115059" y="1473200"/>
                  </a:lnTo>
                  <a:lnTo>
                    <a:pt x="1131951" y="1460373"/>
                  </a:lnTo>
                  <a:lnTo>
                    <a:pt x="1148841" y="1447546"/>
                  </a:lnTo>
                  <a:lnTo>
                    <a:pt x="1165605" y="1434846"/>
                  </a:lnTo>
                  <a:lnTo>
                    <a:pt x="1165605" y="1409192"/>
                  </a:lnTo>
                  <a:lnTo>
                    <a:pt x="1182496" y="1396365"/>
                  </a:lnTo>
                  <a:lnTo>
                    <a:pt x="1182496" y="947928"/>
                  </a:lnTo>
                  <a:lnTo>
                    <a:pt x="1165605" y="922274"/>
                  </a:lnTo>
                  <a:lnTo>
                    <a:pt x="1165605" y="909574"/>
                  </a:lnTo>
                  <a:lnTo>
                    <a:pt x="1148841" y="896747"/>
                  </a:lnTo>
                  <a:lnTo>
                    <a:pt x="1131951" y="871093"/>
                  </a:lnTo>
                  <a:lnTo>
                    <a:pt x="1115059" y="871093"/>
                  </a:lnTo>
                  <a:lnTo>
                    <a:pt x="1098168" y="858266"/>
                  </a:lnTo>
                  <a:lnTo>
                    <a:pt x="1081151" y="858266"/>
                  </a:lnTo>
                  <a:lnTo>
                    <a:pt x="1047368" y="845566"/>
                  </a:lnTo>
                  <a:lnTo>
                    <a:pt x="405510" y="845566"/>
                  </a:lnTo>
                  <a:lnTo>
                    <a:pt x="371728" y="858266"/>
                  </a:lnTo>
                  <a:lnTo>
                    <a:pt x="354710" y="858266"/>
                  </a:lnTo>
                  <a:lnTo>
                    <a:pt x="337819" y="871093"/>
                  </a:lnTo>
                  <a:lnTo>
                    <a:pt x="320928" y="871093"/>
                  </a:lnTo>
                  <a:lnTo>
                    <a:pt x="304037" y="896747"/>
                  </a:lnTo>
                  <a:lnTo>
                    <a:pt x="287274" y="909574"/>
                  </a:lnTo>
                  <a:lnTo>
                    <a:pt x="287274" y="922274"/>
                  </a:lnTo>
                  <a:lnTo>
                    <a:pt x="270382" y="947928"/>
                  </a:lnTo>
                  <a:lnTo>
                    <a:pt x="270382" y="1396365"/>
                  </a:lnTo>
                  <a:lnTo>
                    <a:pt x="287274" y="1409192"/>
                  </a:lnTo>
                  <a:lnTo>
                    <a:pt x="287274" y="1434846"/>
                  </a:lnTo>
                  <a:lnTo>
                    <a:pt x="304037" y="1447546"/>
                  </a:lnTo>
                  <a:lnTo>
                    <a:pt x="320928" y="1460373"/>
                  </a:lnTo>
                  <a:lnTo>
                    <a:pt x="337819" y="1473200"/>
                  </a:lnTo>
                  <a:lnTo>
                    <a:pt x="354710" y="1486027"/>
                  </a:lnTo>
                  <a:lnTo>
                    <a:pt x="371728" y="1486027"/>
                  </a:lnTo>
                  <a:lnTo>
                    <a:pt x="405510" y="1486027"/>
                  </a:lnTo>
                  <a:close/>
                </a:path>
                <a:path w="1453515" h="2357120">
                  <a:moveTo>
                    <a:pt x="405510" y="2267419"/>
                  </a:moveTo>
                  <a:lnTo>
                    <a:pt x="1047368" y="2267419"/>
                  </a:lnTo>
                  <a:lnTo>
                    <a:pt x="1081151" y="2267419"/>
                  </a:lnTo>
                  <a:lnTo>
                    <a:pt x="1098168" y="2254656"/>
                  </a:lnTo>
                  <a:lnTo>
                    <a:pt x="1115059" y="2254656"/>
                  </a:lnTo>
                  <a:lnTo>
                    <a:pt x="1131951" y="2241778"/>
                  </a:lnTo>
                  <a:lnTo>
                    <a:pt x="1148841" y="2229002"/>
                  </a:lnTo>
                  <a:lnTo>
                    <a:pt x="1165605" y="2216238"/>
                  </a:lnTo>
                  <a:lnTo>
                    <a:pt x="1165605" y="2190597"/>
                  </a:lnTo>
                  <a:lnTo>
                    <a:pt x="1182496" y="2177821"/>
                  </a:lnTo>
                  <a:lnTo>
                    <a:pt x="1182496" y="1716544"/>
                  </a:lnTo>
                  <a:lnTo>
                    <a:pt x="1165605" y="1703781"/>
                  </a:lnTo>
                  <a:lnTo>
                    <a:pt x="1165605" y="1678139"/>
                  </a:lnTo>
                  <a:lnTo>
                    <a:pt x="1148841" y="1678139"/>
                  </a:lnTo>
                  <a:lnTo>
                    <a:pt x="1131951" y="1652524"/>
                  </a:lnTo>
                  <a:lnTo>
                    <a:pt x="1115059" y="1639697"/>
                  </a:lnTo>
                  <a:lnTo>
                    <a:pt x="1098168" y="1639697"/>
                  </a:lnTo>
                  <a:lnTo>
                    <a:pt x="1081151" y="1639697"/>
                  </a:lnTo>
                  <a:lnTo>
                    <a:pt x="1047368" y="1626997"/>
                  </a:lnTo>
                  <a:lnTo>
                    <a:pt x="405510" y="1626997"/>
                  </a:lnTo>
                  <a:lnTo>
                    <a:pt x="371728" y="1639697"/>
                  </a:lnTo>
                  <a:lnTo>
                    <a:pt x="354710" y="1639697"/>
                  </a:lnTo>
                  <a:lnTo>
                    <a:pt x="337819" y="1639697"/>
                  </a:lnTo>
                  <a:lnTo>
                    <a:pt x="320928" y="1652524"/>
                  </a:lnTo>
                  <a:lnTo>
                    <a:pt x="304037" y="1678139"/>
                  </a:lnTo>
                  <a:lnTo>
                    <a:pt x="287274" y="1678139"/>
                  </a:lnTo>
                  <a:lnTo>
                    <a:pt x="287274" y="1703781"/>
                  </a:lnTo>
                  <a:lnTo>
                    <a:pt x="270382" y="1716544"/>
                  </a:lnTo>
                  <a:lnTo>
                    <a:pt x="270382" y="2177821"/>
                  </a:lnTo>
                  <a:lnTo>
                    <a:pt x="287274" y="2190597"/>
                  </a:lnTo>
                  <a:lnTo>
                    <a:pt x="287274" y="2216238"/>
                  </a:lnTo>
                  <a:lnTo>
                    <a:pt x="304037" y="2229002"/>
                  </a:lnTo>
                  <a:lnTo>
                    <a:pt x="320928" y="2241778"/>
                  </a:lnTo>
                  <a:lnTo>
                    <a:pt x="337819" y="2254656"/>
                  </a:lnTo>
                  <a:lnTo>
                    <a:pt x="354710" y="2254656"/>
                  </a:lnTo>
                  <a:lnTo>
                    <a:pt x="371728" y="2267419"/>
                  </a:lnTo>
                  <a:lnTo>
                    <a:pt x="405510" y="2267419"/>
                  </a:lnTo>
                  <a:close/>
                </a:path>
                <a:path w="1453515" h="2357120">
                  <a:moveTo>
                    <a:pt x="50673" y="140843"/>
                  </a:moveTo>
                  <a:lnTo>
                    <a:pt x="152038" y="140843"/>
                  </a:lnTo>
                  <a:lnTo>
                    <a:pt x="152038" y="25605"/>
                  </a:lnTo>
                  <a:lnTo>
                    <a:pt x="50673" y="25605"/>
                  </a:lnTo>
                  <a:lnTo>
                    <a:pt x="50673" y="140843"/>
                  </a:lnTo>
                  <a:close/>
                </a:path>
                <a:path w="1453515" h="2357120">
                  <a:moveTo>
                    <a:pt x="50673" y="294640"/>
                  </a:moveTo>
                  <a:lnTo>
                    <a:pt x="152038" y="294640"/>
                  </a:lnTo>
                  <a:lnTo>
                    <a:pt x="152038" y="179293"/>
                  </a:lnTo>
                  <a:lnTo>
                    <a:pt x="50673" y="179293"/>
                  </a:lnTo>
                  <a:lnTo>
                    <a:pt x="50673" y="294640"/>
                  </a:lnTo>
                  <a:close/>
                </a:path>
                <a:path w="1453515" h="2357120">
                  <a:moveTo>
                    <a:pt x="50673" y="448437"/>
                  </a:moveTo>
                  <a:lnTo>
                    <a:pt x="152038" y="448437"/>
                  </a:lnTo>
                  <a:lnTo>
                    <a:pt x="152038" y="333090"/>
                  </a:lnTo>
                  <a:lnTo>
                    <a:pt x="50673" y="333090"/>
                  </a:lnTo>
                  <a:lnTo>
                    <a:pt x="50673" y="448437"/>
                  </a:lnTo>
                  <a:close/>
                </a:path>
                <a:path w="1453515" h="2357120">
                  <a:moveTo>
                    <a:pt x="50673" y="602107"/>
                  </a:moveTo>
                  <a:lnTo>
                    <a:pt x="152038" y="602107"/>
                  </a:lnTo>
                  <a:lnTo>
                    <a:pt x="152038" y="486869"/>
                  </a:lnTo>
                  <a:lnTo>
                    <a:pt x="50673" y="486869"/>
                  </a:lnTo>
                  <a:lnTo>
                    <a:pt x="50673" y="602107"/>
                  </a:lnTo>
                  <a:close/>
                </a:path>
                <a:path w="1453515" h="2357120">
                  <a:moveTo>
                    <a:pt x="50673" y="755777"/>
                  </a:moveTo>
                  <a:lnTo>
                    <a:pt x="152038" y="755777"/>
                  </a:lnTo>
                  <a:lnTo>
                    <a:pt x="152038" y="640539"/>
                  </a:lnTo>
                  <a:lnTo>
                    <a:pt x="50673" y="640539"/>
                  </a:lnTo>
                  <a:lnTo>
                    <a:pt x="50673" y="755777"/>
                  </a:lnTo>
                  <a:close/>
                </a:path>
                <a:path w="1453515" h="2357120">
                  <a:moveTo>
                    <a:pt x="50673" y="909574"/>
                  </a:moveTo>
                  <a:lnTo>
                    <a:pt x="152038" y="909574"/>
                  </a:lnTo>
                  <a:lnTo>
                    <a:pt x="152038" y="794227"/>
                  </a:lnTo>
                  <a:lnTo>
                    <a:pt x="50673" y="794227"/>
                  </a:lnTo>
                  <a:lnTo>
                    <a:pt x="50673" y="909574"/>
                  </a:lnTo>
                  <a:close/>
                </a:path>
                <a:path w="1453515" h="2357120">
                  <a:moveTo>
                    <a:pt x="50673" y="1063244"/>
                  </a:moveTo>
                  <a:lnTo>
                    <a:pt x="152038" y="1063244"/>
                  </a:lnTo>
                  <a:lnTo>
                    <a:pt x="152038" y="948006"/>
                  </a:lnTo>
                  <a:lnTo>
                    <a:pt x="50673" y="948006"/>
                  </a:lnTo>
                  <a:lnTo>
                    <a:pt x="50673" y="1063244"/>
                  </a:lnTo>
                  <a:close/>
                </a:path>
                <a:path w="1453515" h="2357120">
                  <a:moveTo>
                    <a:pt x="50673" y="1216914"/>
                  </a:moveTo>
                  <a:lnTo>
                    <a:pt x="152038" y="1216914"/>
                  </a:lnTo>
                  <a:lnTo>
                    <a:pt x="152038" y="1101676"/>
                  </a:lnTo>
                  <a:lnTo>
                    <a:pt x="50673" y="1101676"/>
                  </a:lnTo>
                  <a:lnTo>
                    <a:pt x="50673" y="1216914"/>
                  </a:lnTo>
                  <a:close/>
                </a:path>
                <a:path w="1453515" h="2357120">
                  <a:moveTo>
                    <a:pt x="50673" y="1370711"/>
                  </a:moveTo>
                  <a:lnTo>
                    <a:pt x="152038" y="1370711"/>
                  </a:lnTo>
                  <a:lnTo>
                    <a:pt x="152038" y="1255364"/>
                  </a:lnTo>
                  <a:lnTo>
                    <a:pt x="50673" y="1255364"/>
                  </a:lnTo>
                  <a:lnTo>
                    <a:pt x="50673" y="1370711"/>
                  </a:lnTo>
                  <a:close/>
                </a:path>
                <a:path w="1453515" h="2357120">
                  <a:moveTo>
                    <a:pt x="50673" y="1524508"/>
                  </a:moveTo>
                  <a:lnTo>
                    <a:pt x="152038" y="1524508"/>
                  </a:lnTo>
                  <a:lnTo>
                    <a:pt x="152038" y="1409161"/>
                  </a:lnTo>
                  <a:lnTo>
                    <a:pt x="50673" y="1409161"/>
                  </a:lnTo>
                  <a:lnTo>
                    <a:pt x="50673" y="1524508"/>
                  </a:lnTo>
                  <a:close/>
                </a:path>
                <a:path w="1453515" h="2357120">
                  <a:moveTo>
                    <a:pt x="50673" y="1678139"/>
                  </a:moveTo>
                  <a:lnTo>
                    <a:pt x="152038" y="1678139"/>
                  </a:lnTo>
                  <a:lnTo>
                    <a:pt x="152038" y="1562902"/>
                  </a:lnTo>
                  <a:lnTo>
                    <a:pt x="50673" y="1562902"/>
                  </a:lnTo>
                  <a:lnTo>
                    <a:pt x="50673" y="1678139"/>
                  </a:lnTo>
                  <a:close/>
                </a:path>
                <a:path w="1453515" h="2357120">
                  <a:moveTo>
                    <a:pt x="50673" y="1831898"/>
                  </a:moveTo>
                  <a:lnTo>
                    <a:pt x="152038" y="1831898"/>
                  </a:lnTo>
                  <a:lnTo>
                    <a:pt x="152038" y="1716552"/>
                  </a:lnTo>
                  <a:lnTo>
                    <a:pt x="50673" y="1716552"/>
                  </a:lnTo>
                  <a:lnTo>
                    <a:pt x="50673" y="1831898"/>
                  </a:lnTo>
                  <a:close/>
                </a:path>
                <a:path w="1453515" h="2357120">
                  <a:moveTo>
                    <a:pt x="50673" y="1985657"/>
                  </a:moveTo>
                  <a:lnTo>
                    <a:pt x="152038" y="1985657"/>
                  </a:lnTo>
                  <a:lnTo>
                    <a:pt x="152038" y="1870311"/>
                  </a:lnTo>
                  <a:lnTo>
                    <a:pt x="50673" y="1870311"/>
                  </a:lnTo>
                  <a:lnTo>
                    <a:pt x="50673" y="1985657"/>
                  </a:lnTo>
                  <a:close/>
                </a:path>
                <a:path w="1453515" h="2357120">
                  <a:moveTo>
                    <a:pt x="50673" y="2139302"/>
                  </a:moveTo>
                  <a:lnTo>
                    <a:pt x="152038" y="2139302"/>
                  </a:lnTo>
                  <a:lnTo>
                    <a:pt x="152038" y="2024065"/>
                  </a:lnTo>
                  <a:lnTo>
                    <a:pt x="50673" y="2024065"/>
                  </a:lnTo>
                  <a:lnTo>
                    <a:pt x="50673" y="2139302"/>
                  </a:lnTo>
                  <a:close/>
                </a:path>
                <a:path w="1453515" h="2357120">
                  <a:moveTo>
                    <a:pt x="50673" y="2293061"/>
                  </a:moveTo>
                  <a:lnTo>
                    <a:pt x="152038" y="2293061"/>
                  </a:lnTo>
                  <a:lnTo>
                    <a:pt x="152038" y="2177823"/>
                  </a:lnTo>
                  <a:lnTo>
                    <a:pt x="50673" y="2177823"/>
                  </a:lnTo>
                  <a:lnTo>
                    <a:pt x="50673" y="2293061"/>
                  </a:lnTo>
                  <a:close/>
                </a:path>
                <a:path w="1453515" h="2357120">
                  <a:moveTo>
                    <a:pt x="1300860" y="153797"/>
                  </a:moveTo>
                  <a:lnTo>
                    <a:pt x="1385276" y="153797"/>
                  </a:lnTo>
                  <a:lnTo>
                    <a:pt x="1385276" y="38450"/>
                  </a:lnTo>
                  <a:lnTo>
                    <a:pt x="1300860" y="38450"/>
                  </a:lnTo>
                  <a:lnTo>
                    <a:pt x="1300860" y="153797"/>
                  </a:lnTo>
                  <a:close/>
                </a:path>
                <a:path w="1453515" h="2357120">
                  <a:moveTo>
                    <a:pt x="1300860" y="294640"/>
                  </a:moveTo>
                  <a:lnTo>
                    <a:pt x="1385276" y="294640"/>
                  </a:lnTo>
                  <a:lnTo>
                    <a:pt x="1385276" y="179293"/>
                  </a:lnTo>
                  <a:lnTo>
                    <a:pt x="1300860" y="179293"/>
                  </a:lnTo>
                  <a:lnTo>
                    <a:pt x="1300860" y="294640"/>
                  </a:lnTo>
                  <a:close/>
                </a:path>
                <a:path w="1453515" h="2357120">
                  <a:moveTo>
                    <a:pt x="1300860" y="448437"/>
                  </a:moveTo>
                  <a:lnTo>
                    <a:pt x="1385276" y="448437"/>
                  </a:lnTo>
                  <a:lnTo>
                    <a:pt x="1385276" y="333090"/>
                  </a:lnTo>
                  <a:lnTo>
                    <a:pt x="1300860" y="333090"/>
                  </a:lnTo>
                  <a:lnTo>
                    <a:pt x="1300860" y="448437"/>
                  </a:lnTo>
                  <a:close/>
                </a:path>
                <a:path w="1453515" h="2357120">
                  <a:moveTo>
                    <a:pt x="1300860" y="602107"/>
                  </a:moveTo>
                  <a:lnTo>
                    <a:pt x="1385276" y="602107"/>
                  </a:lnTo>
                  <a:lnTo>
                    <a:pt x="1385276" y="486869"/>
                  </a:lnTo>
                  <a:lnTo>
                    <a:pt x="1300860" y="486869"/>
                  </a:lnTo>
                  <a:lnTo>
                    <a:pt x="1300860" y="602107"/>
                  </a:lnTo>
                  <a:close/>
                </a:path>
                <a:path w="1453515" h="2357120">
                  <a:moveTo>
                    <a:pt x="1300860" y="755777"/>
                  </a:moveTo>
                  <a:lnTo>
                    <a:pt x="1385276" y="755777"/>
                  </a:lnTo>
                  <a:lnTo>
                    <a:pt x="1385276" y="640539"/>
                  </a:lnTo>
                  <a:lnTo>
                    <a:pt x="1300860" y="640539"/>
                  </a:lnTo>
                  <a:lnTo>
                    <a:pt x="1300860" y="755777"/>
                  </a:lnTo>
                  <a:close/>
                </a:path>
                <a:path w="1453515" h="2357120">
                  <a:moveTo>
                    <a:pt x="1300860" y="909574"/>
                  </a:moveTo>
                  <a:lnTo>
                    <a:pt x="1385276" y="909574"/>
                  </a:lnTo>
                  <a:lnTo>
                    <a:pt x="1385276" y="794227"/>
                  </a:lnTo>
                  <a:lnTo>
                    <a:pt x="1300860" y="794227"/>
                  </a:lnTo>
                  <a:lnTo>
                    <a:pt x="1300860" y="909574"/>
                  </a:lnTo>
                  <a:close/>
                </a:path>
                <a:path w="1453515" h="2357120">
                  <a:moveTo>
                    <a:pt x="1300860" y="1063244"/>
                  </a:moveTo>
                  <a:lnTo>
                    <a:pt x="1385276" y="1063244"/>
                  </a:lnTo>
                  <a:lnTo>
                    <a:pt x="1385276" y="948006"/>
                  </a:lnTo>
                  <a:lnTo>
                    <a:pt x="1300860" y="948006"/>
                  </a:lnTo>
                  <a:lnTo>
                    <a:pt x="1300860" y="1063244"/>
                  </a:lnTo>
                  <a:close/>
                </a:path>
                <a:path w="1453515" h="2357120">
                  <a:moveTo>
                    <a:pt x="1300860" y="1216914"/>
                  </a:moveTo>
                  <a:lnTo>
                    <a:pt x="1385276" y="1216914"/>
                  </a:lnTo>
                  <a:lnTo>
                    <a:pt x="1385276" y="1101676"/>
                  </a:lnTo>
                  <a:lnTo>
                    <a:pt x="1300860" y="1101676"/>
                  </a:lnTo>
                  <a:lnTo>
                    <a:pt x="1300860" y="1216914"/>
                  </a:lnTo>
                  <a:close/>
                </a:path>
                <a:path w="1453515" h="2357120">
                  <a:moveTo>
                    <a:pt x="1300860" y="1370711"/>
                  </a:moveTo>
                  <a:lnTo>
                    <a:pt x="1385276" y="1370711"/>
                  </a:lnTo>
                  <a:lnTo>
                    <a:pt x="1385276" y="1255364"/>
                  </a:lnTo>
                  <a:lnTo>
                    <a:pt x="1300860" y="1255364"/>
                  </a:lnTo>
                  <a:lnTo>
                    <a:pt x="1300860" y="1370711"/>
                  </a:lnTo>
                  <a:close/>
                </a:path>
                <a:path w="1453515" h="2357120">
                  <a:moveTo>
                    <a:pt x="1300860" y="1524508"/>
                  </a:moveTo>
                  <a:lnTo>
                    <a:pt x="1385276" y="1524508"/>
                  </a:lnTo>
                  <a:lnTo>
                    <a:pt x="1385276" y="1409161"/>
                  </a:lnTo>
                  <a:lnTo>
                    <a:pt x="1300860" y="1409161"/>
                  </a:lnTo>
                  <a:lnTo>
                    <a:pt x="1300860" y="1524508"/>
                  </a:lnTo>
                  <a:close/>
                </a:path>
                <a:path w="1453515" h="2357120">
                  <a:moveTo>
                    <a:pt x="1300860" y="1678139"/>
                  </a:moveTo>
                  <a:lnTo>
                    <a:pt x="1385276" y="1678139"/>
                  </a:lnTo>
                  <a:lnTo>
                    <a:pt x="1385276" y="1562902"/>
                  </a:lnTo>
                  <a:lnTo>
                    <a:pt x="1300860" y="1562902"/>
                  </a:lnTo>
                  <a:lnTo>
                    <a:pt x="1300860" y="1678139"/>
                  </a:lnTo>
                  <a:close/>
                </a:path>
                <a:path w="1453515" h="2357120">
                  <a:moveTo>
                    <a:pt x="1300860" y="1831898"/>
                  </a:moveTo>
                  <a:lnTo>
                    <a:pt x="1385276" y="1831898"/>
                  </a:lnTo>
                  <a:lnTo>
                    <a:pt x="1385276" y="1716552"/>
                  </a:lnTo>
                  <a:lnTo>
                    <a:pt x="1300860" y="1716552"/>
                  </a:lnTo>
                  <a:lnTo>
                    <a:pt x="1300860" y="1831898"/>
                  </a:lnTo>
                  <a:close/>
                </a:path>
                <a:path w="1453515" h="2357120">
                  <a:moveTo>
                    <a:pt x="1300860" y="1985657"/>
                  </a:moveTo>
                  <a:lnTo>
                    <a:pt x="1385276" y="1985657"/>
                  </a:lnTo>
                  <a:lnTo>
                    <a:pt x="1385276" y="1870311"/>
                  </a:lnTo>
                  <a:lnTo>
                    <a:pt x="1300860" y="1870311"/>
                  </a:lnTo>
                  <a:lnTo>
                    <a:pt x="1300860" y="1985657"/>
                  </a:lnTo>
                  <a:close/>
                </a:path>
                <a:path w="1453515" h="2357120">
                  <a:moveTo>
                    <a:pt x="1300860" y="2139302"/>
                  </a:moveTo>
                  <a:lnTo>
                    <a:pt x="1385276" y="2139302"/>
                  </a:lnTo>
                  <a:lnTo>
                    <a:pt x="1385276" y="2024065"/>
                  </a:lnTo>
                  <a:lnTo>
                    <a:pt x="1300860" y="2024065"/>
                  </a:lnTo>
                  <a:lnTo>
                    <a:pt x="1300860" y="2139302"/>
                  </a:lnTo>
                  <a:close/>
                </a:path>
                <a:path w="1453515" h="2357120">
                  <a:moveTo>
                    <a:pt x="1300860" y="2293061"/>
                  </a:moveTo>
                  <a:lnTo>
                    <a:pt x="1385276" y="2293061"/>
                  </a:lnTo>
                  <a:lnTo>
                    <a:pt x="1385276" y="2177823"/>
                  </a:lnTo>
                  <a:lnTo>
                    <a:pt x="1300860" y="2177823"/>
                  </a:lnTo>
                  <a:lnTo>
                    <a:pt x="1300860" y="2293061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780539" y="5280659"/>
            <a:ext cx="1534160" cy="1297940"/>
            <a:chOff x="1780539" y="5280659"/>
            <a:chExt cx="1534160" cy="1297940"/>
          </a:xfrm>
        </p:grpSpPr>
        <p:sp>
          <p:nvSpPr>
            <p:cNvPr id="12" name="object 12"/>
            <p:cNvSpPr/>
            <p:nvPr/>
          </p:nvSpPr>
          <p:spPr>
            <a:xfrm>
              <a:off x="1785620" y="5285739"/>
              <a:ext cx="1524000" cy="1287780"/>
            </a:xfrm>
            <a:custGeom>
              <a:avLst/>
              <a:gdLst/>
              <a:ahLst/>
              <a:cxnLst/>
              <a:rect l="l" t="t" r="r" b="b"/>
              <a:pathLst>
                <a:path w="1524000" h="1287779">
                  <a:moveTo>
                    <a:pt x="1524000" y="183896"/>
                  </a:moveTo>
                  <a:lnTo>
                    <a:pt x="1143000" y="183896"/>
                  </a:lnTo>
                  <a:lnTo>
                    <a:pt x="1034161" y="0"/>
                  </a:lnTo>
                  <a:lnTo>
                    <a:pt x="489839" y="0"/>
                  </a:lnTo>
                  <a:lnTo>
                    <a:pt x="381000" y="183896"/>
                  </a:lnTo>
                  <a:lnTo>
                    <a:pt x="272161" y="183896"/>
                  </a:lnTo>
                  <a:lnTo>
                    <a:pt x="272161" y="61341"/>
                  </a:lnTo>
                  <a:lnTo>
                    <a:pt x="108839" y="61341"/>
                  </a:lnTo>
                  <a:lnTo>
                    <a:pt x="108839" y="183896"/>
                  </a:lnTo>
                  <a:lnTo>
                    <a:pt x="0" y="183896"/>
                  </a:lnTo>
                  <a:lnTo>
                    <a:pt x="0" y="1287780"/>
                  </a:lnTo>
                  <a:lnTo>
                    <a:pt x="1524000" y="1287780"/>
                  </a:lnTo>
                  <a:lnTo>
                    <a:pt x="1524000" y="18392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85619" y="5285739"/>
              <a:ext cx="1524000" cy="1287780"/>
            </a:xfrm>
            <a:custGeom>
              <a:avLst/>
              <a:gdLst/>
              <a:ahLst/>
              <a:cxnLst/>
              <a:rect l="l" t="t" r="r" b="b"/>
              <a:pathLst>
                <a:path w="1524000" h="1287779">
                  <a:moveTo>
                    <a:pt x="0" y="1287780"/>
                  </a:moveTo>
                  <a:lnTo>
                    <a:pt x="0" y="183896"/>
                  </a:lnTo>
                  <a:lnTo>
                    <a:pt x="108838" y="183896"/>
                  </a:lnTo>
                  <a:lnTo>
                    <a:pt x="108838" y="61341"/>
                  </a:lnTo>
                  <a:lnTo>
                    <a:pt x="272161" y="61341"/>
                  </a:lnTo>
                  <a:lnTo>
                    <a:pt x="272161" y="183896"/>
                  </a:lnTo>
                  <a:lnTo>
                    <a:pt x="381000" y="183896"/>
                  </a:lnTo>
                  <a:lnTo>
                    <a:pt x="489838" y="0"/>
                  </a:lnTo>
                  <a:lnTo>
                    <a:pt x="1034161" y="0"/>
                  </a:lnTo>
                  <a:lnTo>
                    <a:pt x="1143000" y="183896"/>
                  </a:lnTo>
                  <a:lnTo>
                    <a:pt x="1524000" y="183896"/>
                  </a:lnTo>
                  <a:lnTo>
                    <a:pt x="1524000" y="1287780"/>
                  </a:lnTo>
                  <a:lnTo>
                    <a:pt x="0" y="1287780"/>
                  </a:lnTo>
                  <a:close/>
                </a:path>
                <a:path w="1524000" h="1287779">
                  <a:moveTo>
                    <a:pt x="0" y="1287780"/>
                  </a:moveTo>
                  <a:lnTo>
                    <a:pt x="1524000" y="1287780"/>
                  </a:lnTo>
                  <a:lnTo>
                    <a:pt x="1524000" y="183921"/>
                  </a:lnTo>
                  <a:lnTo>
                    <a:pt x="0" y="183921"/>
                  </a:lnTo>
                  <a:lnTo>
                    <a:pt x="0" y="1287780"/>
                  </a:lnTo>
                  <a:close/>
                </a:path>
                <a:path w="1524000" h="1287779">
                  <a:moveTo>
                    <a:pt x="762000" y="286131"/>
                  </a:moveTo>
                  <a:lnTo>
                    <a:pt x="841375" y="296418"/>
                  </a:lnTo>
                  <a:lnTo>
                    <a:pt x="918463" y="324446"/>
                  </a:lnTo>
                  <a:lnTo>
                    <a:pt x="990981" y="365353"/>
                  </a:lnTo>
                  <a:lnTo>
                    <a:pt x="1052322" y="421563"/>
                  </a:lnTo>
                  <a:lnTo>
                    <a:pt x="1102106" y="493115"/>
                  </a:lnTo>
                  <a:lnTo>
                    <a:pt x="1140714" y="567220"/>
                  </a:lnTo>
                  <a:lnTo>
                    <a:pt x="1158875" y="656653"/>
                  </a:lnTo>
                  <a:lnTo>
                    <a:pt x="1170178" y="743508"/>
                  </a:lnTo>
                  <a:lnTo>
                    <a:pt x="1163447" y="835507"/>
                  </a:lnTo>
                  <a:lnTo>
                    <a:pt x="1138428" y="922375"/>
                  </a:lnTo>
                  <a:lnTo>
                    <a:pt x="1102106" y="1001610"/>
                  </a:lnTo>
                  <a:lnTo>
                    <a:pt x="1052322" y="1073150"/>
                  </a:lnTo>
                  <a:lnTo>
                    <a:pt x="990981" y="1129309"/>
                  </a:lnTo>
                  <a:lnTo>
                    <a:pt x="920750" y="1172768"/>
                  </a:lnTo>
                  <a:lnTo>
                    <a:pt x="841375" y="1195781"/>
                  </a:lnTo>
                  <a:lnTo>
                    <a:pt x="764286" y="1203413"/>
                  </a:lnTo>
                  <a:lnTo>
                    <a:pt x="682625" y="1200848"/>
                  </a:lnTo>
                  <a:lnTo>
                    <a:pt x="605536" y="1170216"/>
                  </a:lnTo>
                  <a:lnTo>
                    <a:pt x="532892" y="1129309"/>
                  </a:lnTo>
                  <a:lnTo>
                    <a:pt x="473963" y="1070584"/>
                  </a:lnTo>
                  <a:lnTo>
                    <a:pt x="419481" y="1004112"/>
                  </a:lnTo>
                  <a:lnTo>
                    <a:pt x="385572" y="924941"/>
                  </a:lnTo>
                  <a:lnTo>
                    <a:pt x="358267" y="835507"/>
                  </a:lnTo>
                  <a:lnTo>
                    <a:pt x="353822" y="746074"/>
                  </a:lnTo>
                  <a:lnTo>
                    <a:pt x="360553" y="656653"/>
                  </a:lnTo>
                  <a:lnTo>
                    <a:pt x="390017" y="569785"/>
                  </a:lnTo>
                  <a:lnTo>
                    <a:pt x="424053" y="490550"/>
                  </a:lnTo>
                  <a:lnTo>
                    <a:pt x="476250" y="424129"/>
                  </a:lnTo>
                  <a:lnTo>
                    <a:pt x="539750" y="362788"/>
                  </a:lnTo>
                  <a:lnTo>
                    <a:pt x="607822" y="321945"/>
                  </a:lnTo>
                  <a:lnTo>
                    <a:pt x="684911" y="296418"/>
                  </a:lnTo>
                  <a:lnTo>
                    <a:pt x="762000" y="286131"/>
                  </a:lnTo>
                  <a:close/>
                </a:path>
                <a:path w="1524000" h="1287779">
                  <a:moveTo>
                    <a:pt x="564642" y="480352"/>
                  </a:moveTo>
                  <a:lnTo>
                    <a:pt x="621411" y="439458"/>
                  </a:lnTo>
                  <a:lnTo>
                    <a:pt x="673481" y="416445"/>
                  </a:lnTo>
                  <a:lnTo>
                    <a:pt x="736981" y="403682"/>
                  </a:lnTo>
                  <a:lnTo>
                    <a:pt x="791463" y="403682"/>
                  </a:lnTo>
                  <a:lnTo>
                    <a:pt x="850392" y="419011"/>
                  </a:lnTo>
                  <a:lnTo>
                    <a:pt x="909447" y="444576"/>
                  </a:lnTo>
                  <a:lnTo>
                    <a:pt x="961517" y="482917"/>
                  </a:lnTo>
                  <a:lnTo>
                    <a:pt x="1000125" y="528878"/>
                  </a:lnTo>
                  <a:lnTo>
                    <a:pt x="1031875" y="585101"/>
                  </a:lnTo>
                  <a:lnTo>
                    <a:pt x="1056767" y="648957"/>
                  </a:lnTo>
                  <a:lnTo>
                    <a:pt x="1070356" y="717931"/>
                  </a:lnTo>
                  <a:lnTo>
                    <a:pt x="1065911" y="781850"/>
                  </a:lnTo>
                  <a:lnTo>
                    <a:pt x="1061339" y="848271"/>
                  </a:lnTo>
                  <a:lnTo>
                    <a:pt x="1036447" y="909612"/>
                  </a:lnTo>
                  <a:lnTo>
                    <a:pt x="1002411" y="970902"/>
                  </a:lnTo>
                  <a:lnTo>
                    <a:pt x="959231" y="1016927"/>
                  </a:lnTo>
                  <a:lnTo>
                    <a:pt x="909447" y="1052703"/>
                  </a:lnTo>
                  <a:lnTo>
                    <a:pt x="850392" y="1078217"/>
                  </a:lnTo>
                  <a:lnTo>
                    <a:pt x="789178" y="1088466"/>
                  </a:lnTo>
                  <a:lnTo>
                    <a:pt x="734822" y="1085913"/>
                  </a:lnTo>
                  <a:lnTo>
                    <a:pt x="673481" y="1075651"/>
                  </a:lnTo>
                  <a:lnTo>
                    <a:pt x="616838" y="1050137"/>
                  </a:lnTo>
                  <a:lnTo>
                    <a:pt x="564642" y="1014361"/>
                  </a:lnTo>
                  <a:lnTo>
                    <a:pt x="526161" y="968336"/>
                  </a:lnTo>
                  <a:lnTo>
                    <a:pt x="492125" y="909612"/>
                  </a:lnTo>
                  <a:lnTo>
                    <a:pt x="469392" y="843140"/>
                  </a:lnTo>
                  <a:lnTo>
                    <a:pt x="458088" y="781850"/>
                  </a:lnTo>
                  <a:lnTo>
                    <a:pt x="460375" y="710311"/>
                  </a:lnTo>
                  <a:lnTo>
                    <a:pt x="467106" y="646391"/>
                  </a:lnTo>
                  <a:lnTo>
                    <a:pt x="489838" y="582536"/>
                  </a:lnTo>
                  <a:lnTo>
                    <a:pt x="526161" y="523760"/>
                  </a:lnTo>
                  <a:lnTo>
                    <a:pt x="564642" y="480352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780279" y="4566920"/>
            <a:ext cx="1443990" cy="1905635"/>
            <a:chOff x="4780279" y="4566920"/>
            <a:chExt cx="1443990" cy="1905635"/>
          </a:xfrm>
        </p:grpSpPr>
        <p:sp>
          <p:nvSpPr>
            <p:cNvPr id="15" name="object 15"/>
            <p:cNvSpPr/>
            <p:nvPr/>
          </p:nvSpPr>
          <p:spPr>
            <a:xfrm>
              <a:off x="4850003" y="4643119"/>
              <a:ext cx="1374140" cy="1829435"/>
            </a:xfrm>
            <a:custGeom>
              <a:avLst/>
              <a:gdLst/>
              <a:ahLst/>
              <a:cxnLst/>
              <a:rect l="l" t="t" r="r" b="b"/>
              <a:pathLst>
                <a:path w="1374139" h="1829435">
                  <a:moveTo>
                    <a:pt x="1373759" y="0"/>
                  </a:moveTo>
                  <a:lnTo>
                    <a:pt x="1292479" y="0"/>
                  </a:lnTo>
                  <a:lnTo>
                    <a:pt x="1292479" y="5080"/>
                  </a:lnTo>
                  <a:lnTo>
                    <a:pt x="1292479" y="10160"/>
                  </a:lnTo>
                  <a:lnTo>
                    <a:pt x="1292479" y="1507490"/>
                  </a:lnTo>
                  <a:lnTo>
                    <a:pt x="1267333" y="1507490"/>
                  </a:lnTo>
                  <a:lnTo>
                    <a:pt x="1262253" y="1507490"/>
                  </a:lnTo>
                  <a:lnTo>
                    <a:pt x="1257173" y="1507490"/>
                  </a:lnTo>
                  <a:lnTo>
                    <a:pt x="1186053" y="1507490"/>
                  </a:lnTo>
                  <a:lnTo>
                    <a:pt x="1186053" y="240030"/>
                  </a:lnTo>
                  <a:lnTo>
                    <a:pt x="1186053" y="163830"/>
                  </a:lnTo>
                  <a:lnTo>
                    <a:pt x="1186053" y="124460"/>
                  </a:lnTo>
                  <a:lnTo>
                    <a:pt x="1186053" y="48641"/>
                  </a:lnTo>
                  <a:lnTo>
                    <a:pt x="234061" y="48641"/>
                  </a:lnTo>
                  <a:lnTo>
                    <a:pt x="228981" y="48641"/>
                  </a:lnTo>
                  <a:lnTo>
                    <a:pt x="223901" y="48641"/>
                  </a:lnTo>
                  <a:lnTo>
                    <a:pt x="223901" y="119761"/>
                  </a:lnTo>
                  <a:lnTo>
                    <a:pt x="109601" y="119761"/>
                  </a:lnTo>
                  <a:lnTo>
                    <a:pt x="109601" y="163703"/>
                  </a:lnTo>
                  <a:lnTo>
                    <a:pt x="114681" y="163703"/>
                  </a:lnTo>
                  <a:lnTo>
                    <a:pt x="114681" y="163830"/>
                  </a:lnTo>
                  <a:lnTo>
                    <a:pt x="1079627" y="163830"/>
                  </a:lnTo>
                  <a:lnTo>
                    <a:pt x="1079627" y="240030"/>
                  </a:lnTo>
                  <a:lnTo>
                    <a:pt x="1079627" y="1739912"/>
                  </a:lnTo>
                  <a:lnTo>
                    <a:pt x="294513" y="1739912"/>
                  </a:lnTo>
                  <a:lnTo>
                    <a:pt x="284353" y="1739900"/>
                  </a:lnTo>
                  <a:lnTo>
                    <a:pt x="225971" y="1739912"/>
                  </a:lnTo>
                  <a:lnTo>
                    <a:pt x="213233" y="1739900"/>
                  </a:lnTo>
                  <a:lnTo>
                    <a:pt x="213233" y="1733664"/>
                  </a:lnTo>
                  <a:lnTo>
                    <a:pt x="213233" y="1509522"/>
                  </a:lnTo>
                  <a:lnTo>
                    <a:pt x="60121" y="1510169"/>
                  </a:lnTo>
                  <a:lnTo>
                    <a:pt x="16637" y="1446657"/>
                  </a:lnTo>
                  <a:lnTo>
                    <a:pt x="16637" y="1439240"/>
                  </a:lnTo>
                  <a:lnTo>
                    <a:pt x="213233" y="1439240"/>
                  </a:lnTo>
                  <a:lnTo>
                    <a:pt x="213233" y="1438059"/>
                  </a:lnTo>
                  <a:lnTo>
                    <a:pt x="16637" y="1438910"/>
                  </a:lnTo>
                  <a:lnTo>
                    <a:pt x="11557" y="1438922"/>
                  </a:lnTo>
                  <a:lnTo>
                    <a:pt x="6477" y="1438948"/>
                  </a:lnTo>
                  <a:lnTo>
                    <a:pt x="6477" y="1510385"/>
                  </a:lnTo>
                  <a:lnTo>
                    <a:pt x="0" y="1510411"/>
                  </a:lnTo>
                  <a:lnTo>
                    <a:pt x="6477" y="1517421"/>
                  </a:lnTo>
                  <a:lnTo>
                    <a:pt x="15316" y="1526997"/>
                  </a:lnTo>
                  <a:lnTo>
                    <a:pt x="294513" y="1829079"/>
                  </a:lnTo>
                  <a:lnTo>
                    <a:pt x="294513" y="1821180"/>
                  </a:lnTo>
                  <a:lnTo>
                    <a:pt x="1160907" y="1821180"/>
                  </a:lnTo>
                  <a:lnTo>
                    <a:pt x="1160907" y="1811020"/>
                  </a:lnTo>
                  <a:lnTo>
                    <a:pt x="1160907" y="1705610"/>
                  </a:lnTo>
                  <a:lnTo>
                    <a:pt x="1267333" y="1705610"/>
                  </a:lnTo>
                  <a:lnTo>
                    <a:pt x="1267333" y="1704975"/>
                  </a:lnTo>
                  <a:lnTo>
                    <a:pt x="1267333" y="1695450"/>
                  </a:lnTo>
                  <a:lnTo>
                    <a:pt x="1267333" y="1694815"/>
                  </a:lnTo>
                  <a:lnTo>
                    <a:pt x="1267333" y="1588770"/>
                  </a:lnTo>
                  <a:lnTo>
                    <a:pt x="1373759" y="1588770"/>
                  </a:lnTo>
                  <a:lnTo>
                    <a:pt x="137375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85360" y="4571999"/>
              <a:ext cx="1357630" cy="1811020"/>
            </a:xfrm>
            <a:custGeom>
              <a:avLst/>
              <a:gdLst/>
              <a:ahLst/>
              <a:cxnLst/>
              <a:rect l="l" t="t" r="r" b="b"/>
              <a:pathLst>
                <a:path w="1357629" h="1811020">
                  <a:moveTo>
                    <a:pt x="1357122" y="0"/>
                  </a:moveTo>
                  <a:lnTo>
                    <a:pt x="217424" y="0"/>
                  </a:lnTo>
                  <a:lnTo>
                    <a:pt x="217424" y="119380"/>
                  </a:lnTo>
                  <a:lnTo>
                    <a:pt x="103124" y="119380"/>
                  </a:lnTo>
                  <a:lnTo>
                    <a:pt x="103124" y="119761"/>
                  </a:lnTo>
                  <a:lnTo>
                    <a:pt x="103124" y="234823"/>
                  </a:lnTo>
                  <a:lnTo>
                    <a:pt x="0" y="234823"/>
                  </a:lnTo>
                  <a:lnTo>
                    <a:pt x="0" y="1510360"/>
                  </a:lnTo>
                  <a:lnTo>
                    <a:pt x="277876" y="1811020"/>
                  </a:lnTo>
                  <a:lnTo>
                    <a:pt x="1144270" y="1811020"/>
                  </a:lnTo>
                  <a:lnTo>
                    <a:pt x="1144270" y="1695450"/>
                  </a:lnTo>
                  <a:lnTo>
                    <a:pt x="1250696" y="1695450"/>
                  </a:lnTo>
                  <a:lnTo>
                    <a:pt x="1250696" y="1694815"/>
                  </a:lnTo>
                  <a:lnTo>
                    <a:pt x="1250696" y="1578610"/>
                  </a:lnTo>
                  <a:lnTo>
                    <a:pt x="1357122" y="1578610"/>
                  </a:lnTo>
                  <a:lnTo>
                    <a:pt x="1357122" y="0"/>
                  </a:lnTo>
                  <a:close/>
                </a:path>
              </a:pathLst>
            </a:custGeom>
            <a:solidFill>
              <a:srgbClr val="D7E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85359" y="4572000"/>
              <a:ext cx="1357630" cy="1811020"/>
            </a:xfrm>
            <a:custGeom>
              <a:avLst/>
              <a:gdLst/>
              <a:ahLst/>
              <a:cxnLst/>
              <a:rect l="l" t="t" r="r" b="b"/>
              <a:pathLst>
                <a:path w="1357629" h="1811020">
                  <a:moveTo>
                    <a:pt x="0" y="1510360"/>
                  </a:moveTo>
                  <a:lnTo>
                    <a:pt x="0" y="234823"/>
                  </a:lnTo>
                  <a:lnTo>
                    <a:pt x="103124" y="234823"/>
                  </a:lnTo>
                  <a:lnTo>
                    <a:pt x="103124" y="119761"/>
                  </a:lnTo>
                  <a:lnTo>
                    <a:pt x="217424" y="119761"/>
                  </a:lnTo>
                  <a:lnTo>
                    <a:pt x="217424" y="0"/>
                  </a:lnTo>
                  <a:lnTo>
                    <a:pt x="1357122" y="0"/>
                  </a:lnTo>
                  <a:lnTo>
                    <a:pt x="1357122" y="1578610"/>
                  </a:lnTo>
                  <a:lnTo>
                    <a:pt x="1250695" y="1578610"/>
                  </a:lnTo>
                  <a:lnTo>
                    <a:pt x="1250695" y="1694814"/>
                  </a:lnTo>
                  <a:lnTo>
                    <a:pt x="1144269" y="1694814"/>
                  </a:lnTo>
                  <a:lnTo>
                    <a:pt x="1144269" y="1811020"/>
                  </a:lnTo>
                  <a:lnTo>
                    <a:pt x="277875" y="1811020"/>
                  </a:lnTo>
                  <a:lnTo>
                    <a:pt x="0" y="1510360"/>
                  </a:lnTo>
                  <a:close/>
                </a:path>
                <a:path w="1357629" h="1811020">
                  <a:moveTo>
                    <a:pt x="218439" y="119761"/>
                  </a:moveTo>
                  <a:lnTo>
                    <a:pt x="1250695" y="119761"/>
                  </a:lnTo>
                  <a:lnTo>
                    <a:pt x="1250695" y="1694814"/>
                  </a:lnTo>
                  <a:lnTo>
                    <a:pt x="1144269" y="1694814"/>
                  </a:lnTo>
                  <a:lnTo>
                    <a:pt x="1144269" y="234823"/>
                  </a:lnTo>
                  <a:lnTo>
                    <a:pt x="103124" y="234823"/>
                  </a:lnTo>
                  <a:lnTo>
                    <a:pt x="103124" y="119761"/>
                  </a:lnTo>
                  <a:lnTo>
                    <a:pt x="218439" y="119761"/>
                  </a:lnTo>
                  <a:close/>
                </a:path>
                <a:path w="1357629" h="1811020">
                  <a:moveTo>
                    <a:pt x="0" y="1510360"/>
                  </a:moveTo>
                  <a:lnTo>
                    <a:pt x="277875" y="1509179"/>
                  </a:lnTo>
                  <a:lnTo>
                    <a:pt x="277875" y="1811020"/>
                  </a:lnTo>
                  <a:lnTo>
                    <a:pt x="0" y="151036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425440" y="1783460"/>
            <a:ext cx="1733550" cy="1468755"/>
            <a:chOff x="5425440" y="1783460"/>
            <a:chExt cx="1733550" cy="1468755"/>
          </a:xfrm>
        </p:grpSpPr>
        <p:sp>
          <p:nvSpPr>
            <p:cNvPr id="19" name="object 19"/>
            <p:cNvSpPr/>
            <p:nvPr/>
          </p:nvSpPr>
          <p:spPr>
            <a:xfrm>
              <a:off x="5527065" y="1859660"/>
              <a:ext cx="1631950" cy="1392555"/>
            </a:xfrm>
            <a:custGeom>
              <a:avLst/>
              <a:gdLst/>
              <a:ahLst/>
              <a:cxnLst/>
              <a:rect l="l" t="t" r="r" b="b"/>
              <a:pathLst>
                <a:path w="1631950" h="1392554">
                  <a:moveTo>
                    <a:pt x="1465427" y="327406"/>
                  </a:moveTo>
                  <a:lnTo>
                    <a:pt x="547090" y="327406"/>
                  </a:lnTo>
                  <a:lnTo>
                    <a:pt x="547090" y="1098042"/>
                  </a:lnTo>
                  <a:lnTo>
                    <a:pt x="537692" y="1142365"/>
                  </a:lnTo>
                  <a:lnTo>
                    <a:pt x="518769" y="1177798"/>
                  </a:lnTo>
                  <a:lnTo>
                    <a:pt x="490321" y="1213231"/>
                  </a:lnTo>
                  <a:lnTo>
                    <a:pt x="452475" y="1248664"/>
                  </a:lnTo>
                  <a:lnTo>
                    <a:pt x="405104" y="1275207"/>
                  </a:lnTo>
                  <a:lnTo>
                    <a:pt x="348335" y="1292987"/>
                  </a:lnTo>
                  <a:lnTo>
                    <a:pt x="291566" y="1301750"/>
                  </a:lnTo>
                  <a:lnTo>
                    <a:pt x="225272" y="1310640"/>
                  </a:lnTo>
                  <a:lnTo>
                    <a:pt x="158978" y="1301750"/>
                  </a:lnTo>
                  <a:lnTo>
                    <a:pt x="102209" y="1292987"/>
                  </a:lnTo>
                  <a:lnTo>
                    <a:pt x="45440" y="1275207"/>
                  </a:lnTo>
                  <a:lnTo>
                    <a:pt x="8280" y="1254404"/>
                  </a:lnTo>
                  <a:lnTo>
                    <a:pt x="0" y="1249756"/>
                  </a:lnTo>
                  <a:lnTo>
                    <a:pt x="3784" y="1256792"/>
                  </a:lnTo>
                  <a:lnTo>
                    <a:pt x="32613" y="1292860"/>
                  </a:lnTo>
                  <a:lnTo>
                    <a:pt x="71348" y="1328928"/>
                  </a:lnTo>
                  <a:lnTo>
                    <a:pt x="119608" y="1356106"/>
                  </a:lnTo>
                  <a:lnTo>
                    <a:pt x="177266" y="1374140"/>
                  </a:lnTo>
                  <a:lnTo>
                    <a:pt x="234416" y="1383030"/>
                  </a:lnTo>
                  <a:lnTo>
                    <a:pt x="301472" y="1392047"/>
                  </a:lnTo>
                  <a:lnTo>
                    <a:pt x="368528" y="1383030"/>
                  </a:lnTo>
                  <a:lnTo>
                    <a:pt x="376682" y="1381760"/>
                  </a:lnTo>
                  <a:lnTo>
                    <a:pt x="425678" y="1374140"/>
                  </a:lnTo>
                  <a:lnTo>
                    <a:pt x="483336" y="1356106"/>
                  </a:lnTo>
                  <a:lnTo>
                    <a:pt x="531723" y="1328928"/>
                  </a:lnTo>
                  <a:lnTo>
                    <a:pt x="570331" y="1292860"/>
                  </a:lnTo>
                  <a:lnTo>
                    <a:pt x="599287" y="1256792"/>
                  </a:lnTo>
                  <a:lnTo>
                    <a:pt x="618718" y="1220343"/>
                  </a:lnTo>
                  <a:lnTo>
                    <a:pt x="628370" y="1174877"/>
                  </a:lnTo>
                  <a:lnTo>
                    <a:pt x="628370" y="408686"/>
                  </a:lnTo>
                  <a:lnTo>
                    <a:pt x="1465427" y="408686"/>
                  </a:lnTo>
                  <a:lnTo>
                    <a:pt x="1465427" y="403606"/>
                  </a:lnTo>
                  <a:lnTo>
                    <a:pt x="1465427" y="398526"/>
                  </a:lnTo>
                  <a:lnTo>
                    <a:pt x="1465427" y="327406"/>
                  </a:lnTo>
                  <a:close/>
                </a:path>
                <a:path w="1631950" h="1392554">
                  <a:moveTo>
                    <a:pt x="1631924" y="0"/>
                  </a:moveTo>
                  <a:lnTo>
                    <a:pt x="1550644" y="0"/>
                  </a:lnTo>
                  <a:lnTo>
                    <a:pt x="1550644" y="5080"/>
                  </a:lnTo>
                  <a:lnTo>
                    <a:pt x="1550644" y="10160"/>
                  </a:lnTo>
                  <a:lnTo>
                    <a:pt x="1550644" y="1098042"/>
                  </a:lnTo>
                  <a:lnTo>
                    <a:pt x="1541119" y="1142365"/>
                  </a:lnTo>
                  <a:lnTo>
                    <a:pt x="1522196" y="1177798"/>
                  </a:lnTo>
                  <a:lnTo>
                    <a:pt x="1493748" y="1213231"/>
                  </a:lnTo>
                  <a:lnTo>
                    <a:pt x="1455902" y="1248664"/>
                  </a:lnTo>
                  <a:lnTo>
                    <a:pt x="1408531" y="1275207"/>
                  </a:lnTo>
                  <a:lnTo>
                    <a:pt x="1351762" y="1292987"/>
                  </a:lnTo>
                  <a:lnTo>
                    <a:pt x="1294993" y="1301750"/>
                  </a:lnTo>
                  <a:lnTo>
                    <a:pt x="1228699" y="1310640"/>
                  </a:lnTo>
                  <a:lnTo>
                    <a:pt x="1162405" y="1301750"/>
                  </a:lnTo>
                  <a:lnTo>
                    <a:pt x="1105636" y="1292987"/>
                  </a:lnTo>
                  <a:lnTo>
                    <a:pt x="1048854" y="1275207"/>
                  </a:lnTo>
                  <a:lnTo>
                    <a:pt x="1023569" y="1261046"/>
                  </a:lnTo>
                  <a:lnTo>
                    <a:pt x="1023188" y="1260843"/>
                  </a:lnTo>
                  <a:lnTo>
                    <a:pt x="1011936" y="1254531"/>
                  </a:lnTo>
                  <a:lnTo>
                    <a:pt x="1003427" y="1249756"/>
                  </a:lnTo>
                  <a:lnTo>
                    <a:pt x="1007211" y="1256792"/>
                  </a:lnTo>
                  <a:lnTo>
                    <a:pt x="1036040" y="1292860"/>
                  </a:lnTo>
                  <a:lnTo>
                    <a:pt x="1074648" y="1328928"/>
                  </a:lnTo>
                  <a:lnTo>
                    <a:pt x="1123035" y="1356106"/>
                  </a:lnTo>
                  <a:lnTo>
                    <a:pt x="1180693" y="1374140"/>
                  </a:lnTo>
                  <a:lnTo>
                    <a:pt x="1237843" y="1383030"/>
                  </a:lnTo>
                  <a:lnTo>
                    <a:pt x="1304899" y="1392047"/>
                  </a:lnTo>
                  <a:lnTo>
                    <a:pt x="1371955" y="1383030"/>
                  </a:lnTo>
                  <a:lnTo>
                    <a:pt x="1380109" y="1381760"/>
                  </a:lnTo>
                  <a:lnTo>
                    <a:pt x="1429105" y="1374140"/>
                  </a:lnTo>
                  <a:lnTo>
                    <a:pt x="1486763" y="1356106"/>
                  </a:lnTo>
                  <a:lnTo>
                    <a:pt x="1535150" y="1328928"/>
                  </a:lnTo>
                  <a:lnTo>
                    <a:pt x="1573758" y="1292860"/>
                  </a:lnTo>
                  <a:lnTo>
                    <a:pt x="1602587" y="1256792"/>
                  </a:lnTo>
                  <a:lnTo>
                    <a:pt x="1622145" y="1220343"/>
                  </a:lnTo>
                  <a:lnTo>
                    <a:pt x="1631924" y="1174877"/>
                  </a:lnTo>
                  <a:lnTo>
                    <a:pt x="163192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30520" y="1788540"/>
              <a:ext cx="1647189" cy="1381760"/>
            </a:xfrm>
            <a:custGeom>
              <a:avLst/>
              <a:gdLst/>
              <a:ahLst/>
              <a:cxnLst/>
              <a:rect l="l" t="t" r="r" b="b"/>
              <a:pathLst>
                <a:path w="1647190" h="1381760">
                  <a:moveTo>
                    <a:pt x="1647189" y="0"/>
                  </a:moveTo>
                  <a:lnTo>
                    <a:pt x="558545" y="0"/>
                  </a:lnTo>
                  <a:lnTo>
                    <a:pt x="560069" y="630428"/>
                  </a:lnTo>
                  <a:lnTo>
                    <a:pt x="558545" y="1027430"/>
                  </a:lnTo>
                  <a:lnTo>
                    <a:pt x="539622" y="1018667"/>
                  </a:lnTo>
                  <a:lnTo>
                    <a:pt x="511175" y="1000887"/>
                  </a:lnTo>
                  <a:lnTo>
                    <a:pt x="425957" y="974344"/>
                  </a:lnTo>
                  <a:lnTo>
                    <a:pt x="388112" y="965454"/>
                  </a:lnTo>
                  <a:lnTo>
                    <a:pt x="255524" y="965454"/>
                  </a:lnTo>
                  <a:lnTo>
                    <a:pt x="198754" y="974344"/>
                  </a:lnTo>
                  <a:lnTo>
                    <a:pt x="141985" y="1000887"/>
                  </a:lnTo>
                  <a:lnTo>
                    <a:pt x="94614" y="1018667"/>
                  </a:lnTo>
                  <a:lnTo>
                    <a:pt x="56768" y="1054100"/>
                  </a:lnTo>
                  <a:lnTo>
                    <a:pt x="28320" y="1089406"/>
                  </a:lnTo>
                  <a:lnTo>
                    <a:pt x="9397" y="1124839"/>
                  </a:lnTo>
                  <a:lnTo>
                    <a:pt x="0" y="1169162"/>
                  </a:lnTo>
                  <a:lnTo>
                    <a:pt x="9397" y="1213485"/>
                  </a:lnTo>
                  <a:lnTo>
                    <a:pt x="28320" y="1248918"/>
                  </a:lnTo>
                  <a:lnTo>
                    <a:pt x="56768" y="1284351"/>
                  </a:lnTo>
                  <a:lnTo>
                    <a:pt x="94614" y="1319784"/>
                  </a:lnTo>
                  <a:lnTo>
                    <a:pt x="141985" y="1346327"/>
                  </a:lnTo>
                  <a:lnTo>
                    <a:pt x="198754" y="1364107"/>
                  </a:lnTo>
                  <a:lnTo>
                    <a:pt x="255524" y="1372870"/>
                  </a:lnTo>
                  <a:lnTo>
                    <a:pt x="321817" y="1381760"/>
                  </a:lnTo>
                  <a:lnTo>
                    <a:pt x="388112" y="1372870"/>
                  </a:lnTo>
                  <a:lnTo>
                    <a:pt x="444880" y="1364107"/>
                  </a:lnTo>
                  <a:lnTo>
                    <a:pt x="501650" y="1346327"/>
                  </a:lnTo>
                  <a:lnTo>
                    <a:pt x="549020" y="1319784"/>
                  </a:lnTo>
                  <a:lnTo>
                    <a:pt x="586866" y="1284351"/>
                  </a:lnTo>
                  <a:lnTo>
                    <a:pt x="615314" y="1248918"/>
                  </a:lnTo>
                  <a:lnTo>
                    <a:pt x="634238" y="1213485"/>
                  </a:lnTo>
                  <a:lnTo>
                    <a:pt x="643635" y="1169162"/>
                  </a:lnTo>
                  <a:lnTo>
                    <a:pt x="643635" y="398525"/>
                  </a:lnTo>
                  <a:lnTo>
                    <a:pt x="1561973" y="398525"/>
                  </a:lnTo>
                  <a:lnTo>
                    <a:pt x="1561973" y="1027430"/>
                  </a:lnTo>
                  <a:lnTo>
                    <a:pt x="1533525" y="1009776"/>
                  </a:lnTo>
                  <a:lnTo>
                    <a:pt x="1514602" y="1000887"/>
                  </a:lnTo>
                  <a:lnTo>
                    <a:pt x="1457705" y="983234"/>
                  </a:lnTo>
                  <a:lnTo>
                    <a:pt x="1419986" y="974344"/>
                  </a:lnTo>
                  <a:lnTo>
                    <a:pt x="1391538" y="965454"/>
                  </a:lnTo>
                  <a:lnTo>
                    <a:pt x="1258951" y="965454"/>
                  </a:lnTo>
                  <a:lnTo>
                    <a:pt x="1202181" y="974344"/>
                  </a:lnTo>
                  <a:lnTo>
                    <a:pt x="1145412" y="1000887"/>
                  </a:lnTo>
                  <a:lnTo>
                    <a:pt x="1098041" y="1018667"/>
                  </a:lnTo>
                  <a:lnTo>
                    <a:pt x="1060195" y="1054100"/>
                  </a:lnTo>
                  <a:lnTo>
                    <a:pt x="1031875" y="1089406"/>
                  </a:lnTo>
                  <a:lnTo>
                    <a:pt x="1012825" y="1124839"/>
                  </a:lnTo>
                  <a:lnTo>
                    <a:pt x="1003426" y="1169162"/>
                  </a:lnTo>
                  <a:lnTo>
                    <a:pt x="1012825" y="1213485"/>
                  </a:lnTo>
                  <a:lnTo>
                    <a:pt x="1031875" y="1248918"/>
                  </a:lnTo>
                  <a:lnTo>
                    <a:pt x="1060195" y="1284351"/>
                  </a:lnTo>
                  <a:lnTo>
                    <a:pt x="1098041" y="1319784"/>
                  </a:lnTo>
                  <a:lnTo>
                    <a:pt x="1145412" y="1346327"/>
                  </a:lnTo>
                  <a:lnTo>
                    <a:pt x="1202181" y="1364107"/>
                  </a:lnTo>
                  <a:lnTo>
                    <a:pt x="1258951" y="1372870"/>
                  </a:lnTo>
                  <a:lnTo>
                    <a:pt x="1325245" y="1381760"/>
                  </a:lnTo>
                  <a:lnTo>
                    <a:pt x="1391538" y="1372870"/>
                  </a:lnTo>
                  <a:lnTo>
                    <a:pt x="1448307" y="1364107"/>
                  </a:lnTo>
                  <a:lnTo>
                    <a:pt x="1505077" y="1346327"/>
                  </a:lnTo>
                  <a:lnTo>
                    <a:pt x="1552448" y="1319784"/>
                  </a:lnTo>
                  <a:lnTo>
                    <a:pt x="1590294" y="1284351"/>
                  </a:lnTo>
                  <a:lnTo>
                    <a:pt x="1618741" y="1248918"/>
                  </a:lnTo>
                  <a:lnTo>
                    <a:pt x="1637664" y="1213485"/>
                  </a:lnTo>
                  <a:lnTo>
                    <a:pt x="1647189" y="1169162"/>
                  </a:lnTo>
                  <a:lnTo>
                    <a:pt x="1647189" y="0"/>
                  </a:lnTo>
                  <a:close/>
                </a:path>
              </a:pathLst>
            </a:custGeom>
            <a:solidFill>
              <a:srgbClr val="FFBD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30520" y="1788540"/>
              <a:ext cx="1647189" cy="1381760"/>
            </a:xfrm>
            <a:custGeom>
              <a:avLst/>
              <a:gdLst/>
              <a:ahLst/>
              <a:cxnLst/>
              <a:rect l="l" t="t" r="r" b="b"/>
              <a:pathLst>
                <a:path w="1647190" h="1381760">
                  <a:moveTo>
                    <a:pt x="558545" y="0"/>
                  </a:moveTo>
                  <a:lnTo>
                    <a:pt x="560069" y="630428"/>
                  </a:lnTo>
                  <a:lnTo>
                    <a:pt x="558545" y="1027430"/>
                  </a:lnTo>
                  <a:lnTo>
                    <a:pt x="539622" y="1018667"/>
                  </a:lnTo>
                  <a:lnTo>
                    <a:pt x="511175" y="1000887"/>
                  </a:lnTo>
                  <a:lnTo>
                    <a:pt x="482726" y="991997"/>
                  </a:lnTo>
                  <a:lnTo>
                    <a:pt x="454405" y="983234"/>
                  </a:lnTo>
                  <a:lnTo>
                    <a:pt x="425957" y="974344"/>
                  </a:lnTo>
                  <a:lnTo>
                    <a:pt x="388112" y="965454"/>
                  </a:lnTo>
                  <a:lnTo>
                    <a:pt x="359663" y="965454"/>
                  </a:lnTo>
                  <a:lnTo>
                    <a:pt x="321817" y="965454"/>
                  </a:lnTo>
                  <a:lnTo>
                    <a:pt x="255524" y="965454"/>
                  </a:lnTo>
                  <a:lnTo>
                    <a:pt x="198754" y="974344"/>
                  </a:lnTo>
                  <a:lnTo>
                    <a:pt x="141985" y="1000887"/>
                  </a:lnTo>
                  <a:lnTo>
                    <a:pt x="94614" y="1018667"/>
                  </a:lnTo>
                  <a:lnTo>
                    <a:pt x="56768" y="1054100"/>
                  </a:lnTo>
                  <a:lnTo>
                    <a:pt x="28320" y="1089406"/>
                  </a:lnTo>
                  <a:lnTo>
                    <a:pt x="9397" y="1124839"/>
                  </a:lnTo>
                  <a:lnTo>
                    <a:pt x="0" y="1169162"/>
                  </a:lnTo>
                  <a:lnTo>
                    <a:pt x="9397" y="1213485"/>
                  </a:lnTo>
                  <a:lnTo>
                    <a:pt x="28320" y="1248918"/>
                  </a:lnTo>
                  <a:lnTo>
                    <a:pt x="56768" y="1284351"/>
                  </a:lnTo>
                  <a:lnTo>
                    <a:pt x="94614" y="1319784"/>
                  </a:lnTo>
                  <a:lnTo>
                    <a:pt x="141985" y="1346327"/>
                  </a:lnTo>
                  <a:lnTo>
                    <a:pt x="198754" y="1364107"/>
                  </a:lnTo>
                  <a:lnTo>
                    <a:pt x="255524" y="1372870"/>
                  </a:lnTo>
                  <a:lnTo>
                    <a:pt x="321817" y="1381760"/>
                  </a:lnTo>
                  <a:lnTo>
                    <a:pt x="388112" y="1372870"/>
                  </a:lnTo>
                  <a:lnTo>
                    <a:pt x="444880" y="1364107"/>
                  </a:lnTo>
                  <a:lnTo>
                    <a:pt x="501650" y="1346327"/>
                  </a:lnTo>
                  <a:lnTo>
                    <a:pt x="549020" y="1319784"/>
                  </a:lnTo>
                  <a:lnTo>
                    <a:pt x="586866" y="1284351"/>
                  </a:lnTo>
                  <a:lnTo>
                    <a:pt x="615314" y="1248918"/>
                  </a:lnTo>
                  <a:lnTo>
                    <a:pt x="634238" y="1213485"/>
                  </a:lnTo>
                  <a:lnTo>
                    <a:pt x="643635" y="1169162"/>
                  </a:lnTo>
                  <a:lnTo>
                    <a:pt x="643635" y="398525"/>
                  </a:lnTo>
                  <a:lnTo>
                    <a:pt x="1561973" y="398525"/>
                  </a:lnTo>
                  <a:lnTo>
                    <a:pt x="1561973" y="1027430"/>
                  </a:lnTo>
                  <a:lnTo>
                    <a:pt x="1533525" y="1009776"/>
                  </a:lnTo>
                  <a:lnTo>
                    <a:pt x="1514602" y="1000887"/>
                  </a:lnTo>
                  <a:lnTo>
                    <a:pt x="1486153" y="991997"/>
                  </a:lnTo>
                  <a:lnTo>
                    <a:pt x="1457705" y="983234"/>
                  </a:lnTo>
                  <a:lnTo>
                    <a:pt x="1419986" y="974344"/>
                  </a:lnTo>
                  <a:lnTo>
                    <a:pt x="1391538" y="965454"/>
                  </a:lnTo>
                  <a:lnTo>
                    <a:pt x="1363090" y="965454"/>
                  </a:lnTo>
                  <a:lnTo>
                    <a:pt x="1325245" y="965454"/>
                  </a:lnTo>
                  <a:lnTo>
                    <a:pt x="1258951" y="965454"/>
                  </a:lnTo>
                  <a:lnTo>
                    <a:pt x="1202181" y="974344"/>
                  </a:lnTo>
                  <a:lnTo>
                    <a:pt x="1145412" y="1000887"/>
                  </a:lnTo>
                  <a:lnTo>
                    <a:pt x="1098041" y="1018667"/>
                  </a:lnTo>
                  <a:lnTo>
                    <a:pt x="1060195" y="1054100"/>
                  </a:lnTo>
                  <a:lnTo>
                    <a:pt x="1031875" y="1089406"/>
                  </a:lnTo>
                  <a:lnTo>
                    <a:pt x="1012825" y="1124839"/>
                  </a:lnTo>
                  <a:lnTo>
                    <a:pt x="1003426" y="1169162"/>
                  </a:lnTo>
                  <a:lnTo>
                    <a:pt x="1012825" y="1213485"/>
                  </a:lnTo>
                  <a:lnTo>
                    <a:pt x="1031875" y="1248918"/>
                  </a:lnTo>
                  <a:lnTo>
                    <a:pt x="1060195" y="1284351"/>
                  </a:lnTo>
                  <a:lnTo>
                    <a:pt x="1098041" y="1319784"/>
                  </a:lnTo>
                  <a:lnTo>
                    <a:pt x="1145412" y="1346327"/>
                  </a:lnTo>
                  <a:lnTo>
                    <a:pt x="1202181" y="1364107"/>
                  </a:lnTo>
                  <a:lnTo>
                    <a:pt x="1258951" y="1372870"/>
                  </a:lnTo>
                  <a:lnTo>
                    <a:pt x="1325245" y="1381760"/>
                  </a:lnTo>
                  <a:lnTo>
                    <a:pt x="1391538" y="1372870"/>
                  </a:lnTo>
                  <a:lnTo>
                    <a:pt x="1448307" y="1364107"/>
                  </a:lnTo>
                  <a:lnTo>
                    <a:pt x="1505077" y="1346327"/>
                  </a:lnTo>
                  <a:lnTo>
                    <a:pt x="1552448" y="1319784"/>
                  </a:lnTo>
                  <a:lnTo>
                    <a:pt x="1590294" y="1284351"/>
                  </a:lnTo>
                  <a:lnTo>
                    <a:pt x="1618741" y="1248918"/>
                  </a:lnTo>
                  <a:lnTo>
                    <a:pt x="1637664" y="1213485"/>
                  </a:lnTo>
                  <a:lnTo>
                    <a:pt x="1647189" y="1169162"/>
                  </a:lnTo>
                  <a:lnTo>
                    <a:pt x="1647189" y="640714"/>
                  </a:lnTo>
                  <a:lnTo>
                    <a:pt x="1647189" y="0"/>
                  </a:lnTo>
                  <a:lnTo>
                    <a:pt x="558545" y="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9939" y="558800"/>
            <a:ext cx="5811520" cy="883919"/>
            <a:chOff x="2059939" y="558800"/>
            <a:chExt cx="5811520" cy="883919"/>
          </a:xfrm>
        </p:grpSpPr>
        <p:sp>
          <p:nvSpPr>
            <p:cNvPr id="3" name="object 3"/>
            <p:cNvSpPr/>
            <p:nvPr/>
          </p:nvSpPr>
          <p:spPr>
            <a:xfrm>
              <a:off x="2072639" y="571500"/>
              <a:ext cx="5786120" cy="858519"/>
            </a:xfrm>
            <a:custGeom>
              <a:avLst/>
              <a:gdLst/>
              <a:ahLst/>
              <a:cxnLst/>
              <a:rect l="l" t="t" r="r" b="b"/>
              <a:pathLst>
                <a:path w="5786120" h="858519">
                  <a:moveTo>
                    <a:pt x="5642991" y="0"/>
                  </a:moveTo>
                  <a:lnTo>
                    <a:pt x="143129" y="0"/>
                  </a:lnTo>
                  <a:lnTo>
                    <a:pt x="97861" y="7289"/>
                  </a:lnTo>
                  <a:lnTo>
                    <a:pt x="58567" y="27594"/>
                  </a:lnTo>
                  <a:lnTo>
                    <a:pt x="27594" y="58567"/>
                  </a:lnTo>
                  <a:lnTo>
                    <a:pt x="7289" y="97861"/>
                  </a:lnTo>
                  <a:lnTo>
                    <a:pt x="0" y="143128"/>
                  </a:lnTo>
                  <a:lnTo>
                    <a:pt x="0" y="715390"/>
                  </a:lnTo>
                  <a:lnTo>
                    <a:pt x="7289" y="760658"/>
                  </a:lnTo>
                  <a:lnTo>
                    <a:pt x="27594" y="799952"/>
                  </a:lnTo>
                  <a:lnTo>
                    <a:pt x="58567" y="830925"/>
                  </a:lnTo>
                  <a:lnTo>
                    <a:pt x="97861" y="851230"/>
                  </a:lnTo>
                  <a:lnTo>
                    <a:pt x="143129" y="858520"/>
                  </a:lnTo>
                  <a:lnTo>
                    <a:pt x="5642991" y="858520"/>
                  </a:lnTo>
                  <a:lnTo>
                    <a:pt x="5688258" y="851230"/>
                  </a:lnTo>
                  <a:lnTo>
                    <a:pt x="5727552" y="830925"/>
                  </a:lnTo>
                  <a:lnTo>
                    <a:pt x="5758525" y="799952"/>
                  </a:lnTo>
                  <a:lnTo>
                    <a:pt x="5778830" y="760658"/>
                  </a:lnTo>
                  <a:lnTo>
                    <a:pt x="5786120" y="715390"/>
                  </a:lnTo>
                  <a:lnTo>
                    <a:pt x="5786120" y="143128"/>
                  </a:lnTo>
                  <a:lnTo>
                    <a:pt x="5778830" y="97861"/>
                  </a:lnTo>
                  <a:lnTo>
                    <a:pt x="5758525" y="58567"/>
                  </a:lnTo>
                  <a:lnTo>
                    <a:pt x="5727552" y="27594"/>
                  </a:lnTo>
                  <a:lnTo>
                    <a:pt x="5688258" y="7289"/>
                  </a:lnTo>
                  <a:lnTo>
                    <a:pt x="564299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72639" y="571500"/>
              <a:ext cx="5786120" cy="858519"/>
            </a:xfrm>
            <a:custGeom>
              <a:avLst/>
              <a:gdLst/>
              <a:ahLst/>
              <a:cxnLst/>
              <a:rect l="l" t="t" r="r" b="b"/>
              <a:pathLst>
                <a:path w="5786120" h="858519">
                  <a:moveTo>
                    <a:pt x="0" y="143128"/>
                  </a:moveTo>
                  <a:lnTo>
                    <a:pt x="7289" y="97861"/>
                  </a:lnTo>
                  <a:lnTo>
                    <a:pt x="27594" y="58567"/>
                  </a:lnTo>
                  <a:lnTo>
                    <a:pt x="58567" y="27594"/>
                  </a:lnTo>
                  <a:lnTo>
                    <a:pt x="97861" y="7289"/>
                  </a:lnTo>
                  <a:lnTo>
                    <a:pt x="143129" y="0"/>
                  </a:lnTo>
                  <a:lnTo>
                    <a:pt x="5642991" y="0"/>
                  </a:lnTo>
                  <a:lnTo>
                    <a:pt x="5688258" y="7289"/>
                  </a:lnTo>
                  <a:lnTo>
                    <a:pt x="5727552" y="27594"/>
                  </a:lnTo>
                  <a:lnTo>
                    <a:pt x="5758525" y="58567"/>
                  </a:lnTo>
                  <a:lnTo>
                    <a:pt x="5778830" y="97861"/>
                  </a:lnTo>
                  <a:lnTo>
                    <a:pt x="5786120" y="143128"/>
                  </a:lnTo>
                  <a:lnTo>
                    <a:pt x="5786120" y="715390"/>
                  </a:lnTo>
                  <a:lnTo>
                    <a:pt x="5778830" y="760658"/>
                  </a:lnTo>
                  <a:lnTo>
                    <a:pt x="5758525" y="799952"/>
                  </a:lnTo>
                  <a:lnTo>
                    <a:pt x="5727552" y="830925"/>
                  </a:lnTo>
                  <a:lnTo>
                    <a:pt x="5688258" y="851230"/>
                  </a:lnTo>
                  <a:lnTo>
                    <a:pt x="5642991" y="858520"/>
                  </a:lnTo>
                  <a:lnTo>
                    <a:pt x="143129" y="858520"/>
                  </a:lnTo>
                  <a:lnTo>
                    <a:pt x="97861" y="851230"/>
                  </a:lnTo>
                  <a:lnTo>
                    <a:pt x="58567" y="830925"/>
                  </a:lnTo>
                  <a:lnTo>
                    <a:pt x="27594" y="799952"/>
                  </a:lnTo>
                  <a:lnTo>
                    <a:pt x="7289" y="760658"/>
                  </a:lnTo>
                  <a:lnTo>
                    <a:pt x="0" y="715390"/>
                  </a:lnTo>
                  <a:lnTo>
                    <a:pt x="0" y="143128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72639" y="140948"/>
            <a:ext cx="5547361" cy="1289071"/>
          </a:xfrm>
          <a:prstGeom prst="rect">
            <a:avLst/>
          </a:prstGeom>
        </p:spPr>
        <p:txBody>
          <a:bodyPr vert="horz" wrap="square" lIns="0" tIns="423164" rIns="0" bIns="0" rtlCol="0">
            <a:spAutoFit/>
          </a:bodyPr>
          <a:lstStyle/>
          <a:p>
            <a:pPr marL="2254250" marR="5080" indent="59944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chemeClr val="bg1"/>
                </a:solidFill>
              </a:rPr>
              <a:t>LEVEL R&amp;D </a:t>
            </a:r>
            <a:r>
              <a:rPr sz="2800" spc="5" dirty="0">
                <a:solidFill>
                  <a:schemeClr val="bg1"/>
                </a:solidFill>
              </a:rPr>
              <a:t> </a:t>
            </a:r>
            <a:r>
              <a:rPr sz="2800" spc="-25" dirty="0">
                <a:solidFill>
                  <a:schemeClr val="bg1"/>
                </a:solidFill>
              </a:rPr>
              <a:t>(SUGIYONO,</a:t>
            </a:r>
            <a:r>
              <a:rPr sz="2800" spc="-50" dirty="0">
                <a:solidFill>
                  <a:schemeClr val="bg1"/>
                </a:solidFill>
              </a:rPr>
              <a:t> </a:t>
            </a:r>
            <a:r>
              <a:rPr sz="2800" spc="-10" dirty="0">
                <a:solidFill>
                  <a:schemeClr val="bg1"/>
                </a:solidFill>
              </a:rPr>
              <a:t>2016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3740" y="1856739"/>
            <a:ext cx="7787640" cy="858519"/>
          </a:xfrm>
          <a:custGeom>
            <a:avLst/>
            <a:gdLst/>
            <a:ahLst/>
            <a:cxnLst/>
            <a:rect l="l" t="t" r="r" b="b"/>
            <a:pathLst>
              <a:path w="7787640" h="858519">
                <a:moveTo>
                  <a:pt x="0" y="0"/>
                </a:moveTo>
                <a:lnTo>
                  <a:pt x="7358380" y="0"/>
                </a:lnTo>
                <a:lnTo>
                  <a:pt x="7787639" y="429260"/>
                </a:lnTo>
                <a:lnTo>
                  <a:pt x="7358380" y="858520"/>
                </a:lnTo>
                <a:lnTo>
                  <a:pt x="0" y="8585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3432" y="1847469"/>
            <a:ext cx="69564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LEVEL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1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20" dirty="0">
                <a:latin typeface="Arial Black"/>
                <a:cs typeface="Arial Black"/>
              </a:rPr>
              <a:t> </a:t>
            </a:r>
            <a:r>
              <a:rPr sz="1800" spc="-35" dirty="0">
                <a:latin typeface="Arial Black"/>
                <a:cs typeface="Arial Black"/>
              </a:rPr>
              <a:t>HANYA</a:t>
            </a:r>
            <a:r>
              <a:rPr sz="1800" spc="-2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MENGHASILKAN</a:t>
            </a:r>
            <a:r>
              <a:rPr sz="1800" spc="-2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RANCANGAN,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spc="-20" dirty="0">
                <a:latin typeface="Arial Black"/>
                <a:cs typeface="Arial Black"/>
              </a:rPr>
              <a:t>TIDAK </a:t>
            </a:r>
            <a:r>
              <a:rPr sz="1800" spc="-58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DILANJUTKAN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DENGAN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spc="-35" dirty="0">
                <a:latin typeface="Arial Black"/>
                <a:cs typeface="Arial Black"/>
              </a:rPr>
              <a:t>MEMBUAT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15" dirty="0">
                <a:latin typeface="Arial Black"/>
                <a:cs typeface="Arial Black"/>
              </a:rPr>
              <a:t>PRODUK</a:t>
            </a:r>
            <a:r>
              <a:rPr sz="1800" spc="10" dirty="0">
                <a:latin typeface="Arial Black"/>
                <a:cs typeface="Arial Black"/>
              </a:rPr>
              <a:t> </a:t>
            </a:r>
            <a:r>
              <a:rPr sz="1800" spc="-30" dirty="0">
                <a:latin typeface="Arial Black"/>
                <a:cs typeface="Arial Black"/>
              </a:rPr>
              <a:t>DAN 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spc="-20" dirty="0">
                <a:latin typeface="Arial Black"/>
                <a:cs typeface="Arial Black"/>
              </a:rPr>
              <a:t>MENGUJINYA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1040" y="2915920"/>
            <a:ext cx="7813040" cy="883919"/>
            <a:chOff x="701040" y="2915920"/>
            <a:chExt cx="7813040" cy="883919"/>
          </a:xfrm>
        </p:grpSpPr>
        <p:sp>
          <p:nvSpPr>
            <p:cNvPr id="9" name="object 9"/>
            <p:cNvSpPr/>
            <p:nvPr/>
          </p:nvSpPr>
          <p:spPr>
            <a:xfrm>
              <a:off x="713740" y="2928620"/>
              <a:ext cx="7787640" cy="858519"/>
            </a:xfrm>
            <a:custGeom>
              <a:avLst/>
              <a:gdLst/>
              <a:ahLst/>
              <a:cxnLst/>
              <a:rect l="l" t="t" r="r" b="b"/>
              <a:pathLst>
                <a:path w="7787640" h="858520">
                  <a:moveTo>
                    <a:pt x="7358380" y="0"/>
                  </a:moveTo>
                  <a:lnTo>
                    <a:pt x="0" y="0"/>
                  </a:lnTo>
                  <a:lnTo>
                    <a:pt x="0" y="858519"/>
                  </a:lnTo>
                  <a:lnTo>
                    <a:pt x="7358380" y="858519"/>
                  </a:lnTo>
                  <a:lnTo>
                    <a:pt x="7787639" y="429259"/>
                  </a:lnTo>
                  <a:lnTo>
                    <a:pt x="73583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3740" y="2928620"/>
              <a:ext cx="7787640" cy="858519"/>
            </a:xfrm>
            <a:custGeom>
              <a:avLst/>
              <a:gdLst/>
              <a:ahLst/>
              <a:cxnLst/>
              <a:rect l="l" t="t" r="r" b="b"/>
              <a:pathLst>
                <a:path w="7787640" h="858520">
                  <a:moveTo>
                    <a:pt x="0" y="0"/>
                  </a:moveTo>
                  <a:lnTo>
                    <a:pt x="7358380" y="0"/>
                  </a:lnTo>
                  <a:lnTo>
                    <a:pt x="7787639" y="429259"/>
                  </a:lnTo>
                  <a:lnTo>
                    <a:pt x="7358380" y="858519"/>
                  </a:lnTo>
                  <a:lnTo>
                    <a:pt x="0" y="85851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72159" y="4058920"/>
            <a:ext cx="7813040" cy="1168400"/>
            <a:chOff x="772159" y="4058920"/>
            <a:chExt cx="7813040" cy="1168400"/>
          </a:xfrm>
        </p:grpSpPr>
        <p:sp>
          <p:nvSpPr>
            <p:cNvPr id="12" name="object 12"/>
            <p:cNvSpPr/>
            <p:nvPr/>
          </p:nvSpPr>
          <p:spPr>
            <a:xfrm>
              <a:off x="784859" y="4071620"/>
              <a:ext cx="7787640" cy="1143000"/>
            </a:xfrm>
            <a:custGeom>
              <a:avLst/>
              <a:gdLst/>
              <a:ahLst/>
              <a:cxnLst/>
              <a:rect l="l" t="t" r="r" b="b"/>
              <a:pathLst>
                <a:path w="7787640" h="1143000">
                  <a:moveTo>
                    <a:pt x="7216140" y="0"/>
                  </a:moveTo>
                  <a:lnTo>
                    <a:pt x="0" y="0"/>
                  </a:lnTo>
                  <a:lnTo>
                    <a:pt x="0" y="1142999"/>
                  </a:lnTo>
                  <a:lnTo>
                    <a:pt x="7216140" y="1142999"/>
                  </a:lnTo>
                  <a:lnTo>
                    <a:pt x="7787640" y="571499"/>
                  </a:lnTo>
                  <a:lnTo>
                    <a:pt x="721614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4859" y="4071620"/>
              <a:ext cx="7787640" cy="1143000"/>
            </a:xfrm>
            <a:custGeom>
              <a:avLst/>
              <a:gdLst/>
              <a:ahLst/>
              <a:cxnLst/>
              <a:rect l="l" t="t" r="r" b="b"/>
              <a:pathLst>
                <a:path w="7787640" h="1143000">
                  <a:moveTo>
                    <a:pt x="0" y="0"/>
                  </a:moveTo>
                  <a:lnTo>
                    <a:pt x="7216140" y="0"/>
                  </a:lnTo>
                  <a:lnTo>
                    <a:pt x="7787640" y="571499"/>
                  </a:lnTo>
                  <a:lnTo>
                    <a:pt x="7216140" y="1142999"/>
                  </a:lnTo>
                  <a:lnTo>
                    <a:pt x="0" y="114299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45819" y="5488940"/>
            <a:ext cx="7810500" cy="952500"/>
            <a:chOff x="845819" y="5488940"/>
            <a:chExt cx="7810500" cy="952500"/>
          </a:xfrm>
        </p:grpSpPr>
        <p:sp>
          <p:nvSpPr>
            <p:cNvPr id="15" name="object 15"/>
            <p:cNvSpPr/>
            <p:nvPr/>
          </p:nvSpPr>
          <p:spPr>
            <a:xfrm>
              <a:off x="858519" y="5501640"/>
              <a:ext cx="7785100" cy="927100"/>
            </a:xfrm>
            <a:custGeom>
              <a:avLst/>
              <a:gdLst/>
              <a:ahLst/>
              <a:cxnLst/>
              <a:rect l="l" t="t" r="r" b="b"/>
              <a:pathLst>
                <a:path w="7785100" h="927100">
                  <a:moveTo>
                    <a:pt x="7321550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7321550" y="927100"/>
                  </a:lnTo>
                  <a:lnTo>
                    <a:pt x="7785100" y="463550"/>
                  </a:lnTo>
                  <a:lnTo>
                    <a:pt x="732155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8519" y="5501640"/>
              <a:ext cx="7785100" cy="927100"/>
            </a:xfrm>
            <a:custGeom>
              <a:avLst/>
              <a:gdLst/>
              <a:ahLst/>
              <a:cxnLst/>
              <a:rect l="l" t="t" r="r" b="b"/>
              <a:pathLst>
                <a:path w="7785100" h="927100">
                  <a:moveTo>
                    <a:pt x="0" y="0"/>
                  </a:moveTo>
                  <a:lnTo>
                    <a:pt x="7321550" y="0"/>
                  </a:lnTo>
                  <a:lnTo>
                    <a:pt x="7785100" y="463550"/>
                  </a:lnTo>
                  <a:lnTo>
                    <a:pt x="7321550" y="927100"/>
                  </a:lnTo>
                  <a:lnTo>
                    <a:pt x="0" y="9271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93432" y="3056509"/>
            <a:ext cx="7284084" cy="3320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Black"/>
                <a:cs typeface="Arial Black"/>
              </a:rPr>
              <a:t>LEVEL</a:t>
            </a:r>
            <a:r>
              <a:rPr sz="1800" u="sng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Black"/>
                <a:cs typeface="Arial Black"/>
              </a:rPr>
              <a:t>2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r>
              <a:rPr sz="1800" spc="-18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Black"/>
                <a:cs typeface="Arial Black"/>
              </a:rPr>
              <a:t>TI</a:t>
            </a:r>
            <a:r>
              <a:rPr sz="1800" spc="-85" dirty="0">
                <a:solidFill>
                  <a:srgbClr val="FFFF00"/>
                </a:solidFill>
                <a:latin typeface="Arial Black"/>
                <a:cs typeface="Arial Black"/>
              </a:rPr>
              <a:t>D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AK</a:t>
            </a:r>
            <a:r>
              <a:rPr sz="1800" spc="-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MELAKUKAN</a:t>
            </a:r>
            <a:r>
              <a:rPr sz="1800" spc="-5" dirty="0">
                <a:solidFill>
                  <a:srgbClr val="FFFF00"/>
                </a:solidFill>
                <a:latin typeface="Arial Black"/>
                <a:cs typeface="Arial Black"/>
              </a:rPr>
              <a:t> PEN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G</a:t>
            </a:r>
            <a:r>
              <a:rPr sz="1800" spc="-5" dirty="0">
                <a:solidFill>
                  <a:srgbClr val="FFFF00"/>
                </a:solidFill>
                <a:latin typeface="Arial Black"/>
                <a:cs typeface="Arial Black"/>
              </a:rPr>
              <a:t>EM</a:t>
            </a:r>
            <a:r>
              <a:rPr sz="1800" spc="-40" dirty="0">
                <a:solidFill>
                  <a:srgbClr val="FFFF00"/>
                </a:solidFill>
                <a:latin typeface="Arial Black"/>
                <a:cs typeface="Arial Black"/>
              </a:rPr>
              <a:t>B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ANGAN</a:t>
            </a:r>
            <a:r>
              <a:rPr sz="1800" spc="-5" dirty="0">
                <a:solidFill>
                  <a:srgbClr val="FFFF00"/>
                </a:solidFill>
                <a:latin typeface="Arial Black"/>
                <a:cs typeface="Arial Black"/>
              </a:rPr>
              <a:t> P</a:t>
            </a:r>
            <a:r>
              <a:rPr sz="1800" spc="-40" dirty="0">
                <a:solidFill>
                  <a:srgbClr val="FFFF00"/>
                </a:solidFill>
                <a:latin typeface="Arial Black"/>
                <a:cs typeface="Arial Black"/>
              </a:rPr>
              <a:t>R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ODUK,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FFFF00"/>
                </a:solidFill>
                <a:latin typeface="Arial Black"/>
                <a:cs typeface="Arial Black"/>
              </a:rPr>
              <a:t>TETAPI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Black"/>
                <a:cs typeface="Arial Black"/>
              </a:rPr>
              <a:t>LANGSUNG MENGUJI</a:t>
            </a:r>
            <a:r>
              <a:rPr sz="1800" spc="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PRODUK </a:t>
            </a:r>
            <a:r>
              <a:rPr sz="1800" spc="-40" dirty="0">
                <a:solidFill>
                  <a:srgbClr val="FFFF00"/>
                </a:solidFill>
                <a:latin typeface="Arial Black"/>
                <a:cs typeface="Arial Black"/>
              </a:rPr>
              <a:t>YANG</a:t>
            </a:r>
            <a:r>
              <a:rPr sz="1800" spc="-5" dirty="0">
                <a:solidFill>
                  <a:srgbClr val="FFFF00"/>
                </a:solidFill>
                <a:latin typeface="Arial Black"/>
                <a:cs typeface="Arial Black"/>
              </a:rPr>
              <a:t> TELAH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FFFF00"/>
                </a:solidFill>
                <a:latin typeface="Arial Black"/>
                <a:cs typeface="Arial Black"/>
              </a:rPr>
              <a:t>ADA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3350">
              <a:latin typeface="Arial Black"/>
              <a:cs typeface="Arial Black"/>
            </a:endParaRPr>
          </a:p>
          <a:p>
            <a:pPr marL="83820" marR="5080">
              <a:lnSpc>
                <a:spcPct val="100000"/>
              </a:lnSpc>
            </a:pPr>
            <a:r>
              <a:rPr sz="18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LEVEL</a:t>
            </a: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3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MENGEMBANGKAN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PRODUK</a:t>
            </a:r>
            <a:r>
              <a:rPr sz="18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 Black"/>
                <a:cs typeface="Arial Black"/>
              </a:rPr>
              <a:t>YANG</a:t>
            </a:r>
            <a:r>
              <a:rPr sz="18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TELAH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 Black"/>
                <a:cs typeface="Arial Black"/>
              </a:rPr>
              <a:t>ADA, </a:t>
            </a:r>
            <a:r>
              <a:rPr sz="1800" spc="-5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SEHINGGA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 PRODUK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MENJADI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LEBIH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BAIK,</a:t>
            </a:r>
            <a:r>
              <a:rPr sz="18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 Black"/>
                <a:cs typeface="Arial Black"/>
              </a:rPr>
              <a:t>EFEKTIF, </a:t>
            </a:r>
            <a:r>
              <a:rPr sz="18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EFISIEN,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PRAKTIS, MENARIK </a:t>
            </a:r>
            <a:r>
              <a:rPr sz="1800" spc="-30" dirty="0">
                <a:solidFill>
                  <a:srgbClr val="FFFFFF"/>
                </a:solidFill>
                <a:latin typeface="Arial Black"/>
                <a:cs typeface="Arial Black"/>
              </a:rPr>
              <a:t>DAN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MENGUJINYA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>
              <a:latin typeface="Arial Black"/>
              <a:cs typeface="Arial Black"/>
            </a:endParaRPr>
          </a:p>
          <a:p>
            <a:pPr marL="154940" marR="388620">
              <a:lnSpc>
                <a:spcPct val="100000"/>
              </a:lnSpc>
            </a:pPr>
            <a:r>
              <a:rPr sz="18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LEVEL 4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: PENELITI MELAKUKAN PENELITIAN UNTUK </a:t>
            </a:r>
            <a:r>
              <a:rPr sz="1800" spc="-5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Black"/>
                <a:cs typeface="Arial Black"/>
              </a:rPr>
              <a:t>MENCIPTAKAN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 PRODUK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 Black"/>
                <a:cs typeface="Arial Black"/>
              </a:rPr>
              <a:t>BARU</a:t>
            </a:r>
            <a:r>
              <a:rPr sz="18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 Black"/>
                <a:cs typeface="Arial Black"/>
              </a:rPr>
              <a:t>DAN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MENGUJI </a:t>
            </a:r>
            <a:r>
              <a:rPr sz="18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Black"/>
                <a:cs typeface="Arial Black"/>
              </a:rPr>
              <a:t>KEEFEKTIFAN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 PRODUK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TERSEBUT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1460" cy="6850380"/>
            <a:chOff x="0" y="0"/>
            <a:chExt cx="914146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4198620"/>
              <a:ext cx="6383020" cy="26517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63720" y="3540759"/>
              <a:ext cx="4772660" cy="3309620"/>
            </a:xfrm>
            <a:custGeom>
              <a:avLst/>
              <a:gdLst/>
              <a:ahLst/>
              <a:cxnLst/>
              <a:rect l="l" t="t" r="r" b="b"/>
              <a:pathLst>
                <a:path w="4772659" h="3309620">
                  <a:moveTo>
                    <a:pt x="4772659" y="0"/>
                  </a:moveTo>
                  <a:lnTo>
                    <a:pt x="4617084" y="34925"/>
                  </a:lnTo>
                  <a:lnTo>
                    <a:pt x="4247260" y="104775"/>
                  </a:lnTo>
                  <a:lnTo>
                    <a:pt x="4048886" y="130175"/>
                  </a:lnTo>
                  <a:lnTo>
                    <a:pt x="3626738" y="190500"/>
                  </a:lnTo>
                  <a:lnTo>
                    <a:pt x="3420363" y="215900"/>
                  </a:lnTo>
                  <a:lnTo>
                    <a:pt x="3221989" y="250825"/>
                  </a:lnTo>
                  <a:lnTo>
                    <a:pt x="3023615" y="276225"/>
                  </a:lnTo>
                  <a:lnTo>
                    <a:pt x="2842640" y="320675"/>
                  </a:lnTo>
                  <a:lnTo>
                    <a:pt x="2679191" y="363473"/>
                  </a:lnTo>
                  <a:lnTo>
                    <a:pt x="2541143" y="414273"/>
                  </a:lnTo>
                  <a:lnTo>
                    <a:pt x="2420493" y="476250"/>
                  </a:lnTo>
                  <a:lnTo>
                    <a:pt x="2334768" y="536575"/>
                  </a:lnTo>
                  <a:lnTo>
                    <a:pt x="2309368" y="569848"/>
                  </a:lnTo>
                  <a:lnTo>
                    <a:pt x="2282316" y="614298"/>
                  </a:lnTo>
                  <a:lnTo>
                    <a:pt x="2264918" y="657225"/>
                  </a:lnTo>
                  <a:lnTo>
                    <a:pt x="2264918" y="700023"/>
                  </a:lnTo>
                  <a:lnTo>
                    <a:pt x="2274443" y="752347"/>
                  </a:lnTo>
                  <a:lnTo>
                    <a:pt x="2291841" y="795273"/>
                  </a:lnTo>
                  <a:lnTo>
                    <a:pt x="2317241" y="838072"/>
                  </a:lnTo>
                  <a:lnTo>
                    <a:pt x="2352166" y="872997"/>
                  </a:lnTo>
                  <a:lnTo>
                    <a:pt x="2445893" y="941323"/>
                  </a:lnTo>
                  <a:lnTo>
                    <a:pt x="2575940" y="1011173"/>
                  </a:lnTo>
                  <a:lnTo>
                    <a:pt x="2721990" y="1063497"/>
                  </a:lnTo>
                  <a:lnTo>
                    <a:pt x="3058540" y="1166748"/>
                  </a:lnTo>
                  <a:lnTo>
                    <a:pt x="3420363" y="1252473"/>
                  </a:lnTo>
                  <a:lnTo>
                    <a:pt x="3601338" y="1304797"/>
                  </a:lnTo>
                  <a:lnTo>
                    <a:pt x="3764787" y="1347596"/>
                  </a:lnTo>
                  <a:lnTo>
                    <a:pt x="3910837" y="1400047"/>
                  </a:lnTo>
                  <a:lnTo>
                    <a:pt x="4048886" y="1460372"/>
                  </a:lnTo>
                  <a:lnTo>
                    <a:pt x="4152010" y="1520697"/>
                  </a:lnTo>
                  <a:lnTo>
                    <a:pt x="4186935" y="1555622"/>
                  </a:lnTo>
                  <a:lnTo>
                    <a:pt x="4220336" y="1598421"/>
                  </a:lnTo>
                  <a:lnTo>
                    <a:pt x="4247260" y="1633346"/>
                  </a:lnTo>
                  <a:lnTo>
                    <a:pt x="4255261" y="1676272"/>
                  </a:lnTo>
                  <a:lnTo>
                    <a:pt x="4255261" y="1719071"/>
                  </a:lnTo>
                  <a:lnTo>
                    <a:pt x="4229861" y="1788921"/>
                  </a:lnTo>
                  <a:lnTo>
                    <a:pt x="4194936" y="1823846"/>
                  </a:lnTo>
                  <a:lnTo>
                    <a:pt x="4152010" y="1857248"/>
                  </a:lnTo>
                  <a:lnTo>
                    <a:pt x="4099686" y="1884171"/>
                  </a:lnTo>
                  <a:lnTo>
                    <a:pt x="4039361" y="1917573"/>
                  </a:lnTo>
                  <a:lnTo>
                    <a:pt x="3971162" y="1944496"/>
                  </a:lnTo>
                  <a:lnTo>
                    <a:pt x="3885437" y="1969896"/>
                  </a:lnTo>
                  <a:lnTo>
                    <a:pt x="3790187" y="1995296"/>
                  </a:lnTo>
                  <a:lnTo>
                    <a:pt x="3694937" y="2022220"/>
                  </a:lnTo>
                  <a:lnTo>
                    <a:pt x="3583812" y="2047671"/>
                  </a:lnTo>
                  <a:lnTo>
                    <a:pt x="2430018" y="2341333"/>
                  </a:lnTo>
                  <a:lnTo>
                    <a:pt x="2076068" y="2444508"/>
                  </a:lnTo>
                  <a:lnTo>
                    <a:pt x="1696719" y="2566746"/>
                  </a:lnTo>
                  <a:lnTo>
                    <a:pt x="1301495" y="2712770"/>
                  </a:lnTo>
                  <a:lnTo>
                    <a:pt x="879347" y="2885795"/>
                  </a:lnTo>
                  <a:lnTo>
                    <a:pt x="447547" y="3084220"/>
                  </a:lnTo>
                  <a:lnTo>
                    <a:pt x="0" y="3309619"/>
                  </a:lnTo>
                  <a:lnTo>
                    <a:pt x="241300" y="3309619"/>
                  </a:lnTo>
                  <a:lnTo>
                    <a:pt x="387222" y="3292158"/>
                  </a:lnTo>
                  <a:lnTo>
                    <a:pt x="612647" y="3161995"/>
                  </a:lnTo>
                  <a:lnTo>
                    <a:pt x="852296" y="3031832"/>
                  </a:lnTo>
                  <a:lnTo>
                    <a:pt x="1110995" y="2911195"/>
                  </a:lnTo>
                  <a:lnTo>
                    <a:pt x="1395094" y="2798495"/>
                  </a:lnTo>
                  <a:lnTo>
                    <a:pt x="1688718" y="2687383"/>
                  </a:lnTo>
                  <a:lnTo>
                    <a:pt x="1998217" y="2574683"/>
                  </a:lnTo>
                  <a:lnTo>
                    <a:pt x="2774441" y="2333396"/>
                  </a:lnTo>
                  <a:lnTo>
                    <a:pt x="2928365" y="2288959"/>
                  </a:lnTo>
                  <a:lnTo>
                    <a:pt x="3247389" y="2211171"/>
                  </a:lnTo>
                  <a:lnTo>
                    <a:pt x="3901312" y="2039746"/>
                  </a:lnTo>
                  <a:lnTo>
                    <a:pt x="4048886" y="2004821"/>
                  </a:lnTo>
                  <a:lnTo>
                    <a:pt x="4194936" y="1962023"/>
                  </a:lnTo>
                  <a:lnTo>
                    <a:pt x="4332985" y="1927098"/>
                  </a:lnTo>
                  <a:lnTo>
                    <a:pt x="4453635" y="1892173"/>
                  </a:lnTo>
                  <a:lnTo>
                    <a:pt x="4564760" y="1857248"/>
                  </a:lnTo>
                  <a:lnTo>
                    <a:pt x="4652009" y="1823846"/>
                  </a:lnTo>
                  <a:lnTo>
                    <a:pt x="4720335" y="1796923"/>
                  </a:lnTo>
                  <a:lnTo>
                    <a:pt x="4772659" y="1771523"/>
                  </a:lnTo>
                  <a:lnTo>
                    <a:pt x="4772659" y="1382521"/>
                  </a:lnTo>
                  <a:lnTo>
                    <a:pt x="4667884" y="1365122"/>
                  </a:lnTo>
                  <a:lnTo>
                    <a:pt x="4237735" y="1279397"/>
                  </a:lnTo>
                  <a:lnTo>
                    <a:pt x="4074286" y="1244472"/>
                  </a:lnTo>
                  <a:lnTo>
                    <a:pt x="3556888" y="1114297"/>
                  </a:lnTo>
                  <a:lnTo>
                    <a:pt x="3393439" y="1063497"/>
                  </a:lnTo>
                  <a:lnTo>
                    <a:pt x="3247389" y="1011173"/>
                  </a:lnTo>
                  <a:lnTo>
                    <a:pt x="3109340" y="958722"/>
                  </a:lnTo>
                  <a:lnTo>
                    <a:pt x="2988690" y="898397"/>
                  </a:lnTo>
                  <a:lnTo>
                    <a:pt x="2894964" y="847597"/>
                  </a:lnTo>
                  <a:lnTo>
                    <a:pt x="2825241" y="785748"/>
                  </a:lnTo>
                  <a:lnTo>
                    <a:pt x="2807715" y="752347"/>
                  </a:lnTo>
                  <a:lnTo>
                    <a:pt x="2790316" y="725423"/>
                  </a:lnTo>
                  <a:lnTo>
                    <a:pt x="2782315" y="692022"/>
                  </a:lnTo>
                  <a:lnTo>
                    <a:pt x="2790316" y="665098"/>
                  </a:lnTo>
                  <a:lnTo>
                    <a:pt x="2825241" y="604773"/>
                  </a:lnTo>
                  <a:lnTo>
                    <a:pt x="2877565" y="544448"/>
                  </a:lnTo>
                  <a:lnTo>
                    <a:pt x="2955289" y="501650"/>
                  </a:lnTo>
                  <a:lnTo>
                    <a:pt x="3049015" y="458723"/>
                  </a:lnTo>
                  <a:lnTo>
                    <a:pt x="3152139" y="423798"/>
                  </a:lnTo>
                  <a:lnTo>
                    <a:pt x="3272789" y="388873"/>
                  </a:lnTo>
                  <a:lnTo>
                    <a:pt x="3548887" y="338073"/>
                  </a:lnTo>
                  <a:lnTo>
                    <a:pt x="3858386" y="285750"/>
                  </a:lnTo>
                  <a:lnTo>
                    <a:pt x="4169536" y="250825"/>
                  </a:lnTo>
                  <a:lnTo>
                    <a:pt x="4634610" y="172973"/>
                  </a:lnTo>
                  <a:lnTo>
                    <a:pt x="4772659" y="138048"/>
                  </a:lnTo>
                  <a:lnTo>
                    <a:pt x="4772659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1460" cy="45694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460" y="215900"/>
              <a:ext cx="8504174" cy="150393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6257" y="348297"/>
            <a:ext cx="763968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565" dirty="0">
                <a:solidFill>
                  <a:srgbClr val="E4E4FF"/>
                </a:solidFill>
                <a:latin typeface="Calibri"/>
                <a:cs typeface="Calibri"/>
              </a:rPr>
              <a:t>RUANG</a:t>
            </a:r>
            <a:r>
              <a:rPr sz="5400" b="1" spc="254" dirty="0">
                <a:solidFill>
                  <a:srgbClr val="E4E4FF"/>
                </a:solidFill>
                <a:latin typeface="Calibri"/>
                <a:cs typeface="Calibri"/>
              </a:rPr>
              <a:t> </a:t>
            </a:r>
            <a:r>
              <a:rPr sz="5400" b="1" spc="515" dirty="0">
                <a:solidFill>
                  <a:srgbClr val="E4E4FF"/>
                </a:solidFill>
                <a:latin typeface="Calibri"/>
                <a:cs typeface="Calibri"/>
              </a:rPr>
              <a:t>LINGKUP</a:t>
            </a:r>
            <a:r>
              <a:rPr sz="5400" b="1" spc="235" dirty="0">
                <a:solidFill>
                  <a:srgbClr val="E4E4FF"/>
                </a:solidFill>
                <a:latin typeface="Calibri"/>
                <a:cs typeface="Calibri"/>
              </a:rPr>
              <a:t> </a:t>
            </a:r>
            <a:r>
              <a:rPr sz="5400" b="1" spc="345" dirty="0">
                <a:solidFill>
                  <a:srgbClr val="E4E4FF"/>
                </a:solidFill>
                <a:latin typeface="Calibri"/>
                <a:cs typeface="Calibri"/>
              </a:rPr>
              <a:t>R</a:t>
            </a:r>
            <a:r>
              <a:rPr sz="5400" b="1" spc="260" dirty="0">
                <a:solidFill>
                  <a:srgbClr val="E4E4FF"/>
                </a:solidFill>
                <a:latin typeface="Calibri"/>
                <a:cs typeface="Calibri"/>
              </a:rPr>
              <a:t> </a:t>
            </a:r>
            <a:r>
              <a:rPr sz="5400" b="1" spc="-350" dirty="0">
                <a:solidFill>
                  <a:srgbClr val="E4E4FF"/>
                </a:solidFill>
                <a:latin typeface="Calibri"/>
                <a:cs typeface="Calibri"/>
              </a:rPr>
              <a:t>&amp;</a:t>
            </a:r>
            <a:r>
              <a:rPr sz="5400" b="1" spc="265" dirty="0">
                <a:solidFill>
                  <a:srgbClr val="E4E4FF"/>
                </a:solidFill>
                <a:latin typeface="Calibri"/>
                <a:cs typeface="Calibri"/>
              </a:rPr>
              <a:t> </a:t>
            </a:r>
            <a:r>
              <a:rPr sz="5400" b="1" spc="345" dirty="0">
                <a:solidFill>
                  <a:srgbClr val="E4E4FF"/>
                </a:solidFill>
                <a:latin typeface="Calibri"/>
                <a:cs typeface="Calibri"/>
              </a:rPr>
              <a:t>D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6079" y="2001520"/>
            <a:ext cx="4511675" cy="2667635"/>
            <a:chOff x="386079" y="2001520"/>
            <a:chExt cx="4511675" cy="266763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079" y="2181860"/>
              <a:ext cx="449833" cy="4726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2799" y="2001520"/>
              <a:ext cx="4028694" cy="7901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2799" y="2428240"/>
              <a:ext cx="3492754" cy="79019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079" y="3121660"/>
              <a:ext cx="449833" cy="47269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2799" y="2941320"/>
              <a:ext cx="4008374" cy="79019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2799" y="3368040"/>
              <a:ext cx="1950974" cy="79019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079" y="4058920"/>
              <a:ext cx="449833" cy="47269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2799" y="3878580"/>
              <a:ext cx="2499614" cy="79019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46400" y="3878580"/>
              <a:ext cx="1950974" cy="79019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07365" y="2067559"/>
            <a:ext cx="4157345" cy="233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320" marR="160020" indent="-516255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69642"/>
              <a:buAutoNum type="arabicPeriod"/>
              <a:tabLst>
                <a:tab pos="528320" algn="l"/>
                <a:tab pos="528955" algn="l"/>
              </a:tabLst>
            </a:pPr>
            <a:r>
              <a:rPr sz="2800" b="1" spc="305" dirty="0">
                <a:solidFill>
                  <a:srgbClr val="FFFF00"/>
                </a:solidFill>
                <a:latin typeface="Calibri"/>
                <a:cs typeface="Calibri"/>
              </a:rPr>
              <a:t>RANCANG</a:t>
            </a:r>
            <a:r>
              <a:rPr sz="2800" b="1" spc="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310" dirty="0">
                <a:solidFill>
                  <a:srgbClr val="FFFF00"/>
                </a:solidFill>
                <a:latin typeface="Calibri"/>
                <a:cs typeface="Calibri"/>
              </a:rPr>
              <a:t>BANGUN </a:t>
            </a:r>
            <a:r>
              <a:rPr sz="2800" b="1" spc="-6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250" dirty="0">
                <a:solidFill>
                  <a:srgbClr val="FFFFFF"/>
                </a:solidFill>
                <a:latin typeface="Calibri"/>
                <a:cs typeface="Calibri"/>
              </a:rPr>
              <a:t>PENGEMBANGAN</a:t>
            </a:r>
            <a:endParaRPr sz="2800">
              <a:latin typeface="Calibri"/>
              <a:cs typeface="Calibri"/>
            </a:endParaRPr>
          </a:p>
          <a:p>
            <a:pPr marL="528320" marR="82550" indent="-516255">
              <a:lnSpc>
                <a:spcPct val="100000"/>
              </a:lnSpc>
              <a:spcBef>
                <a:spcPts val="680"/>
              </a:spcBef>
              <a:buClr>
                <a:srgbClr val="FFCC00"/>
              </a:buClr>
              <a:buSzPct val="69642"/>
              <a:buAutoNum type="arabicPeriod"/>
              <a:tabLst>
                <a:tab pos="528320" algn="l"/>
                <a:tab pos="528955" algn="l"/>
              </a:tabLst>
            </a:pPr>
            <a:r>
              <a:rPr sz="2800" b="1" spc="285" dirty="0">
                <a:solidFill>
                  <a:srgbClr val="FFFF00"/>
                </a:solidFill>
                <a:latin typeface="Calibri"/>
                <a:cs typeface="Calibri"/>
              </a:rPr>
              <a:t>V</a:t>
            </a:r>
            <a:r>
              <a:rPr sz="2800" b="1" spc="290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800" b="1" spc="120" dirty="0">
                <a:solidFill>
                  <a:srgbClr val="FFFF00"/>
                </a:solidFill>
                <a:latin typeface="Calibri"/>
                <a:cs typeface="Calibri"/>
              </a:rPr>
              <a:t>LIDIT</a:t>
            </a:r>
            <a:r>
              <a:rPr sz="2800" b="1" spc="170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800" b="1" spc="145" dirty="0">
                <a:solidFill>
                  <a:srgbClr val="FFFF00"/>
                </a:solidFill>
                <a:latin typeface="Calibri"/>
                <a:cs typeface="Calibri"/>
              </a:rPr>
              <a:t>S/KUALIT</a:t>
            </a:r>
            <a:r>
              <a:rPr sz="2800" b="1" spc="180" dirty="0">
                <a:solidFill>
                  <a:srgbClr val="FFFF00"/>
                </a:solidFill>
                <a:latin typeface="Calibri"/>
                <a:cs typeface="Calibri"/>
              </a:rPr>
              <a:t>AS  </a:t>
            </a:r>
            <a:r>
              <a:rPr sz="2800" b="1" spc="260" dirty="0">
                <a:solidFill>
                  <a:srgbClr val="FFFFFF"/>
                </a:solidFill>
                <a:latin typeface="Calibri"/>
                <a:cs typeface="Calibri"/>
              </a:rPr>
              <a:t>PRODUK</a:t>
            </a:r>
            <a:endParaRPr sz="2800">
              <a:latin typeface="Calibri"/>
              <a:cs typeface="Calibri"/>
            </a:endParaRPr>
          </a:p>
          <a:p>
            <a:pPr marL="528320" indent="-516255">
              <a:lnSpc>
                <a:spcPct val="100000"/>
              </a:lnSpc>
              <a:spcBef>
                <a:spcPts val="665"/>
              </a:spcBef>
              <a:buClr>
                <a:srgbClr val="FFCC00"/>
              </a:buClr>
              <a:buSzPct val="69642"/>
              <a:buAutoNum type="arabicPeriod"/>
              <a:tabLst>
                <a:tab pos="528320" algn="l"/>
                <a:tab pos="528955" algn="l"/>
              </a:tabLst>
            </a:pPr>
            <a:r>
              <a:rPr sz="2800" b="1" spc="135" dirty="0">
                <a:solidFill>
                  <a:srgbClr val="FFFF00"/>
                </a:solidFill>
                <a:latin typeface="Calibri"/>
                <a:cs typeface="Calibri"/>
              </a:rPr>
              <a:t>EFEKTIVITAS</a:t>
            </a:r>
            <a:r>
              <a:rPr sz="2800" b="1" spc="9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260" dirty="0">
                <a:solidFill>
                  <a:srgbClr val="FFFFFF"/>
                </a:solidFill>
                <a:latin typeface="Calibri"/>
                <a:cs typeface="Calibri"/>
              </a:rPr>
              <a:t>PRODUK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43880" y="2072530"/>
            <a:ext cx="3330013" cy="28348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1460" cy="6850380"/>
            <a:chOff x="0" y="0"/>
            <a:chExt cx="914146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4198620"/>
              <a:ext cx="6383020" cy="26517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63720" y="3540759"/>
              <a:ext cx="4772660" cy="3309620"/>
            </a:xfrm>
            <a:custGeom>
              <a:avLst/>
              <a:gdLst/>
              <a:ahLst/>
              <a:cxnLst/>
              <a:rect l="l" t="t" r="r" b="b"/>
              <a:pathLst>
                <a:path w="4772659" h="3309620">
                  <a:moveTo>
                    <a:pt x="4772659" y="0"/>
                  </a:moveTo>
                  <a:lnTo>
                    <a:pt x="4617084" y="34925"/>
                  </a:lnTo>
                  <a:lnTo>
                    <a:pt x="4247260" y="104775"/>
                  </a:lnTo>
                  <a:lnTo>
                    <a:pt x="4048886" y="130175"/>
                  </a:lnTo>
                  <a:lnTo>
                    <a:pt x="3626738" y="190500"/>
                  </a:lnTo>
                  <a:lnTo>
                    <a:pt x="3420363" y="215900"/>
                  </a:lnTo>
                  <a:lnTo>
                    <a:pt x="3221989" y="250825"/>
                  </a:lnTo>
                  <a:lnTo>
                    <a:pt x="3023615" y="276225"/>
                  </a:lnTo>
                  <a:lnTo>
                    <a:pt x="2842640" y="320675"/>
                  </a:lnTo>
                  <a:lnTo>
                    <a:pt x="2679191" y="363473"/>
                  </a:lnTo>
                  <a:lnTo>
                    <a:pt x="2541143" y="414273"/>
                  </a:lnTo>
                  <a:lnTo>
                    <a:pt x="2420493" y="476250"/>
                  </a:lnTo>
                  <a:lnTo>
                    <a:pt x="2334768" y="536575"/>
                  </a:lnTo>
                  <a:lnTo>
                    <a:pt x="2309368" y="569848"/>
                  </a:lnTo>
                  <a:lnTo>
                    <a:pt x="2282316" y="614298"/>
                  </a:lnTo>
                  <a:lnTo>
                    <a:pt x="2264918" y="657225"/>
                  </a:lnTo>
                  <a:lnTo>
                    <a:pt x="2264918" y="700023"/>
                  </a:lnTo>
                  <a:lnTo>
                    <a:pt x="2274443" y="752347"/>
                  </a:lnTo>
                  <a:lnTo>
                    <a:pt x="2291841" y="795273"/>
                  </a:lnTo>
                  <a:lnTo>
                    <a:pt x="2317241" y="838072"/>
                  </a:lnTo>
                  <a:lnTo>
                    <a:pt x="2352166" y="872997"/>
                  </a:lnTo>
                  <a:lnTo>
                    <a:pt x="2445893" y="941323"/>
                  </a:lnTo>
                  <a:lnTo>
                    <a:pt x="2575940" y="1011173"/>
                  </a:lnTo>
                  <a:lnTo>
                    <a:pt x="2721990" y="1063497"/>
                  </a:lnTo>
                  <a:lnTo>
                    <a:pt x="3058540" y="1166748"/>
                  </a:lnTo>
                  <a:lnTo>
                    <a:pt x="3420363" y="1252473"/>
                  </a:lnTo>
                  <a:lnTo>
                    <a:pt x="3601338" y="1304797"/>
                  </a:lnTo>
                  <a:lnTo>
                    <a:pt x="3764787" y="1347596"/>
                  </a:lnTo>
                  <a:lnTo>
                    <a:pt x="3910837" y="1400047"/>
                  </a:lnTo>
                  <a:lnTo>
                    <a:pt x="4048886" y="1460372"/>
                  </a:lnTo>
                  <a:lnTo>
                    <a:pt x="4152010" y="1520697"/>
                  </a:lnTo>
                  <a:lnTo>
                    <a:pt x="4186935" y="1555622"/>
                  </a:lnTo>
                  <a:lnTo>
                    <a:pt x="4220336" y="1598421"/>
                  </a:lnTo>
                  <a:lnTo>
                    <a:pt x="4247260" y="1633346"/>
                  </a:lnTo>
                  <a:lnTo>
                    <a:pt x="4255261" y="1676272"/>
                  </a:lnTo>
                  <a:lnTo>
                    <a:pt x="4255261" y="1719071"/>
                  </a:lnTo>
                  <a:lnTo>
                    <a:pt x="4229861" y="1788921"/>
                  </a:lnTo>
                  <a:lnTo>
                    <a:pt x="4194936" y="1823846"/>
                  </a:lnTo>
                  <a:lnTo>
                    <a:pt x="4152010" y="1857248"/>
                  </a:lnTo>
                  <a:lnTo>
                    <a:pt x="4099686" y="1884171"/>
                  </a:lnTo>
                  <a:lnTo>
                    <a:pt x="4039361" y="1917573"/>
                  </a:lnTo>
                  <a:lnTo>
                    <a:pt x="3971162" y="1944496"/>
                  </a:lnTo>
                  <a:lnTo>
                    <a:pt x="3885437" y="1969896"/>
                  </a:lnTo>
                  <a:lnTo>
                    <a:pt x="3790187" y="1995296"/>
                  </a:lnTo>
                  <a:lnTo>
                    <a:pt x="3694937" y="2022220"/>
                  </a:lnTo>
                  <a:lnTo>
                    <a:pt x="3583812" y="2047671"/>
                  </a:lnTo>
                  <a:lnTo>
                    <a:pt x="2430018" y="2341333"/>
                  </a:lnTo>
                  <a:lnTo>
                    <a:pt x="2076068" y="2444508"/>
                  </a:lnTo>
                  <a:lnTo>
                    <a:pt x="1696719" y="2566746"/>
                  </a:lnTo>
                  <a:lnTo>
                    <a:pt x="1301495" y="2712770"/>
                  </a:lnTo>
                  <a:lnTo>
                    <a:pt x="879347" y="2885795"/>
                  </a:lnTo>
                  <a:lnTo>
                    <a:pt x="447547" y="3084220"/>
                  </a:lnTo>
                  <a:lnTo>
                    <a:pt x="0" y="3309619"/>
                  </a:lnTo>
                  <a:lnTo>
                    <a:pt x="241300" y="3309619"/>
                  </a:lnTo>
                  <a:lnTo>
                    <a:pt x="387222" y="3292158"/>
                  </a:lnTo>
                  <a:lnTo>
                    <a:pt x="612647" y="3161995"/>
                  </a:lnTo>
                  <a:lnTo>
                    <a:pt x="852296" y="3031832"/>
                  </a:lnTo>
                  <a:lnTo>
                    <a:pt x="1110995" y="2911195"/>
                  </a:lnTo>
                  <a:lnTo>
                    <a:pt x="1395094" y="2798495"/>
                  </a:lnTo>
                  <a:lnTo>
                    <a:pt x="1688718" y="2687383"/>
                  </a:lnTo>
                  <a:lnTo>
                    <a:pt x="1998217" y="2574683"/>
                  </a:lnTo>
                  <a:lnTo>
                    <a:pt x="2774441" y="2333396"/>
                  </a:lnTo>
                  <a:lnTo>
                    <a:pt x="2928365" y="2288959"/>
                  </a:lnTo>
                  <a:lnTo>
                    <a:pt x="3247389" y="2211171"/>
                  </a:lnTo>
                  <a:lnTo>
                    <a:pt x="3901312" y="2039746"/>
                  </a:lnTo>
                  <a:lnTo>
                    <a:pt x="4048886" y="2004821"/>
                  </a:lnTo>
                  <a:lnTo>
                    <a:pt x="4194936" y="1962023"/>
                  </a:lnTo>
                  <a:lnTo>
                    <a:pt x="4332985" y="1927098"/>
                  </a:lnTo>
                  <a:lnTo>
                    <a:pt x="4453635" y="1892173"/>
                  </a:lnTo>
                  <a:lnTo>
                    <a:pt x="4564760" y="1857248"/>
                  </a:lnTo>
                  <a:lnTo>
                    <a:pt x="4652009" y="1823846"/>
                  </a:lnTo>
                  <a:lnTo>
                    <a:pt x="4720335" y="1796923"/>
                  </a:lnTo>
                  <a:lnTo>
                    <a:pt x="4772659" y="1771523"/>
                  </a:lnTo>
                  <a:lnTo>
                    <a:pt x="4772659" y="1382521"/>
                  </a:lnTo>
                  <a:lnTo>
                    <a:pt x="4667884" y="1365122"/>
                  </a:lnTo>
                  <a:lnTo>
                    <a:pt x="4237735" y="1279397"/>
                  </a:lnTo>
                  <a:lnTo>
                    <a:pt x="4074286" y="1244472"/>
                  </a:lnTo>
                  <a:lnTo>
                    <a:pt x="3556888" y="1114297"/>
                  </a:lnTo>
                  <a:lnTo>
                    <a:pt x="3393439" y="1063497"/>
                  </a:lnTo>
                  <a:lnTo>
                    <a:pt x="3247389" y="1011173"/>
                  </a:lnTo>
                  <a:lnTo>
                    <a:pt x="3109340" y="958722"/>
                  </a:lnTo>
                  <a:lnTo>
                    <a:pt x="2988690" y="898397"/>
                  </a:lnTo>
                  <a:lnTo>
                    <a:pt x="2894964" y="847597"/>
                  </a:lnTo>
                  <a:lnTo>
                    <a:pt x="2825241" y="785748"/>
                  </a:lnTo>
                  <a:lnTo>
                    <a:pt x="2807715" y="752347"/>
                  </a:lnTo>
                  <a:lnTo>
                    <a:pt x="2790316" y="725423"/>
                  </a:lnTo>
                  <a:lnTo>
                    <a:pt x="2782315" y="692022"/>
                  </a:lnTo>
                  <a:lnTo>
                    <a:pt x="2790316" y="665098"/>
                  </a:lnTo>
                  <a:lnTo>
                    <a:pt x="2825241" y="604773"/>
                  </a:lnTo>
                  <a:lnTo>
                    <a:pt x="2877565" y="544448"/>
                  </a:lnTo>
                  <a:lnTo>
                    <a:pt x="2955289" y="501650"/>
                  </a:lnTo>
                  <a:lnTo>
                    <a:pt x="3049015" y="458723"/>
                  </a:lnTo>
                  <a:lnTo>
                    <a:pt x="3152139" y="423798"/>
                  </a:lnTo>
                  <a:lnTo>
                    <a:pt x="3272789" y="388873"/>
                  </a:lnTo>
                  <a:lnTo>
                    <a:pt x="3548887" y="338073"/>
                  </a:lnTo>
                  <a:lnTo>
                    <a:pt x="3858386" y="285750"/>
                  </a:lnTo>
                  <a:lnTo>
                    <a:pt x="4169536" y="250825"/>
                  </a:lnTo>
                  <a:lnTo>
                    <a:pt x="4634610" y="172973"/>
                  </a:lnTo>
                  <a:lnTo>
                    <a:pt x="4772659" y="138048"/>
                  </a:lnTo>
                  <a:lnTo>
                    <a:pt x="4772659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1460" cy="45694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4775" y="1808479"/>
            <a:ext cx="893635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  <a:tabLst>
                <a:tab pos="5149850" algn="l"/>
              </a:tabLst>
            </a:pPr>
            <a:r>
              <a:rPr sz="3600" spc="-10" dirty="0">
                <a:solidFill>
                  <a:srgbClr val="FFFFFF"/>
                </a:solidFill>
                <a:latin typeface="Arial Black"/>
                <a:cs typeface="Arial Black"/>
              </a:rPr>
              <a:t>PENGEMBANGAN </a:t>
            </a:r>
            <a:r>
              <a:rPr sz="3600" spc="-25" dirty="0">
                <a:solidFill>
                  <a:srgbClr val="FFFFFF"/>
                </a:solidFill>
                <a:latin typeface="Arial Black"/>
                <a:cs typeface="Arial Black"/>
              </a:rPr>
              <a:t>MULTIMEDIA </a:t>
            </a:r>
            <a:r>
              <a:rPr sz="36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Black"/>
                <a:cs typeface="Arial Black"/>
              </a:rPr>
              <a:t>BERBASIS</a:t>
            </a:r>
            <a:r>
              <a:rPr sz="36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55" dirty="0">
                <a:solidFill>
                  <a:srgbClr val="FFFFFF"/>
                </a:solidFill>
                <a:latin typeface="Arial Black"/>
                <a:cs typeface="Arial Black"/>
              </a:rPr>
              <a:t>PROYEK	</a:t>
            </a:r>
            <a:r>
              <a:rPr sz="3600" spc="-120" dirty="0">
                <a:solidFill>
                  <a:srgbClr val="FFFFFF"/>
                </a:solidFill>
                <a:latin typeface="Arial Black"/>
                <a:cs typeface="Arial Black"/>
              </a:rPr>
              <a:t>PADA</a:t>
            </a:r>
            <a:r>
              <a:rPr sz="36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125" dirty="0">
                <a:solidFill>
                  <a:srgbClr val="FFFFFF"/>
                </a:solidFill>
                <a:latin typeface="Arial Black"/>
                <a:cs typeface="Arial Black"/>
              </a:rPr>
              <a:t>MATA </a:t>
            </a:r>
            <a:r>
              <a:rPr sz="36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Arial Black"/>
                <a:cs typeface="Arial Black"/>
              </a:rPr>
              <a:t>PELAJARAN </a:t>
            </a:r>
            <a:r>
              <a:rPr lang="en-US" sz="3600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KEARSIPAN</a:t>
            </a:r>
            <a:r>
              <a:rPr sz="360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 Black"/>
                <a:cs typeface="Arial Black"/>
              </a:rPr>
              <a:t>KELAS </a:t>
            </a:r>
            <a:r>
              <a:rPr sz="3600" dirty="0">
                <a:solidFill>
                  <a:srgbClr val="FFFFFF"/>
                </a:solidFill>
                <a:latin typeface="Arial Black"/>
                <a:cs typeface="Arial Black"/>
              </a:rPr>
              <a:t>XI DI SMK </a:t>
            </a:r>
            <a:r>
              <a:rPr sz="3600" spc="-5" dirty="0">
                <a:solidFill>
                  <a:srgbClr val="FFFFFF"/>
                </a:solidFill>
                <a:latin typeface="Arial Black"/>
                <a:cs typeface="Arial Black"/>
              </a:rPr>
              <a:t>NEGERI </a:t>
            </a:r>
            <a:r>
              <a:rPr lang="en-US" sz="3600" dirty="0" smtClean="0">
                <a:solidFill>
                  <a:srgbClr val="FFFFFF"/>
                </a:solidFill>
                <a:latin typeface="Arial Black"/>
                <a:cs typeface="Arial Black"/>
              </a:rPr>
              <a:t>……</a:t>
            </a:r>
            <a:r>
              <a:rPr sz="3600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Arial Black"/>
                <a:cs typeface="Arial Black"/>
              </a:rPr>
              <a:t>TAHUN</a:t>
            </a:r>
            <a:r>
              <a:rPr sz="36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Arial Black"/>
                <a:cs typeface="Arial Black"/>
              </a:rPr>
              <a:t>PELAJARAN </a:t>
            </a:r>
            <a:r>
              <a:rPr sz="36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5" dirty="0" smtClean="0">
                <a:solidFill>
                  <a:srgbClr val="FFFFFF"/>
                </a:solidFill>
                <a:latin typeface="Arial Black"/>
                <a:cs typeface="Arial Black"/>
              </a:rPr>
              <a:t>20</a:t>
            </a:r>
            <a:r>
              <a:rPr lang="en-US" sz="3600" spc="-5" dirty="0" smtClean="0">
                <a:solidFill>
                  <a:srgbClr val="FFFFFF"/>
                </a:solidFill>
                <a:latin typeface="Arial Black"/>
                <a:cs typeface="Arial Black"/>
              </a:rPr>
              <a:t>20</a:t>
            </a:r>
            <a:r>
              <a:rPr sz="3600" spc="-5" dirty="0" smtClean="0">
                <a:solidFill>
                  <a:srgbClr val="FFFFFF"/>
                </a:solidFill>
                <a:latin typeface="Arial Black"/>
                <a:cs typeface="Arial Black"/>
              </a:rPr>
              <a:t>/202</a:t>
            </a:r>
            <a:r>
              <a:rPr lang="en-US" sz="3600" spc="-5" dirty="0" smtClean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36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1460" cy="6850380"/>
            <a:chOff x="0" y="0"/>
            <a:chExt cx="914146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4198620"/>
              <a:ext cx="6383020" cy="26517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63720" y="3540759"/>
              <a:ext cx="4772660" cy="3309620"/>
            </a:xfrm>
            <a:custGeom>
              <a:avLst/>
              <a:gdLst/>
              <a:ahLst/>
              <a:cxnLst/>
              <a:rect l="l" t="t" r="r" b="b"/>
              <a:pathLst>
                <a:path w="4772659" h="3309620">
                  <a:moveTo>
                    <a:pt x="4772659" y="0"/>
                  </a:moveTo>
                  <a:lnTo>
                    <a:pt x="4617084" y="34925"/>
                  </a:lnTo>
                  <a:lnTo>
                    <a:pt x="4247260" y="104775"/>
                  </a:lnTo>
                  <a:lnTo>
                    <a:pt x="4048886" y="130175"/>
                  </a:lnTo>
                  <a:lnTo>
                    <a:pt x="3626738" y="190500"/>
                  </a:lnTo>
                  <a:lnTo>
                    <a:pt x="3420363" y="215900"/>
                  </a:lnTo>
                  <a:lnTo>
                    <a:pt x="3221989" y="250825"/>
                  </a:lnTo>
                  <a:lnTo>
                    <a:pt x="3023615" y="276225"/>
                  </a:lnTo>
                  <a:lnTo>
                    <a:pt x="2842640" y="320675"/>
                  </a:lnTo>
                  <a:lnTo>
                    <a:pt x="2679191" y="363473"/>
                  </a:lnTo>
                  <a:lnTo>
                    <a:pt x="2541143" y="414273"/>
                  </a:lnTo>
                  <a:lnTo>
                    <a:pt x="2420493" y="476250"/>
                  </a:lnTo>
                  <a:lnTo>
                    <a:pt x="2334768" y="536575"/>
                  </a:lnTo>
                  <a:lnTo>
                    <a:pt x="2309368" y="569848"/>
                  </a:lnTo>
                  <a:lnTo>
                    <a:pt x="2282316" y="614298"/>
                  </a:lnTo>
                  <a:lnTo>
                    <a:pt x="2264918" y="657225"/>
                  </a:lnTo>
                  <a:lnTo>
                    <a:pt x="2264918" y="700023"/>
                  </a:lnTo>
                  <a:lnTo>
                    <a:pt x="2274443" y="752347"/>
                  </a:lnTo>
                  <a:lnTo>
                    <a:pt x="2291841" y="795273"/>
                  </a:lnTo>
                  <a:lnTo>
                    <a:pt x="2317241" y="838072"/>
                  </a:lnTo>
                  <a:lnTo>
                    <a:pt x="2352166" y="872997"/>
                  </a:lnTo>
                  <a:lnTo>
                    <a:pt x="2445893" y="941323"/>
                  </a:lnTo>
                  <a:lnTo>
                    <a:pt x="2575940" y="1011173"/>
                  </a:lnTo>
                  <a:lnTo>
                    <a:pt x="2721990" y="1063497"/>
                  </a:lnTo>
                  <a:lnTo>
                    <a:pt x="3058540" y="1166748"/>
                  </a:lnTo>
                  <a:lnTo>
                    <a:pt x="3420363" y="1252473"/>
                  </a:lnTo>
                  <a:lnTo>
                    <a:pt x="3601338" y="1304797"/>
                  </a:lnTo>
                  <a:lnTo>
                    <a:pt x="3764787" y="1347596"/>
                  </a:lnTo>
                  <a:lnTo>
                    <a:pt x="3910837" y="1400047"/>
                  </a:lnTo>
                  <a:lnTo>
                    <a:pt x="4048886" y="1460372"/>
                  </a:lnTo>
                  <a:lnTo>
                    <a:pt x="4152010" y="1520697"/>
                  </a:lnTo>
                  <a:lnTo>
                    <a:pt x="4186935" y="1555622"/>
                  </a:lnTo>
                  <a:lnTo>
                    <a:pt x="4220336" y="1598421"/>
                  </a:lnTo>
                  <a:lnTo>
                    <a:pt x="4247260" y="1633346"/>
                  </a:lnTo>
                  <a:lnTo>
                    <a:pt x="4255261" y="1676272"/>
                  </a:lnTo>
                  <a:lnTo>
                    <a:pt x="4255261" y="1719071"/>
                  </a:lnTo>
                  <a:lnTo>
                    <a:pt x="4229861" y="1788921"/>
                  </a:lnTo>
                  <a:lnTo>
                    <a:pt x="4194936" y="1823846"/>
                  </a:lnTo>
                  <a:lnTo>
                    <a:pt x="4152010" y="1857248"/>
                  </a:lnTo>
                  <a:lnTo>
                    <a:pt x="4099686" y="1884171"/>
                  </a:lnTo>
                  <a:lnTo>
                    <a:pt x="4039361" y="1917573"/>
                  </a:lnTo>
                  <a:lnTo>
                    <a:pt x="3971162" y="1944496"/>
                  </a:lnTo>
                  <a:lnTo>
                    <a:pt x="3885437" y="1969896"/>
                  </a:lnTo>
                  <a:lnTo>
                    <a:pt x="3790187" y="1995296"/>
                  </a:lnTo>
                  <a:lnTo>
                    <a:pt x="3694937" y="2022220"/>
                  </a:lnTo>
                  <a:lnTo>
                    <a:pt x="3583812" y="2047671"/>
                  </a:lnTo>
                  <a:lnTo>
                    <a:pt x="2430018" y="2341333"/>
                  </a:lnTo>
                  <a:lnTo>
                    <a:pt x="2076068" y="2444508"/>
                  </a:lnTo>
                  <a:lnTo>
                    <a:pt x="1696719" y="2566746"/>
                  </a:lnTo>
                  <a:lnTo>
                    <a:pt x="1301495" y="2712770"/>
                  </a:lnTo>
                  <a:lnTo>
                    <a:pt x="879347" y="2885795"/>
                  </a:lnTo>
                  <a:lnTo>
                    <a:pt x="447547" y="3084220"/>
                  </a:lnTo>
                  <a:lnTo>
                    <a:pt x="0" y="3309619"/>
                  </a:lnTo>
                  <a:lnTo>
                    <a:pt x="241300" y="3309619"/>
                  </a:lnTo>
                  <a:lnTo>
                    <a:pt x="387222" y="3292158"/>
                  </a:lnTo>
                  <a:lnTo>
                    <a:pt x="612647" y="3161995"/>
                  </a:lnTo>
                  <a:lnTo>
                    <a:pt x="852296" y="3031832"/>
                  </a:lnTo>
                  <a:lnTo>
                    <a:pt x="1110995" y="2911195"/>
                  </a:lnTo>
                  <a:lnTo>
                    <a:pt x="1395094" y="2798495"/>
                  </a:lnTo>
                  <a:lnTo>
                    <a:pt x="1688718" y="2687383"/>
                  </a:lnTo>
                  <a:lnTo>
                    <a:pt x="1998217" y="2574683"/>
                  </a:lnTo>
                  <a:lnTo>
                    <a:pt x="2774441" y="2333396"/>
                  </a:lnTo>
                  <a:lnTo>
                    <a:pt x="2928365" y="2288959"/>
                  </a:lnTo>
                  <a:lnTo>
                    <a:pt x="3247389" y="2211171"/>
                  </a:lnTo>
                  <a:lnTo>
                    <a:pt x="3901312" y="2039746"/>
                  </a:lnTo>
                  <a:lnTo>
                    <a:pt x="4048886" y="2004821"/>
                  </a:lnTo>
                  <a:lnTo>
                    <a:pt x="4194936" y="1962023"/>
                  </a:lnTo>
                  <a:lnTo>
                    <a:pt x="4332985" y="1927098"/>
                  </a:lnTo>
                  <a:lnTo>
                    <a:pt x="4453635" y="1892173"/>
                  </a:lnTo>
                  <a:lnTo>
                    <a:pt x="4564760" y="1857248"/>
                  </a:lnTo>
                  <a:lnTo>
                    <a:pt x="4652009" y="1823846"/>
                  </a:lnTo>
                  <a:lnTo>
                    <a:pt x="4720335" y="1796923"/>
                  </a:lnTo>
                  <a:lnTo>
                    <a:pt x="4772659" y="1771523"/>
                  </a:lnTo>
                  <a:lnTo>
                    <a:pt x="4772659" y="1382521"/>
                  </a:lnTo>
                  <a:lnTo>
                    <a:pt x="4667884" y="1365122"/>
                  </a:lnTo>
                  <a:lnTo>
                    <a:pt x="4237735" y="1279397"/>
                  </a:lnTo>
                  <a:lnTo>
                    <a:pt x="4074286" y="1244472"/>
                  </a:lnTo>
                  <a:lnTo>
                    <a:pt x="3556888" y="1114297"/>
                  </a:lnTo>
                  <a:lnTo>
                    <a:pt x="3393439" y="1063497"/>
                  </a:lnTo>
                  <a:lnTo>
                    <a:pt x="3247389" y="1011173"/>
                  </a:lnTo>
                  <a:lnTo>
                    <a:pt x="3109340" y="958722"/>
                  </a:lnTo>
                  <a:lnTo>
                    <a:pt x="2988690" y="898397"/>
                  </a:lnTo>
                  <a:lnTo>
                    <a:pt x="2894964" y="847597"/>
                  </a:lnTo>
                  <a:lnTo>
                    <a:pt x="2825241" y="785748"/>
                  </a:lnTo>
                  <a:lnTo>
                    <a:pt x="2807715" y="752347"/>
                  </a:lnTo>
                  <a:lnTo>
                    <a:pt x="2790316" y="725423"/>
                  </a:lnTo>
                  <a:lnTo>
                    <a:pt x="2782315" y="692022"/>
                  </a:lnTo>
                  <a:lnTo>
                    <a:pt x="2790316" y="665098"/>
                  </a:lnTo>
                  <a:lnTo>
                    <a:pt x="2825241" y="604773"/>
                  </a:lnTo>
                  <a:lnTo>
                    <a:pt x="2877565" y="544448"/>
                  </a:lnTo>
                  <a:lnTo>
                    <a:pt x="2955289" y="501650"/>
                  </a:lnTo>
                  <a:lnTo>
                    <a:pt x="3049015" y="458723"/>
                  </a:lnTo>
                  <a:lnTo>
                    <a:pt x="3152139" y="423798"/>
                  </a:lnTo>
                  <a:lnTo>
                    <a:pt x="3272789" y="388873"/>
                  </a:lnTo>
                  <a:lnTo>
                    <a:pt x="3548887" y="338073"/>
                  </a:lnTo>
                  <a:lnTo>
                    <a:pt x="3858386" y="285750"/>
                  </a:lnTo>
                  <a:lnTo>
                    <a:pt x="4169536" y="250825"/>
                  </a:lnTo>
                  <a:lnTo>
                    <a:pt x="4634610" y="172973"/>
                  </a:lnTo>
                  <a:lnTo>
                    <a:pt x="4772659" y="138048"/>
                  </a:lnTo>
                  <a:lnTo>
                    <a:pt x="4772659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1460" cy="45694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3780" y="271779"/>
              <a:ext cx="7183374" cy="123215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67408" y="402272"/>
            <a:ext cx="64871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8520" algn="l"/>
              </a:tabLst>
            </a:pPr>
            <a:r>
              <a:rPr dirty="0">
                <a:solidFill>
                  <a:srgbClr val="E4E4FF"/>
                </a:solidFill>
              </a:rPr>
              <a:t>RUMUSAN	MASALAH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75920" y="1278001"/>
            <a:ext cx="8389620" cy="45145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28320" marR="440690" indent="-516255">
              <a:lnSpc>
                <a:spcPct val="100800"/>
              </a:lnSpc>
              <a:spcBef>
                <a:spcPts val="70"/>
              </a:spcBef>
              <a:buClr>
                <a:srgbClr val="FFCC00"/>
              </a:buClr>
              <a:buSzPct val="69642"/>
              <a:buAutoNum type="arabicPeriod"/>
              <a:tabLst>
                <a:tab pos="528320" algn="l"/>
                <a:tab pos="528955" algn="l"/>
                <a:tab pos="324167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Bagaimanakah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rancang</a:t>
            </a:r>
            <a:r>
              <a:rPr sz="28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bangun</a:t>
            </a:r>
            <a:r>
              <a:rPr sz="2800" b="1" spc="1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multimedia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berbasis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proyek	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pada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mata </a:t>
            </a:r>
            <a:r>
              <a:rPr sz="2800" spc="-5" dirty="0" err="1">
                <a:solidFill>
                  <a:srgbClr val="FFFFFF"/>
                </a:solidFill>
                <a:latin typeface="Arial"/>
                <a:cs typeface="Arial"/>
              </a:rPr>
              <a:t>pelajaran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kearsipan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kelas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XI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di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SMKN</a:t>
            </a:r>
            <a:r>
              <a:rPr lang="en-US" sz="2800" spc="-5" dirty="0" smtClean="0">
                <a:solidFill>
                  <a:srgbClr val="FFFFFF"/>
                </a:solidFill>
                <a:latin typeface="Arial"/>
                <a:cs typeface="Arial"/>
              </a:rPr>
              <a:t>….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tahun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 err="1">
                <a:solidFill>
                  <a:srgbClr val="FFFFFF"/>
                </a:solidFill>
                <a:latin typeface="Arial"/>
                <a:cs typeface="Arial"/>
              </a:rPr>
              <a:t>pelajaran</a:t>
            </a: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/202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  <a:p>
            <a:pPr marL="528320" marR="222885" indent="-516255">
              <a:lnSpc>
                <a:spcPct val="100000"/>
              </a:lnSpc>
              <a:spcBef>
                <a:spcPts val="680"/>
              </a:spcBef>
              <a:buClr>
                <a:srgbClr val="FFCC00"/>
              </a:buClr>
              <a:buSzPct val="69642"/>
              <a:buAutoNum type="arabicPeriod"/>
              <a:tabLst>
                <a:tab pos="528320" algn="l"/>
                <a:tab pos="528955" algn="l"/>
                <a:tab pos="179578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Bagaimanakah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kualitas</a:t>
            </a:r>
            <a:r>
              <a:rPr sz="28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multimedia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berbasis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proyek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pada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mata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 err="1">
                <a:solidFill>
                  <a:srgbClr val="FFFFFF"/>
                </a:solidFill>
                <a:latin typeface="Arial"/>
                <a:cs typeface="Arial"/>
              </a:rPr>
              <a:t>pelajaran</a:t>
            </a:r>
            <a:r>
              <a:rPr sz="2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kearsipan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 err="1" smtClean="0">
                <a:solidFill>
                  <a:srgbClr val="FFFFFF"/>
                </a:solidFill>
                <a:latin typeface="Arial"/>
                <a:cs typeface="Arial"/>
              </a:rPr>
              <a:t>kelas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XI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 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SMKN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……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 err="1" smtClean="0">
                <a:solidFill>
                  <a:srgbClr val="FFFFFF"/>
                </a:solidFill>
                <a:latin typeface="Arial"/>
                <a:cs typeface="Arial"/>
              </a:rPr>
              <a:t>tahun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 err="1">
                <a:solidFill>
                  <a:srgbClr val="FFFFFF"/>
                </a:solidFill>
                <a:latin typeface="Arial"/>
                <a:cs typeface="Arial"/>
              </a:rPr>
              <a:t>pelajaran</a:t>
            </a:r>
            <a:r>
              <a:rPr sz="2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/2020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  <a:p>
            <a:pPr marL="528320" marR="5080" indent="-516255">
              <a:lnSpc>
                <a:spcPct val="100000"/>
              </a:lnSpc>
              <a:spcBef>
                <a:spcPts val="665"/>
              </a:spcBef>
              <a:buClr>
                <a:srgbClr val="FFCC00"/>
              </a:buClr>
              <a:buSzPct val="69642"/>
              <a:buAutoNum type="arabicPeriod"/>
              <a:tabLst>
                <a:tab pos="528320" algn="l"/>
                <a:tab pos="528955" algn="l"/>
                <a:tab pos="324167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Bagaimanakah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efektivitas</a:t>
            </a:r>
            <a:r>
              <a:rPr sz="2800" b="1" spc="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penerapan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multimedia </a:t>
            </a:r>
            <a:r>
              <a:rPr sz="2800" spc="-7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berbasis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proyek	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pada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mata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 err="1">
                <a:solidFill>
                  <a:srgbClr val="FFFFFF"/>
                </a:solidFill>
                <a:latin typeface="Arial"/>
                <a:cs typeface="Arial"/>
              </a:rPr>
              <a:t>pelajaran</a:t>
            </a: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kearsipan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 err="1" smtClean="0">
                <a:solidFill>
                  <a:srgbClr val="FFFFFF"/>
                </a:solidFill>
                <a:latin typeface="Arial"/>
                <a:cs typeface="Arial"/>
              </a:rPr>
              <a:t>kelas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XI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di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SMKN</a:t>
            </a:r>
            <a:r>
              <a:rPr lang="en-US" sz="2800" spc="-5" dirty="0" smtClean="0">
                <a:solidFill>
                  <a:srgbClr val="FFFFFF"/>
                </a:solidFill>
                <a:latin typeface="Arial"/>
                <a:cs typeface="Arial"/>
              </a:rPr>
              <a:t>…..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 err="1" smtClean="0">
                <a:solidFill>
                  <a:srgbClr val="FFFFFF"/>
                </a:solidFill>
                <a:latin typeface="Arial"/>
                <a:cs typeface="Arial"/>
              </a:rPr>
              <a:t>tahun</a:t>
            </a:r>
            <a:r>
              <a:rPr sz="28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 err="1">
                <a:solidFill>
                  <a:srgbClr val="FFFFFF"/>
                </a:solidFill>
                <a:latin typeface="Arial"/>
                <a:cs typeface="Arial"/>
              </a:rPr>
              <a:t>pelajaran</a:t>
            </a: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/202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1460" cy="6850380"/>
            <a:chOff x="0" y="0"/>
            <a:chExt cx="914146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4198620"/>
              <a:ext cx="6383020" cy="26517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63720" y="3540759"/>
              <a:ext cx="4772660" cy="3309620"/>
            </a:xfrm>
            <a:custGeom>
              <a:avLst/>
              <a:gdLst/>
              <a:ahLst/>
              <a:cxnLst/>
              <a:rect l="l" t="t" r="r" b="b"/>
              <a:pathLst>
                <a:path w="4772659" h="3309620">
                  <a:moveTo>
                    <a:pt x="4772659" y="0"/>
                  </a:moveTo>
                  <a:lnTo>
                    <a:pt x="4617084" y="34925"/>
                  </a:lnTo>
                  <a:lnTo>
                    <a:pt x="4247260" y="104775"/>
                  </a:lnTo>
                  <a:lnTo>
                    <a:pt x="4048886" y="130175"/>
                  </a:lnTo>
                  <a:lnTo>
                    <a:pt x="3626738" y="190500"/>
                  </a:lnTo>
                  <a:lnTo>
                    <a:pt x="3420363" y="215900"/>
                  </a:lnTo>
                  <a:lnTo>
                    <a:pt x="3221989" y="250825"/>
                  </a:lnTo>
                  <a:lnTo>
                    <a:pt x="3023615" y="276225"/>
                  </a:lnTo>
                  <a:lnTo>
                    <a:pt x="2842640" y="320675"/>
                  </a:lnTo>
                  <a:lnTo>
                    <a:pt x="2679191" y="363473"/>
                  </a:lnTo>
                  <a:lnTo>
                    <a:pt x="2541143" y="414273"/>
                  </a:lnTo>
                  <a:lnTo>
                    <a:pt x="2420493" y="476250"/>
                  </a:lnTo>
                  <a:lnTo>
                    <a:pt x="2334768" y="536575"/>
                  </a:lnTo>
                  <a:lnTo>
                    <a:pt x="2309368" y="569848"/>
                  </a:lnTo>
                  <a:lnTo>
                    <a:pt x="2282316" y="614298"/>
                  </a:lnTo>
                  <a:lnTo>
                    <a:pt x="2264918" y="657225"/>
                  </a:lnTo>
                  <a:lnTo>
                    <a:pt x="2264918" y="700023"/>
                  </a:lnTo>
                  <a:lnTo>
                    <a:pt x="2274443" y="752347"/>
                  </a:lnTo>
                  <a:lnTo>
                    <a:pt x="2291841" y="795273"/>
                  </a:lnTo>
                  <a:lnTo>
                    <a:pt x="2317241" y="838072"/>
                  </a:lnTo>
                  <a:lnTo>
                    <a:pt x="2352166" y="872997"/>
                  </a:lnTo>
                  <a:lnTo>
                    <a:pt x="2445893" y="941323"/>
                  </a:lnTo>
                  <a:lnTo>
                    <a:pt x="2575940" y="1011173"/>
                  </a:lnTo>
                  <a:lnTo>
                    <a:pt x="2721990" y="1063497"/>
                  </a:lnTo>
                  <a:lnTo>
                    <a:pt x="3058540" y="1166748"/>
                  </a:lnTo>
                  <a:lnTo>
                    <a:pt x="3420363" y="1252473"/>
                  </a:lnTo>
                  <a:lnTo>
                    <a:pt x="3601338" y="1304797"/>
                  </a:lnTo>
                  <a:lnTo>
                    <a:pt x="3764787" y="1347596"/>
                  </a:lnTo>
                  <a:lnTo>
                    <a:pt x="3910837" y="1400047"/>
                  </a:lnTo>
                  <a:lnTo>
                    <a:pt x="4048886" y="1460372"/>
                  </a:lnTo>
                  <a:lnTo>
                    <a:pt x="4152010" y="1520697"/>
                  </a:lnTo>
                  <a:lnTo>
                    <a:pt x="4186935" y="1555622"/>
                  </a:lnTo>
                  <a:lnTo>
                    <a:pt x="4220336" y="1598421"/>
                  </a:lnTo>
                  <a:lnTo>
                    <a:pt x="4247260" y="1633346"/>
                  </a:lnTo>
                  <a:lnTo>
                    <a:pt x="4255261" y="1676272"/>
                  </a:lnTo>
                  <a:lnTo>
                    <a:pt x="4255261" y="1719071"/>
                  </a:lnTo>
                  <a:lnTo>
                    <a:pt x="4229861" y="1788921"/>
                  </a:lnTo>
                  <a:lnTo>
                    <a:pt x="4194936" y="1823846"/>
                  </a:lnTo>
                  <a:lnTo>
                    <a:pt x="4152010" y="1857248"/>
                  </a:lnTo>
                  <a:lnTo>
                    <a:pt x="4099686" y="1884171"/>
                  </a:lnTo>
                  <a:lnTo>
                    <a:pt x="4039361" y="1917573"/>
                  </a:lnTo>
                  <a:lnTo>
                    <a:pt x="3971162" y="1944496"/>
                  </a:lnTo>
                  <a:lnTo>
                    <a:pt x="3885437" y="1969896"/>
                  </a:lnTo>
                  <a:lnTo>
                    <a:pt x="3790187" y="1995296"/>
                  </a:lnTo>
                  <a:lnTo>
                    <a:pt x="3694937" y="2022220"/>
                  </a:lnTo>
                  <a:lnTo>
                    <a:pt x="3583812" y="2047671"/>
                  </a:lnTo>
                  <a:lnTo>
                    <a:pt x="2430018" y="2341333"/>
                  </a:lnTo>
                  <a:lnTo>
                    <a:pt x="2076068" y="2444508"/>
                  </a:lnTo>
                  <a:lnTo>
                    <a:pt x="1696719" y="2566746"/>
                  </a:lnTo>
                  <a:lnTo>
                    <a:pt x="1301495" y="2712770"/>
                  </a:lnTo>
                  <a:lnTo>
                    <a:pt x="879347" y="2885795"/>
                  </a:lnTo>
                  <a:lnTo>
                    <a:pt x="447547" y="3084220"/>
                  </a:lnTo>
                  <a:lnTo>
                    <a:pt x="0" y="3309619"/>
                  </a:lnTo>
                  <a:lnTo>
                    <a:pt x="241300" y="3309619"/>
                  </a:lnTo>
                  <a:lnTo>
                    <a:pt x="387222" y="3292158"/>
                  </a:lnTo>
                  <a:lnTo>
                    <a:pt x="612647" y="3161995"/>
                  </a:lnTo>
                  <a:lnTo>
                    <a:pt x="852296" y="3031832"/>
                  </a:lnTo>
                  <a:lnTo>
                    <a:pt x="1110995" y="2911195"/>
                  </a:lnTo>
                  <a:lnTo>
                    <a:pt x="1395094" y="2798495"/>
                  </a:lnTo>
                  <a:lnTo>
                    <a:pt x="1688718" y="2687383"/>
                  </a:lnTo>
                  <a:lnTo>
                    <a:pt x="1998217" y="2574683"/>
                  </a:lnTo>
                  <a:lnTo>
                    <a:pt x="2774441" y="2333396"/>
                  </a:lnTo>
                  <a:lnTo>
                    <a:pt x="2928365" y="2288959"/>
                  </a:lnTo>
                  <a:lnTo>
                    <a:pt x="3247389" y="2211171"/>
                  </a:lnTo>
                  <a:lnTo>
                    <a:pt x="3901312" y="2039746"/>
                  </a:lnTo>
                  <a:lnTo>
                    <a:pt x="4048886" y="2004821"/>
                  </a:lnTo>
                  <a:lnTo>
                    <a:pt x="4194936" y="1962023"/>
                  </a:lnTo>
                  <a:lnTo>
                    <a:pt x="4332985" y="1927098"/>
                  </a:lnTo>
                  <a:lnTo>
                    <a:pt x="4453635" y="1892173"/>
                  </a:lnTo>
                  <a:lnTo>
                    <a:pt x="4564760" y="1857248"/>
                  </a:lnTo>
                  <a:lnTo>
                    <a:pt x="4652009" y="1823846"/>
                  </a:lnTo>
                  <a:lnTo>
                    <a:pt x="4720335" y="1796923"/>
                  </a:lnTo>
                  <a:lnTo>
                    <a:pt x="4772659" y="1771523"/>
                  </a:lnTo>
                  <a:lnTo>
                    <a:pt x="4772659" y="1382521"/>
                  </a:lnTo>
                  <a:lnTo>
                    <a:pt x="4667884" y="1365122"/>
                  </a:lnTo>
                  <a:lnTo>
                    <a:pt x="4237735" y="1279397"/>
                  </a:lnTo>
                  <a:lnTo>
                    <a:pt x="4074286" y="1244472"/>
                  </a:lnTo>
                  <a:lnTo>
                    <a:pt x="3556888" y="1114297"/>
                  </a:lnTo>
                  <a:lnTo>
                    <a:pt x="3393439" y="1063497"/>
                  </a:lnTo>
                  <a:lnTo>
                    <a:pt x="3247389" y="1011173"/>
                  </a:lnTo>
                  <a:lnTo>
                    <a:pt x="3109340" y="958722"/>
                  </a:lnTo>
                  <a:lnTo>
                    <a:pt x="2988690" y="898397"/>
                  </a:lnTo>
                  <a:lnTo>
                    <a:pt x="2894964" y="847597"/>
                  </a:lnTo>
                  <a:lnTo>
                    <a:pt x="2825241" y="785748"/>
                  </a:lnTo>
                  <a:lnTo>
                    <a:pt x="2807715" y="752347"/>
                  </a:lnTo>
                  <a:lnTo>
                    <a:pt x="2790316" y="725423"/>
                  </a:lnTo>
                  <a:lnTo>
                    <a:pt x="2782315" y="692022"/>
                  </a:lnTo>
                  <a:lnTo>
                    <a:pt x="2790316" y="665098"/>
                  </a:lnTo>
                  <a:lnTo>
                    <a:pt x="2825241" y="604773"/>
                  </a:lnTo>
                  <a:lnTo>
                    <a:pt x="2877565" y="544448"/>
                  </a:lnTo>
                  <a:lnTo>
                    <a:pt x="2955289" y="501650"/>
                  </a:lnTo>
                  <a:lnTo>
                    <a:pt x="3049015" y="458723"/>
                  </a:lnTo>
                  <a:lnTo>
                    <a:pt x="3152139" y="423798"/>
                  </a:lnTo>
                  <a:lnTo>
                    <a:pt x="3272789" y="388873"/>
                  </a:lnTo>
                  <a:lnTo>
                    <a:pt x="3548887" y="338073"/>
                  </a:lnTo>
                  <a:lnTo>
                    <a:pt x="3858386" y="285750"/>
                  </a:lnTo>
                  <a:lnTo>
                    <a:pt x="4169536" y="250825"/>
                  </a:lnTo>
                  <a:lnTo>
                    <a:pt x="4634610" y="172973"/>
                  </a:lnTo>
                  <a:lnTo>
                    <a:pt x="4772659" y="138048"/>
                  </a:lnTo>
                  <a:lnTo>
                    <a:pt x="4772659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1460" cy="45694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660" y="330200"/>
              <a:ext cx="8488934" cy="123215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6257" y="462597"/>
            <a:ext cx="77838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E4E4FF"/>
                </a:solidFill>
              </a:rPr>
              <a:t>POPULASI</a:t>
            </a:r>
            <a:r>
              <a:rPr spc="-60" dirty="0">
                <a:solidFill>
                  <a:srgbClr val="E4E4FF"/>
                </a:solidFill>
              </a:rPr>
              <a:t> </a:t>
            </a:r>
            <a:r>
              <a:rPr dirty="0">
                <a:solidFill>
                  <a:srgbClr val="E4E4FF"/>
                </a:solidFill>
              </a:rPr>
              <a:t>DAN</a:t>
            </a:r>
            <a:r>
              <a:rPr spc="-45" dirty="0">
                <a:solidFill>
                  <a:srgbClr val="E4E4FF"/>
                </a:solidFill>
              </a:rPr>
              <a:t> </a:t>
            </a:r>
            <a:r>
              <a:rPr spc="-5" dirty="0">
                <a:solidFill>
                  <a:srgbClr val="E4E4FF"/>
                </a:solidFill>
              </a:rPr>
              <a:t>SAMPEL?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idx="1"/>
          </p:nvPr>
        </p:nvSpPr>
        <p:spPr>
          <a:xfrm>
            <a:off x="-2540" y="1722504"/>
            <a:ext cx="7524003" cy="3636510"/>
          </a:xfrm>
          <a:prstGeom prst="rect">
            <a:avLst/>
          </a:prstGeom>
        </p:spPr>
        <p:txBody>
          <a:bodyPr vert="horz" wrap="square" lIns="0" tIns="435800" rIns="0" bIns="0" rtlCol="0">
            <a:spAutoFit/>
          </a:bodyPr>
          <a:lstStyle/>
          <a:p>
            <a:pPr marL="2413000" marR="50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R&amp;D </a:t>
            </a:r>
            <a:r>
              <a:rPr sz="3600" spc="-5" dirty="0"/>
              <a:t>TIDAK </a:t>
            </a:r>
            <a:r>
              <a:rPr sz="3600" dirty="0"/>
              <a:t> MENGGUNAKAN </a:t>
            </a:r>
            <a:r>
              <a:rPr sz="3600" spc="5" dirty="0"/>
              <a:t> </a:t>
            </a:r>
            <a:r>
              <a:rPr sz="3600" spc="-5" dirty="0"/>
              <a:t>ISTILAH POPULASI </a:t>
            </a:r>
            <a:r>
              <a:rPr sz="3600" dirty="0"/>
              <a:t> DAN</a:t>
            </a:r>
            <a:r>
              <a:rPr sz="3600" spc="-55" dirty="0"/>
              <a:t> </a:t>
            </a:r>
            <a:r>
              <a:rPr sz="3600" spc="-5" dirty="0"/>
              <a:t>SAMPEL,</a:t>
            </a:r>
            <a:r>
              <a:rPr sz="3600" spc="-50" dirty="0"/>
              <a:t> </a:t>
            </a:r>
            <a:r>
              <a:rPr sz="3600" spc="-5" dirty="0"/>
              <a:t>TETAPI </a:t>
            </a:r>
            <a:r>
              <a:rPr sz="3600" spc="-1185" dirty="0"/>
              <a:t> </a:t>
            </a:r>
            <a:r>
              <a:rPr sz="3600" spc="-5" dirty="0"/>
              <a:t>SUBJEK</a:t>
            </a:r>
            <a:r>
              <a:rPr sz="3600" spc="-55" dirty="0"/>
              <a:t> </a:t>
            </a:r>
            <a:r>
              <a:rPr sz="3600" spc="-5" dirty="0"/>
              <a:t>PENELITIAN</a:t>
            </a:r>
            <a:endParaRPr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1460" cy="6850380"/>
            <a:chOff x="0" y="0"/>
            <a:chExt cx="914146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4198620"/>
              <a:ext cx="6383020" cy="26517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63720" y="3540759"/>
              <a:ext cx="4772660" cy="3309620"/>
            </a:xfrm>
            <a:custGeom>
              <a:avLst/>
              <a:gdLst/>
              <a:ahLst/>
              <a:cxnLst/>
              <a:rect l="l" t="t" r="r" b="b"/>
              <a:pathLst>
                <a:path w="4772659" h="3309620">
                  <a:moveTo>
                    <a:pt x="4772659" y="0"/>
                  </a:moveTo>
                  <a:lnTo>
                    <a:pt x="4617084" y="34925"/>
                  </a:lnTo>
                  <a:lnTo>
                    <a:pt x="4247260" y="104775"/>
                  </a:lnTo>
                  <a:lnTo>
                    <a:pt x="4048886" y="130175"/>
                  </a:lnTo>
                  <a:lnTo>
                    <a:pt x="3626738" y="190500"/>
                  </a:lnTo>
                  <a:lnTo>
                    <a:pt x="3420363" y="215900"/>
                  </a:lnTo>
                  <a:lnTo>
                    <a:pt x="3221989" y="250825"/>
                  </a:lnTo>
                  <a:lnTo>
                    <a:pt x="3023615" y="276225"/>
                  </a:lnTo>
                  <a:lnTo>
                    <a:pt x="2842640" y="320675"/>
                  </a:lnTo>
                  <a:lnTo>
                    <a:pt x="2679191" y="363473"/>
                  </a:lnTo>
                  <a:lnTo>
                    <a:pt x="2541143" y="414273"/>
                  </a:lnTo>
                  <a:lnTo>
                    <a:pt x="2420493" y="476250"/>
                  </a:lnTo>
                  <a:lnTo>
                    <a:pt x="2334768" y="536575"/>
                  </a:lnTo>
                  <a:lnTo>
                    <a:pt x="2309368" y="569848"/>
                  </a:lnTo>
                  <a:lnTo>
                    <a:pt x="2282316" y="614298"/>
                  </a:lnTo>
                  <a:lnTo>
                    <a:pt x="2264918" y="657225"/>
                  </a:lnTo>
                  <a:lnTo>
                    <a:pt x="2264918" y="700023"/>
                  </a:lnTo>
                  <a:lnTo>
                    <a:pt x="2274443" y="752347"/>
                  </a:lnTo>
                  <a:lnTo>
                    <a:pt x="2291841" y="795273"/>
                  </a:lnTo>
                  <a:lnTo>
                    <a:pt x="2317241" y="838072"/>
                  </a:lnTo>
                  <a:lnTo>
                    <a:pt x="2352166" y="872997"/>
                  </a:lnTo>
                  <a:lnTo>
                    <a:pt x="2445893" y="941323"/>
                  </a:lnTo>
                  <a:lnTo>
                    <a:pt x="2575940" y="1011173"/>
                  </a:lnTo>
                  <a:lnTo>
                    <a:pt x="2721990" y="1063497"/>
                  </a:lnTo>
                  <a:lnTo>
                    <a:pt x="3058540" y="1166748"/>
                  </a:lnTo>
                  <a:lnTo>
                    <a:pt x="3420363" y="1252473"/>
                  </a:lnTo>
                  <a:lnTo>
                    <a:pt x="3601338" y="1304797"/>
                  </a:lnTo>
                  <a:lnTo>
                    <a:pt x="3764787" y="1347596"/>
                  </a:lnTo>
                  <a:lnTo>
                    <a:pt x="3910837" y="1400047"/>
                  </a:lnTo>
                  <a:lnTo>
                    <a:pt x="4048886" y="1460372"/>
                  </a:lnTo>
                  <a:lnTo>
                    <a:pt x="4152010" y="1520697"/>
                  </a:lnTo>
                  <a:lnTo>
                    <a:pt x="4186935" y="1555622"/>
                  </a:lnTo>
                  <a:lnTo>
                    <a:pt x="4220336" y="1598421"/>
                  </a:lnTo>
                  <a:lnTo>
                    <a:pt x="4247260" y="1633346"/>
                  </a:lnTo>
                  <a:lnTo>
                    <a:pt x="4255261" y="1676272"/>
                  </a:lnTo>
                  <a:lnTo>
                    <a:pt x="4255261" y="1719071"/>
                  </a:lnTo>
                  <a:lnTo>
                    <a:pt x="4229861" y="1788921"/>
                  </a:lnTo>
                  <a:lnTo>
                    <a:pt x="4194936" y="1823846"/>
                  </a:lnTo>
                  <a:lnTo>
                    <a:pt x="4152010" y="1857248"/>
                  </a:lnTo>
                  <a:lnTo>
                    <a:pt x="4099686" y="1884171"/>
                  </a:lnTo>
                  <a:lnTo>
                    <a:pt x="4039361" y="1917573"/>
                  </a:lnTo>
                  <a:lnTo>
                    <a:pt x="3971162" y="1944496"/>
                  </a:lnTo>
                  <a:lnTo>
                    <a:pt x="3885437" y="1969896"/>
                  </a:lnTo>
                  <a:lnTo>
                    <a:pt x="3790187" y="1995296"/>
                  </a:lnTo>
                  <a:lnTo>
                    <a:pt x="3694937" y="2022220"/>
                  </a:lnTo>
                  <a:lnTo>
                    <a:pt x="3583812" y="2047671"/>
                  </a:lnTo>
                  <a:lnTo>
                    <a:pt x="2430018" y="2341333"/>
                  </a:lnTo>
                  <a:lnTo>
                    <a:pt x="2076068" y="2444508"/>
                  </a:lnTo>
                  <a:lnTo>
                    <a:pt x="1696719" y="2566746"/>
                  </a:lnTo>
                  <a:lnTo>
                    <a:pt x="1301495" y="2712770"/>
                  </a:lnTo>
                  <a:lnTo>
                    <a:pt x="879347" y="2885795"/>
                  </a:lnTo>
                  <a:lnTo>
                    <a:pt x="447547" y="3084220"/>
                  </a:lnTo>
                  <a:lnTo>
                    <a:pt x="0" y="3309619"/>
                  </a:lnTo>
                  <a:lnTo>
                    <a:pt x="241300" y="3309619"/>
                  </a:lnTo>
                  <a:lnTo>
                    <a:pt x="387222" y="3292158"/>
                  </a:lnTo>
                  <a:lnTo>
                    <a:pt x="612647" y="3161995"/>
                  </a:lnTo>
                  <a:lnTo>
                    <a:pt x="852296" y="3031832"/>
                  </a:lnTo>
                  <a:lnTo>
                    <a:pt x="1110995" y="2911195"/>
                  </a:lnTo>
                  <a:lnTo>
                    <a:pt x="1395094" y="2798495"/>
                  </a:lnTo>
                  <a:lnTo>
                    <a:pt x="1688718" y="2687383"/>
                  </a:lnTo>
                  <a:lnTo>
                    <a:pt x="1998217" y="2574683"/>
                  </a:lnTo>
                  <a:lnTo>
                    <a:pt x="2774441" y="2333396"/>
                  </a:lnTo>
                  <a:lnTo>
                    <a:pt x="2928365" y="2288959"/>
                  </a:lnTo>
                  <a:lnTo>
                    <a:pt x="3247389" y="2211171"/>
                  </a:lnTo>
                  <a:lnTo>
                    <a:pt x="3901312" y="2039746"/>
                  </a:lnTo>
                  <a:lnTo>
                    <a:pt x="4048886" y="2004821"/>
                  </a:lnTo>
                  <a:lnTo>
                    <a:pt x="4194936" y="1962023"/>
                  </a:lnTo>
                  <a:lnTo>
                    <a:pt x="4332985" y="1927098"/>
                  </a:lnTo>
                  <a:lnTo>
                    <a:pt x="4453635" y="1892173"/>
                  </a:lnTo>
                  <a:lnTo>
                    <a:pt x="4564760" y="1857248"/>
                  </a:lnTo>
                  <a:lnTo>
                    <a:pt x="4652009" y="1823846"/>
                  </a:lnTo>
                  <a:lnTo>
                    <a:pt x="4720335" y="1796923"/>
                  </a:lnTo>
                  <a:lnTo>
                    <a:pt x="4772659" y="1771523"/>
                  </a:lnTo>
                  <a:lnTo>
                    <a:pt x="4772659" y="1382521"/>
                  </a:lnTo>
                  <a:lnTo>
                    <a:pt x="4667884" y="1365122"/>
                  </a:lnTo>
                  <a:lnTo>
                    <a:pt x="4237735" y="1279397"/>
                  </a:lnTo>
                  <a:lnTo>
                    <a:pt x="4074286" y="1244472"/>
                  </a:lnTo>
                  <a:lnTo>
                    <a:pt x="3556888" y="1114297"/>
                  </a:lnTo>
                  <a:lnTo>
                    <a:pt x="3393439" y="1063497"/>
                  </a:lnTo>
                  <a:lnTo>
                    <a:pt x="3247389" y="1011173"/>
                  </a:lnTo>
                  <a:lnTo>
                    <a:pt x="3109340" y="958722"/>
                  </a:lnTo>
                  <a:lnTo>
                    <a:pt x="2988690" y="898397"/>
                  </a:lnTo>
                  <a:lnTo>
                    <a:pt x="2894964" y="847597"/>
                  </a:lnTo>
                  <a:lnTo>
                    <a:pt x="2825241" y="785748"/>
                  </a:lnTo>
                  <a:lnTo>
                    <a:pt x="2807715" y="752347"/>
                  </a:lnTo>
                  <a:lnTo>
                    <a:pt x="2790316" y="725423"/>
                  </a:lnTo>
                  <a:lnTo>
                    <a:pt x="2782315" y="692022"/>
                  </a:lnTo>
                  <a:lnTo>
                    <a:pt x="2790316" y="665098"/>
                  </a:lnTo>
                  <a:lnTo>
                    <a:pt x="2825241" y="604773"/>
                  </a:lnTo>
                  <a:lnTo>
                    <a:pt x="2877565" y="544448"/>
                  </a:lnTo>
                  <a:lnTo>
                    <a:pt x="2955289" y="501650"/>
                  </a:lnTo>
                  <a:lnTo>
                    <a:pt x="3049015" y="458723"/>
                  </a:lnTo>
                  <a:lnTo>
                    <a:pt x="3152139" y="423798"/>
                  </a:lnTo>
                  <a:lnTo>
                    <a:pt x="3272789" y="388873"/>
                  </a:lnTo>
                  <a:lnTo>
                    <a:pt x="3548887" y="338073"/>
                  </a:lnTo>
                  <a:lnTo>
                    <a:pt x="3858386" y="285750"/>
                  </a:lnTo>
                  <a:lnTo>
                    <a:pt x="4169536" y="250825"/>
                  </a:lnTo>
                  <a:lnTo>
                    <a:pt x="4634610" y="172973"/>
                  </a:lnTo>
                  <a:lnTo>
                    <a:pt x="4772659" y="138048"/>
                  </a:lnTo>
                  <a:lnTo>
                    <a:pt x="4772659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1460" cy="45694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1979" y="38100"/>
              <a:ext cx="3045714" cy="12270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7939" y="708659"/>
              <a:ext cx="6578854" cy="122707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9130" marR="5080" indent="1844675">
              <a:lnSpc>
                <a:spcPct val="100000"/>
              </a:lnSpc>
              <a:spcBef>
                <a:spcPts val="100"/>
              </a:spcBef>
            </a:pPr>
            <a:r>
              <a:rPr b="1" spc="165" dirty="0">
                <a:solidFill>
                  <a:srgbClr val="E4E4FF"/>
                </a:solidFill>
                <a:latin typeface="Calibri"/>
                <a:cs typeface="Calibri"/>
              </a:rPr>
              <a:t>METODE </a:t>
            </a:r>
            <a:r>
              <a:rPr b="1" spc="170" dirty="0">
                <a:solidFill>
                  <a:srgbClr val="E4E4FF"/>
                </a:solidFill>
                <a:latin typeface="Calibri"/>
                <a:cs typeface="Calibri"/>
              </a:rPr>
              <a:t> </a:t>
            </a:r>
            <a:r>
              <a:rPr b="1" spc="355" dirty="0">
                <a:solidFill>
                  <a:srgbClr val="E4E4FF"/>
                </a:solidFill>
                <a:latin typeface="Calibri"/>
                <a:cs typeface="Calibri"/>
              </a:rPr>
              <a:t>PENGUMPULAN</a:t>
            </a:r>
            <a:r>
              <a:rPr b="1" spc="160" dirty="0">
                <a:solidFill>
                  <a:srgbClr val="E4E4FF"/>
                </a:solidFill>
                <a:latin typeface="Calibri"/>
                <a:cs typeface="Calibri"/>
              </a:rPr>
              <a:t> </a:t>
            </a:r>
            <a:r>
              <a:rPr b="1" spc="270" dirty="0">
                <a:solidFill>
                  <a:srgbClr val="E4E4FF"/>
                </a:solidFill>
                <a:latin typeface="Calibri"/>
                <a:cs typeface="Calibri"/>
              </a:rPr>
              <a:t>DATA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2959100" y="1859279"/>
            <a:ext cx="5083175" cy="3863975"/>
            <a:chOff x="2959100" y="1859279"/>
            <a:chExt cx="5083175" cy="386397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9100" y="2037092"/>
              <a:ext cx="449834" cy="4752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83280" y="1859279"/>
              <a:ext cx="2438654" cy="7901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9100" y="2550172"/>
              <a:ext cx="449834" cy="4752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3280" y="2372359"/>
              <a:ext cx="2398014" cy="7901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9100" y="3060712"/>
              <a:ext cx="449834" cy="47522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83280" y="2882899"/>
              <a:ext cx="2918714" cy="79019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9100" y="3573792"/>
              <a:ext cx="449834" cy="47522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3280" y="3395979"/>
              <a:ext cx="1013713" cy="79019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9100" y="4084332"/>
              <a:ext cx="449834" cy="4752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3280" y="3906519"/>
              <a:ext cx="2372614" cy="79019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9100" y="4597412"/>
              <a:ext cx="449834" cy="4752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83280" y="4419600"/>
              <a:ext cx="2573274" cy="79019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9100" y="5110492"/>
              <a:ext cx="449834" cy="4752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83280" y="4932679"/>
              <a:ext cx="4658614" cy="79019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080004" y="1838718"/>
            <a:ext cx="4730115" cy="36131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528320" indent="-516255">
              <a:lnSpc>
                <a:spcPct val="100000"/>
              </a:lnSpc>
              <a:spcBef>
                <a:spcPts val="775"/>
              </a:spcBef>
              <a:buClr>
                <a:srgbClr val="FFCC00"/>
              </a:buClr>
              <a:buSzPct val="69642"/>
              <a:buAutoNum type="arabicPeriod"/>
              <a:tabLst>
                <a:tab pos="528320" algn="l"/>
                <a:tab pos="528955" algn="l"/>
              </a:tabLst>
            </a:pPr>
            <a:r>
              <a:rPr sz="2800" b="1" spc="220" dirty="0">
                <a:solidFill>
                  <a:srgbClr val="FFFF00"/>
                </a:solidFill>
                <a:latin typeface="Calibri"/>
                <a:cs typeface="Calibri"/>
              </a:rPr>
              <a:t>KUESIONER</a:t>
            </a:r>
            <a:endParaRPr sz="2800">
              <a:latin typeface="Calibri"/>
              <a:cs typeface="Calibri"/>
            </a:endParaRPr>
          </a:p>
          <a:p>
            <a:pPr marL="528320" indent="-516255">
              <a:lnSpc>
                <a:spcPct val="100000"/>
              </a:lnSpc>
              <a:spcBef>
                <a:spcPts val="680"/>
              </a:spcBef>
              <a:buClr>
                <a:srgbClr val="FFCC00"/>
              </a:buClr>
              <a:buSzPct val="69642"/>
              <a:buAutoNum type="arabicPeriod"/>
              <a:tabLst>
                <a:tab pos="528320" algn="l"/>
                <a:tab pos="528955" algn="l"/>
              </a:tabLst>
            </a:pPr>
            <a:r>
              <a:rPr sz="2800" b="1" spc="220" dirty="0">
                <a:solidFill>
                  <a:srgbClr val="FFFFFF"/>
                </a:solidFill>
                <a:latin typeface="Calibri"/>
                <a:cs typeface="Calibri"/>
              </a:rPr>
              <a:t>OBSERVASI</a:t>
            </a:r>
            <a:endParaRPr sz="2800">
              <a:latin typeface="Calibri"/>
              <a:cs typeface="Calibri"/>
            </a:endParaRPr>
          </a:p>
          <a:p>
            <a:pPr marL="528320" indent="-516255">
              <a:lnSpc>
                <a:spcPct val="100000"/>
              </a:lnSpc>
              <a:spcBef>
                <a:spcPts val="660"/>
              </a:spcBef>
              <a:buClr>
                <a:srgbClr val="FFCC00"/>
              </a:buClr>
              <a:buSzPct val="69642"/>
              <a:buAutoNum type="arabicPeriod"/>
              <a:tabLst>
                <a:tab pos="528320" algn="l"/>
                <a:tab pos="528955" algn="l"/>
              </a:tabLst>
            </a:pPr>
            <a:r>
              <a:rPr sz="2800" b="1" spc="280" dirty="0">
                <a:solidFill>
                  <a:srgbClr val="FFFF00"/>
                </a:solidFill>
                <a:latin typeface="Calibri"/>
                <a:cs typeface="Calibri"/>
              </a:rPr>
              <a:t>WAWANCARA</a:t>
            </a:r>
            <a:endParaRPr sz="2800">
              <a:latin typeface="Calibri"/>
              <a:cs typeface="Calibri"/>
            </a:endParaRPr>
          </a:p>
          <a:p>
            <a:pPr marL="528320" indent="-516255">
              <a:lnSpc>
                <a:spcPct val="100000"/>
              </a:lnSpc>
              <a:spcBef>
                <a:spcPts val="685"/>
              </a:spcBef>
              <a:buClr>
                <a:srgbClr val="FFCC00"/>
              </a:buClr>
              <a:buSzPct val="69642"/>
              <a:buAutoNum type="arabicPeriod"/>
              <a:tabLst>
                <a:tab pos="528320" algn="l"/>
                <a:tab pos="528955" algn="l"/>
              </a:tabLst>
            </a:pPr>
            <a:r>
              <a:rPr sz="2800" b="1" spc="65" dirty="0">
                <a:solidFill>
                  <a:srgbClr val="FFFF00"/>
                </a:solidFill>
                <a:latin typeface="Calibri"/>
                <a:cs typeface="Calibri"/>
              </a:rPr>
              <a:t>TES</a:t>
            </a:r>
            <a:endParaRPr sz="2800">
              <a:latin typeface="Calibri"/>
              <a:cs typeface="Calibri"/>
            </a:endParaRPr>
          </a:p>
          <a:p>
            <a:pPr marL="528320" indent="-516255">
              <a:lnSpc>
                <a:spcPct val="100000"/>
              </a:lnSpc>
              <a:spcBef>
                <a:spcPts val="660"/>
              </a:spcBef>
              <a:buClr>
                <a:srgbClr val="FFCC00"/>
              </a:buClr>
              <a:buSzPct val="69642"/>
              <a:buAutoNum type="arabicPeriod"/>
              <a:tabLst>
                <a:tab pos="528320" algn="l"/>
                <a:tab pos="528955" algn="l"/>
              </a:tabLst>
            </a:pPr>
            <a:r>
              <a:rPr sz="2800" b="1" spc="204" dirty="0">
                <a:solidFill>
                  <a:srgbClr val="FFFFFF"/>
                </a:solidFill>
                <a:latin typeface="Calibri"/>
                <a:cs typeface="Calibri"/>
              </a:rPr>
              <a:t>INVENTORI</a:t>
            </a:r>
            <a:endParaRPr sz="2800">
              <a:latin typeface="Calibri"/>
              <a:cs typeface="Calibri"/>
            </a:endParaRPr>
          </a:p>
          <a:p>
            <a:pPr marL="528320" indent="-516255">
              <a:lnSpc>
                <a:spcPct val="100000"/>
              </a:lnSpc>
              <a:spcBef>
                <a:spcPts val="685"/>
              </a:spcBef>
              <a:buClr>
                <a:srgbClr val="FFCC00"/>
              </a:buClr>
              <a:buSzPct val="69642"/>
              <a:buAutoNum type="arabicPeriod"/>
              <a:tabLst>
                <a:tab pos="528320" algn="l"/>
                <a:tab pos="528955" algn="l"/>
              </a:tabLst>
            </a:pPr>
            <a:r>
              <a:rPr sz="2800" b="1" spc="180" dirty="0">
                <a:solidFill>
                  <a:srgbClr val="FFFFFF"/>
                </a:solidFill>
                <a:latin typeface="Calibri"/>
                <a:cs typeface="Calibri"/>
              </a:rPr>
              <a:t>SOSIOMETRI</a:t>
            </a:r>
            <a:endParaRPr sz="2800">
              <a:latin typeface="Calibri"/>
              <a:cs typeface="Calibri"/>
            </a:endParaRPr>
          </a:p>
          <a:p>
            <a:pPr marL="528320" indent="-516255">
              <a:lnSpc>
                <a:spcPct val="100000"/>
              </a:lnSpc>
              <a:spcBef>
                <a:spcPts val="680"/>
              </a:spcBef>
              <a:buClr>
                <a:srgbClr val="FFCC00"/>
              </a:buClr>
              <a:buSzPct val="69642"/>
              <a:buAutoNum type="arabicPeriod"/>
              <a:tabLst>
                <a:tab pos="528320" algn="l"/>
                <a:tab pos="528955" algn="l"/>
              </a:tabLst>
            </a:pPr>
            <a:r>
              <a:rPr sz="2800" b="1" spc="185" dirty="0">
                <a:solidFill>
                  <a:srgbClr val="FFFFFF"/>
                </a:solidFill>
                <a:latin typeface="Calibri"/>
                <a:cs typeface="Calibri"/>
              </a:rPr>
              <a:t>PENCATATAN</a:t>
            </a:r>
            <a:r>
              <a:rPr sz="28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245" dirty="0">
                <a:solidFill>
                  <a:srgbClr val="FFFFFF"/>
                </a:solidFill>
                <a:latin typeface="Calibri"/>
                <a:cs typeface="Calibri"/>
              </a:rPr>
              <a:t>DOKUMEN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1386" y="2078321"/>
            <a:ext cx="2262167" cy="406593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1460" cy="6850380"/>
            <a:chOff x="0" y="0"/>
            <a:chExt cx="914146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4198620"/>
              <a:ext cx="6383020" cy="26517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63720" y="3540759"/>
              <a:ext cx="4772660" cy="3309620"/>
            </a:xfrm>
            <a:custGeom>
              <a:avLst/>
              <a:gdLst/>
              <a:ahLst/>
              <a:cxnLst/>
              <a:rect l="l" t="t" r="r" b="b"/>
              <a:pathLst>
                <a:path w="4772659" h="3309620">
                  <a:moveTo>
                    <a:pt x="4772659" y="0"/>
                  </a:moveTo>
                  <a:lnTo>
                    <a:pt x="4617084" y="34925"/>
                  </a:lnTo>
                  <a:lnTo>
                    <a:pt x="4247260" y="104775"/>
                  </a:lnTo>
                  <a:lnTo>
                    <a:pt x="4048886" y="130175"/>
                  </a:lnTo>
                  <a:lnTo>
                    <a:pt x="3626738" y="190500"/>
                  </a:lnTo>
                  <a:lnTo>
                    <a:pt x="3420363" y="215900"/>
                  </a:lnTo>
                  <a:lnTo>
                    <a:pt x="3221989" y="250825"/>
                  </a:lnTo>
                  <a:lnTo>
                    <a:pt x="3023615" y="276225"/>
                  </a:lnTo>
                  <a:lnTo>
                    <a:pt x="2842640" y="320675"/>
                  </a:lnTo>
                  <a:lnTo>
                    <a:pt x="2679191" y="363473"/>
                  </a:lnTo>
                  <a:lnTo>
                    <a:pt x="2541143" y="414273"/>
                  </a:lnTo>
                  <a:lnTo>
                    <a:pt x="2420493" y="476250"/>
                  </a:lnTo>
                  <a:lnTo>
                    <a:pt x="2334768" y="536575"/>
                  </a:lnTo>
                  <a:lnTo>
                    <a:pt x="2309368" y="569848"/>
                  </a:lnTo>
                  <a:lnTo>
                    <a:pt x="2282316" y="614298"/>
                  </a:lnTo>
                  <a:lnTo>
                    <a:pt x="2264918" y="657225"/>
                  </a:lnTo>
                  <a:lnTo>
                    <a:pt x="2264918" y="700023"/>
                  </a:lnTo>
                  <a:lnTo>
                    <a:pt x="2274443" y="752347"/>
                  </a:lnTo>
                  <a:lnTo>
                    <a:pt x="2291841" y="795273"/>
                  </a:lnTo>
                  <a:lnTo>
                    <a:pt x="2317241" y="838072"/>
                  </a:lnTo>
                  <a:lnTo>
                    <a:pt x="2352166" y="872997"/>
                  </a:lnTo>
                  <a:lnTo>
                    <a:pt x="2445893" y="941323"/>
                  </a:lnTo>
                  <a:lnTo>
                    <a:pt x="2575940" y="1011173"/>
                  </a:lnTo>
                  <a:lnTo>
                    <a:pt x="2721990" y="1063497"/>
                  </a:lnTo>
                  <a:lnTo>
                    <a:pt x="3058540" y="1166748"/>
                  </a:lnTo>
                  <a:lnTo>
                    <a:pt x="3420363" y="1252473"/>
                  </a:lnTo>
                  <a:lnTo>
                    <a:pt x="3601338" y="1304797"/>
                  </a:lnTo>
                  <a:lnTo>
                    <a:pt x="3764787" y="1347596"/>
                  </a:lnTo>
                  <a:lnTo>
                    <a:pt x="3910837" y="1400047"/>
                  </a:lnTo>
                  <a:lnTo>
                    <a:pt x="4048886" y="1460372"/>
                  </a:lnTo>
                  <a:lnTo>
                    <a:pt x="4152010" y="1520697"/>
                  </a:lnTo>
                  <a:lnTo>
                    <a:pt x="4186935" y="1555622"/>
                  </a:lnTo>
                  <a:lnTo>
                    <a:pt x="4220336" y="1598421"/>
                  </a:lnTo>
                  <a:lnTo>
                    <a:pt x="4247260" y="1633346"/>
                  </a:lnTo>
                  <a:lnTo>
                    <a:pt x="4255261" y="1676272"/>
                  </a:lnTo>
                  <a:lnTo>
                    <a:pt x="4255261" y="1719071"/>
                  </a:lnTo>
                  <a:lnTo>
                    <a:pt x="4229861" y="1788921"/>
                  </a:lnTo>
                  <a:lnTo>
                    <a:pt x="4194936" y="1823846"/>
                  </a:lnTo>
                  <a:lnTo>
                    <a:pt x="4152010" y="1857248"/>
                  </a:lnTo>
                  <a:lnTo>
                    <a:pt x="4099686" y="1884171"/>
                  </a:lnTo>
                  <a:lnTo>
                    <a:pt x="4039361" y="1917573"/>
                  </a:lnTo>
                  <a:lnTo>
                    <a:pt x="3971162" y="1944496"/>
                  </a:lnTo>
                  <a:lnTo>
                    <a:pt x="3885437" y="1969896"/>
                  </a:lnTo>
                  <a:lnTo>
                    <a:pt x="3790187" y="1995296"/>
                  </a:lnTo>
                  <a:lnTo>
                    <a:pt x="3694937" y="2022220"/>
                  </a:lnTo>
                  <a:lnTo>
                    <a:pt x="3583812" y="2047671"/>
                  </a:lnTo>
                  <a:lnTo>
                    <a:pt x="2430018" y="2341333"/>
                  </a:lnTo>
                  <a:lnTo>
                    <a:pt x="2076068" y="2444508"/>
                  </a:lnTo>
                  <a:lnTo>
                    <a:pt x="1696719" y="2566746"/>
                  </a:lnTo>
                  <a:lnTo>
                    <a:pt x="1301495" y="2712770"/>
                  </a:lnTo>
                  <a:lnTo>
                    <a:pt x="879347" y="2885795"/>
                  </a:lnTo>
                  <a:lnTo>
                    <a:pt x="447547" y="3084220"/>
                  </a:lnTo>
                  <a:lnTo>
                    <a:pt x="0" y="3309619"/>
                  </a:lnTo>
                  <a:lnTo>
                    <a:pt x="241300" y="3309619"/>
                  </a:lnTo>
                  <a:lnTo>
                    <a:pt x="387222" y="3292158"/>
                  </a:lnTo>
                  <a:lnTo>
                    <a:pt x="612647" y="3161995"/>
                  </a:lnTo>
                  <a:lnTo>
                    <a:pt x="852296" y="3031832"/>
                  </a:lnTo>
                  <a:lnTo>
                    <a:pt x="1110995" y="2911195"/>
                  </a:lnTo>
                  <a:lnTo>
                    <a:pt x="1395094" y="2798495"/>
                  </a:lnTo>
                  <a:lnTo>
                    <a:pt x="1688718" y="2687383"/>
                  </a:lnTo>
                  <a:lnTo>
                    <a:pt x="1998217" y="2574683"/>
                  </a:lnTo>
                  <a:lnTo>
                    <a:pt x="2774441" y="2333396"/>
                  </a:lnTo>
                  <a:lnTo>
                    <a:pt x="2928365" y="2288959"/>
                  </a:lnTo>
                  <a:lnTo>
                    <a:pt x="3247389" y="2211171"/>
                  </a:lnTo>
                  <a:lnTo>
                    <a:pt x="3901312" y="2039746"/>
                  </a:lnTo>
                  <a:lnTo>
                    <a:pt x="4048886" y="2004821"/>
                  </a:lnTo>
                  <a:lnTo>
                    <a:pt x="4194936" y="1962023"/>
                  </a:lnTo>
                  <a:lnTo>
                    <a:pt x="4332985" y="1927098"/>
                  </a:lnTo>
                  <a:lnTo>
                    <a:pt x="4453635" y="1892173"/>
                  </a:lnTo>
                  <a:lnTo>
                    <a:pt x="4564760" y="1857248"/>
                  </a:lnTo>
                  <a:lnTo>
                    <a:pt x="4652009" y="1823846"/>
                  </a:lnTo>
                  <a:lnTo>
                    <a:pt x="4720335" y="1796923"/>
                  </a:lnTo>
                  <a:lnTo>
                    <a:pt x="4772659" y="1771523"/>
                  </a:lnTo>
                  <a:lnTo>
                    <a:pt x="4772659" y="1382521"/>
                  </a:lnTo>
                  <a:lnTo>
                    <a:pt x="4667884" y="1365122"/>
                  </a:lnTo>
                  <a:lnTo>
                    <a:pt x="4237735" y="1279397"/>
                  </a:lnTo>
                  <a:lnTo>
                    <a:pt x="4074286" y="1244472"/>
                  </a:lnTo>
                  <a:lnTo>
                    <a:pt x="3556888" y="1114297"/>
                  </a:lnTo>
                  <a:lnTo>
                    <a:pt x="3393439" y="1063497"/>
                  </a:lnTo>
                  <a:lnTo>
                    <a:pt x="3247389" y="1011173"/>
                  </a:lnTo>
                  <a:lnTo>
                    <a:pt x="3109340" y="958722"/>
                  </a:lnTo>
                  <a:lnTo>
                    <a:pt x="2988690" y="898397"/>
                  </a:lnTo>
                  <a:lnTo>
                    <a:pt x="2894964" y="847597"/>
                  </a:lnTo>
                  <a:lnTo>
                    <a:pt x="2825241" y="785748"/>
                  </a:lnTo>
                  <a:lnTo>
                    <a:pt x="2807715" y="752347"/>
                  </a:lnTo>
                  <a:lnTo>
                    <a:pt x="2790316" y="725423"/>
                  </a:lnTo>
                  <a:lnTo>
                    <a:pt x="2782315" y="692022"/>
                  </a:lnTo>
                  <a:lnTo>
                    <a:pt x="2790316" y="665098"/>
                  </a:lnTo>
                  <a:lnTo>
                    <a:pt x="2825241" y="604773"/>
                  </a:lnTo>
                  <a:lnTo>
                    <a:pt x="2877565" y="544448"/>
                  </a:lnTo>
                  <a:lnTo>
                    <a:pt x="2955289" y="501650"/>
                  </a:lnTo>
                  <a:lnTo>
                    <a:pt x="3049015" y="458723"/>
                  </a:lnTo>
                  <a:lnTo>
                    <a:pt x="3152139" y="423798"/>
                  </a:lnTo>
                  <a:lnTo>
                    <a:pt x="3272789" y="388873"/>
                  </a:lnTo>
                  <a:lnTo>
                    <a:pt x="3548887" y="338073"/>
                  </a:lnTo>
                  <a:lnTo>
                    <a:pt x="3858386" y="285750"/>
                  </a:lnTo>
                  <a:lnTo>
                    <a:pt x="4169536" y="250825"/>
                  </a:lnTo>
                  <a:lnTo>
                    <a:pt x="4634610" y="172973"/>
                  </a:lnTo>
                  <a:lnTo>
                    <a:pt x="4772659" y="138048"/>
                  </a:lnTo>
                  <a:lnTo>
                    <a:pt x="4772659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1460" cy="45694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440" y="215900"/>
              <a:ext cx="8488934" cy="150393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7872" y="348297"/>
            <a:ext cx="76257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420" dirty="0">
                <a:solidFill>
                  <a:srgbClr val="E4E4FF"/>
                </a:solidFill>
                <a:latin typeface="Calibri"/>
                <a:cs typeface="Calibri"/>
              </a:rPr>
              <a:t>TEKNIK</a:t>
            </a:r>
            <a:r>
              <a:rPr sz="5400" b="1" spc="250" dirty="0">
                <a:solidFill>
                  <a:srgbClr val="E4E4FF"/>
                </a:solidFill>
                <a:latin typeface="Calibri"/>
                <a:cs typeface="Calibri"/>
              </a:rPr>
              <a:t> </a:t>
            </a:r>
            <a:r>
              <a:rPr sz="5400" b="1" spc="465" dirty="0">
                <a:solidFill>
                  <a:srgbClr val="E4E4FF"/>
                </a:solidFill>
                <a:latin typeface="Calibri"/>
                <a:cs typeface="Calibri"/>
              </a:rPr>
              <a:t>ANALISIS</a:t>
            </a:r>
            <a:r>
              <a:rPr sz="5400" b="1" spc="240" dirty="0">
                <a:solidFill>
                  <a:srgbClr val="E4E4FF"/>
                </a:solidFill>
                <a:latin typeface="Calibri"/>
                <a:cs typeface="Calibri"/>
              </a:rPr>
              <a:t> </a:t>
            </a:r>
            <a:r>
              <a:rPr sz="5400" b="1" spc="335" dirty="0">
                <a:solidFill>
                  <a:srgbClr val="E4E4FF"/>
                </a:solidFill>
                <a:latin typeface="Calibri"/>
                <a:cs typeface="Calibri"/>
              </a:rPr>
              <a:t>DATA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3220" y="1955800"/>
            <a:ext cx="5438775" cy="4412615"/>
            <a:chOff x="363220" y="1955800"/>
            <a:chExt cx="5438775" cy="441261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220" y="2212340"/>
              <a:ext cx="630174" cy="66573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9300" y="1955800"/>
              <a:ext cx="3480054" cy="11203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9300" y="2565400"/>
              <a:ext cx="3797554" cy="11203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220" y="3553460"/>
              <a:ext cx="630174" cy="6657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9300" y="3296919"/>
              <a:ext cx="3480054" cy="112039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9300" y="3906520"/>
              <a:ext cx="3388614" cy="112039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220" y="4894579"/>
              <a:ext cx="630174" cy="66573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9300" y="4638039"/>
              <a:ext cx="3137154" cy="112039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9300" y="5247640"/>
              <a:ext cx="4658614" cy="112039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4720" y="5247640"/>
              <a:ext cx="818134" cy="112039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99660" y="5247640"/>
              <a:ext cx="901953" cy="112039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36257" y="2052002"/>
            <a:ext cx="4932680" cy="3928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320" marR="1259205" indent="-51562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0000"/>
              <a:buAutoNum type="arabicPeriod"/>
              <a:tabLst>
                <a:tab pos="527685" algn="l"/>
                <a:tab pos="528320" algn="l"/>
              </a:tabLst>
            </a:pPr>
            <a:r>
              <a:rPr sz="4000" b="1" spc="210" dirty="0">
                <a:solidFill>
                  <a:srgbClr val="FFFF00"/>
                </a:solidFill>
                <a:latin typeface="Calibri"/>
                <a:cs typeface="Calibri"/>
              </a:rPr>
              <a:t>DESKRIPTIF </a:t>
            </a:r>
            <a:r>
              <a:rPr sz="4000" b="1" spc="2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000" b="1" spc="225" dirty="0">
                <a:solidFill>
                  <a:srgbClr val="FFFF00"/>
                </a:solidFill>
                <a:latin typeface="Calibri"/>
                <a:cs typeface="Calibri"/>
              </a:rPr>
              <a:t>KUANTITATIF</a:t>
            </a:r>
            <a:endParaRPr sz="4000">
              <a:latin typeface="Calibri"/>
              <a:cs typeface="Calibri"/>
            </a:endParaRPr>
          </a:p>
          <a:p>
            <a:pPr marL="528320" marR="1670050" indent="-515620">
              <a:lnSpc>
                <a:spcPct val="100000"/>
              </a:lnSpc>
              <a:spcBef>
                <a:spcPts val="965"/>
              </a:spcBef>
              <a:buClr>
                <a:srgbClr val="FFCC00"/>
              </a:buClr>
              <a:buSzPct val="70000"/>
              <a:buAutoNum type="arabicPeriod"/>
              <a:tabLst>
                <a:tab pos="527685" algn="l"/>
                <a:tab pos="528320" algn="l"/>
              </a:tabLst>
            </a:pPr>
            <a:r>
              <a:rPr sz="4000" b="1" spc="215" dirty="0">
                <a:solidFill>
                  <a:srgbClr val="FFFFFF"/>
                </a:solidFill>
                <a:latin typeface="Calibri"/>
                <a:cs typeface="Calibri"/>
              </a:rPr>
              <a:t>DESKRIPTIF </a:t>
            </a:r>
            <a:r>
              <a:rPr sz="4000" b="1" spc="-8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240" dirty="0">
                <a:solidFill>
                  <a:srgbClr val="FFFFFF"/>
                </a:solidFill>
                <a:latin typeface="Calibri"/>
                <a:cs typeface="Calibri"/>
              </a:rPr>
              <a:t>KUALITA</a:t>
            </a:r>
            <a:r>
              <a:rPr sz="4000" b="1" spc="2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b="1" spc="14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endParaRPr sz="4000">
              <a:latin typeface="Calibri"/>
              <a:cs typeface="Calibri"/>
            </a:endParaRPr>
          </a:p>
          <a:p>
            <a:pPr marL="528320" marR="5080" indent="-515620">
              <a:lnSpc>
                <a:spcPct val="100000"/>
              </a:lnSpc>
              <a:spcBef>
                <a:spcPts val="965"/>
              </a:spcBef>
              <a:buClr>
                <a:srgbClr val="FFCC00"/>
              </a:buClr>
              <a:buSzPct val="70000"/>
              <a:buAutoNum type="arabicPeriod"/>
              <a:tabLst>
                <a:tab pos="527685" algn="l"/>
                <a:tab pos="528320" algn="l"/>
              </a:tabLst>
            </a:pPr>
            <a:r>
              <a:rPr sz="4000" b="1" spc="204" dirty="0">
                <a:solidFill>
                  <a:srgbClr val="EDF4F8"/>
                </a:solidFill>
                <a:latin typeface="Calibri"/>
                <a:cs typeface="Calibri"/>
              </a:rPr>
              <a:t>STATISTIK </a:t>
            </a:r>
            <a:r>
              <a:rPr sz="4000" b="1" spc="210" dirty="0">
                <a:solidFill>
                  <a:srgbClr val="EDF4F8"/>
                </a:solidFill>
                <a:latin typeface="Calibri"/>
                <a:cs typeface="Calibri"/>
              </a:rPr>
              <a:t> </a:t>
            </a:r>
            <a:r>
              <a:rPr sz="4000" b="1" spc="260" dirty="0">
                <a:solidFill>
                  <a:srgbClr val="EDF4F8"/>
                </a:solidFill>
                <a:latin typeface="Calibri"/>
                <a:cs typeface="Calibri"/>
              </a:rPr>
              <a:t>INFERENSIAL</a:t>
            </a:r>
            <a:r>
              <a:rPr sz="4000" b="1" spc="130" dirty="0">
                <a:solidFill>
                  <a:srgbClr val="EDF4F8"/>
                </a:solidFill>
                <a:latin typeface="Calibri"/>
                <a:cs typeface="Calibri"/>
              </a:rPr>
              <a:t> </a:t>
            </a:r>
            <a:r>
              <a:rPr sz="4000" b="1" spc="190" dirty="0">
                <a:solidFill>
                  <a:srgbClr val="EDF4F8"/>
                </a:solidFill>
                <a:latin typeface="Calibri"/>
                <a:cs typeface="Calibri"/>
              </a:rPr>
              <a:t>UJI-T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573287" y="2434861"/>
            <a:ext cx="2300070" cy="23277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886459"/>
              <a:ext cx="9141460" cy="772160"/>
            </a:xfrm>
            <a:custGeom>
              <a:avLst/>
              <a:gdLst/>
              <a:ahLst/>
              <a:cxnLst/>
              <a:rect l="l" t="t" r="r" b="b"/>
              <a:pathLst>
                <a:path w="9141460" h="772160">
                  <a:moveTo>
                    <a:pt x="485140" y="772160"/>
                  </a:moveTo>
                  <a:lnTo>
                    <a:pt x="0" y="93980"/>
                  </a:lnTo>
                  <a:lnTo>
                    <a:pt x="0" y="199009"/>
                  </a:lnTo>
                  <a:lnTo>
                    <a:pt x="399249" y="772160"/>
                  </a:lnTo>
                  <a:lnTo>
                    <a:pt x="446963" y="772160"/>
                  </a:lnTo>
                  <a:lnTo>
                    <a:pt x="485140" y="772160"/>
                  </a:lnTo>
                  <a:close/>
                </a:path>
                <a:path w="9141460" h="772160">
                  <a:moveTo>
                    <a:pt x="9141460" y="0"/>
                  </a:moveTo>
                  <a:lnTo>
                    <a:pt x="8587740" y="772160"/>
                  </a:lnTo>
                  <a:lnTo>
                    <a:pt x="8626094" y="772160"/>
                  </a:lnTo>
                  <a:lnTo>
                    <a:pt x="8664321" y="772160"/>
                  </a:lnTo>
                  <a:lnTo>
                    <a:pt x="9141460" y="114427"/>
                  </a:lnTo>
                  <a:lnTo>
                    <a:pt x="9141460" y="0"/>
                  </a:lnTo>
                  <a:close/>
                </a:path>
              </a:pathLst>
            </a:custGeom>
            <a:solidFill>
              <a:srgbClr val="535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3740" y="1648460"/>
              <a:ext cx="66039" cy="5206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48460"/>
              <a:ext cx="4056379" cy="5206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4759" y="1648460"/>
              <a:ext cx="4076699" cy="5206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1648459"/>
              <a:ext cx="9141460" cy="2748280"/>
            </a:xfrm>
            <a:custGeom>
              <a:avLst/>
              <a:gdLst/>
              <a:ahLst/>
              <a:cxnLst/>
              <a:rect l="l" t="t" r="r" b="b"/>
              <a:pathLst>
                <a:path w="9141460" h="2748279">
                  <a:moveTo>
                    <a:pt x="485140" y="8001"/>
                  </a:moveTo>
                  <a:lnTo>
                    <a:pt x="448551" y="0"/>
                  </a:lnTo>
                  <a:lnTo>
                    <a:pt x="400837" y="0"/>
                  </a:lnTo>
                  <a:lnTo>
                    <a:pt x="0" y="573405"/>
                  </a:lnTo>
                  <a:lnTo>
                    <a:pt x="0" y="678180"/>
                  </a:lnTo>
                  <a:lnTo>
                    <a:pt x="485140" y="8001"/>
                  </a:lnTo>
                  <a:close/>
                </a:path>
                <a:path w="9141460" h="2748279">
                  <a:moveTo>
                    <a:pt x="998220" y="6350"/>
                  </a:moveTo>
                  <a:lnTo>
                    <a:pt x="961720" y="0"/>
                  </a:lnTo>
                  <a:lnTo>
                    <a:pt x="923632" y="0"/>
                  </a:lnTo>
                  <a:lnTo>
                    <a:pt x="0" y="1383538"/>
                  </a:lnTo>
                  <a:lnTo>
                    <a:pt x="0" y="1488440"/>
                  </a:lnTo>
                  <a:lnTo>
                    <a:pt x="998220" y="6350"/>
                  </a:lnTo>
                  <a:close/>
                </a:path>
                <a:path w="9141460" h="2748279">
                  <a:moveTo>
                    <a:pt x="1506220" y="8001"/>
                  </a:moveTo>
                  <a:lnTo>
                    <a:pt x="1477645" y="0"/>
                  </a:lnTo>
                  <a:lnTo>
                    <a:pt x="1439545" y="0"/>
                  </a:lnTo>
                  <a:lnTo>
                    <a:pt x="0" y="2530094"/>
                  </a:lnTo>
                  <a:lnTo>
                    <a:pt x="0" y="2661920"/>
                  </a:lnTo>
                  <a:lnTo>
                    <a:pt x="1506220" y="8001"/>
                  </a:lnTo>
                  <a:close/>
                </a:path>
                <a:path w="9141460" h="2748279">
                  <a:moveTo>
                    <a:pt x="9141460" y="2625979"/>
                  </a:moveTo>
                  <a:lnTo>
                    <a:pt x="7635240" y="0"/>
                  </a:lnTo>
                  <a:lnTo>
                    <a:pt x="7597140" y="0"/>
                  </a:lnTo>
                  <a:lnTo>
                    <a:pt x="7571740" y="11176"/>
                  </a:lnTo>
                  <a:lnTo>
                    <a:pt x="9141460" y="2748280"/>
                  </a:lnTo>
                  <a:lnTo>
                    <a:pt x="9141460" y="2625979"/>
                  </a:lnTo>
                  <a:close/>
                </a:path>
                <a:path w="9141460" h="2748279">
                  <a:moveTo>
                    <a:pt x="9141460" y="1470533"/>
                  </a:moveTo>
                  <a:lnTo>
                    <a:pt x="8150225" y="0"/>
                  </a:lnTo>
                  <a:lnTo>
                    <a:pt x="8112125" y="0"/>
                  </a:lnTo>
                  <a:lnTo>
                    <a:pt x="8077200" y="6350"/>
                  </a:lnTo>
                  <a:lnTo>
                    <a:pt x="9141460" y="1584960"/>
                  </a:lnTo>
                  <a:lnTo>
                    <a:pt x="9141460" y="1470533"/>
                  </a:lnTo>
                  <a:close/>
                </a:path>
                <a:path w="9141460" h="2748279">
                  <a:moveTo>
                    <a:pt x="9141460" y="660146"/>
                  </a:moveTo>
                  <a:lnTo>
                    <a:pt x="8665718" y="0"/>
                  </a:lnTo>
                  <a:lnTo>
                    <a:pt x="8627745" y="0"/>
                  </a:lnTo>
                  <a:lnTo>
                    <a:pt x="8592820" y="11176"/>
                  </a:lnTo>
                  <a:lnTo>
                    <a:pt x="9141460" y="774700"/>
                  </a:lnTo>
                  <a:lnTo>
                    <a:pt x="9141460" y="660146"/>
                  </a:lnTo>
                  <a:close/>
                </a:path>
              </a:pathLst>
            </a:custGeom>
            <a:solidFill>
              <a:srgbClr val="535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659" y="3160795"/>
              <a:ext cx="2842260" cy="2861945"/>
            </a:xfrm>
            <a:custGeom>
              <a:avLst/>
              <a:gdLst/>
              <a:ahLst/>
              <a:cxnLst/>
              <a:rect l="l" t="t" r="r" b="b"/>
              <a:pathLst>
                <a:path w="2842260" h="2861945">
                  <a:moveTo>
                    <a:pt x="0" y="2861544"/>
                  </a:moveTo>
                  <a:lnTo>
                    <a:pt x="2842231" y="2861544"/>
                  </a:lnTo>
                  <a:lnTo>
                    <a:pt x="2842231" y="0"/>
                  </a:lnTo>
                  <a:lnTo>
                    <a:pt x="0" y="0"/>
                  </a:lnTo>
                  <a:lnTo>
                    <a:pt x="0" y="2861544"/>
                  </a:lnTo>
                  <a:close/>
                </a:path>
              </a:pathLst>
            </a:custGeom>
            <a:solidFill>
              <a:srgbClr val="002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6328" y="1557557"/>
              <a:ext cx="7178869" cy="446478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61889" y="2828607"/>
            <a:ext cx="11779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EAEAEA"/>
                </a:solidFill>
                <a:latin typeface="Arial"/>
                <a:cs typeface="Arial"/>
              </a:rPr>
              <a:t>RII?</a:t>
            </a:r>
            <a:endParaRPr sz="4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22469" y="3560381"/>
            <a:ext cx="205676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EAEAEA"/>
                </a:solidFill>
                <a:latin typeface="Arial"/>
                <a:cs typeface="Arial"/>
              </a:rPr>
              <a:t>PPK</a:t>
            </a:r>
            <a:r>
              <a:rPr sz="4800" b="1" spc="-20" dirty="0">
                <a:solidFill>
                  <a:srgbClr val="EAEAEA"/>
                </a:solidFill>
                <a:latin typeface="Arial"/>
                <a:cs typeface="Arial"/>
              </a:rPr>
              <a:t>P</a:t>
            </a:r>
            <a:r>
              <a:rPr sz="4800" b="1" dirty="0">
                <a:solidFill>
                  <a:srgbClr val="EAEAEA"/>
                </a:solidFill>
                <a:latin typeface="Arial"/>
                <a:cs typeface="Arial"/>
              </a:rPr>
              <a:t>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45480" y="5877559"/>
              <a:ext cx="3395979" cy="492759"/>
            </a:xfrm>
            <a:custGeom>
              <a:avLst/>
              <a:gdLst/>
              <a:ahLst/>
              <a:cxnLst/>
              <a:rect l="l" t="t" r="r" b="b"/>
              <a:pathLst>
                <a:path w="3395979" h="492760">
                  <a:moveTo>
                    <a:pt x="3395980" y="177800"/>
                  </a:moveTo>
                  <a:lnTo>
                    <a:pt x="0" y="425945"/>
                  </a:lnTo>
                  <a:lnTo>
                    <a:pt x="0" y="492760"/>
                  </a:lnTo>
                  <a:lnTo>
                    <a:pt x="3395980" y="177800"/>
                  </a:lnTo>
                  <a:close/>
                </a:path>
                <a:path w="3395979" h="492760">
                  <a:moveTo>
                    <a:pt x="3395980" y="0"/>
                  </a:moveTo>
                  <a:lnTo>
                    <a:pt x="1849120" y="38023"/>
                  </a:lnTo>
                  <a:lnTo>
                    <a:pt x="1849120" y="160032"/>
                  </a:lnTo>
                  <a:lnTo>
                    <a:pt x="3395980" y="76047"/>
                  </a:lnTo>
                  <a:lnTo>
                    <a:pt x="33959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04279"/>
              <a:ext cx="5745480" cy="5511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29940" y="6418579"/>
              <a:ext cx="3990340" cy="436880"/>
            </a:xfrm>
            <a:custGeom>
              <a:avLst/>
              <a:gdLst/>
              <a:ahLst/>
              <a:cxnLst/>
              <a:rect l="l" t="t" r="r" b="b"/>
              <a:pathLst>
                <a:path w="3990340" h="436879">
                  <a:moveTo>
                    <a:pt x="3582924" y="0"/>
                  </a:moveTo>
                  <a:lnTo>
                    <a:pt x="0" y="436879"/>
                  </a:lnTo>
                  <a:lnTo>
                    <a:pt x="3459226" y="436879"/>
                  </a:lnTo>
                  <a:lnTo>
                    <a:pt x="3990340" y="322911"/>
                  </a:lnTo>
                  <a:lnTo>
                    <a:pt x="3582924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1340" y="6141720"/>
              <a:ext cx="2230119" cy="5994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85759" y="5001259"/>
              <a:ext cx="1155700" cy="381000"/>
            </a:xfrm>
            <a:custGeom>
              <a:avLst/>
              <a:gdLst/>
              <a:ahLst/>
              <a:cxnLst/>
              <a:rect l="l" t="t" r="r" b="b"/>
              <a:pathLst>
                <a:path w="1155700" h="381000">
                  <a:moveTo>
                    <a:pt x="0" y="0"/>
                  </a:moveTo>
                  <a:lnTo>
                    <a:pt x="0" y="9525"/>
                  </a:lnTo>
                  <a:lnTo>
                    <a:pt x="1155700" y="38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1460" cy="53441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94419" y="4109720"/>
              <a:ext cx="447040" cy="530860"/>
            </a:xfrm>
            <a:custGeom>
              <a:avLst/>
              <a:gdLst/>
              <a:ahLst/>
              <a:cxnLst/>
              <a:rect l="l" t="t" r="r" b="b"/>
              <a:pathLst>
                <a:path w="447040" h="530860">
                  <a:moveTo>
                    <a:pt x="152780" y="0"/>
                  </a:moveTo>
                  <a:lnTo>
                    <a:pt x="0" y="142620"/>
                  </a:lnTo>
                  <a:lnTo>
                    <a:pt x="447039" y="530859"/>
                  </a:lnTo>
                  <a:lnTo>
                    <a:pt x="447039" y="274192"/>
                  </a:lnTo>
                  <a:lnTo>
                    <a:pt x="1527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6359" y="0"/>
              <a:ext cx="4950460" cy="42519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30640" y="4023359"/>
              <a:ext cx="210820" cy="208279"/>
            </a:xfrm>
            <a:custGeom>
              <a:avLst/>
              <a:gdLst/>
              <a:ahLst/>
              <a:cxnLst/>
              <a:rect l="l" t="t" r="r" b="b"/>
              <a:pathLst>
                <a:path w="210820" h="208279">
                  <a:moveTo>
                    <a:pt x="0" y="0"/>
                  </a:moveTo>
                  <a:lnTo>
                    <a:pt x="210819" y="208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0300" y="0"/>
              <a:ext cx="4201159" cy="40792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95080" y="1348739"/>
              <a:ext cx="246379" cy="820419"/>
            </a:xfrm>
            <a:custGeom>
              <a:avLst/>
              <a:gdLst/>
              <a:ahLst/>
              <a:cxnLst/>
              <a:rect l="l" t="t" r="r" b="b"/>
              <a:pathLst>
                <a:path w="246379" h="820419">
                  <a:moveTo>
                    <a:pt x="122427" y="0"/>
                  </a:moveTo>
                  <a:lnTo>
                    <a:pt x="0" y="305308"/>
                  </a:lnTo>
                  <a:lnTo>
                    <a:pt x="246379" y="820420"/>
                  </a:lnTo>
                  <a:lnTo>
                    <a:pt x="246379" y="324358"/>
                  </a:lnTo>
                  <a:lnTo>
                    <a:pt x="12242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80" y="0"/>
              <a:ext cx="1023620" cy="16535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44940" y="1036319"/>
              <a:ext cx="96520" cy="495300"/>
            </a:xfrm>
            <a:custGeom>
              <a:avLst/>
              <a:gdLst/>
              <a:ahLst/>
              <a:cxnLst/>
              <a:rect l="l" t="t" r="r" b="b"/>
              <a:pathLst>
                <a:path w="96520" h="495300">
                  <a:moveTo>
                    <a:pt x="86867" y="0"/>
                  </a:moveTo>
                  <a:lnTo>
                    <a:pt x="0" y="228600"/>
                  </a:lnTo>
                  <a:lnTo>
                    <a:pt x="96519" y="495300"/>
                  </a:lnTo>
                  <a:lnTo>
                    <a:pt x="96519" y="9525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0" y="2542539"/>
              <a:ext cx="9131300" cy="29591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133840" y="552957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0" y="10160"/>
                  </a:lnTo>
                  <a:lnTo>
                    <a:pt x="10159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9141460" cy="5699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77439" y="335279"/>
              <a:ext cx="4424934" cy="1232154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711704" y="486092"/>
            <a:ext cx="37211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SISTEMA</a:t>
            </a:r>
            <a:r>
              <a:rPr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IKA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294640" y="1463039"/>
            <a:ext cx="6929755" cy="5194935"/>
            <a:chOff x="294640" y="1463039"/>
            <a:chExt cx="6929755" cy="5194935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4640" y="1463039"/>
              <a:ext cx="4770374" cy="90195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4640" y="2001519"/>
              <a:ext cx="5240274" cy="9019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4640" y="2537459"/>
              <a:ext cx="6139434" cy="90195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4640" y="3073400"/>
              <a:ext cx="6929374" cy="90195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60220" y="3609339"/>
              <a:ext cx="3365754" cy="90195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4640" y="4145279"/>
              <a:ext cx="3795014" cy="90195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4640" y="5219699"/>
              <a:ext cx="4198874" cy="90195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4640" y="5755639"/>
              <a:ext cx="2616454" cy="90195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74900" y="5755639"/>
              <a:ext cx="670813" cy="90195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09519" y="5755639"/>
              <a:ext cx="2616454" cy="90195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36257" y="1521904"/>
            <a:ext cx="6081395" cy="4859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58265">
              <a:lnSpc>
                <a:spcPct val="110500"/>
              </a:lnSpc>
              <a:spcBef>
                <a:spcPts val="9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BAB I PENDAHULUAN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BAB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KAJIAN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PUSTAKA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9900"/>
              </a:lnSpc>
              <a:spcBef>
                <a:spcPts val="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BAB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III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METODE PENELITIAN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BAB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IV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HASIL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PENELITIAN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endParaRPr sz="3200">
              <a:latin typeface="Arial"/>
              <a:cs typeface="Arial"/>
            </a:endParaRPr>
          </a:p>
          <a:p>
            <a:pPr marL="12700" marR="1766570" indent="1465580">
              <a:lnSpc>
                <a:spcPct val="1099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PEMBA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  BAB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PENUTUP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50">
              <a:latin typeface="Arial"/>
              <a:cs typeface="Arial"/>
            </a:endParaRPr>
          </a:p>
          <a:p>
            <a:pPr marL="12700" marR="1765935">
              <a:lnSpc>
                <a:spcPct val="11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DAFTAR RUJUKAN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LAMPIR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MPI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45480" y="5877559"/>
              <a:ext cx="3395979" cy="492759"/>
            </a:xfrm>
            <a:custGeom>
              <a:avLst/>
              <a:gdLst/>
              <a:ahLst/>
              <a:cxnLst/>
              <a:rect l="l" t="t" r="r" b="b"/>
              <a:pathLst>
                <a:path w="3395979" h="492760">
                  <a:moveTo>
                    <a:pt x="3395980" y="177800"/>
                  </a:moveTo>
                  <a:lnTo>
                    <a:pt x="0" y="425945"/>
                  </a:lnTo>
                  <a:lnTo>
                    <a:pt x="0" y="492760"/>
                  </a:lnTo>
                  <a:lnTo>
                    <a:pt x="3395980" y="177800"/>
                  </a:lnTo>
                  <a:close/>
                </a:path>
                <a:path w="3395979" h="492760">
                  <a:moveTo>
                    <a:pt x="3395980" y="0"/>
                  </a:moveTo>
                  <a:lnTo>
                    <a:pt x="1849120" y="38023"/>
                  </a:lnTo>
                  <a:lnTo>
                    <a:pt x="1849120" y="160032"/>
                  </a:lnTo>
                  <a:lnTo>
                    <a:pt x="3395980" y="76047"/>
                  </a:lnTo>
                  <a:lnTo>
                    <a:pt x="33959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04279"/>
              <a:ext cx="5745480" cy="5511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29940" y="6418579"/>
              <a:ext cx="3990340" cy="436880"/>
            </a:xfrm>
            <a:custGeom>
              <a:avLst/>
              <a:gdLst/>
              <a:ahLst/>
              <a:cxnLst/>
              <a:rect l="l" t="t" r="r" b="b"/>
              <a:pathLst>
                <a:path w="3990340" h="436879">
                  <a:moveTo>
                    <a:pt x="3582924" y="0"/>
                  </a:moveTo>
                  <a:lnTo>
                    <a:pt x="0" y="436879"/>
                  </a:lnTo>
                  <a:lnTo>
                    <a:pt x="3459226" y="436879"/>
                  </a:lnTo>
                  <a:lnTo>
                    <a:pt x="3990340" y="322911"/>
                  </a:lnTo>
                  <a:lnTo>
                    <a:pt x="3582924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1340" y="6141720"/>
              <a:ext cx="2230119" cy="5994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85759" y="5001259"/>
              <a:ext cx="1155700" cy="381000"/>
            </a:xfrm>
            <a:custGeom>
              <a:avLst/>
              <a:gdLst/>
              <a:ahLst/>
              <a:cxnLst/>
              <a:rect l="l" t="t" r="r" b="b"/>
              <a:pathLst>
                <a:path w="1155700" h="381000">
                  <a:moveTo>
                    <a:pt x="0" y="0"/>
                  </a:moveTo>
                  <a:lnTo>
                    <a:pt x="0" y="9525"/>
                  </a:lnTo>
                  <a:lnTo>
                    <a:pt x="1155700" y="38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1460" cy="53441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94419" y="4109720"/>
              <a:ext cx="447040" cy="530860"/>
            </a:xfrm>
            <a:custGeom>
              <a:avLst/>
              <a:gdLst/>
              <a:ahLst/>
              <a:cxnLst/>
              <a:rect l="l" t="t" r="r" b="b"/>
              <a:pathLst>
                <a:path w="447040" h="530860">
                  <a:moveTo>
                    <a:pt x="152780" y="0"/>
                  </a:moveTo>
                  <a:lnTo>
                    <a:pt x="0" y="142620"/>
                  </a:lnTo>
                  <a:lnTo>
                    <a:pt x="447039" y="530859"/>
                  </a:lnTo>
                  <a:lnTo>
                    <a:pt x="447039" y="274192"/>
                  </a:lnTo>
                  <a:lnTo>
                    <a:pt x="1527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6359" y="0"/>
              <a:ext cx="4950460" cy="42519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30640" y="4023359"/>
              <a:ext cx="210820" cy="208279"/>
            </a:xfrm>
            <a:custGeom>
              <a:avLst/>
              <a:gdLst/>
              <a:ahLst/>
              <a:cxnLst/>
              <a:rect l="l" t="t" r="r" b="b"/>
              <a:pathLst>
                <a:path w="210820" h="208279">
                  <a:moveTo>
                    <a:pt x="0" y="0"/>
                  </a:moveTo>
                  <a:lnTo>
                    <a:pt x="210819" y="208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0300" y="0"/>
              <a:ext cx="4201159" cy="40792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95080" y="1348739"/>
              <a:ext cx="246379" cy="820419"/>
            </a:xfrm>
            <a:custGeom>
              <a:avLst/>
              <a:gdLst/>
              <a:ahLst/>
              <a:cxnLst/>
              <a:rect l="l" t="t" r="r" b="b"/>
              <a:pathLst>
                <a:path w="246379" h="820419">
                  <a:moveTo>
                    <a:pt x="122427" y="0"/>
                  </a:moveTo>
                  <a:lnTo>
                    <a:pt x="0" y="305308"/>
                  </a:lnTo>
                  <a:lnTo>
                    <a:pt x="246379" y="820420"/>
                  </a:lnTo>
                  <a:lnTo>
                    <a:pt x="246379" y="324358"/>
                  </a:lnTo>
                  <a:lnTo>
                    <a:pt x="12242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80" y="0"/>
              <a:ext cx="1023620" cy="16535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44940" y="1036319"/>
              <a:ext cx="96520" cy="495300"/>
            </a:xfrm>
            <a:custGeom>
              <a:avLst/>
              <a:gdLst/>
              <a:ahLst/>
              <a:cxnLst/>
              <a:rect l="l" t="t" r="r" b="b"/>
              <a:pathLst>
                <a:path w="96520" h="495300">
                  <a:moveTo>
                    <a:pt x="86867" y="0"/>
                  </a:moveTo>
                  <a:lnTo>
                    <a:pt x="0" y="228600"/>
                  </a:lnTo>
                  <a:lnTo>
                    <a:pt x="96519" y="495300"/>
                  </a:lnTo>
                  <a:lnTo>
                    <a:pt x="96519" y="9525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0" y="2542539"/>
              <a:ext cx="9131300" cy="29591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133840" y="552957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0" y="10160"/>
                  </a:lnTo>
                  <a:lnTo>
                    <a:pt x="10159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9141460" cy="5699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20800" y="335279"/>
              <a:ext cx="6540754" cy="1232154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654810" y="486092"/>
            <a:ext cx="58369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BAB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PENDAHULUAN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403859" y="1717039"/>
            <a:ext cx="7734934" cy="4374515"/>
            <a:chOff x="403859" y="1717039"/>
            <a:chExt cx="7734934" cy="4374515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859" y="1788159"/>
              <a:ext cx="703821" cy="67081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7900" y="1717039"/>
              <a:ext cx="1282953" cy="79019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89759" y="1717039"/>
              <a:ext cx="1953514" cy="79019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859" y="2301239"/>
              <a:ext cx="703821" cy="67081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77900" y="2230119"/>
              <a:ext cx="1994154" cy="79019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00959" y="2230119"/>
              <a:ext cx="1816354" cy="79019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3859" y="2811779"/>
              <a:ext cx="721614" cy="67081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7900" y="2740659"/>
              <a:ext cx="1554734" cy="79019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66620" y="2740659"/>
              <a:ext cx="2032254" cy="7901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3859" y="3324859"/>
              <a:ext cx="721614" cy="67081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77900" y="3253739"/>
              <a:ext cx="1757933" cy="79019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64739" y="3253739"/>
              <a:ext cx="2032254" cy="79019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859" y="3837939"/>
              <a:ext cx="703821" cy="6708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77900" y="3766819"/>
              <a:ext cx="2169414" cy="79019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78759" y="3766819"/>
              <a:ext cx="1597914" cy="79019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05580" y="3766819"/>
              <a:ext cx="1341374" cy="79019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76800" y="3766819"/>
              <a:ext cx="2291333" cy="79019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3859" y="4348479"/>
              <a:ext cx="686066" cy="67081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77900" y="4277360"/>
              <a:ext cx="2243074" cy="79019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60039" y="4277360"/>
              <a:ext cx="2984754" cy="79019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3859" y="4861560"/>
              <a:ext cx="739394" cy="67081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77900" y="4790439"/>
              <a:ext cx="1636014" cy="79019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42820" y="4790439"/>
              <a:ext cx="1064513" cy="79019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36239" y="4790439"/>
              <a:ext cx="2588514" cy="79019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53659" y="4790439"/>
              <a:ext cx="2984754" cy="79019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3859" y="5372099"/>
              <a:ext cx="721614" cy="67081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77900" y="5300980"/>
              <a:ext cx="1636014" cy="79019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245359" y="5300980"/>
              <a:ext cx="1399793" cy="790193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579119" y="1723784"/>
            <a:ext cx="7325995" cy="41236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775"/>
              </a:spcBef>
              <a:buClr>
                <a:srgbClr val="85D1EB"/>
              </a:buClr>
              <a:buSzPct val="89285"/>
              <a:buAutoNum type="alphaUcPeriod"/>
              <a:tabLst>
                <a:tab pos="621665" algn="l"/>
                <a:tab pos="6223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Latar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Belakang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80"/>
              </a:spcBef>
              <a:buClr>
                <a:srgbClr val="85D1EB"/>
              </a:buClr>
              <a:buSzPct val="89285"/>
              <a:buAutoNum type="alphaUcPeriod"/>
              <a:tabLst>
                <a:tab pos="621665" algn="l"/>
                <a:tab pos="6223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Rumusan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Masalah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60"/>
              </a:spcBef>
              <a:buClr>
                <a:srgbClr val="85D1EB"/>
              </a:buClr>
              <a:buSzPct val="89285"/>
              <a:buAutoNum type="alphaUcPeriod"/>
              <a:tabLst>
                <a:tab pos="621665" algn="l"/>
                <a:tab pos="62230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Tujuan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Penelitian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85"/>
              </a:spcBef>
              <a:buClr>
                <a:srgbClr val="85D1EB"/>
              </a:buClr>
              <a:buSzPct val="89285"/>
              <a:buAutoNum type="alphaUcPeriod"/>
              <a:tabLst>
                <a:tab pos="621665" algn="l"/>
                <a:tab pos="6223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Manfaat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Penelitian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80"/>
              </a:spcBef>
              <a:buClr>
                <a:srgbClr val="85D1EB"/>
              </a:buClr>
              <a:buSzPct val="89285"/>
              <a:buAutoNum type="alphaUcPeriod"/>
              <a:tabLst>
                <a:tab pos="621665" algn="l"/>
                <a:tab pos="6223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Spesifikasi Produk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Diharapkan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65"/>
              </a:spcBef>
              <a:buClr>
                <a:srgbClr val="85D1EB"/>
              </a:buClr>
              <a:buSzPct val="89285"/>
              <a:buAutoNum type="alphaUcPeriod"/>
              <a:tabLst>
                <a:tab pos="621665" algn="l"/>
                <a:tab pos="62230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Pentingnya</a:t>
            </a:r>
            <a:r>
              <a:rPr sz="2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Pengembangan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80"/>
              </a:spcBef>
              <a:buClr>
                <a:srgbClr val="85D1EB"/>
              </a:buClr>
              <a:buSzPct val="89285"/>
              <a:buAutoNum type="alphaUcPeriod"/>
              <a:tabLst>
                <a:tab pos="621665" algn="l"/>
                <a:tab pos="6223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Asumsi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Keterbatasan Pengembangan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60"/>
              </a:spcBef>
              <a:buClr>
                <a:srgbClr val="85D1EB"/>
              </a:buClr>
              <a:buSzPct val="89285"/>
              <a:buAutoNum type="alphaUcPeriod"/>
              <a:tabLst>
                <a:tab pos="621665" algn="l"/>
                <a:tab pos="6223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Definisi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Istilah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45480" y="5877559"/>
              <a:ext cx="3395979" cy="492759"/>
            </a:xfrm>
            <a:custGeom>
              <a:avLst/>
              <a:gdLst/>
              <a:ahLst/>
              <a:cxnLst/>
              <a:rect l="l" t="t" r="r" b="b"/>
              <a:pathLst>
                <a:path w="3395979" h="492760">
                  <a:moveTo>
                    <a:pt x="3395980" y="177800"/>
                  </a:moveTo>
                  <a:lnTo>
                    <a:pt x="0" y="425945"/>
                  </a:lnTo>
                  <a:lnTo>
                    <a:pt x="0" y="492760"/>
                  </a:lnTo>
                  <a:lnTo>
                    <a:pt x="3395980" y="177800"/>
                  </a:lnTo>
                  <a:close/>
                </a:path>
                <a:path w="3395979" h="492760">
                  <a:moveTo>
                    <a:pt x="3395980" y="0"/>
                  </a:moveTo>
                  <a:lnTo>
                    <a:pt x="1849120" y="38023"/>
                  </a:lnTo>
                  <a:lnTo>
                    <a:pt x="1849120" y="160032"/>
                  </a:lnTo>
                  <a:lnTo>
                    <a:pt x="3395980" y="76047"/>
                  </a:lnTo>
                  <a:lnTo>
                    <a:pt x="33959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04279"/>
              <a:ext cx="5745480" cy="5511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29940" y="6418579"/>
              <a:ext cx="3990340" cy="436880"/>
            </a:xfrm>
            <a:custGeom>
              <a:avLst/>
              <a:gdLst/>
              <a:ahLst/>
              <a:cxnLst/>
              <a:rect l="l" t="t" r="r" b="b"/>
              <a:pathLst>
                <a:path w="3990340" h="436879">
                  <a:moveTo>
                    <a:pt x="3582924" y="0"/>
                  </a:moveTo>
                  <a:lnTo>
                    <a:pt x="0" y="436879"/>
                  </a:lnTo>
                  <a:lnTo>
                    <a:pt x="3459226" y="436879"/>
                  </a:lnTo>
                  <a:lnTo>
                    <a:pt x="3990340" y="322911"/>
                  </a:lnTo>
                  <a:lnTo>
                    <a:pt x="3582924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1340" y="6141720"/>
              <a:ext cx="2230119" cy="5994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85759" y="5001259"/>
              <a:ext cx="1155700" cy="381000"/>
            </a:xfrm>
            <a:custGeom>
              <a:avLst/>
              <a:gdLst/>
              <a:ahLst/>
              <a:cxnLst/>
              <a:rect l="l" t="t" r="r" b="b"/>
              <a:pathLst>
                <a:path w="1155700" h="381000">
                  <a:moveTo>
                    <a:pt x="0" y="0"/>
                  </a:moveTo>
                  <a:lnTo>
                    <a:pt x="0" y="9525"/>
                  </a:lnTo>
                  <a:lnTo>
                    <a:pt x="1155700" y="38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1460" cy="53441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94419" y="4109720"/>
              <a:ext cx="447040" cy="530860"/>
            </a:xfrm>
            <a:custGeom>
              <a:avLst/>
              <a:gdLst/>
              <a:ahLst/>
              <a:cxnLst/>
              <a:rect l="l" t="t" r="r" b="b"/>
              <a:pathLst>
                <a:path w="447040" h="530860">
                  <a:moveTo>
                    <a:pt x="152780" y="0"/>
                  </a:moveTo>
                  <a:lnTo>
                    <a:pt x="0" y="142620"/>
                  </a:lnTo>
                  <a:lnTo>
                    <a:pt x="447039" y="530859"/>
                  </a:lnTo>
                  <a:lnTo>
                    <a:pt x="447039" y="274192"/>
                  </a:lnTo>
                  <a:lnTo>
                    <a:pt x="1527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6359" y="0"/>
              <a:ext cx="4950460" cy="42519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30640" y="4023359"/>
              <a:ext cx="210820" cy="208279"/>
            </a:xfrm>
            <a:custGeom>
              <a:avLst/>
              <a:gdLst/>
              <a:ahLst/>
              <a:cxnLst/>
              <a:rect l="l" t="t" r="r" b="b"/>
              <a:pathLst>
                <a:path w="210820" h="208279">
                  <a:moveTo>
                    <a:pt x="0" y="0"/>
                  </a:moveTo>
                  <a:lnTo>
                    <a:pt x="210819" y="208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0300" y="0"/>
              <a:ext cx="4201159" cy="40792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95080" y="1348739"/>
              <a:ext cx="246379" cy="820419"/>
            </a:xfrm>
            <a:custGeom>
              <a:avLst/>
              <a:gdLst/>
              <a:ahLst/>
              <a:cxnLst/>
              <a:rect l="l" t="t" r="r" b="b"/>
              <a:pathLst>
                <a:path w="246379" h="820419">
                  <a:moveTo>
                    <a:pt x="122427" y="0"/>
                  </a:moveTo>
                  <a:lnTo>
                    <a:pt x="0" y="305308"/>
                  </a:lnTo>
                  <a:lnTo>
                    <a:pt x="246379" y="820420"/>
                  </a:lnTo>
                  <a:lnTo>
                    <a:pt x="246379" y="324358"/>
                  </a:lnTo>
                  <a:lnTo>
                    <a:pt x="12242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80" y="0"/>
              <a:ext cx="1023620" cy="16535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44940" y="1036319"/>
              <a:ext cx="96520" cy="495300"/>
            </a:xfrm>
            <a:custGeom>
              <a:avLst/>
              <a:gdLst/>
              <a:ahLst/>
              <a:cxnLst/>
              <a:rect l="l" t="t" r="r" b="b"/>
              <a:pathLst>
                <a:path w="96520" h="495300">
                  <a:moveTo>
                    <a:pt x="86867" y="0"/>
                  </a:moveTo>
                  <a:lnTo>
                    <a:pt x="0" y="228600"/>
                  </a:lnTo>
                  <a:lnTo>
                    <a:pt x="96519" y="495300"/>
                  </a:lnTo>
                  <a:lnTo>
                    <a:pt x="96519" y="9525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0" y="2542539"/>
              <a:ext cx="9131300" cy="29591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133840" y="552957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0" y="10160"/>
                  </a:lnTo>
                  <a:lnTo>
                    <a:pt x="10159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9141460" cy="5699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3139" y="335279"/>
              <a:ext cx="7196074" cy="1232154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326769" y="486092"/>
            <a:ext cx="64941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BAB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KAJIAN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PUSTAKA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335279" y="1513839"/>
            <a:ext cx="5982335" cy="2657475"/>
            <a:chOff x="335279" y="1513839"/>
            <a:chExt cx="5982335" cy="2657475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279" y="1600199"/>
              <a:ext cx="802894" cy="76479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4239" y="1513839"/>
              <a:ext cx="5118354" cy="9019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279" y="2184399"/>
              <a:ext cx="802894" cy="76479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4239" y="2098039"/>
              <a:ext cx="5087874" cy="90195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5279" y="2768600"/>
              <a:ext cx="823213" cy="76479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4239" y="2682239"/>
              <a:ext cx="5412994" cy="90195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5279" y="3355339"/>
              <a:ext cx="823213" cy="76479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4239" y="3268979"/>
              <a:ext cx="1257554" cy="901954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36257" y="1526984"/>
            <a:ext cx="5511800" cy="236601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  <a:tabLst>
                <a:tab pos="621665" algn="l"/>
              </a:tabLst>
            </a:pPr>
            <a:r>
              <a:rPr sz="2850" spc="10" dirty="0">
                <a:solidFill>
                  <a:srgbClr val="85D1EB"/>
                </a:solidFill>
                <a:latin typeface="Arial"/>
                <a:cs typeface="Arial"/>
              </a:rPr>
              <a:t>A.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…………………………….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621665" algn="l"/>
              </a:tabLst>
            </a:pPr>
            <a:r>
              <a:rPr sz="2850" spc="10" dirty="0">
                <a:solidFill>
                  <a:srgbClr val="85D1EB"/>
                </a:solidFill>
                <a:latin typeface="Arial"/>
                <a:cs typeface="Arial"/>
              </a:rPr>
              <a:t>B.	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………………………........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621665" algn="l"/>
              </a:tabLst>
            </a:pPr>
            <a:r>
              <a:rPr sz="2850" spc="15" dirty="0">
                <a:solidFill>
                  <a:srgbClr val="85D1EB"/>
                </a:solidFill>
                <a:latin typeface="Arial"/>
                <a:cs typeface="Arial"/>
              </a:rPr>
              <a:t>C.	</a:t>
            </a:r>
            <a:r>
              <a:rPr sz="3200" spc="15" dirty="0">
                <a:solidFill>
                  <a:srgbClr val="FFFFFF"/>
                </a:solidFill>
                <a:latin typeface="Arial"/>
                <a:cs typeface="Arial"/>
              </a:rPr>
              <a:t>………………………………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621665" algn="l"/>
              </a:tabLst>
            </a:pPr>
            <a:r>
              <a:rPr sz="2850" spc="15" dirty="0">
                <a:solidFill>
                  <a:srgbClr val="85D1EB"/>
                </a:solidFill>
                <a:latin typeface="Arial"/>
                <a:cs typeface="Arial"/>
              </a:rPr>
              <a:t>D.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Dst.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45480" y="5877559"/>
              <a:ext cx="3395979" cy="492759"/>
            </a:xfrm>
            <a:custGeom>
              <a:avLst/>
              <a:gdLst/>
              <a:ahLst/>
              <a:cxnLst/>
              <a:rect l="l" t="t" r="r" b="b"/>
              <a:pathLst>
                <a:path w="3395979" h="492760">
                  <a:moveTo>
                    <a:pt x="3395980" y="177800"/>
                  </a:moveTo>
                  <a:lnTo>
                    <a:pt x="0" y="425945"/>
                  </a:lnTo>
                  <a:lnTo>
                    <a:pt x="0" y="492760"/>
                  </a:lnTo>
                  <a:lnTo>
                    <a:pt x="3395980" y="177800"/>
                  </a:lnTo>
                  <a:close/>
                </a:path>
                <a:path w="3395979" h="492760">
                  <a:moveTo>
                    <a:pt x="3395980" y="0"/>
                  </a:moveTo>
                  <a:lnTo>
                    <a:pt x="1849120" y="38023"/>
                  </a:lnTo>
                  <a:lnTo>
                    <a:pt x="1849120" y="160032"/>
                  </a:lnTo>
                  <a:lnTo>
                    <a:pt x="3395980" y="76047"/>
                  </a:lnTo>
                  <a:lnTo>
                    <a:pt x="33959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04279"/>
              <a:ext cx="5745480" cy="5511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29940" y="6418579"/>
              <a:ext cx="3990340" cy="436880"/>
            </a:xfrm>
            <a:custGeom>
              <a:avLst/>
              <a:gdLst/>
              <a:ahLst/>
              <a:cxnLst/>
              <a:rect l="l" t="t" r="r" b="b"/>
              <a:pathLst>
                <a:path w="3990340" h="436879">
                  <a:moveTo>
                    <a:pt x="3582924" y="0"/>
                  </a:moveTo>
                  <a:lnTo>
                    <a:pt x="0" y="436879"/>
                  </a:lnTo>
                  <a:lnTo>
                    <a:pt x="3459226" y="436879"/>
                  </a:lnTo>
                  <a:lnTo>
                    <a:pt x="3990340" y="322911"/>
                  </a:lnTo>
                  <a:lnTo>
                    <a:pt x="3582924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1340" y="6141720"/>
              <a:ext cx="2230119" cy="5994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85759" y="5001259"/>
              <a:ext cx="1155700" cy="381000"/>
            </a:xfrm>
            <a:custGeom>
              <a:avLst/>
              <a:gdLst/>
              <a:ahLst/>
              <a:cxnLst/>
              <a:rect l="l" t="t" r="r" b="b"/>
              <a:pathLst>
                <a:path w="1155700" h="381000">
                  <a:moveTo>
                    <a:pt x="0" y="0"/>
                  </a:moveTo>
                  <a:lnTo>
                    <a:pt x="0" y="9525"/>
                  </a:lnTo>
                  <a:lnTo>
                    <a:pt x="1155700" y="38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1460" cy="53441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94419" y="4109720"/>
              <a:ext cx="447040" cy="530860"/>
            </a:xfrm>
            <a:custGeom>
              <a:avLst/>
              <a:gdLst/>
              <a:ahLst/>
              <a:cxnLst/>
              <a:rect l="l" t="t" r="r" b="b"/>
              <a:pathLst>
                <a:path w="447040" h="530860">
                  <a:moveTo>
                    <a:pt x="152780" y="0"/>
                  </a:moveTo>
                  <a:lnTo>
                    <a:pt x="0" y="142620"/>
                  </a:lnTo>
                  <a:lnTo>
                    <a:pt x="447039" y="530859"/>
                  </a:lnTo>
                  <a:lnTo>
                    <a:pt x="447039" y="274192"/>
                  </a:lnTo>
                  <a:lnTo>
                    <a:pt x="1527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6359" y="0"/>
              <a:ext cx="4950460" cy="42519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30640" y="4023359"/>
              <a:ext cx="210820" cy="208279"/>
            </a:xfrm>
            <a:custGeom>
              <a:avLst/>
              <a:gdLst/>
              <a:ahLst/>
              <a:cxnLst/>
              <a:rect l="l" t="t" r="r" b="b"/>
              <a:pathLst>
                <a:path w="210820" h="208279">
                  <a:moveTo>
                    <a:pt x="0" y="0"/>
                  </a:moveTo>
                  <a:lnTo>
                    <a:pt x="210819" y="208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0300" y="0"/>
              <a:ext cx="4201159" cy="40792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95080" y="1348739"/>
              <a:ext cx="246379" cy="820419"/>
            </a:xfrm>
            <a:custGeom>
              <a:avLst/>
              <a:gdLst/>
              <a:ahLst/>
              <a:cxnLst/>
              <a:rect l="l" t="t" r="r" b="b"/>
              <a:pathLst>
                <a:path w="246379" h="820419">
                  <a:moveTo>
                    <a:pt x="122427" y="0"/>
                  </a:moveTo>
                  <a:lnTo>
                    <a:pt x="0" y="305308"/>
                  </a:lnTo>
                  <a:lnTo>
                    <a:pt x="246379" y="820420"/>
                  </a:lnTo>
                  <a:lnTo>
                    <a:pt x="246379" y="324358"/>
                  </a:lnTo>
                  <a:lnTo>
                    <a:pt x="12242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80" y="0"/>
              <a:ext cx="1023620" cy="16535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44940" y="1036319"/>
              <a:ext cx="96520" cy="495300"/>
            </a:xfrm>
            <a:custGeom>
              <a:avLst/>
              <a:gdLst/>
              <a:ahLst/>
              <a:cxnLst/>
              <a:rect l="l" t="t" r="r" b="b"/>
              <a:pathLst>
                <a:path w="96520" h="495300">
                  <a:moveTo>
                    <a:pt x="86867" y="0"/>
                  </a:moveTo>
                  <a:lnTo>
                    <a:pt x="0" y="228600"/>
                  </a:lnTo>
                  <a:lnTo>
                    <a:pt x="96519" y="495300"/>
                  </a:lnTo>
                  <a:lnTo>
                    <a:pt x="96519" y="9525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0" y="2542539"/>
              <a:ext cx="9131300" cy="29591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133840" y="552957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0" y="10160"/>
                  </a:lnTo>
                  <a:lnTo>
                    <a:pt x="10159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9141460" cy="5699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3379" y="335279"/>
              <a:ext cx="8433054" cy="1232154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07072" y="486092"/>
            <a:ext cx="77292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BAB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METODE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PENELITIAN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335279" y="1463039"/>
            <a:ext cx="6947534" cy="4658995"/>
            <a:chOff x="335279" y="1463039"/>
            <a:chExt cx="6947534" cy="4658995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279" y="1549399"/>
              <a:ext cx="802894" cy="76479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4239" y="1463039"/>
              <a:ext cx="4623054" cy="9019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5279" y="2087879"/>
              <a:ext cx="802894" cy="76479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4239" y="2001519"/>
              <a:ext cx="5166614" cy="90195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5279" y="2623819"/>
              <a:ext cx="823213" cy="76479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4239" y="2537459"/>
              <a:ext cx="3495294" cy="90195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4239" y="3073400"/>
              <a:ext cx="3924554" cy="90195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4239" y="3609339"/>
              <a:ext cx="3314954" cy="90195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04239" y="4145279"/>
              <a:ext cx="2906014" cy="90195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04239" y="4683760"/>
              <a:ext cx="6378194" cy="90195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4239" y="5219699"/>
              <a:ext cx="4666234" cy="901954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36257" y="1521904"/>
            <a:ext cx="6477000" cy="432244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500"/>
              </a:spcBef>
              <a:buClr>
                <a:srgbClr val="85D1EB"/>
              </a:buClr>
              <a:buSzPct val="89062"/>
              <a:buAutoNum type="alphaUcPeriod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Pengembangan</a:t>
            </a:r>
            <a:endParaRPr sz="32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400"/>
              </a:spcBef>
              <a:buClr>
                <a:srgbClr val="85D1EB"/>
              </a:buClr>
              <a:buSzPct val="89062"/>
              <a:buAutoNum type="alphaUcPeriod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Prosedur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Pengembangan</a:t>
            </a:r>
            <a:endParaRPr sz="32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385"/>
              </a:spcBef>
              <a:buClr>
                <a:srgbClr val="85D1EB"/>
              </a:buClr>
              <a:buSzPct val="89062"/>
              <a:buAutoNum type="alphaUcPeriod"/>
              <a:tabLst>
                <a:tab pos="621665" algn="l"/>
                <a:tab pos="622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Uji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Coba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Produk</a:t>
            </a:r>
            <a:endParaRPr sz="3200">
              <a:latin typeface="Arial"/>
              <a:cs typeface="Arial"/>
            </a:endParaRPr>
          </a:p>
          <a:p>
            <a:pPr marL="1073785" lvl="1" indent="-452755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107442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Desain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Uji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Coba</a:t>
            </a:r>
            <a:endParaRPr sz="3200">
              <a:latin typeface="Arial"/>
              <a:cs typeface="Arial"/>
            </a:endParaRPr>
          </a:p>
          <a:p>
            <a:pPr marL="1073785" lvl="1" indent="-452755">
              <a:lnSpc>
                <a:spcPct val="100000"/>
              </a:lnSpc>
              <a:spcBef>
                <a:spcPts val="384"/>
              </a:spcBef>
              <a:buAutoNum type="arabicPeriod"/>
              <a:tabLst>
                <a:tab pos="107442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Subjek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Coba</a:t>
            </a:r>
            <a:endParaRPr sz="3200">
              <a:latin typeface="Arial"/>
              <a:cs typeface="Arial"/>
            </a:endParaRPr>
          </a:p>
          <a:p>
            <a:pPr marL="1073785" lvl="1" indent="-452755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107442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Jenis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3200">
              <a:latin typeface="Arial"/>
              <a:cs typeface="Arial"/>
            </a:endParaRPr>
          </a:p>
          <a:p>
            <a:pPr marL="1073785" lvl="1" indent="-452755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107442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Instrumen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Pengumpulan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3200">
              <a:latin typeface="Arial"/>
              <a:cs typeface="Arial"/>
            </a:endParaRPr>
          </a:p>
          <a:p>
            <a:pPr marL="1073785" lvl="1" indent="-452755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107442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Teknik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Analisis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45480" y="5877559"/>
              <a:ext cx="3395979" cy="492759"/>
            </a:xfrm>
            <a:custGeom>
              <a:avLst/>
              <a:gdLst/>
              <a:ahLst/>
              <a:cxnLst/>
              <a:rect l="l" t="t" r="r" b="b"/>
              <a:pathLst>
                <a:path w="3395979" h="492760">
                  <a:moveTo>
                    <a:pt x="3395980" y="177800"/>
                  </a:moveTo>
                  <a:lnTo>
                    <a:pt x="0" y="425945"/>
                  </a:lnTo>
                  <a:lnTo>
                    <a:pt x="0" y="492760"/>
                  </a:lnTo>
                  <a:lnTo>
                    <a:pt x="3395980" y="177800"/>
                  </a:lnTo>
                  <a:close/>
                </a:path>
                <a:path w="3395979" h="492760">
                  <a:moveTo>
                    <a:pt x="3395980" y="0"/>
                  </a:moveTo>
                  <a:lnTo>
                    <a:pt x="1849120" y="38023"/>
                  </a:lnTo>
                  <a:lnTo>
                    <a:pt x="1849120" y="160032"/>
                  </a:lnTo>
                  <a:lnTo>
                    <a:pt x="3395980" y="76047"/>
                  </a:lnTo>
                  <a:lnTo>
                    <a:pt x="33959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04279"/>
              <a:ext cx="5745480" cy="5511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29940" y="6418579"/>
              <a:ext cx="3990340" cy="436880"/>
            </a:xfrm>
            <a:custGeom>
              <a:avLst/>
              <a:gdLst/>
              <a:ahLst/>
              <a:cxnLst/>
              <a:rect l="l" t="t" r="r" b="b"/>
              <a:pathLst>
                <a:path w="3990340" h="436879">
                  <a:moveTo>
                    <a:pt x="3582924" y="0"/>
                  </a:moveTo>
                  <a:lnTo>
                    <a:pt x="0" y="436879"/>
                  </a:lnTo>
                  <a:lnTo>
                    <a:pt x="3459226" y="436879"/>
                  </a:lnTo>
                  <a:lnTo>
                    <a:pt x="3990340" y="322911"/>
                  </a:lnTo>
                  <a:lnTo>
                    <a:pt x="3582924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1340" y="6141720"/>
              <a:ext cx="2230119" cy="5994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85759" y="5001259"/>
              <a:ext cx="1155700" cy="381000"/>
            </a:xfrm>
            <a:custGeom>
              <a:avLst/>
              <a:gdLst/>
              <a:ahLst/>
              <a:cxnLst/>
              <a:rect l="l" t="t" r="r" b="b"/>
              <a:pathLst>
                <a:path w="1155700" h="381000">
                  <a:moveTo>
                    <a:pt x="0" y="0"/>
                  </a:moveTo>
                  <a:lnTo>
                    <a:pt x="0" y="9525"/>
                  </a:lnTo>
                  <a:lnTo>
                    <a:pt x="1155700" y="38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1460" cy="53441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94419" y="4109720"/>
              <a:ext cx="447040" cy="530860"/>
            </a:xfrm>
            <a:custGeom>
              <a:avLst/>
              <a:gdLst/>
              <a:ahLst/>
              <a:cxnLst/>
              <a:rect l="l" t="t" r="r" b="b"/>
              <a:pathLst>
                <a:path w="447040" h="530860">
                  <a:moveTo>
                    <a:pt x="152780" y="0"/>
                  </a:moveTo>
                  <a:lnTo>
                    <a:pt x="0" y="142620"/>
                  </a:lnTo>
                  <a:lnTo>
                    <a:pt x="447039" y="530859"/>
                  </a:lnTo>
                  <a:lnTo>
                    <a:pt x="447039" y="274192"/>
                  </a:lnTo>
                  <a:lnTo>
                    <a:pt x="1527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6359" y="0"/>
              <a:ext cx="4950460" cy="42519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30640" y="4023359"/>
              <a:ext cx="210820" cy="208279"/>
            </a:xfrm>
            <a:custGeom>
              <a:avLst/>
              <a:gdLst/>
              <a:ahLst/>
              <a:cxnLst/>
              <a:rect l="l" t="t" r="r" b="b"/>
              <a:pathLst>
                <a:path w="210820" h="208279">
                  <a:moveTo>
                    <a:pt x="0" y="0"/>
                  </a:moveTo>
                  <a:lnTo>
                    <a:pt x="210819" y="208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0300" y="0"/>
              <a:ext cx="4201159" cy="40792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95080" y="1348739"/>
              <a:ext cx="246379" cy="820419"/>
            </a:xfrm>
            <a:custGeom>
              <a:avLst/>
              <a:gdLst/>
              <a:ahLst/>
              <a:cxnLst/>
              <a:rect l="l" t="t" r="r" b="b"/>
              <a:pathLst>
                <a:path w="246379" h="820419">
                  <a:moveTo>
                    <a:pt x="122427" y="0"/>
                  </a:moveTo>
                  <a:lnTo>
                    <a:pt x="0" y="305308"/>
                  </a:lnTo>
                  <a:lnTo>
                    <a:pt x="246379" y="820420"/>
                  </a:lnTo>
                  <a:lnTo>
                    <a:pt x="246379" y="324358"/>
                  </a:lnTo>
                  <a:lnTo>
                    <a:pt x="12242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80" y="0"/>
              <a:ext cx="1023620" cy="16535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44940" y="1036319"/>
              <a:ext cx="96520" cy="495300"/>
            </a:xfrm>
            <a:custGeom>
              <a:avLst/>
              <a:gdLst/>
              <a:ahLst/>
              <a:cxnLst/>
              <a:rect l="l" t="t" r="r" b="b"/>
              <a:pathLst>
                <a:path w="96520" h="495300">
                  <a:moveTo>
                    <a:pt x="86867" y="0"/>
                  </a:moveTo>
                  <a:lnTo>
                    <a:pt x="0" y="228600"/>
                  </a:lnTo>
                  <a:lnTo>
                    <a:pt x="96519" y="495300"/>
                  </a:lnTo>
                  <a:lnTo>
                    <a:pt x="96519" y="9525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0" y="2542539"/>
              <a:ext cx="9131300" cy="29591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133840" y="552957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0" y="10160"/>
                  </a:lnTo>
                  <a:lnTo>
                    <a:pt x="10159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9141460" cy="5699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0059" y="297179"/>
              <a:ext cx="8587994" cy="112039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239" y="906780"/>
              <a:ext cx="4295394" cy="1120394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83272" y="434022"/>
            <a:ext cx="780605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8514" marR="5080" indent="-207645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BAB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HASIL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PENELITIAN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sz="4000" b="1" spc="-10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PEMBAHASAN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56540" y="2214879"/>
            <a:ext cx="6317615" cy="2037714"/>
            <a:chOff x="256540" y="2214879"/>
            <a:chExt cx="6317615" cy="2037714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6540" y="2331719"/>
              <a:ext cx="1094994" cy="10416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0259" y="2214879"/>
              <a:ext cx="5763514" cy="123215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6540" y="3136899"/>
              <a:ext cx="1094994" cy="104165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0259" y="3020059"/>
              <a:ext cx="4615434" cy="1232153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36257" y="2233676"/>
            <a:ext cx="5669280" cy="163639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160"/>
              </a:spcBef>
              <a:buClr>
                <a:srgbClr val="85D1EB"/>
              </a:buClr>
              <a:buSzPct val="89772"/>
              <a:buAutoNum type="alphaUcPeriod"/>
              <a:tabLst>
                <a:tab pos="622300" algn="l"/>
              </a:tabLst>
            </a:pP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HASIL</a:t>
            </a:r>
            <a:r>
              <a:rPr sz="4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PENELITIAN</a:t>
            </a:r>
            <a:endParaRPr sz="4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1060"/>
              </a:spcBef>
              <a:buClr>
                <a:srgbClr val="85D1EB"/>
              </a:buClr>
              <a:buSzPct val="89772"/>
              <a:buAutoNum type="alphaUcPeriod"/>
              <a:tabLst>
                <a:tab pos="622300" algn="l"/>
              </a:tabLst>
            </a:pP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PEMBAHASAN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45480" y="5877559"/>
              <a:ext cx="3395979" cy="492759"/>
            </a:xfrm>
            <a:custGeom>
              <a:avLst/>
              <a:gdLst/>
              <a:ahLst/>
              <a:cxnLst/>
              <a:rect l="l" t="t" r="r" b="b"/>
              <a:pathLst>
                <a:path w="3395979" h="492760">
                  <a:moveTo>
                    <a:pt x="3395980" y="177800"/>
                  </a:moveTo>
                  <a:lnTo>
                    <a:pt x="0" y="425945"/>
                  </a:lnTo>
                  <a:lnTo>
                    <a:pt x="0" y="492760"/>
                  </a:lnTo>
                  <a:lnTo>
                    <a:pt x="3395980" y="177800"/>
                  </a:lnTo>
                  <a:close/>
                </a:path>
                <a:path w="3395979" h="492760">
                  <a:moveTo>
                    <a:pt x="3395980" y="0"/>
                  </a:moveTo>
                  <a:lnTo>
                    <a:pt x="1849120" y="38023"/>
                  </a:lnTo>
                  <a:lnTo>
                    <a:pt x="1849120" y="160032"/>
                  </a:lnTo>
                  <a:lnTo>
                    <a:pt x="3395980" y="76047"/>
                  </a:lnTo>
                  <a:lnTo>
                    <a:pt x="33959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04279"/>
              <a:ext cx="5745480" cy="5511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29940" y="6418579"/>
              <a:ext cx="3990340" cy="436880"/>
            </a:xfrm>
            <a:custGeom>
              <a:avLst/>
              <a:gdLst/>
              <a:ahLst/>
              <a:cxnLst/>
              <a:rect l="l" t="t" r="r" b="b"/>
              <a:pathLst>
                <a:path w="3990340" h="436879">
                  <a:moveTo>
                    <a:pt x="3582924" y="0"/>
                  </a:moveTo>
                  <a:lnTo>
                    <a:pt x="0" y="436879"/>
                  </a:lnTo>
                  <a:lnTo>
                    <a:pt x="3459226" y="436879"/>
                  </a:lnTo>
                  <a:lnTo>
                    <a:pt x="3990340" y="322911"/>
                  </a:lnTo>
                  <a:lnTo>
                    <a:pt x="3582924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1340" y="6141720"/>
              <a:ext cx="2230119" cy="5994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85759" y="5001259"/>
              <a:ext cx="1155700" cy="381000"/>
            </a:xfrm>
            <a:custGeom>
              <a:avLst/>
              <a:gdLst/>
              <a:ahLst/>
              <a:cxnLst/>
              <a:rect l="l" t="t" r="r" b="b"/>
              <a:pathLst>
                <a:path w="1155700" h="381000">
                  <a:moveTo>
                    <a:pt x="0" y="0"/>
                  </a:moveTo>
                  <a:lnTo>
                    <a:pt x="0" y="9525"/>
                  </a:lnTo>
                  <a:lnTo>
                    <a:pt x="1155700" y="38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1460" cy="53441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94419" y="4109720"/>
              <a:ext cx="447040" cy="530860"/>
            </a:xfrm>
            <a:custGeom>
              <a:avLst/>
              <a:gdLst/>
              <a:ahLst/>
              <a:cxnLst/>
              <a:rect l="l" t="t" r="r" b="b"/>
              <a:pathLst>
                <a:path w="447040" h="530860">
                  <a:moveTo>
                    <a:pt x="152780" y="0"/>
                  </a:moveTo>
                  <a:lnTo>
                    <a:pt x="0" y="142620"/>
                  </a:lnTo>
                  <a:lnTo>
                    <a:pt x="447039" y="530859"/>
                  </a:lnTo>
                  <a:lnTo>
                    <a:pt x="447039" y="274192"/>
                  </a:lnTo>
                  <a:lnTo>
                    <a:pt x="1527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6359" y="0"/>
              <a:ext cx="4950460" cy="42519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30640" y="4023359"/>
              <a:ext cx="210820" cy="208279"/>
            </a:xfrm>
            <a:custGeom>
              <a:avLst/>
              <a:gdLst/>
              <a:ahLst/>
              <a:cxnLst/>
              <a:rect l="l" t="t" r="r" b="b"/>
              <a:pathLst>
                <a:path w="210820" h="208279">
                  <a:moveTo>
                    <a:pt x="0" y="0"/>
                  </a:moveTo>
                  <a:lnTo>
                    <a:pt x="210819" y="208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0300" y="0"/>
              <a:ext cx="4201159" cy="40792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95080" y="1348739"/>
              <a:ext cx="246379" cy="820419"/>
            </a:xfrm>
            <a:custGeom>
              <a:avLst/>
              <a:gdLst/>
              <a:ahLst/>
              <a:cxnLst/>
              <a:rect l="l" t="t" r="r" b="b"/>
              <a:pathLst>
                <a:path w="246379" h="820419">
                  <a:moveTo>
                    <a:pt x="122427" y="0"/>
                  </a:moveTo>
                  <a:lnTo>
                    <a:pt x="0" y="305308"/>
                  </a:lnTo>
                  <a:lnTo>
                    <a:pt x="246379" y="820420"/>
                  </a:lnTo>
                  <a:lnTo>
                    <a:pt x="246379" y="324358"/>
                  </a:lnTo>
                  <a:lnTo>
                    <a:pt x="12242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80" y="0"/>
              <a:ext cx="1023620" cy="16535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44940" y="1036319"/>
              <a:ext cx="96520" cy="495300"/>
            </a:xfrm>
            <a:custGeom>
              <a:avLst/>
              <a:gdLst/>
              <a:ahLst/>
              <a:cxnLst/>
              <a:rect l="l" t="t" r="r" b="b"/>
              <a:pathLst>
                <a:path w="96520" h="495300">
                  <a:moveTo>
                    <a:pt x="86867" y="0"/>
                  </a:moveTo>
                  <a:lnTo>
                    <a:pt x="0" y="228600"/>
                  </a:lnTo>
                  <a:lnTo>
                    <a:pt x="96519" y="495300"/>
                  </a:lnTo>
                  <a:lnTo>
                    <a:pt x="96519" y="9525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0" y="2542539"/>
              <a:ext cx="9131300" cy="29591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133840" y="552957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0" y="10160"/>
                  </a:lnTo>
                  <a:lnTo>
                    <a:pt x="10159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9141460" cy="5699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88820" y="335279"/>
              <a:ext cx="5204713" cy="1232154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322829" y="486092"/>
            <a:ext cx="45008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BAB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PENUTUP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335279" y="2189479"/>
            <a:ext cx="3729354" cy="1486535"/>
            <a:chOff x="335279" y="2189479"/>
            <a:chExt cx="3729354" cy="1486535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279" y="2275839"/>
              <a:ext cx="802894" cy="76479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4239" y="2189479"/>
              <a:ext cx="3160014" cy="9019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279" y="2860039"/>
              <a:ext cx="802894" cy="76479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4239" y="2773679"/>
              <a:ext cx="1940814" cy="90195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36257" y="2203386"/>
            <a:ext cx="3256915" cy="119507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860"/>
              </a:spcBef>
              <a:buClr>
                <a:srgbClr val="85D1EB"/>
              </a:buClr>
              <a:buSzPct val="89062"/>
              <a:buAutoNum type="alphaUcPeriod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MPULAN</a:t>
            </a:r>
            <a:endParaRPr sz="32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765"/>
              </a:spcBef>
              <a:buClr>
                <a:srgbClr val="85D1EB"/>
              </a:buClr>
              <a:buSzPct val="89062"/>
              <a:buAutoNum type="alphaUcPeriod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SARAN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7415" marR="5080" indent="-889635">
              <a:lnSpc>
                <a:spcPct val="100000"/>
              </a:lnSpc>
              <a:spcBef>
                <a:spcPts val="100"/>
              </a:spcBef>
            </a:pPr>
            <a:r>
              <a:rPr dirty="0"/>
              <a:t>MODEL-MODEL</a:t>
            </a:r>
            <a:r>
              <a:rPr spc="-114" dirty="0"/>
              <a:t> </a:t>
            </a:r>
            <a:r>
              <a:rPr dirty="0"/>
              <a:t>DESAIN </a:t>
            </a:r>
            <a:r>
              <a:rPr spc="-1450" dirty="0"/>
              <a:t> </a:t>
            </a:r>
            <a:r>
              <a:rPr spc="-15" dirty="0"/>
              <a:t>PENGEMBANGAN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937384"/>
            <a:ext cx="7242809" cy="387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320" marR="815340" indent="-5156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8320" algn="l"/>
              </a:tabLst>
            </a:pPr>
            <a:r>
              <a:rPr sz="3200" spc="-5" dirty="0">
                <a:solidFill>
                  <a:srgbClr val="FFC000"/>
                </a:solidFill>
                <a:latin typeface="Arial Black"/>
                <a:cs typeface="Arial Black"/>
              </a:rPr>
              <a:t>MODEL</a:t>
            </a:r>
            <a:r>
              <a:rPr sz="3200" spc="-25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000"/>
                </a:solidFill>
                <a:latin typeface="Arial Black"/>
                <a:cs typeface="Arial Black"/>
              </a:rPr>
              <a:t>DICK</a:t>
            </a:r>
            <a:r>
              <a:rPr sz="3200" spc="-10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000"/>
                </a:solidFill>
                <a:latin typeface="Arial Black"/>
                <a:cs typeface="Arial Black"/>
              </a:rPr>
              <a:t>&amp;</a:t>
            </a:r>
            <a:r>
              <a:rPr sz="3200" spc="-20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000"/>
                </a:solidFill>
                <a:latin typeface="Arial Black"/>
                <a:cs typeface="Arial Black"/>
              </a:rPr>
              <a:t>CAREY</a:t>
            </a:r>
            <a:r>
              <a:rPr sz="3200" spc="-25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000"/>
                </a:solidFill>
                <a:latin typeface="Arial Black"/>
                <a:cs typeface="Arial Black"/>
              </a:rPr>
              <a:t>(10 </a:t>
            </a:r>
            <a:r>
              <a:rPr sz="3200" spc="-1055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000"/>
                </a:solidFill>
                <a:latin typeface="Arial Black"/>
                <a:cs typeface="Arial Black"/>
              </a:rPr>
              <a:t>LANGKAH)</a:t>
            </a:r>
            <a:endParaRPr sz="3200" dirty="0">
              <a:solidFill>
                <a:srgbClr val="FFC000"/>
              </a:solidFill>
              <a:latin typeface="Arial Black"/>
              <a:cs typeface="Arial Black"/>
            </a:endParaRPr>
          </a:p>
          <a:p>
            <a:pPr marL="528320" indent="-51562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528320" algn="l"/>
              </a:tabLst>
            </a:pPr>
            <a:r>
              <a:rPr sz="3200" spc="-5" dirty="0">
                <a:solidFill>
                  <a:srgbClr val="C00000"/>
                </a:solidFill>
                <a:latin typeface="Arial Black"/>
                <a:cs typeface="Arial Black"/>
              </a:rPr>
              <a:t>MODEL</a:t>
            </a:r>
            <a:r>
              <a:rPr sz="32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Arial Black"/>
                <a:cs typeface="Arial Black"/>
              </a:rPr>
              <a:t>ADDIE</a:t>
            </a:r>
            <a:r>
              <a:rPr sz="32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Arial Black"/>
                <a:cs typeface="Arial Black"/>
              </a:rPr>
              <a:t>(5</a:t>
            </a:r>
            <a:r>
              <a:rPr sz="3200" spc="-2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Arial Black"/>
                <a:cs typeface="Arial Black"/>
              </a:rPr>
              <a:t>LANGKAH)</a:t>
            </a:r>
            <a:endParaRPr sz="3200" dirty="0">
              <a:latin typeface="Arial Black"/>
              <a:cs typeface="Arial Black"/>
            </a:endParaRPr>
          </a:p>
          <a:p>
            <a:pPr marL="528320" indent="-515620">
              <a:lnSpc>
                <a:spcPct val="100000"/>
              </a:lnSpc>
              <a:spcBef>
                <a:spcPts val="785"/>
              </a:spcBef>
              <a:buAutoNum type="arabicPeriod"/>
              <a:tabLst>
                <a:tab pos="528320" algn="l"/>
              </a:tabLst>
            </a:pPr>
            <a:r>
              <a:rPr sz="3200" spc="-5" dirty="0">
                <a:solidFill>
                  <a:srgbClr val="FFFF00"/>
                </a:solidFill>
                <a:latin typeface="Arial Black"/>
                <a:cs typeface="Arial Black"/>
              </a:rPr>
              <a:t>MODEL</a:t>
            </a:r>
            <a:r>
              <a:rPr sz="3200" spc="-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00"/>
                </a:solidFill>
                <a:latin typeface="Arial Black"/>
                <a:cs typeface="Arial Black"/>
              </a:rPr>
              <a:t>ASSURE</a:t>
            </a:r>
            <a:r>
              <a:rPr sz="3200" spc="-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 Black"/>
                <a:cs typeface="Arial Black"/>
              </a:rPr>
              <a:t>(6</a:t>
            </a:r>
            <a:r>
              <a:rPr sz="3200" spc="-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 Black"/>
                <a:cs typeface="Arial Black"/>
              </a:rPr>
              <a:t>LANGKAH)</a:t>
            </a:r>
            <a:endParaRPr sz="3200" dirty="0">
              <a:latin typeface="Arial Black"/>
              <a:cs typeface="Arial Black"/>
            </a:endParaRPr>
          </a:p>
          <a:p>
            <a:pPr marL="528320" marR="121920" indent="-51562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528320" algn="l"/>
              </a:tabLst>
            </a:pPr>
            <a:r>
              <a:rPr sz="3200" spc="-5" dirty="0">
                <a:solidFill>
                  <a:srgbClr val="00AF50"/>
                </a:solidFill>
                <a:latin typeface="Arial Black"/>
                <a:cs typeface="Arial Black"/>
              </a:rPr>
              <a:t>MODEL</a:t>
            </a:r>
            <a:r>
              <a:rPr sz="3200" spc="-25" dirty="0">
                <a:solidFill>
                  <a:srgbClr val="00AF50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00AF50"/>
                </a:solidFill>
                <a:latin typeface="Arial Black"/>
                <a:cs typeface="Arial Black"/>
              </a:rPr>
              <a:t>HANNAFIN</a:t>
            </a:r>
            <a:r>
              <a:rPr sz="3200" spc="15" dirty="0">
                <a:solidFill>
                  <a:srgbClr val="00AF5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00AF50"/>
                </a:solidFill>
                <a:latin typeface="Arial Black"/>
                <a:cs typeface="Arial Black"/>
              </a:rPr>
              <a:t>&amp;</a:t>
            </a:r>
            <a:r>
              <a:rPr sz="3200" spc="-30" dirty="0">
                <a:solidFill>
                  <a:srgbClr val="00AF5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00AF50"/>
                </a:solidFill>
                <a:latin typeface="Arial Black"/>
                <a:cs typeface="Arial Black"/>
              </a:rPr>
              <a:t>PECK</a:t>
            </a:r>
            <a:r>
              <a:rPr sz="3200" spc="-35" dirty="0">
                <a:solidFill>
                  <a:srgbClr val="00AF50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00AF50"/>
                </a:solidFill>
                <a:latin typeface="Arial Black"/>
                <a:cs typeface="Arial Black"/>
              </a:rPr>
              <a:t>(3 </a:t>
            </a:r>
            <a:r>
              <a:rPr sz="3200" spc="-1055" dirty="0">
                <a:solidFill>
                  <a:srgbClr val="00AF5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Arial Black"/>
                <a:cs typeface="Arial Black"/>
              </a:rPr>
              <a:t>LANGKAH)</a:t>
            </a:r>
            <a:endParaRPr sz="3200" dirty="0">
              <a:latin typeface="Arial Black"/>
              <a:cs typeface="Arial Black"/>
            </a:endParaRPr>
          </a:p>
          <a:p>
            <a:pPr marL="528320" indent="-51562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528320" algn="l"/>
              </a:tabLst>
            </a:pPr>
            <a:r>
              <a:rPr sz="3200" spc="-5" dirty="0">
                <a:latin typeface="Arial Black"/>
                <a:cs typeface="Arial Black"/>
              </a:rPr>
              <a:t>MODEL</a:t>
            </a:r>
            <a:r>
              <a:rPr sz="3200" spc="-15" dirty="0">
                <a:latin typeface="Arial Black"/>
                <a:cs typeface="Arial Black"/>
              </a:rPr>
              <a:t> </a:t>
            </a:r>
            <a:r>
              <a:rPr sz="3200" spc="-5" dirty="0">
                <a:latin typeface="Arial Black"/>
                <a:cs typeface="Arial Black"/>
              </a:rPr>
              <a:t>FOUR-D</a:t>
            </a:r>
            <a:r>
              <a:rPr sz="3200" spc="5" dirty="0">
                <a:latin typeface="Arial Black"/>
                <a:cs typeface="Arial Black"/>
              </a:rPr>
              <a:t> </a:t>
            </a:r>
            <a:r>
              <a:rPr sz="3200" spc="-5" dirty="0">
                <a:latin typeface="Arial Black"/>
                <a:cs typeface="Arial Black"/>
              </a:rPr>
              <a:t>(4</a:t>
            </a:r>
            <a:r>
              <a:rPr sz="3200" spc="-10" dirty="0">
                <a:latin typeface="Arial Black"/>
                <a:cs typeface="Arial Black"/>
              </a:rPr>
              <a:t> LANGKAH)</a:t>
            </a:r>
            <a:endParaRPr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45480" y="5877559"/>
              <a:ext cx="3395979" cy="492759"/>
            </a:xfrm>
            <a:custGeom>
              <a:avLst/>
              <a:gdLst/>
              <a:ahLst/>
              <a:cxnLst/>
              <a:rect l="l" t="t" r="r" b="b"/>
              <a:pathLst>
                <a:path w="3395979" h="492760">
                  <a:moveTo>
                    <a:pt x="3395980" y="177800"/>
                  </a:moveTo>
                  <a:lnTo>
                    <a:pt x="0" y="425945"/>
                  </a:lnTo>
                  <a:lnTo>
                    <a:pt x="0" y="492760"/>
                  </a:lnTo>
                  <a:lnTo>
                    <a:pt x="3395980" y="177800"/>
                  </a:lnTo>
                  <a:close/>
                </a:path>
                <a:path w="3395979" h="492760">
                  <a:moveTo>
                    <a:pt x="3395980" y="0"/>
                  </a:moveTo>
                  <a:lnTo>
                    <a:pt x="1849120" y="38023"/>
                  </a:lnTo>
                  <a:lnTo>
                    <a:pt x="1849120" y="160032"/>
                  </a:lnTo>
                  <a:lnTo>
                    <a:pt x="3395980" y="76047"/>
                  </a:lnTo>
                  <a:lnTo>
                    <a:pt x="33959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04279"/>
              <a:ext cx="5745480" cy="5511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29940" y="6418579"/>
              <a:ext cx="3990340" cy="436880"/>
            </a:xfrm>
            <a:custGeom>
              <a:avLst/>
              <a:gdLst/>
              <a:ahLst/>
              <a:cxnLst/>
              <a:rect l="l" t="t" r="r" b="b"/>
              <a:pathLst>
                <a:path w="3990340" h="436879">
                  <a:moveTo>
                    <a:pt x="3582924" y="0"/>
                  </a:moveTo>
                  <a:lnTo>
                    <a:pt x="0" y="436879"/>
                  </a:lnTo>
                  <a:lnTo>
                    <a:pt x="3459226" y="436879"/>
                  </a:lnTo>
                  <a:lnTo>
                    <a:pt x="3990340" y="322911"/>
                  </a:lnTo>
                  <a:lnTo>
                    <a:pt x="3582924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1340" y="6141720"/>
              <a:ext cx="2230119" cy="5994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85759" y="5001259"/>
              <a:ext cx="1155700" cy="381000"/>
            </a:xfrm>
            <a:custGeom>
              <a:avLst/>
              <a:gdLst/>
              <a:ahLst/>
              <a:cxnLst/>
              <a:rect l="l" t="t" r="r" b="b"/>
              <a:pathLst>
                <a:path w="1155700" h="381000">
                  <a:moveTo>
                    <a:pt x="0" y="0"/>
                  </a:moveTo>
                  <a:lnTo>
                    <a:pt x="0" y="9525"/>
                  </a:lnTo>
                  <a:lnTo>
                    <a:pt x="1155700" y="38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1460" cy="53441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94419" y="4109720"/>
              <a:ext cx="447040" cy="530860"/>
            </a:xfrm>
            <a:custGeom>
              <a:avLst/>
              <a:gdLst/>
              <a:ahLst/>
              <a:cxnLst/>
              <a:rect l="l" t="t" r="r" b="b"/>
              <a:pathLst>
                <a:path w="447040" h="530860">
                  <a:moveTo>
                    <a:pt x="152780" y="0"/>
                  </a:moveTo>
                  <a:lnTo>
                    <a:pt x="0" y="142620"/>
                  </a:lnTo>
                  <a:lnTo>
                    <a:pt x="447039" y="530859"/>
                  </a:lnTo>
                  <a:lnTo>
                    <a:pt x="447039" y="274192"/>
                  </a:lnTo>
                  <a:lnTo>
                    <a:pt x="1527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6359" y="0"/>
              <a:ext cx="4950460" cy="42519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30640" y="4023359"/>
              <a:ext cx="210820" cy="208279"/>
            </a:xfrm>
            <a:custGeom>
              <a:avLst/>
              <a:gdLst/>
              <a:ahLst/>
              <a:cxnLst/>
              <a:rect l="l" t="t" r="r" b="b"/>
              <a:pathLst>
                <a:path w="210820" h="208279">
                  <a:moveTo>
                    <a:pt x="0" y="0"/>
                  </a:moveTo>
                  <a:lnTo>
                    <a:pt x="210819" y="208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0300" y="0"/>
              <a:ext cx="4201159" cy="40792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95080" y="1348739"/>
              <a:ext cx="246379" cy="820419"/>
            </a:xfrm>
            <a:custGeom>
              <a:avLst/>
              <a:gdLst/>
              <a:ahLst/>
              <a:cxnLst/>
              <a:rect l="l" t="t" r="r" b="b"/>
              <a:pathLst>
                <a:path w="246379" h="820419">
                  <a:moveTo>
                    <a:pt x="122427" y="0"/>
                  </a:moveTo>
                  <a:lnTo>
                    <a:pt x="0" y="305308"/>
                  </a:lnTo>
                  <a:lnTo>
                    <a:pt x="246379" y="820420"/>
                  </a:lnTo>
                  <a:lnTo>
                    <a:pt x="246379" y="324358"/>
                  </a:lnTo>
                  <a:lnTo>
                    <a:pt x="12242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80" y="0"/>
              <a:ext cx="1023620" cy="16535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44940" y="1036319"/>
              <a:ext cx="96520" cy="495300"/>
            </a:xfrm>
            <a:custGeom>
              <a:avLst/>
              <a:gdLst/>
              <a:ahLst/>
              <a:cxnLst/>
              <a:rect l="l" t="t" r="r" b="b"/>
              <a:pathLst>
                <a:path w="96520" h="495300">
                  <a:moveTo>
                    <a:pt x="86867" y="0"/>
                  </a:moveTo>
                  <a:lnTo>
                    <a:pt x="0" y="228600"/>
                  </a:lnTo>
                  <a:lnTo>
                    <a:pt x="96519" y="495300"/>
                  </a:lnTo>
                  <a:lnTo>
                    <a:pt x="96519" y="9525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0" y="2542539"/>
              <a:ext cx="9131300" cy="29591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133840" y="552957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0" y="10160"/>
                  </a:lnTo>
                  <a:lnTo>
                    <a:pt x="10159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9141460" cy="5699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2200" y="381000"/>
              <a:ext cx="6992874" cy="1120394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395349" y="498792"/>
            <a:ext cx="63576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FFFF"/>
                </a:solidFill>
              </a:rPr>
              <a:t>MODEL</a:t>
            </a:r>
            <a:r>
              <a:rPr sz="4000" spc="-1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DICK</a:t>
            </a:r>
            <a:r>
              <a:rPr sz="4000" spc="-2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&amp;</a:t>
            </a:r>
            <a:r>
              <a:rPr sz="4000" spc="-1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CAREY</a:t>
            </a:r>
            <a:endParaRPr sz="4000" dirty="0"/>
          </a:p>
        </p:txBody>
      </p:sp>
      <p:grpSp>
        <p:nvGrpSpPr>
          <p:cNvPr id="22" name="object 22"/>
          <p:cNvGrpSpPr/>
          <p:nvPr/>
        </p:nvGrpSpPr>
        <p:grpSpPr>
          <a:xfrm>
            <a:off x="355600" y="1333500"/>
            <a:ext cx="8118475" cy="5524500"/>
            <a:chOff x="355600" y="1333500"/>
            <a:chExt cx="8118475" cy="552450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600" y="1397000"/>
              <a:ext cx="579374" cy="58191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3280" y="1333500"/>
              <a:ext cx="5999734" cy="6835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3280" y="1663700"/>
              <a:ext cx="4630674" cy="68351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600" y="2128519"/>
              <a:ext cx="579374" cy="58191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3280" y="2065019"/>
              <a:ext cx="5362194" cy="68351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600" y="2532380"/>
              <a:ext cx="579374" cy="58191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3280" y="2468880"/>
              <a:ext cx="7630414" cy="68351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600" y="2933700"/>
              <a:ext cx="579374" cy="58191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3280" y="2870200"/>
              <a:ext cx="6007354" cy="68351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600" y="3337560"/>
              <a:ext cx="579374" cy="58191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3280" y="3274060"/>
              <a:ext cx="6952233" cy="68351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600" y="3738879"/>
              <a:ext cx="579374" cy="58191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43280" y="3675379"/>
              <a:ext cx="7579614" cy="6835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600" y="4140200"/>
              <a:ext cx="579374" cy="58191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3280" y="4076700"/>
              <a:ext cx="6728714" cy="68351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3280" y="4406900"/>
              <a:ext cx="2939034" cy="68351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600" y="4871720"/>
              <a:ext cx="579374" cy="58191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43280" y="4808220"/>
              <a:ext cx="7579614" cy="68351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3280" y="5138420"/>
              <a:ext cx="1968754" cy="68351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600" y="5603240"/>
              <a:ext cx="579374" cy="58191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3280" y="5539740"/>
              <a:ext cx="4480814" cy="68351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5600" y="6007100"/>
              <a:ext cx="731774" cy="58191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43280" y="5943600"/>
              <a:ext cx="7579614" cy="68351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3280" y="6271263"/>
              <a:ext cx="1750314" cy="586734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507365" y="1416684"/>
            <a:ext cx="7774940" cy="533082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28320" marR="1735455" indent="-516255">
              <a:lnSpc>
                <a:spcPts val="2600"/>
              </a:lnSpc>
              <a:spcBef>
                <a:spcPts val="420"/>
              </a:spcBef>
              <a:buClr>
                <a:srgbClr val="85D1EB"/>
              </a:buClr>
              <a:buSzPct val="89583"/>
              <a:buAutoNum type="arabicPeriod"/>
              <a:tabLst>
                <a:tab pos="528320" algn="l"/>
                <a:tab pos="528955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MENGANALISIS</a:t>
            </a:r>
            <a:r>
              <a:rPr sz="24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KEBUTUHAN</a:t>
            </a:r>
            <a:r>
              <a:rPr sz="24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sz="2400" b="1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MENGIDENTIFIAKSI</a:t>
            </a:r>
            <a:r>
              <a:rPr sz="24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TUJUAN</a:t>
            </a:r>
            <a:endParaRPr sz="2400" dirty="0">
              <a:latin typeface="Arial"/>
              <a:cs typeface="Arial"/>
            </a:endParaRPr>
          </a:p>
          <a:p>
            <a:pPr marL="528320" indent="-516255">
              <a:lnSpc>
                <a:spcPct val="100000"/>
              </a:lnSpc>
              <a:spcBef>
                <a:spcPts val="240"/>
              </a:spcBef>
              <a:buClr>
                <a:srgbClr val="85D1EB"/>
              </a:buClr>
              <a:buSzPct val="89583"/>
              <a:buAutoNum type="arabicPeriod"/>
              <a:tabLst>
                <a:tab pos="528320" algn="l"/>
                <a:tab pos="528955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MENGANALISIS</a:t>
            </a:r>
            <a:r>
              <a:rPr sz="24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PEMBELAJARAN</a:t>
            </a:r>
            <a:endParaRPr sz="2400" dirty="0">
              <a:latin typeface="Arial"/>
              <a:cs typeface="Arial"/>
            </a:endParaRPr>
          </a:p>
          <a:p>
            <a:pPr marL="528320" indent="-516255">
              <a:lnSpc>
                <a:spcPct val="100000"/>
              </a:lnSpc>
              <a:spcBef>
                <a:spcPts val="300"/>
              </a:spcBef>
              <a:buClr>
                <a:srgbClr val="85D1EB"/>
              </a:buClr>
              <a:buSzPct val="89583"/>
              <a:buAutoNum type="arabicPeriod"/>
              <a:tabLst>
                <a:tab pos="528320" algn="l"/>
                <a:tab pos="528955" algn="l"/>
              </a:tabLst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MENGANALISIS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PEBELAJAR</a:t>
            </a:r>
            <a:r>
              <a:rPr sz="24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4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KONTEKSNYA</a:t>
            </a:r>
            <a:endParaRPr sz="2400" dirty="0">
              <a:latin typeface="Arial"/>
              <a:cs typeface="Arial"/>
            </a:endParaRPr>
          </a:p>
          <a:p>
            <a:pPr marL="528320" indent="-516255">
              <a:lnSpc>
                <a:spcPct val="100000"/>
              </a:lnSpc>
              <a:spcBef>
                <a:spcPts val="285"/>
              </a:spcBef>
              <a:buClr>
                <a:srgbClr val="85D1EB"/>
              </a:buClr>
              <a:buSzPct val="89583"/>
              <a:buAutoNum type="arabicPeriod"/>
              <a:tabLst>
                <a:tab pos="528320" algn="l"/>
                <a:tab pos="528955" algn="l"/>
              </a:tabLst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MENULISKAN</a:t>
            </a:r>
            <a:r>
              <a:rPr sz="24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TUJUAN</a:t>
            </a:r>
            <a:r>
              <a:rPr sz="24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UNJUK KERJA</a:t>
            </a:r>
            <a:endParaRPr sz="2400" dirty="0">
              <a:latin typeface="Arial"/>
              <a:cs typeface="Arial"/>
            </a:endParaRPr>
          </a:p>
          <a:p>
            <a:pPr marL="528320" indent="-516255">
              <a:lnSpc>
                <a:spcPct val="100000"/>
              </a:lnSpc>
              <a:spcBef>
                <a:spcPts val="300"/>
              </a:spcBef>
              <a:buClr>
                <a:srgbClr val="85D1EB"/>
              </a:buClr>
              <a:buSzPct val="89583"/>
              <a:buAutoNum type="arabicPeriod"/>
              <a:tabLst>
                <a:tab pos="528320" algn="l"/>
                <a:tab pos="528955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MENGEMBANGKAN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INSTRUMEN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PENILAIAN</a:t>
            </a:r>
            <a:endParaRPr sz="2400" dirty="0">
              <a:latin typeface="Arial"/>
              <a:cs typeface="Arial"/>
            </a:endParaRPr>
          </a:p>
          <a:p>
            <a:pPr marL="528320" indent="-516255">
              <a:lnSpc>
                <a:spcPct val="100000"/>
              </a:lnSpc>
              <a:spcBef>
                <a:spcPts val="280"/>
              </a:spcBef>
              <a:buClr>
                <a:srgbClr val="85D1EB"/>
              </a:buClr>
              <a:buSzPct val="89583"/>
              <a:buAutoNum type="arabicPeriod"/>
              <a:tabLst>
                <a:tab pos="528320" algn="l"/>
                <a:tab pos="528955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MENGEMBANGKAN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STRATEGI</a:t>
            </a:r>
            <a:r>
              <a:rPr sz="24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PEMBELAJARAN</a:t>
            </a:r>
            <a:endParaRPr sz="2400" dirty="0">
              <a:latin typeface="Arial"/>
              <a:cs typeface="Arial"/>
            </a:endParaRPr>
          </a:p>
          <a:p>
            <a:pPr marL="528320" indent="-516255">
              <a:lnSpc>
                <a:spcPts val="2740"/>
              </a:lnSpc>
              <a:spcBef>
                <a:spcPts val="280"/>
              </a:spcBef>
              <a:buClr>
                <a:srgbClr val="85D1EB"/>
              </a:buClr>
              <a:buSzPct val="89583"/>
              <a:buAutoNum type="arabicPeriod"/>
              <a:tabLst>
                <a:tab pos="528320" algn="l"/>
                <a:tab pos="528955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MENGEMBANGKAN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MEMILIH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BAHAN</a:t>
            </a:r>
            <a:endParaRPr sz="2400" dirty="0">
              <a:latin typeface="Arial"/>
              <a:cs typeface="Arial"/>
            </a:endParaRPr>
          </a:p>
          <a:p>
            <a:pPr marL="528320">
              <a:lnSpc>
                <a:spcPts val="2740"/>
              </a:lnSpc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PEMBELAJARAN</a:t>
            </a:r>
            <a:endParaRPr sz="2400" dirty="0">
              <a:latin typeface="Arial"/>
              <a:cs typeface="Arial"/>
            </a:endParaRPr>
          </a:p>
          <a:p>
            <a:pPr marL="528320" indent="-516255">
              <a:lnSpc>
                <a:spcPts val="2740"/>
              </a:lnSpc>
              <a:spcBef>
                <a:spcPts val="280"/>
              </a:spcBef>
              <a:buClr>
                <a:srgbClr val="85D1EB"/>
              </a:buClr>
              <a:buSzPct val="89583"/>
              <a:buAutoNum type="arabicPeriod" startAt="8"/>
              <a:tabLst>
                <a:tab pos="528320" algn="l"/>
                <a:tab pos="528955" algn="l"/>
              </a:tabLst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MERANCANG</a:t>
            </a:r>
            <a:r>
              <a:rPr sz="24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4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MELAKSANAKAN</a:t>
            </a:r>
            <a:r>
              <a:rPr sz="24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EVALUASI</a:t>
            </a:r>
            <a:endParaRPr sz="2400" dirty="0">
              <a:latin typeface="Arial"/>
              <a:cs typeface="Arial"/>
            </a:endParaRPr>
          </a:p>
          <a:p>
            <a:pPr marL="528320">
              <a:lnSpc>
                <a:spcPts val="2740"/>
              </a:lnSpc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FORMATIF</a:t>
            </a:r>
            <a:endParaRPr sz="2400" dirty="0">
              <a:latin typeface="Arial"/>
              <a:cs typeface="Arial"/>
            </a:endParaRPr>
          </a:p>
          <a:p>
            <a:pPr marL="528320" indent="-516255">
              <a:lnSpc>
                <a:spcPct val="100000"/>
              </a:lnSpc>
              <a:spcBef>
                <a:spcPts val="280"/>
              </a:spcBef>
              <a:buClr>
                <a:srgbClr val="85D1EB"/>
              </a:buClr>
              <a:buSzPct val="89583"/>
              <a:buAutoNum type="arabicPeriod" startAt="9"/>
              <a:tabLst>
                <a:tab pos="528320" algn="l"/>
                <a:tab pos="52895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MEREVISI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PEMBELAJARAN</a:t>
            </a:r>
            <a:endParaRPr sz="2400" dirty="0">
              <a:latin typeface="Arial"/>
              <a:cs typeface="Arial"/>
            </a:endParaRPr>
          </a:p>
          <a:p>
            <a:pPr marL="528320" marR="168910" indent="-516255">
              <a:lnSpc>
                <a:spcPts val="2580"/>
              </a:lnSpc>
              <a:spcBef>
                <a:spcPts val="640"/>
              </a:spcBef>
              <a:buClr>
                <a:srgbClr val="85D1EB"/>
              </a:buClr>
              <a:buSzPct val="89583"/>
              <a:buAutoNum type="arabicPeriod" startAt="9"/>
              <a:tabLst>
                <a:tab pos="528320" algn="l"/>
                <a:tab pos="528955" algn="l"/>
              </a:tabLst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MERANCANG</a:t>
            </a:r>
            <a:r>
              <a:rPr sz="24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MELAKSANAKAN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EVALUASI </a:t>
            </a:r>
            <a:r>
              <a:rPr sz="2400" b="1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SUMATIF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45480" y="5877559"/>
              <a:ext cx="3395979" cy="492759"/>
            </a:xfrm>
            <a:custGeom>
              <a:avLst/>
              <a:gdLst/>
              <a:ahLst/>
              <a:cxnLst/>
              <a:rect l="l" t="t" r="r" b="b"/>
              <a:pathLst>
                <a:path w="3395979" h="492760">
                  <a:moveTo>
                    <a:pt x="3395980" y="177800"/>
                  </a:moveTo>
                  <a:lnTo>
                    <a:pt x="0" y="425945"/>
                  </a:lnTo>
                  <a:lnTo>
                    <a:pt x="0" y="492760"/>
                  </a:lnTo>
                  <a:lnTo>
                    <a:pt x="3395980" y="177800"/>
                  </a:lnTo>
                  <a:close/>
                </a:path>
                <a:path w="3395979" h="492760">
                  <a:moveTo>
                    <a:pt x="3395980" y="0"/>
                  </a:moveTo>
                  <a:lnTo>
                    <a:pt x="1849120" y="38023"/>
                  </a:lnTo>
                  <a:lnTo>
                    <a:pt x="1849120" y="160032"/>
                  </a:lnTo>
                  <a:lnTo>
                    <a:pt x="3395980" y="76047"/>
                  </a:lnTo>
                  <a:lnTo>
                    <a:pt x="33959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04279"/>
              <a:ext cx="5745480" cy="5511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29940" y="6418579"/>
              <a:ext cx="3990340" cy="436880"/>
            </a:xfrm>
            <a:custGeom>
              <a:avLst/>
              <a:gdLst/>
              <a:ahLst/>
              <a:cxnLst/>
              <a:rect l="l" t="t" r="r" b="b"/>
              <a:pathLst>
                <a:path w="3990340" h="436879">
                  <a:moveTo>
                    <a:pt x="3582924" y="0"/>
                  </a:moveTo>
                  <a:lnTo>
                    <a:pt x="0" y="436879"/>
                  </a:lnTo>
                  <a:lnTo>
                    <a:pt x="3459226" y="436879"/>
                  </a:lnTo>
                  <a:lnTo>
                    <a:pt x="3990340" y="322911"/>
                  </a:lnTo>
                  <a:lnTo>
                    <a:pt x="3582924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1340" y="6141720"/>
              <a:ext cx="2230119" cy="5994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85759" y="5001259"/>
              <a:ext cx="1155700" cy="381000"/>
            </a:xfrm>
            <a:custGeom>
              <a:avLst/>
              <a:gdLst/>
              <a:ahLst/>
              <a:cxnLst/>
              <a:rect l="l" t="t" r="r" b="b"/>
              <a:pathLst>
                <a:path w="1155700" h="381000">
                  <a:moveTo>
                    <a:pt x="0" y="0"/>
                  </a:moveTo>
                  <a:lnTo>
                    <a:pt x="0" y="9525"/>
                  </a:lnTo>
                  <a:lnTo>
                    <a:pt x="1155700" y="38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1460" cy="53441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94419" y="4109720"/>
              <a:ext cx="447040" cy="530860"/>
            </a:xfrm>
            <a:custGeom>
              <a:avLst/>
              <a:gdLst/>
              <a:ahLst/>
              <a:cxnLst/>
              <a:rect l="l" t="t" r="r" b="b"/>
              <a:pathLst>
                <a:path w="447040" h="530860">
                  <a:moveTo>
                    <a:pt x="152780" y="0"/>
                  </a:moveTo>
                  <a:lnTo>
                    <a:pt x="0" y="142620"/>
                  </a:lnTo>
                  <a:lnTo>
                    <a:pt x="447039" y="530859"/>
                  </a:lnTo>
                  <a:lnTo>
                    <a:pt x="447039" y="274192"/>
                  </a:lnTo>
                  <a:lnTo>
                    <a:pt x="1527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6359" y="0"/>
              <a:ext cx="4950460" cy="42519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30640" y="4023359"/>
              <a:ext cx="210820" cy="208279"/>
            </a:xfrm>
            <a:custGeom>
              <a:avLst/>
              <a:gdLst/>
              <a:ahLst/>
              <a:cxnLst/>
              <a:rect l="l" t="t" r="r" b="b"/>
              <a:pathLst>
                <a:path w="210820" h="208279">
                  <a:moveTo>
                    <a:pt x="0" y="0"/>
                  </a:moveTo>
                  <a:lnTo>
                    <a:pt x="210819" y="208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0300" y="0"/>
              <a:ext cx="4201159" cy="40792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95080" y="1348739"/>
              <a:ext cx="246379" cy="820419"/>
            </a:xfrm>
            <a:custGeom>
              <a:avLst/>
              <a:gdLst/>
              <a:ahLst/>
              <a:cxnLst/>
              <a:rect l="l" t="t" r="r" b="b"/>
              <a:pathLst>
                <a:path w="246379" h="820419">
                  <a:moveTo>
                    <a:pt x="122427" y="0"/>
                  </a:moveTo>
                  <a:lnTo>
                    <a:pt x="0" y="305308"/>
                  </a:lnTo>
                  <a:lnTo>
                    <a:pt x="246379" y="820420"/>
                  </a:lnTo>
                  <a:lnTo>
                    <a:pt x="246379" y="324358"/>
                  </a:lnTo>
                  <a:lnTo>
                    <a:pt x="12242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80" y="0"/>
              <a:ext cx="1023620" cy="16535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44940" y="1036319"/>
              <a:ext cx="96520" cy="495300"/>
            </a:xfrm>
            <a:custGeom>
              <a:avLst/>
              <a:gdLst/>
              <a:ahLst/>
              <a:cxnLst/>
              <a:rect l="l" t="t" r="r" b="b"/>
              <a:pathLst>
                <a:path w="96520" h="495300">
                  <a:moveTo>
                    <a:pt x="86867" y="0"/>
                  </a:moveTo>
                  <a:lnTo>
                    <a:pt x="0" y="228600"/>
                  </a:lnTo>
                  <a:lnTo>
                    <a:pt x="96519" y="495300"/>
                  </a:lnTo>
                  <a:lnTo>
                    <a:pt x="96519" y="9525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0" y="2542539"/>
              <a:ext cx="9131300" cy="29591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133840" y="552957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0" y="10160"/>
                  </a:lnTo>
                  <a:lnTo>
                    <a:pt x="10159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9141460" cy="5699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7560" y="335279"/>
              <a:ext cx="5044694" cy="1232154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401570" y="465772"/>
            <a:ext cx="43446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4745" algn="l"/>
              </a:tabLst>
            </a:pPr>
            <a:r>
              <a:rPr dirty="0">
                <a:solidFill>
                  <a:srgbClr val="FFFFFF"/>
                </a:solidFill>
              </a:rPr>
              <a:t>MODEL	ADDIE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279400" y="1671320"/>
            <a:ext cx="5222875" cy="3292475"/>
            <a:chOff x="279400" y="1671320"/>
            <a:chExt cx="5222875" cy="3292475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9400" y="1671320"/>
              <a:ext cx="929894" cy="95275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0259" y="1699260"/>
              <a:ext cx="2837433" cy="9019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9400" y="2255520"/>
              <a:ext cx="929894" cy="95275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0259" y="2283460"/>
              <a:ext cx="2273554" cy="90195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9400" y="2842260"/>
              <a:ext cx="929894" cy="9527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0259" y="2870200"/>
              <a:ext cx="3970274" cy="90195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9400" y="3426460"/>
              <a:ext cx="929894" cy="95275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0259" y="3454400"/>
              <a:ext cx="4691634" cy="90195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9400" y="4010660"/>
              <a:ext cx="929894" cy="95275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0259" y="4038600"/>
              <a:ext cx="3513074" cy="90195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36257" y="1698382"/>
            <a:ext cx="4697095" cy="29495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528320" indent="-515620">
              <a:lnSpc>
                <a:spcPct val="100000"/>
              </a:lnSpc>
              <a:spcBef>
                <a:spcPts val="855"/>
              </a:spcBef>
              <a:buClr>
                <a:srgbClr val="85D1EB"/>
              </a:buClr>
              <a:buSzPct val="89062"/>
              <a:buAutoNum type="arabicPeriod"/>
              <a:tabLst>
                <a:tab pos="528320" algn="l"/>
              </a:tabLst>
            </a:pPr>
            <a:r>
              <a:rPr sz="3200" spc="-5" dirty="0">
                <a:solidFill>
                  <a:srgbClr val="FFFFFF"/>
                </a:solidFill>
                <a:latin typeface="Arial Black"/>
                <a:cs typeface="Arial Black"/>
              </a:rPr>
              <a:t>ANALYSIS</a:t>
            </a:r>
            <a:endParaRPr sz="3200">
              <a:latin typeface="Arial Black"/>
              <a:cs typeface="Arial Black"/>
            </a:endParaRPr>
          </a:p>
          <a:p>
            <a:pPr marL="528320" indent="-515620">
              <a:lnSpc>
                <a:spcPct val="100000"/>
              </a:lnSpc>
              <a:spcBef>
                <a:spcPts val="760"/>
              </a:spcBef>
              <a:buClr>
                <a:srgbClr val="85D1EB"/>
              </a:buClr>
              <a:buSzPct val="89062"/>
              <a:buAutoNum type="arabicPeriod"/>
              <a:tabLst>
                <a:tab pos="528320" algn="l"/>
              </a:tabLst>
            </a:pPr>
            <a:r>
              <a:rPr sz="3200" spc="-5" dirty="0">
                <a:solidFill>
                  <a:srgbClr val="FFFFFF"/>
                </a:solidFill>
                <a:latin typeface="Arial Black"/>
                <a:cs typeface="Arial Black"/>
              </a:rPr>
              <a:t>DESIGN</a:t>
            </a:r>
            <a:endParaRPr sz="3200">
              <a:latin typeface="Arial Black"/>
              <a:cs typeface="Arial Black"/>
            </a:endParaRPr>
          </a:p>
          <a:p>
            <a:pPr marL="528320" indent="-515620">
              <a:lnSpc>
                <a:spcPct val="100000"/>
              </a:lnSpc>
              <a:spcBef>
                <a:spcPts val="780"/>
              </a:spcBef>
              <a:buClr>
                <a:srgbClr val="85D1EB"/>
              </a:buClr>
              <a:buSzPct val="89062"/>
              <a:buAutoNum type="arabicPeriod"/>
              <a:tabLst>
                <a:tab pos="528320" algn="l"/>
              </a:tabLst>
            </a:pPr>
            <a:r>
              <a:rPr sz="3200" spc="-5" dirty="0">
                <a:solidFill>
                  <a:srgbClr val="FFFFFF"/>
                </a:solidFill>
                <a:latin typeface="Arial Black"/>
                <a:cs typeface="Arial Black"/>
              </a:rPr>
              <a:t>DEVELOPMENT</a:t>
            </a:r>
            <a:endParaRPr sz="3200">
              <a:latin typeface="Arial Black"/>
              <a:cs typeface="Arial Black"/>
            </a:endParaRPr>
          </a:p>
          <a:p>
            <a:pPr marL="528320" indent="-515620">
              <a:lnSpc>
                <a:spcPct val="100000"/>
              </a:lnSpc>
              <a:spcBef>
                <a:spcPts val="765"/>
              </a:spcBef>
              <a:buClr>
                <a:srgbClr val="85D1EB"/>
              </a:buClr>
              <a:buSzPct val="89062"/>
              <a:buAutoNum type="arabicPeriod"/>
              <a:tabLst>
                <a:tab pos="528320" algn="l"/>
              </a:tabLst>
            </a:pPr>
            <a:r>
              <a:rPr sz="3200" spc="-5" dirty="0">
                <a:solidFill>
                  <a:srgbClr val="FFFFFF"/>
                </a:solidFill>
                <a:latin typeface="Arial Black"/>
                <a:cs typeface="Arial Black"/>
              </a:rPr>
              <a:t>IMPLEMENTATION</a:t>
            </a:r>
            <a:endParaRPr sz="3200">
              <a:latin typeface="Arial Black"/>
              <a:cs typeface="Arial Black"/>
            </a:endParaRPr>
          </a:p>
          <a:p>
            <a:pPr marL="528320" indent="-515620">
              <a:lnSpc>
                <a:spcPct val="100000"/>
              </a:lnSpc>
              <a:spcBef>
                <a:spcPts val="765"/>
              </a:spcBef>
              <a:buClr>
                <a:srgbClr val="85D1EB"/>
              </a:buClr>
              <a:buSzPct val="89062"/>
              <a:buAutoNum type="arabicPeriod"/>
              <a:tabLst>
                <a:tab pos="528320" algn="l"/>
              </a:tabLst>
            </a:pPr>
            <a:r>
              <a:rPr sz="3200" spc="-5" dirty="0">
                <a:solidFill>
                  <a:srgbClr val="FFFFFF"/>
                </a:solidFill>
                <a:latin typeface="Arial Black"/>
                <a:cs typeface="Arial Black"/>
              </a:rPr>
              <a:t>EVALUATION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45480" y="5877559"/>
              <a:ext cx="3395979" cy="492759"/>
            </a:xfrm>
            <a:custGeom>
              <a:avLst/>
              <a:gdLst/>
              <a:ahLst/>
              <a:cxnLst/>
              <a:rect l="l" t="t" r="r" b="b"/>
              <a:pathLst>
                <a:path w="3395979" h="492760">
                  <a:moveTo>
                    <a:pt x="3395980" y="177800"/>
                  </a:moveTo>
                  <a:lnTo>
                    <a:pt x="0" y="425945"/>
                  </a:lnTo>
                  <a:lnTo>
                    <a:pt x="0" y="492760"/>
                  </a:lnTo>
                  <a:lnTo>
                    <a:pt x="3395980" y="177800"/>
                  </a:lnTo>
                  <a:close/>
                </a:path>
                <a:path w="3395979" h="492760">
                  <a:moveTo>
                    <a:pt x="3395980" y="0"/>
                  </a:moveTo>
                  <a:lnTo>
                    <a:pt x="1849120" y="38023"/>
                  </a:lnTo>
                  <a:lnTo>
                    <a:pt x="1849120" y="160032"/>
                  </a:lnTo>
                  <a:lnTo>
                    <a:pt x="3395980" y="76047"/>
                  </a:lnTo>
                  <a:lnTo>
                    <a:pt x="33959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04279"/>
              <a:ext cx="5745480" cy="5511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29940" y="6418579"/>
              <a:ext cx="3990340" cy="436880"/>
            </a:xfrm>
            <a:custGeom>
              <a:avLst/>
              <a:gdLst/>
              <a:ahLst/>
              <a:cxnLst/>
              <a:rect l="l" t="t" r="r" b="b"/>
              <a:pathLst>
                <a:path w="3990340" h="436879">
                  <a:moveTo>
                    <a:pt x="3582924" y="0"/>
                  </a:moveTo>
                  <a:lnTo>
                    <a:pt x="0" y="436879"/>
                  </a:lnTo>
                  <a:lnTo>
                    <a:pt x="3459226" y="436879"/>
                  </a:lnTo>
                  <a:lnTo>
                    <a:pt x="3990340" y="322911"/>
                  </a:lnTo>
                  <a:lnTo>
                    <a:pt x="3582924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1340" y="6141720"/>
              <a:ext cx="2230119" cy="5994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85759" y="5001259"/>
              <a:ext cx="1155700" cy="381000"/>
            </a:xfrm>
            <a:custGeom>
              <a:avLst/>
              <a:gdLst/>
              <a:ahLst/>
              <a:cxnLst/>
              <a:rect l="l" t="t" r="r" b="b"/>
              <a:pathLst>
                <a:path w="1155700" h="381000">
                  <a:moveTo>
                    <a:pt x="0" y="0"/>
                  </a:moveTo>
                  <a:lnTo>
                    <a:pt x="0" y="9525"/>
                  </a:lnTo>
                  <a:lnTo>
                    <a:pt x="1155700" y="38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1460" cy="53441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94419" y="4109720"/>
              <a:ext cx="447040" cy="530860"/>
            </a:xfrm>
            <a:custGeom>
              <a:avLst/>
              <a:gdLst/>
              <a:ahLst/>
              <a:cxnLst/>
              <a:rect l="l" t="t" r="r" b="b"/>
              <a:pathLst>
                <a:path w="447040" h="530860">
                  <a:moveTo>
                    <a:pt x="152780" y="0"/>
                  </a:moveTo>
                  <a:lnTo>
                    <a:pt x="0" y="142620"/>
                  </a:lnTo>
                  <a:lnTo>
                    <a:pt x="447039" y="530859"/>
                  </a:lnTo>
                  <a:lnTo>
                    <a:pt x="447039" y="274192"/>
                  </a:lnTo>
                  <a:lnTo>
                    <a:pt x="1527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6359" y="0"/>
              <a:ext cx="4950460" cy="42519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30640" y="4023359"/>
              <a:ext cx="210820" cy="208279"/>
            </a:xfrm>
            <a:custGeom>
              <a:avLst/>
              <a:gdLst/>
              <a:ahLst/>
              <a:cxnLst/>
              <a:rect l="l" t="t" r="r" b="b"/>
              <a:pathLst>
                <a:path w="210820" h="208279">
                  <a:moveTo>
                    <a:pt x="0" y="0"/>
                  </a:moveTo>
                  <a:lnTo>
                    <a:pt x="210819" y="208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0300" y="0"/>
              <a:ext cx="4201159" cy="40792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95080" y="1348739"/>
              <a:ext cx="246379" cy="820419"/>
            </a:xfrm>
            <a:custGeom>
              <a:avLst/>
              <a:gdLst/>
              <a:ahLst/>
              <a:cxnLst/>
              <a:rect l="l" t="t" r="r" b="b"/>
              <a:pathLst>
                <a:path w="246379" h="820419">
                  <a:moveTo>
                    <a:pt x="122427" y="0"/>
                  </a:moveTo>
                  <a:lnTo>
                    <a:pt x="0" y="305308"/>
                  </a:lnTo>
                  <a:lnTo>
                    <a:pt x="246379" y="820420"/>
                  </a:lnTo>
                  <a:lnTo>
                    <a:pt x="246379" y="324358"/>
                  </a:lnTo>
                  <a:lnTo>
                    <a:pt x="12242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80" y="0"/>
              <a:ext cx="1023620" cy="16535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44940" y="1036319"/>
              <a:ext cx="96520" cy="495300"/>
            </a:xfrm>
            <a:custGeom>
              <a:avLst/>
              <a:gdLst/>
              <a:ahLst/>
              <a:cxnLst/>
              <a:rect l="l" t="t" r="r" b="b"/>
              <a:pathLst>
                <a:path w="96520" h="495300">
                  <a:moveTo>
                    <a:pt x="86867" y="0"/>
                  </a:moveTo>
                  <a:lnTo>
                    <a:pt x="0" y="228600"/>
                  </a:lnTo>
                  <a:lnTo>
                    <a:pt x="96519" y="495300"/>
                  </a:lnTo>
                  <a:lnTo>
                    <a:pt x="96519" y="9525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0" y="2542539"/>
              <a:ext cx="9131300" cy="29591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133840" y="552957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0" y="10160"/>
                  </a:lnTo>
                  <a:lnTo>
                    <a:pt x="10159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9141460" cy="5699760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955742" y="720362"/>
            <a:ext cx="496252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04745" algn="l"/>
              </a:tabLst>
            </a:pPr>
            <a:r>
              <a:rPr dirty="0">
                <a:solidFill>
                  <a:srgbClr val="FFFFFF"/>
                </a:solidFill>
              </a:rPr>
              <a:t>MODEL	</a:t>
            </a:r>
            <a:r>
              <a:rPr spc="-15" dirty="0">
                <a:solidFill>
                  <a:srgbClr val="FFFFFF"/>
                </a:solidFill>
              </a:rPr>
              <a:t>A</a:t>
            </a:r>
            <a:r>
              <a:rPr spc="-5" dirty="0">
                <a:solidFill>
                  <a:srgbClr val="FFFFFF"/>
                </a:solidFill>
              </a:rPr>
              <a:t>SSURE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idx="1"/>
          </p:nvPr>
        </p:nvSpPr>
        <p:spPr>
          <a:xfrm>
            <a:off x="656328" y="1768154"/>
            <a:ext cx="7524003" cy="3744102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528320" indent="-515620">
              <a:lnSpc>
                <a:spcPct val="100000"/>
              </a:lnSpc>
              <a:spcBef>
                <a:spcPts val="860"/>
              </a:spcBef>
              <a:buClr>
                <a:srgbClr val="85D1EB"/>
              </a:buClr>
              <a:buSzPct val="89062"/>
              <a:buAutoNum type="arabicPeriod"/>
              <a:tabLst>
                <a:tab pos="528320" algn="l"/>
              </a:tabLst>
            </a:pPr>
            <a:r>
              <a:rPr sz="2400" b="1" spc="-5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ANALIZE</a:t>
            </a:r>
            <a:r>
              <a:rPr sz="2400" b="1" spc="-2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sz="2400" b="1" spc="-5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LEARNER</a:t>
            </a:r>
          </a:p>
          <a:p>
            <a:pPr marL="528320" indent="-515620">
              <a:lnSpc>
                <a:spcPct val="100000"/>
              </a:lnSpc>
              <a:spcBef>
                <a:spcPts val="760"/>
              </a:spcBef>
              <a:buClr>
                <a:srgbClr val="85D1EB"/>
              </a:buClr>
              <a:buSzPct val="89062"/>
              <a:buAutoNum type="arabicPeriod"/>
              <a:tabLst>
                <a:tab pos="528320" algn="l"/>
              </a:tabLst>
            </a:pPr>
            <a:r>
              <a:rPr sz="2400" b="1" spc="-5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STATE</a:t>
            </a:r>
            <a:r>
              <a:rPr sz="2400" b="1" spc="-5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sz="2400" b="1" spc="-5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OBJECTIVE</a:t>
            </a:r>
          </a:p>
          <a:p>
            <a:pPr marL="528320" marR="318770" indent="-515620">
              <a:lnSpc>
                <a:spcPct val="100000"/>
              </a:lnSpc>
              <a:spcBef>
                <a:spcPts val="785"/>
              </a:spcBef>
              <a:buClr>
                <a:srgbClr val="85D1EB"/>
              </a:buClr>
              <a:buSzPct val="89062"/>
              <a:buAutoNum type="arabicPeriod"/>
              <a:tabLst>
                <a:tab pos="528320" algn="l"/>
              </a:tabLst>
            </a:pPr>
            <a:r>
              <a:rPr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SELECT</a:t>
            </a:r>
            <a:r>
              <a:rPr sz="2400" b="1" spc="-6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METHODS,</a:t>
            </a:r>
            <a:r>
              <a:rPr sz="2400" b="1" spc="-4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MEDIA</a:t>
            </a:r>
            <a:r>
              <a:rPr sz="2400" b="1" spc="-3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OR </a:t>
            </a:r>
            <a:r>
              <a:rPr sz="2400" b="1" spc="-1055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sz="2400" b="1" spc="-1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MATERIAL</a:t>
            </a:r>
          </a:p>
          <a:p>
            <a:pPr marL="528320" indent="-515620">
              <a:lnSpc>
                <a:spcPct val="100000"/>
              </a:lnSpc>
              <a:spcBef>
                <a:spcPts val="765"/>
              </a:spcBef>
              <a:buClr>
                <a:srgbClr val="85D1EB"/>
              </a:buClr>
              <a:buSzPct val="89062"/>
              <a:buAutoNum type="arabicPeriod"/>
              <a:tabLst>
                <a:tab pos="528320" algn="l"/>
              </a:tabLst>
            </a:pPr>
            <a:r>
              <a:rPr sz="2400" b="1" spc="-5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UTILIZE</a:t>
            </a:r>
            <a:r>
              <a:rPr sz="2400" b="1" spc="-1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sz="2400" b="1" spc="-5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MEDIA</a:t>
            </a:r>
            <a:r>
              <a:rPr sz="2400" b="1" spc="-1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sz="2400" b="1" spc="-5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AND</a:t>
            </a:r>
            <a:r>
              <a:rPr sz="2400" b="1" spc="-2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sz="2400" b="1" spc="-1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MATERIAL</a:t>
            </a:r>
          </a:p>
          <a:p>
            <a:pPr marL="528320" indent="-515620">
              <a:lnSpc>
                <a:spcPct val="100000"/>
              </a:lnSpc>
              <a:spcBef>
                <a:spcPts val="760"/>
              </a:spcBef>
              <a:buClr>
                <a:srgbClr val="85D1EB"/>
              </a:buClr>
              <a:buSzPct val="89062"/>
              <a:buAutoNum type="arabicPeriod"/>
              <a:tabLst>
                <a:tab pos="528320" algn="l"/>
              </a:tabLst>
            </a:pPr>
            <a:r>
              <a:rPr sz="2400" b="1" spc="-5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REQUIRE</a:t>
            </a:r>
            <a:r>
              <a:rPr sz="2400" b="1" spc="-3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sz="2400" b="1" spc="-5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LEARNER’S</a:t>
            </a:r>
          </a:p>
          <a:p>
            <a:pPr marL="528320">
              <a:lnSpc>
                <a:spcPct val="100000"/>
              </a:lnSpc>
            </a:pPr>
            <a:r>
              <a:rPr sz="2400" b="1" spc="-1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PARTICIPATION</a:t>
            </a:r>
          </a:p>
          <a:p>
            <a:pPr marL="528320" indent="-515620">
              <a:lnSpc>
                <a:spcPct val="100000"/>
              </a:lnSpc>
              <a:spcBef>
                <a:spcPts val="785"/>
              </a:spcBef>
              <a:buClr>
                <a:srgbClr val="85D1EB"/>
              </a:buClr>
              <a:buSzPct val="89062"/>
              <a:buAutoNum type="arabicPeriod" startAt="6"/>
              <a:tabLst>
                <a:tab pos="528320" algn="l"/>
              </a:tabLst>
            </a:pPr>
            <a:r>
              <a:rPr sz="2400" b="1" spc="-5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EVALUATE</a:t>
            </a:r>
            <a:r>
              <a:rPr sz="2400" b="1" spc="-25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sz="2400" b="1" spc="-5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AND</a:t>
            </a:r>
            <a:r>
              <a:rPr sz="2400" b="1" spc="-5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sz="2400" b="1" spc="-5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REVIEW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1614804"/>
            <a:ext cx="8045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00"/>
                </a:solidFill>
                <a:latin typeface="Arial"/>
                <a:cs typeface="Arial"/>
              </a:rPr>
              <a:t>RII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9919" y="2923539"/>
            <a:ext cx="4016375" cy="1877695"/>
            <a:chOff x="629919" y="2923539"/>
            <a:chExt cx="4016375" cy="18776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2923539"/>
              <a:ext cx="4015994" cy="9019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999" y="3411219"/>
              <a:ext cx="3922014" cy="9019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999" y="3898900"/>
              <a:ext cx="3698494" cy="90195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72489" y="3034728"/>
            <a:ext cx="339280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EAEAEA"/>
                </a:solidFill>
                <a:latin typeface="Arial"/>
                <a:cs typeface="Arial"/>
              </a:rPr>
              <a:t>(RESEARCH</a:t>
            </a:r>
            <a:r>
              <a:rPr sz="3200" spc="-8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EAEAEA"/>
                </a:solidFill>
                <a:latin typeface="Arial"/>
                <a:cs typeface="Arial"/>
              </a:rPr>
              <a:t>FOR </a:t>
            </a:r>
            <a:r>
              <a:rPr sz="3200" spc="-88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EAEAEA"/>
                </a:solidFill>
                <a:latin typeface="Arial"/>
                <a:cs typeface="Arial"/>
              </a:rPr>
              <a:t>INSTRUCTIONAL </a:t>
            </a:r>
            <a:r>
              <a:rPr sz="3200" spc="-88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EAEAEA"/>
                </a:solidFill>
                <a:latin typeface="Arial"/>
                <a:cs typeface="Arial"/>
              </a:rPr>
              <a:t>IMPROVEMENT)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58640" y="1447800"/>
            <a:ext cx="2420873" cy="134391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725034" y="1614804"/>
            <a:ext cx="16522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00"/>
                </a:solidFill>
                <a:latin typeface="Arial"/>
                <a:cs typeface="Arial"/>
              </a:rPr>
              <a:t>PPKP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820920" y="2923539"/>
            <a:ext cx="3935095" cy="2365375"/>
            <a:chOff x="4820920" y="2923539"/>
            <a:chExt cx="3935095" cy="236537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0920" y="2923539"/>
              <a:ext cx="3154933" cy="901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26000" y="3411219"/>
              <a:ext cx="3563874" cy="90195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26000" y="3898900"/>
              <a:ext cx="2613913" cy="9019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6000" y="4386579"/>
              <a:ext cx="3929634" cy="90195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063109" y="3034728"/>
            <a:ext cx="342328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 marR="5080" indent="-571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EAEAEA"/>
                </a:solidFill>
                <a:latin typeface="Arial"/>
                <a:cs typeface="Arial"/>
              </a:rPr>
              <a:t>(PENELITIAN </a:t>
            </a:r>
            <a:r>
              <a:rPr sz="3200" spc="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EAEAEA"/>
                </a:solidFill>
                <a:latin typeface="Arial"/>
                <a:cs typeface="Arial"/>
              </a:rPr>
              <a:t>PENINGKATAN </a:t>
            </a:r>
            <a:r>
              <a:rPr sz="3200" spc="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EAEAEA"/>
                </a:solidFill>
                <a:latin typeface="Arial"/>
                <a:cs typeface="Arial"/>
              </a:rPr>
              <a:t>KUALITAS </a:t>
            </a:r>
            <a:r>
              <a:rPr sz="3200" spc="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EAEAEA"/>
                </a:solidFill>
                <a:latin typeface="Arial"/>
                <a:cs typeface="Arial"/>
              </a:rPr>
              <a:t>P</a:t>
            </a:r>
            <a:r>
              <a:rPr sz="3200" spc="5" dirty="0">
                <a:solidFill>
                  <a:srgbClr val="EAEAEA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EAEAEA"/>
                </a:solidFill>
                <a:latin typeface="Arial"/>
                <a:cs typeface="Arial"/>
              </a:rPr>
              <a:t>MBEL</a:t>
            </a:r>
            <a:r>
              <a:rPr sz="3200" spc="5" dirty="0">
                <a:solidFill>
                  <a:srgbClr val="EAEAEA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EAEAEA"/>
                </a:solidFill>
                <a:latin typeface="Arial"/>
                <a:cs typeface="Arial"/>
              </a:rPr>
              <a:t>JA</a:t>
            </a:r>
            <a:r>
              <a:rPr sz="3200" spc="10" dirty="0">
                <a:solidFill>
                  <a:srgbClr val="EAEAEA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EAEAEA"/>
                </a:solidFill>
                <a:latin typeface="Arial"/>
                <a:cs typeface="Arial"/>
              </a:rPr>
              <a:t>A</a:t>
            </a:r>
            <a:r>
              <a:rPr sz="3200" spc="5" dirty="0">
                <a:solidFill>
                  <a:srgbClr val="EAEAEA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EAEAEA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45480" y="5877559"/>
              <a:ext cx="3395979" cy="492759"/>
            </a:xfrm>
            <a:custGeom>
              <a:avLst/>
              <a:gdLst/>
              <a:ahLst/>
              <a:cxnLst/>
              <a:rect l="l" t="t" r="r" b="b"/>
              <a:pathLst>
                <a:path w="3395979" h="492760">
                  <a:moveTo>
                    <a:pt x="3395980" y="177800"/>
                  </a:moveTo>
                  <a:lnTo>
                    <a:pt x="0" y="425945"/>
                  </a:lnTo>
                  <a:lnTo>
                    <a:pt x="0" y="492760"/>
                  </a:lnTo>
                  <a:lnTo>
                    <a:pt x="3395980" y="177800"/>
                  </a:lnTo>
                  <a:close/>
                </a:path>
                <a:path w="3395979" h="492760">
                  <a:moveTo>
                    <a:pt x="3395980" y="0"/>
                  </a:moveTo>
                  <a:lnTo>
                    <a:pt x="1849120" y="38023"/>
                  </a:lnTo>
                  <a:lnTo>
                    <a:pt x="1849120" y="160032"/>
                  </a:lnTo>
                  <a:lnTo>
                    <a:pt x="3395980" y="76047"/>
                  </a:lnTo>
                  <a:lnTo>
                    <a:pt x="33959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04279"/>
              <a:ext cx="5745480" cy="5511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29940" y="6418579"/>
              <a:ext cx="3990340" cy="436880"/>
            </a:xfrm>
            <a:custGeom>
              <a:avLst/>
              <a:gdLst/>
              <a:ahLst/>
              <a:cxnLst/>
              <a:rect l="l" t="t" r="r" b="b"/>
              <a:pathLst>
                <a:path w="3990340" h="436879">
                  <a:moveTo>
                    <a:pt x="3582924" y="0"/>
                  </a:moveTo>
                  <a:lnTo>
                    <a:pt x="0" y="436879"/>
                  </a:lnTo>
                  <a:lnTo>
                    <a:pt x="3459226" y="436879"/>
                  </a:lnTo>
                  <a:lnTo>
                    <a:pt x="3990340" y="322911"/>
                  </a:lnTo>
                  <a:lnTo>
                    <a:pt x="3582924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1340" y="6141720"/>
              <a:ext cx="2230119" cy="5994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85759" y="5001259"/>
              <a:ext cx="1155700" cy="381000"/>
            </a:xfrm>
            <a:custGeom>
              <a:avLst/>
              <a:gdLst/>
              <a:ahLst/>
              <a:cxnLst/>
              <a:rect l="l" t="t" r="r" b="b"/>
              <a:pathLst>
                <a:path w="1155700" h="381000">
                  <a:moveTo>
                    <a:pt x="0" y="0"/>
                  </a:moveTo>
                  <a:lnTo>
                    <a:pt x="0" y="9525"/>
                  </a:lnTo>
                  <a:lnTo>
                    <a:pt x="1155700" y="38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1460" cy="53441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94419" y="4109720"/>
              <a:ext cx="447040" cy="530860"/>
            </a:xfrm>
            <a:custGeom>
              <a:avLst/>
              <a:gdLst/>
              <a:ahLst/>
              <a:cxnLst/>
              <a:rect l="l" t="t" r="r" b="b"/>
              <a:pathLst>
                <a:path w="447040" h="530860">
                  <a:moveTo>
                    <a:pt x="152780" y="0"/>
                  </a:moveTo>
                  <a:lnTo>
                    <a:pt x="0" y="142620"/>
                  </a:lnTo>
                  <a:lnTo>
                    <a:pt x="447039" y="530859"/>
                  </a:lnTo>
                  <a:lnTo>
                    <a:pt x="447039" y="274192"/>
                  </a:lnTo>
                  <a:lnTo>
                    <a:pt x="1527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6359" y="0"/>
              <a:ext cx="4950460" cy="42519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30640" y="4023359"/>
              <a:ext cx="210820" cy="208279"/>
            </a:xfrm>
            <a:custGeom>
              <a:avLst/>
              <a:gdLst/>
              <a:ahLst/>
              <a:cxnLst/>
              <a:rect l="l" t="t" r="r" b="b"/>
              <a:pathLst>
                <a:path w="210820" h="208279">
                  <a:moveTo>
                    <a:pt x="0" y="0"/>
                  </a:moveTo>
                  <a:lnTo>
                    <a:pt x="210819" y="208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0300" y="0"/>
              <a:ext cx="4201159" cy="40792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95080" y="1348739"/>
              <a:ext cx="246379" cy="820419"/>
            </a:xfrm>
            <a:custGeom>
              <a:avLst/>
              <a:gdLst/>
              <a:ahLst/>
              <a:cxnLst/>
              <a:rect l="l" t="t" r="r" b="b"/>
              <a:pathLst>
                <a:path w="246379" h="820419">
                  <a:moveTo>
                    <a:pt x="122427" y="0"/>
                  </a:moveTo>
                  <a:lnTo>
                    <a:pt x="0" y="305308"/>
                  </a:lnTo>
                  <a:lnTo>
                    <a:pt x="246379" y="820420"/>
                  </a:lnTo>
                  <a:lnTo>
                    <a:pt x="246379" y="324358"/>
                  </a:lnTo>
                  <a:lnTo>
                    <a:pt x="12242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80" y="0"/>
              <a:ext cx="1023620" cy="16535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44940" y="1036319"/>
              <a:ext cx="96520" cy="495300"/>
            </a:xfrm>
            <a:custGeom>
              <a:avLst/>
              <a:gdLst/>
              <a:ahLst/>
              <a:cxnLst/>
              <a:rect l="l" t="t" r="r" b="b"/>
              <a:pathLst>
                <a:path w="96520" h="495300">
                  <a:moveTo>
                    <a:pt x="86867" y="0"/>
                  </a:moveTo>
                  <a:lnTo>
                    <a:pt x="0" y="228600"/>
                  </a:lnTo>
                  <a:lnTo>
                    <a:pt x="96519" y="495300"/>
                  </a:lnTo>
                  <a:lnTo>
                    <a:pt x="96519" y="9525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0" y="2542539"/>
              <a:ext cx="9131300" cy="29591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133840" y="552957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0" y="10160"/>
                  </a:lnTo>
                  <a:lnTo>
                    <a:pt x="10159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9141460" cy="5699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71600" y="0"/>
              <a:ext cx="6624574" cy="123215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11120" y="670559"/>
              <a:ext cx="3957574" cy="1232153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705610" y="130492"/>
            <a:ext cx="573786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2220" marR="5080" indent="-1240155">
              <a:lnSpc>
                <a:spcPct val="100000"/>
              </a:lnSpc>
              <a:spcBef>
                <a:spcPts val="100"/>
              </a:spcBef>
              <a:tabLst>
                <a:tab pos="2404745" algn="l"/>
              </a:tabLst>
            </a:pPr>
            <a:r>
              <a:rPr dirty="0">
                <a:solidFill>
                  <a:srgbClr val="FFFFFF"/>
                </a:solidFill>
              </a:rPr>
              <a:t>MODEL	</a:t>
            </a:r>
            <a:r>
              <a:rPr spc="-20" dirty="0">
                <a:solidFill>
                  <a:srgbClr val="FFFFFF"/>
                </a:solidFill>
              </a:rPr>
              <a:t>H</a:t>
            </a:r>
            <a:r>
              <a:rPr dirty="0">
                <a:solidFill>
                  <a:srgbClr val="FFFFFF"/>
                </a:solidFill>
              </a:rPr>
              <a:t>AN</a:t>
            </a:r>
            <a:r>
              <a:rPr spc="-20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AFIN  AND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PECK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279400" y="2387600"/>
            <a:ext cx="6594475" cy="2586355"/>
            <a:chOff x="279400" y="2387600"/>
            <a:chExt cx="6594475" cy="2586355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9400" y="2387600"/>
              <a:ext cx="929894" cy="9502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0259" y="2413000"/>
              <a:ext cx="6063234" cy="90195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9400" y="2971800"/>
              <a:ext cx="929894" cy="95021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0259" y="2997200"/>
              <a:ext cx="2250693" cy="90195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9400" y="3558539"/>
              <a:ext cx="929894" cy="95021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0259" y="3583939"/>
              <a:ext cx="5679694" cy="90195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0259" y="4071620"/>
              <a:ext cx="4015994" cy="90195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36257" y="2413138"/>
            <a:ext cx="6068695" cy="226885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528320" indent="-515620">
              <a:lnSpc>
                <a:spcPct val="100000"/>
              </a:lnSpc>
              <a:spcBef>
                <a:spcPts val="855"/>
              </a:spcBef>
              <a:buClr>
                <a:srgbClr val="85D1EB"/>
              </a:buClr>
              <a:buSzPct val="89062"/>
              <a:buAutoNum type="arabicPeriod"/>
              <a:tabLst>
                <a:tab pos="528320" algn="l"/>
              </a:tabLst>
            </a:pPr>
            <a:r>
              <a:rPr sz="3200" spc="-5" dirty="0">
                <a:solidFill>
                  <a:srgbClr val="FFFFFF"/>
                </a:solidFill>
                <a:latin typeface="Arial Black"/>
                <a:cs typeface="Arial Black"/>
              </a:rPr>
              <a:t>PENILAIAN</a:t>
            </a:r>
            <a:r>
              <a:rPr sz="32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Black"/>
                <a:cs typeface="Arial Black"/>
              </a:rPr>
              <a:t>KEBUTUHAN</a:t>
            </a:r>
            <a:endParaRPr sz="3200">
              <a:latin typeface="Arial Black"/>
              <a:cs typeface="Arial Black"/>
            </a:endParaRPr>
          </a:p>
          <a:p>
            <a:pPr marL="528320" indent="-515620">
              <a:lnSpc>
                <a:spcPct val="100000"/>
              </a:lnSpc>
              <a:spcBef>
                <a:spcPts val="760"/>
              </a:spcBef>
              <a:buClr>
                <a:srgbClr val="85D1EB"/>
              </a:buClr>
              <a:buSzPct val="89062"/>
              <a:buAutoNum type="arabicPeriod"/>
              <a:tabLst>
                <a:tab pos="528320" algn="l"/>
              </a:tabLst>
            </a:pPr>
            <a:r>
              <a:rPr sz="3200" spc="-5" dirty="0">
                <a:solidFill>
                  <a:srgbClr val="FFFFFF"/>
                </a:solidFill>
                <a:latin typeface="Arial Black"/>
                <a:cs typeface="Arial Black"/>
              </a:rPr>
              <a:t>DESAIN</a:t>
            </a:r>
            <a:endParaRPr sz="3200">
              <a:latin typeface="Arial Black"/>
              <a:cs typeface="Arial Black"/>
            </a:endParaRPr>
          </a:p>
          <a:p>
            <a:pPr marL="528320" marR="526415" indent="-515620">
              <a:lnSpc>
                <a:spcPct val="100000"/>
              </a:lnSpc>
              <a:spcBef>
                <a:spcPts val="780"/>
              </a:spcBef>
              <a:buClr>
                <a:srgbClr val="85D1EB"/>
              </a:buClr>
              <a:buSzPct val="89062"/>
              <a:buAutoNum type="arabicPeriod"/>
              <a:tabLst>
                <a:tab pos="528320" algn="l"/>
              </a:tabLst>
            </a:pPr>
            <a:r>
              <a:rPr sz="3200" spc="-5" dirty="0">
                <a:solidFill>
                  <a:srgbClr val="FFFFFF"/>
                </a:solidFill>
                <a:latin typeface="Arial Black"/>
                <a:cs typeface="Arial Black"/>
              </a:rPr>
              <a:t>PENGEMBANGAN</a:t>
            </a:r>
            <a:r>
              <a:rPr sz="3200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Black"/>
                <a:cs typeface="Arial Black"/>
              </a:rPr>
              <a:t>DAN </a:t>
            </a:r>
            <a:r>
              <a:rPr sz="3200" spc="-10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IMPLEMENTASI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45480" y="5877559"/>
              <a:ext cx="3395979" cy="492759"/>
            </a:xfrm>
            <a:custGeom>
              <a:avLst/>
              <a:gdLst/>
              <a:ahLst/>
              <a:cxnLst/>
              <a:rect l="l" t="t" r="r" b="b"/>
              <a:pathLst>
                <a:path w="3395979" h="492760">
                  <a:moveTo>
                    <a:pt x="3395980" y="177800"/>
                  </a:moveTo>
                  <a:lnTo>
                    <a:pt x="0" y="425945"/>
                  </a:lnTo>
                  <a:lnTo>
                    <a:pt x="0" y="492760"/>
                  </a:lnTo>
                  <a:lnTo>
                    <a:pt x="3395980" y="177800"/>
                  </a:lnTo>
                  <a:close/>
                </a:path>
                <a:path w="3395979" h="492760">
                  <a:moveTo>
                    <a:pt x="3395980" y="0"/>
                  </a:moveTo>
                  <a:lnTo>
                    <a:pt x="1849120" y="38023"/>
                  </a:lnTo>
                  <a:lnTo>
                    <a:pt x="1849120" y="160032"/>
                  </a:lnTo>
                  <a:lnTo>
                    <a:pt x="3395980" y="76047"/>
                  </a:lnTo>
                  <a:lnTo>
                    <a:pt x="33959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04279"/>
              <a:ext cx="5745480" cy="5511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29940" y="6418579"/>
              <a:ext cx="3990340" cy="436880"/>
            </a:xfrm>
            <a:custGeom>
              <a:avLst/>
              <a:gdLst/>
              <a:ahLst/>
              <a:cxnLst/>
              <a:rect l="l" t="t" r="r" b="b"/>
              <a:pathLst>
                <a:path w="3990340" h="436879">
                  <a:moveTo>
                    <a:pt x="3582924" y="0"/>
                  </a:moveTo>
                  <a:lnTo>
                    <a:pt x="0" y="436879"/>
                  </a:lnTo>
                  <a:lnTo>
                    <a:pt x="3459226" y="436879"/>
                  </a:lnTo>
                  <a:lnTo>
                    <a:pt x="3990340" y="322911"/>
                  </a:lnTo>
                  <a:lnTo>
                    <a:pt x="3582924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1340" y="6141720"/>
              <a:ext cx="2230119" cy="5994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85759" y="5001259"/>
              <a:ext cx="1155700" cy="381000"/>
            </a:xfrm>
            <a:custGeom>
              <a:avLst/>
              <a:gdLst/>
              <a:ahLst/>
              <a:cxnLst/>
              <a:rect l="l" t="t" r="r" b="b"/>
              <a:pathLst>
                <a:path w="1155700" h="381000">
                  <a:moveTo>
                    <a:pt x="0" y="0"/>
                  </a:moveTo>
                  <a:lnTo>
                    <a:pt x="0" y="9525"/>
                  </a:lnTo>
                  <a:lnTo>
                    <a:pt x="1155700" y="38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1460" cy="53441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94419" y="4109720"/>
              <a:ext cx="447040" cy="530860"/>
            </a:xfrm>
            <a:custGeom>
              <a:avLst/>
              <a:gdLst/>
              <a:ahLst/>
              <a:cxnLst/>
              <a:rect l="l" t="t" r="r" b="b"/>
              <a:pathLst>
                <a:path w="447040" h="530860">
                  <a:moveTo>
                    <a:pt x="152780" y="0"/>
                  </a:moveTo>
                  <a:lnTo>
                    <a:pt x="0" y="142620"/>
                  </a:lnTo>
                  <a:lnTo>
                    <a:pt x="447039" y="530859"/>
                  </a:lnTo>
                  <a:lnTo>
                    <a:pt x="447039" y="274192"/>
                  </a:lnTo>
                  <a:lnTo>
                    <a:pt x="1527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6359" y="0"/>
              <a:ext cx="4950460" cy="42519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30640" y="4023359"/>
              <a:ext cx="210820" cy="208279"/>
            </a:xfrm>
            <a:custGeom>
              <a:avLst/>
              <a:gdLst/>
              <a:ahLst/>
              <a:cxnLst/>
              <a:rect l="l" t="t" r="r" b="b"/>
              <a:pathLst>
                <a:path w="210820" h="208279">
                  <a:moveTo>
                    <a:pt x="0" y="0"/>
                  </a:moveTo>
                  <a:lnTo>
                    <a:pt x="210819" y="208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0300" y="0"/>
              <a:ext cx="4201159" cy="40792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95080" y="1348739"/>
              <a:ext cx="246379" cy="820419"/>
            </a:xfrm>
            <a:custGeom>
              <a:avLst/>
              <a:gdLst/>
              <a:ahLst/>
              <a:cxnLst/>
              <a:rect l="l" t="t" r="r" b="b"/>
              <a:pathLst>
                <a:path w="246379" h="820419">
                  <a:moveTo>
                    <a:pt x="122427" y="0"/>
                  </a:moveTo>
                  <a:lnTo>
                    <a:pt x="0" y="305308"/>
                  </a:lnTo>
                  <a:lnTo>
                    <a:pt x="246379" y="820420"/>
                  </a:lnTo>
                  <a:lnTo>
                    <a:pt x="246379" y="324358"/>
                  </a:lnTo>
                  <a:lnTo>
                    <a:pt x="12242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80" y="0"/>
              <a:ext cx="1023620" cy="16535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44940" y="1036319"/>
              <a:ext cx="96520" cy="495300"/>
            </a:xfrm>
            <a:custGeom>
              <a:avLst/>
              <a:gdLst/>
              <a:ahLst/>
              <a:cxnLst/>
              <a:rect l="l" t="t" r="r" b="b"/>
              <a:pathLst>
                <a:path w="96520" h="495300">
                  <a:moveTo>
                    <a:pt x="86867" y="0"/>
                  </a:moveTo>
                  <a:lnTo>
                    <a:pt x="0" y="228600"/>
                  </a:lnTo>
                  <a:lnTo>
                    <a:pt x="96519" y="495300"/>
                  </a:lnTo>
                  <a:lnTo>
                    <a:pt x="96519" y="9525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0" y="2542539"/>
              <a:ext cx="9131300" cy="29591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133840" y="552957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0" y="10160"/>
                  </a:lnTo>
                  <a:lnTo>
                    <a:pt x="10159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9141460" cy="5699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51660" y="335279"/>
              <a:ext cx="4856734" cy="12321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79159" y="335279"/>
              <a:ext cx="914654" cy="123215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64579" y="335279"/>
              <a:ext cx="1163574" cy="1232154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85670" y="465772"/>
            <a:ext cx="47745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4745" algn="l"/>
              </a:tabLst>
            </a:pPr>
            <a:r>
              <a:rPr dirty="0">
                <a:solidFill>
                  <a:srgbClr val="FFFFFF"/>
                </a:solidFill>
              </a:rPr>
              <a:t>MODEL	FOU</a:t>
            </a:r>
            <a:r>
              <a:rPr spc="-25" dirty="0">
                <a:solidFill>
                  <a:srgbClr val="FFFFFF"/>
                </a:solidFill>
              </a:rPr>
              <a:t>R</a:t>
            </a:r>
            <a:r>
              <a:rPr spc="-10" dirty="0">
                <a:solidFill>
                  <a:srgbClr val="FFFFFF"/>
                </a:solidFill>
              </a:rPr>
              <a:t>-</a:t>
            </a:r>
            <a:r>
              <a:rPr dirty="0">
                <a:solidFill>
                  <a:srgbClr val="FFFFFF"/>
                </a:solidFill>
              </a:rPr>
              <a:t>D</a:t>
            </a:r>
          </a:p>
        </p:txBody>
      </p:sp>
      <p:grpSp>
        <p:nvGrpSpPr>
          <p:cNvPr id="24" name="object 24"/>
          <p:cNvGrpSpPr/>
          <p:nvPr/>
        </p:nvGrpSpPr>
        <p:grpSpPr>
          <a:xfrm>
            <a:off x="279400" y="1816100"/>
            <a:ext cx="4206875" cy="2705735"/>
            <a:chOff x="279400" y="1816100"/>
            <a:chExt cx="4206875" cy="270573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9400" y="1816100"/>
              <a:ext cx="929894" cy="95021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0259" y="1841500"/>
              <a:ext cx="2207514" cy="90195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9400" y="2400300"/>
              <a:ext cx="929894" cy="95021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0259" y="2425700"/>
              <a:ext cx="2273554" cy="90195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9400" y="2987039"/>
              <a:ext cx="929894" cy="95021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0259" y="3012439"/>
              <a:ext cx="2659633" cy="90195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9400" y="3571239"/>
              <a:ext cx="929894" cy="95021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0259" y="3596639"/>
              <a:ext cx="3675634" cy="90195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36257" y="1840483"/>
            <a:ext cx="3679190" cy="236601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528320" indent="-515620">
              <a:lnSpc>
                <a:spcPct val="100000"/>
              </a:lnSpc>
              <a:spcBef>
                <a:spcPts val="860"/>
              </a:spcBef>
              <a:buClr>
                <a:srgbClr val="85D1EB"/>
              </a:buClr>
              <a:buSzPct val="89062"/>
              <a:buAutoNum type="arabicPeriod"/>
              <a:tabLst>
                <a:tab pos="528320" algn="l"/>
              </a:tabLst>
            </a:pP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DEFINE</a:t>
            </a:r>
            <a:endParaRPr sz="3200">
              <a:latin typeface="Arial Black"/>
              <a:cs typeface="Arial Black"/>
            </a:endParaRPr>
          </a:p>
          <a:p>
            <a:pPr marL="528320" indent="-515620">
              <a:lnSpc>
                <a:spcPct val="100000"/>
              </a:lnSpc>
              <a:spcBef>
                <a:spcPts val="765"/>
              </a:spcBef>
              <a:buClr>
                <a:srgbClr val="85D1EB"/>
              </a:buClr>
              <a:buSzPct val="89062"/>
              <a:buAutoNum type="arabicPeriod"/>
              <a:tabLst>
                <a:tab pos="528320" algn="l"/>
              </a:tabLst>
            </a:pP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DESIGN</a:t>
            </a:r>
            <a:endParaRPr sz="3200">
              <a:latin typeface="Arial Black"/>
              <a:cs typeface="Arial Black"/>
            </a:endParaRPr>
          </a:p>
          <a:p>
            <a:pPr marL="528320" indent="-515620">
              <a:lnSpc>
                <a:spcPct val="100000"/>
              </a:lnSpc>
              <a:spcBef>
                <a:spcPts val="780"/>
              </a:spcBef>
              <a:buClr>
                <a:srgbClr val="85D1EB"/>
              </a:buClr>
              <a:buSzPct val="89062"/>
              <a:buAutoNum type="arabicPeriod"/>
              <a:tabLst>
                <a:tab pos="528320" algn="l"/>
              </a:tabLst>
            </a:pPr>
            <a:r>
              <a:rPr sz="3200" spc="-5" dirty="0">
                <a:solidFill>
                  <a:srgbClr val="FFFFFF"/>
                </a:solidFill>
                <a:latin typeface="Arial Black"/>
                <a:cs typeface="Arial Black"/>
              </a:rPr>
              <a:t>DEVELOP</a:t>
            </a:r>
            <a:endParaRPr sz="3200">
              <a:latin typeface="Arial Black"/>
              <a:cs typeface="Arial Black"/>
            </a:endParaRPr>
          </a:p>
          <a:p>
            <a:pPr marL="528320" indent="-515620">
              <a:lnSpc>
                <a:spcPct val="100000"/>
              </a:lnSpc>
              <a:spcBef>
                <a:spcPts val="760"/>
              </a:spcBef>
              <a:buClr>
                <a:srgbClr val="85D1EB"/>
              </a:buClr>
              <a:buSzPct val="89062"/>
              <a:buAutoNum type="arabicPeriod"/>
              <a:tabLst>
                <a:tab pos="528320" algn="l"/>
              </a:tabLst>
            </a:pPr>
            <a:r>
              <a:rPr sz="3200" spc="-5" dirty="0">
                <a:solidFill>
                  <a:srgbClr val="FFFFFF"/>
                </a:solidFill>
                <a:latin typeface="Arial Black"/>
                <a:cs typeface="Arial Black"/>
              </a:rPr>
              <a:t>DISSEMINATE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7560" y="335279"/>
              <a:ext cx="5047234" cy="123215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01570" y="486092"/>
            <a:ext cx="43440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BBC70"/>
                </a:solidFill>
                <a:latin typeface="Arial"/>
                <a:cs typeface="Arial"/>
              </a:rPr>
              <a:t>LANGKAH</a:t>
            </a:r>
            <a:r>
              <a:rPr spc="-30" dirty="0">
                <a:solidFill>
                  <a:srgbClr val="DBBC7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DBBC70"/>
                </a:solidFill>
                <a:latin typeface="Arial"/>
                <a:cs typeface="Arial"/>
              </a:rPr>
              <a:t>R</a:t>
            </a:r>
            <a:r>
              <a:rPr spc="-30" dirty="0">
                <a:solidFill>
                  <a:srgbClr val="DBBC7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DBBC70"/>
                </a:solidFill>
                <a:latin typeface="Arial"/>
                <a:cs typeface="Arial"/>
              </a:rPr>
              <a:t>&amp;</a:t>
            </a:r>
            <a:r>
              <a:rPr spc="-25" dirty="0">
                <a:solidFill>
                  <a:srgbClr val="DBBC7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DBBC70"/>
                </a:solidFill>
                <a:latin typeface="Arial"/>
                <a:cs typeface="Arial"/>
              </a:rPr>
              <a:t>D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81000" y="1513839"/>
            <a:ext cx="8377555" cy="4219575"/>
            <a:chOff x="381000" y="1513839"/>
            <a:chExt cx="8377555" cy="421957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640" y="1513839"/>
              <a:ext cx="5214874" cy="9019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8320" y="1513839"/>
              <a:ext cx="683513" cy="9019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55640" y="1513839"/>
              <a:ext cx="2413254" cy="9019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4240" y="2001519"/>
              <a:ext cx="7714233" cy="9019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000" y="2771139"/>
              <a:ext cx="589521" cy="6047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4240" y="2588259"/>
              <a:ext cx="7853933" cy="90195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4240" y="3075939"/>
              <a:ext cx="5034534" cy="9019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000" y="3843019"/>
              <a:ext cx="589521" cy="6047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4240" y="3660139"/>
              <a:ext cx="5288534" cy="9019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000" y="4427219"/>
              <a:ext cx="589521" cy="6047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4240" y="4244339"/>
              <a:ext cx="6241034" cy="9019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000" y="5013960"/>
              <a:ext cx="589521" cy="60477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4240" y="4831080"/>
              <a:ext cx="6558533" cy="90195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6257" y="1630997"/>
            <a:ext cx="7821930" cy="3832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13970" indent="254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INTINYA,</a:t>
            </a:r>
            <a:r>
              <a:rPr sz="32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LANGKAH-LANGKAH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PENELITIAN PENGEMBANGAN</a:t>
            </a:r>
            <a:r>
              <a:rPr sz="32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ADALAH:</a:t>
            </a:r>
            <a:endParaRPr sz="3200">
              <a:latin typeface="Tahoma"/>
              <a:cs typeface="Tahoma"/>
            </a:endParaRPr>
          </a:p>
          <a:p>
            <a:pPr marL="621665" marR="5080" indent="-609600">
              <a:lnSpc>
                <a:spcPct val="100000"/>
              </a:lnSpc>
              <a:spcBef>
                <a:spcPts val="785"/>
              </a:spcBef>
              <a:buClr>
                <a:srgbClr val="FFCC66"/>
              </a:buClr>
              <a:buSzPct val="64062"/>
              <a:buAutoNum type="arabicPeriod"/>
              <a:tabLst>
                <a:tab pos="621665" algn="l"/>
                <a:tab pos="6223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PERENCANAAN (STUDI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PENDAHULUAN,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PEMBUATAN</a:t>
            </a:r>
            <a:r>
              <a:rPr sz="32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PROPOSAL)</a:t>
            </a:r>
            <a:endParaRPr sz="3200">
              <a:latin typeface="Tahoma"/>
              <a:cs typeface="Tahoma"/>
            </a:endParaRPr>
          </a:p>
          <a:p>
            <a:pPr marL="622300" indent="-609600">
              <a:lnSpc>
                <a:spcPct val="100000"/>
              </a:lnSpc>
              <a:spcBef>
                <a:spcPts val="765"/>
              </a:spcBef>
              <a:buClr>
                <a:srgbClr val="FFCC66"/>
              </a:buClr>
              <a:buSzPct val="64062"/>
              <a:buAutoNum type="arabicPeriod"/>
              <a:tabLst>
                <a:tab pos="621665" algn="l"/>
                <a:tab pos="6223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PENGEMBANGAN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PRODUK</a:t>
            </a:r>
            <a:endParaRPr sz="3200">
              <a:latin typeface="Tahoma"/>
              <a:cs typeface="Tahoma"/>
            </a:endParaRPr>
          </a:p>
          <a:p>
            <a:pPr marL="622300" indent="-609600">
              <a:lnSpc>
                <a:spcPct val="100000"/>
              </a:lnSpc>
              <a:spcBef>
                <a:spcPts val="760"/>
              </a:spcBef>
              <a:buClr>
                <a:srgbClr val="FFCC66"/>
              </a:buClr>
              <a:buSzPct val="64062"/>
              <a:buAutoNum type="arabicPeriod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UJI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COBA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PRODUK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REVISI</a:t>
            </a:r>
            <a:endParaRPr sz="3200">
              <a:latin typeface="Tahoma"/>
              <a:cs typeface="Tahoma"/>
            </a:endParaRPr>
          </a:p>
          <a:p>
            <a:pPr marL="622300" indent="-609600">
              <a:lnSpc>
                <a:spcPct val="100000"/>
              </a:lnSpc>
              <a:spcBef>
                <a:spcPts val="780"/>
              </a:spcBef>
              <a:buClr>
                <a:srgbClr val="FFCC66"/>
              </a:buClr>
              <a:buSzPct val="64062"/>
              <a:buAutoNum type="arabicPeriod"/>
              <a:tabLst>
                <a:tab pos="621665" algn="l"/>
                <a:tab pos="6223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DISEMINASI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DAN PEMANFAATAN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1740" y="2499360"/>
            <a:ext cx="1003300" cy="75437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329679" y="0"/>
            <a:ext cx="2819400" cy="2217420"/>
            <a:chOff x="6329679" y="0"/>
            <a:chExt cx="2819400" cy="22174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5259" y="1447800"/>
              <a:ext cx="1008380" cy="7543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9679" y="0"/>
              <a:ext cx="2737465" cy="22168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7299" y="154939"/>
              <a:ext cx="2811779" cy="197865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4857" y="649287"/>
            <a:ext cx="58915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10560" algn="l"/>
              </a:tabLst>
            </a:pPr>
            <a:r>
              <a:rPr spc="-5" dirty="0">
                <a:solidFill>
                  <a:srgbClr val="FFFFFF"/>
                </a:solidFill>
              </a:rPr>
              <a:t>UJ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</a:t>
            </a:r>
            <a:r>
              <a:rPr spc="-15" dirty="0">
                <a:solidFill>
                  <a:srgbClr val="FFFFFF"/>
                </a:solidFill>
              </a:rPr>
              <a:t>O</a:t>
            </a:r>
            <a:r>
              <a:rPr dirty="0">
                <a:solidFill>
                  <a:srgbClr val="FFFFFF"/>
                </a:solidFill>
              </a:rPr>
              <a:t>BA	</a:t>
            </a:r>
            <a:r>
              <a:rPr spc="-5" dirty="0">
                <a:solidFill>
                  <a:srgbClr val="FFFFFF"/>
                </a:solidFill>
              </a:rPr>
              <a:t>PROD</a:t>
            </a:r>
            <a:r>
              <a:rPr spc="-20" dirty="0">
                <a:solidFill>
                  <a:srgbClr val="FFFFFF"/>
                </a:solidFill>
              </a:rPr>
              <a:t>U</a:t>
            </a:r>
            <a:r>
              <a:rPr dirty="0">
                <a:solidFill>
                  <a:srgbClr val="FFFFFF"/>
                </a:solidFill>
              </a:rPr>
              <a:t>K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4857" y="1989709"/>
            <a:ext cx="6997065" cy="3636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57480" indent="-342900">
              <a:lnSpc>
                <a:spcPct val="100000"/>
              </a:lnSpc>
              <a:spcBef>
                <a:spcPts val="100"/>
              </a:spcBef>
              <a:buClr>
                <a:srgbClr val="FF3399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UJI COBA AHLI (EXPERT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JUDGEMENT): AHLI ISI, AHLI </a:t>
            </a:r>
            <a:r>
              <a:rPr sz="3200" spc="-105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MEDIA,</a:t>
            </a:r>
            <a:r>
              <a:rPr sz="3200" spc="-1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AHLI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DESAIN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PEMBELAJARAN</a:t>
            </a:r>
            <a:endParaRPr sz="3200">
              <a:latin typeface="Arial Black"/>
              <a:cs typeface="Arial Black"/>
            </a:endParaRPr>
          </a:p>
          <a:p>
            <a:pPr marL="354965" marR="5080" indent="-342900">
              <a:lnSpc>
                <a:spcPct val="100000"/>
              </a:lnSpc>
              <a:spcBef>
                <a:spcPts val="765"/>
              </a:spcBef>
              <a:buClr>
                <a:srgbClr val="FF3399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UJI </a:t>
            </a:r>
            <a:r>
              <a:rPr sz="3200" spc="-10" dirty="0">
                <a:solidFill>
                  <a:srgbClr val="FFCC00"/>
                </a:solidFill>
                <a:latin typeface="Arial Black"/>
                <a:cs typeface="Arial Black"/>
              </a:rPr>
              <a:t>COBA PERORANGAN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DAN </a:t>
            </a:r>
            <a:r>
              <a:rPr sz="3200" spc="-105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KELOMPOK</a:t>
            </a:r>
            <a:r>
              <a:rPr sz="3200" spc="-2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FFCC00"/>
                </a:solidFill>
                <a:latin typeface="Arial Black"/>
                <a:cs typeface="Arial Black"/>
              </a:rPr>
              <a:t>KECIL</a:t>
            </a:r>
            <a:endParaRPr sz="32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785"/>
              </a:spcBef>
              <a:buClr>
                <a:srgbClr val="FF3399"/>
              </a:buClr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UJI</a:t>
            </a:r>
            <a:r>
              <a:rPr sz="3200" spc="-4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COBA</a:t>
            </a:r>
            <a:r>
              <a:rPr sz="3200" spc="-4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LAPANGAN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1740" y="2499360"/>
            <a:ext cx="1003300" cy="75437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329679" y="0"/>
            <a:ext cx="2819400" cy="2217420"/>
            <a:chOff x="6329679" y="0"/>
            <a:chExt cx="2819400" cy="22174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5259" y="1447800"/>
              <a:ext cx="1008380" cy="7543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9679" y="0"/>
              <a:ext cx="2737465" cy="22168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7299" y="154939"/>
              <a:ext cx="2811779" cy="197865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4857" y="649287"/>
            <a:ext cx="356742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REFERENSI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4857" y="1967730"/>
            <a:ext cx="7392034" cy="35591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523240" marR="5080" indent="-511175">
              <a:lnSpc>
                <a:spcPct val="97400"/>
              </a:lnSpc>
              <a:spcBef>
                <a:spcPts val="225"/>
              </a:spcBef>
              <a:buClr>
                <a:srgbClr val="FFCC00"/>
              </a:buClr>
              <a:buFont typeface="Arial Black"/>
              <a:buAutoNum type="arabicPeriod"/>
              <a:tabLst>
                <a:tab pos="554990" algn="l"/>
              </a:tabLst>
            </a:pPr>
            <a:r>
              <a:rPr dirty="0"/>
              <a:t>	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Borg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&amp;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Gall.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1983. </a:t>
            </a:r>
            <a:r>
              <a:rPr sz="3350" i="1" spc="-90" dirty="0">
                <a:solidFill>
                  <a:srgbClr val="FFCC00"/>
                </a:solidFill>
                <a:latin typeface="Arial Black"/>
                <a:cs typeface="Arial Black"/>
              </a:rPr>
              <a:t>Educational </a:t>
            </a:r>
            <a:r>
              <a:rPr sz="3350" i="1" spc="-110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350" i="1" spc="-90" dirty="0">
                <a:solidFill>
                  <a:srgbClr val="FFCC00"/>
                </a:solidFill>
                <a:latin typeface="Arial Black"/>
                <a:cs typeface="Arial Black"/>
              </a:rPr>
              <a:t>Research:</a:t>
            </a:r>
            <a:r>
              <a:rPr sz="3350" i="1" spc="-7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350" i="1" spc="-110" dirty="0">
                <a:solidFill>
                  <a:srgbClr val="FFCC00"/>
                </a:solidFill>
                <a:latin typeface="Arial Black"/>
                <a:cs typeface="Arial Black"/>
              </a:rPr>
              <a:t>An</a:t>
            </a:r>
            <a:r>
              <a:rPr sz="3350" i="1" spc="-6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350" i="1" spc="-80" dirty="0">
                <a:solidFill>
                  <a:srgbClr val="FFCC00"/>
                </a:solidFill>
                <a:latin typeface="Arial Black"/>
                <a:cs typeface="Arial Black"/>
              </a:rPr>
              <a:t>Introduction</a:t>
            </a:r>
            <a:r>
              <a:rPr sz="3200" spc="-80" dirty="0">
                <a:solidFill>
                  <a:srgbClr val="FFCC00"/>
                </a:solidFill>
                <a:latin typeface="Arial Black"/>
                <a:cs typeface="Arial Black"/>
              </a:rPr>
              <a:t>. </a:t>
            </a:r>
            <a:r>
              <a:rPr sz="3200" spc="-7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London:</a:t>
            </a:r>
            <a:r>
              <a:rPr sz="3200" spc="-2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Longman</a:t>
            </a:r>
            <a:r>
              <a:rPr sz="3200" spc="-2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Inc.</a:t>
            </a:r>
            <a:endParaRPr sz="3200">
              <a:latin typeface="Arial Black"/>
              <a:cs typeface="Arial Black"/>
            </a:endParaRPr>
          </a:p>
          <a:p>
            <a:pPr marL="523240" marR="98425" indent="-511175">
              <a:lnSpc>
                <a:spcPct val="96800"/>
              </a:lnSpc>
              <a:spcBef>
                <a:spcPts val="740"/>
              </a:spcBef>
              <a:buClr>
                <a:srgbClr val="FFCC00"/>
              </a:buClr>
              <a:buFont typeface="Arial Black"/>
              <a:buAutoNum type="arabicPeriod"/>
              <a:tabLst>
                <a:tab pos="554990" algn="l"/>
              </a:tabLst>
            </a:pPr>
            <a:r>
              <a:rPr dirty="0"/>
              <a:t>	</a:t>
            </a:r>
            <a:r>
              <a:rPr sz="3200" spc="-10" dirty="0">
                <a:solidFill>
                  <a:srgbClr val="FFCC00"/>
                </a:solidFill>
                <a:latin typeface="Arial Black"/>
                <a:cs typeface="Arial Black"/>
              </a:rPr>
              <a:t>Dick,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W.</a:t>
            </a:r>
            <a:r>
              <a:rPr sz="3200" spc="-2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&amp;</a:t>
            </a:r>
            <a:r>
              <a:rPr sz="3200" spc="-1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Carey,</a:t>
            </a:r>
            <a:r>
              <a:rPr sz="3200" spc="-1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L.</a:t>
            </a:r>
            <a:r>
              <a:rPr sz="3200" spc="-2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1990.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350" i="1" spc="-105" dirty="0">
                <a:solidFill>
                  <a:srgbClr val="FFCC00"/>
                </a:solidFill>
                <a:latin typeface="Arial Black"/>
                <a:cs typeface="Arial Black"/>
              </a:rPr>
              <a:t>The </a:t>
            </a:r>
            <a:r>
              <a:rPr sz="3350" i="1" spc="-110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350" i="1" spc="-95" dirty="0">
                <a:solidFill>
                  <a:srgbClr val="FFCC00"/>
                </a:solidFill>
                <a:latin typeface="Arial Black"/>
                <a:cs typeface="Arial Black"/>
              </a:rPr>
              <a:t>Systematic</a:t>
            </a:r>
            <a:r>
              <a:rPr sz="3350" i="1" spc="-8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350" i="1" spc="-95" dirty="0">
                <a:solidFill>
                  <a:srgbClr val="FFCC00"/>
                </a:solidFill>
                <a:latin typeface="Arial Black"/>
                <a:cs typeface="Arial Black"/>
              </a:rPr>
              <a:t>Design</a:t>
            </a:r>
            <a:r>
              <a:rPr sz="3350" i="1" spc="-6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350" i="1" spc="-80" dirty="0">
                <a:solidFill>
                  <a:srgbClr val="FFCC00"/>
                </a:solidFill>
                <a:latin typeface="Arial Black"/>
                <a:cs typeface="Arial Black"/>
              </a:rPr>
              <a:t>of </a:t>
            </a:r>
            <a:r>
              <a:rPr sz="3350" i="1" spc="-7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350" i="1" spc="-80" dirty="0">
                <a:solidFill>
                  <a:srgbClr val="FFCC00"/>
                </a:solidFill>
                <a:latin typeface="Arial Black"/>
                <a:cs typeface="Arial Black"/>
              </a:rPr>
              <a:t>Instruction</a:t>
            </a:r>
            <a:r>
              <a:rPr sz="3200" spc="-80" dirty="0">
                <a:solidFill>
                  <a:srgbClr val="FFCC00"/>
                </a:solidFill>
                <a:latin typeface="Arial Black"/>
                <a:cs typeface="Arial Black"/>
              </a:rPr>
              <a:t>.</a:t>
            </a:r>
            <a:r>
              <a:rPr sz="3200" spc="-1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New</a:t>
            </a:r>
            <a:r>
              <a:rPr sz="3200" spc="-1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York:</a:t>
            </a:r>
            <a:r>
              <a:rPr sz="3200" spc="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Harper </a:t>
            </a:r>
            <a:r>
              <a:rPr sz="3200" spc="-105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Collin</a:t>
            </a:r>
            <a:r>
              <a:rPr sz="3200" spc="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Publishers.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1740" y="2499360"/>
            <a:ext cx="1003300" cy="75437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329679" y="0"/>
            <a:ext cx="2819400" cy="2217420"/>
            <a:chOff x="6329679" y="0"/>
            <a:chExt cx="2819400" cy="22174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5259" y="1447800"/>
              <a:ext cx="1008380" cy="7543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9679" y="0"/>
              <a:ext cx="2737465" cy="22168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7299" y="154939"/>
              <a:ext cx="2811779" cy="197865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4857" y="649287"/>
            <a:ext cx="41268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REFERENSI…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3432" y="1843905"/>
            <a:ext cx="6960234" cy="404685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23240" marR="5080" indent="-511175">
              <a:lnSpc>
                <a:spcPts val="3840"/>
              </a:lnSpc>
              <a:spcBef>
                <a:spcPts val="400"/>
              </a:spcBef>
              <a:buClr>
                <a:srgbClr val="FFCC00"/>
              </a:buClr>
              <a:buFont typeface="Arial Black"/>
              <a:buAutoNum type="arabicPeriod" startAt="3"/>
              <a:tabLst>
                <a:tab pos="553720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Sugiyono. 2016. </a:t>
            </a:r>
            <a:r>
              <a:rPr sz="3350" i="1" spc="-100" dirty="0">
                <a:solidFill>
                  <a:srgbClr val="FFCC00"/>
                </a:solidFill>
                <a:latin typeface="Arial Black"/>
                <a:cs typeface="Arial Black"/>
              </a:rPr>
              <a:t>Metode </a:t>
            </a:r>
            <a:r>
              <a:rPr sz="3350" i="1" spc="-9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350" i="1" spc="-85" dirty="0">
                <a:solidFill>
                  <a:srgbClr val="FFCC00"/>
                </a:solidFill>
                <a:latin typeface="Arial Black"/>
                <a:cs typeface="Arial Black"/>
              </a:rPr>
              <a:t>Penelitian</a:t>
            </a:r>
            <a:r>
              <a:rPr sz="3350" i="1" spc="-6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350" i="1" spc="-135" dirty="0">
                <a:solidFill>
                  <a:srgbClr val="FFCC00"/>
                </a:solidFill>
                <a:latin typeface="Arial Black"/>
                <a:cs typeface="Arial Black"/>
              </a:rPr>
              <a:t>&amp;</a:t>
            </a:r>
            <a:r>
              <a:rPr sz="3350" i="1" spc="-8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350" i="1" spc="-100" dirty="0">
                <a:solidFill>
                  <a:srgbClr val="FFCC00"/>
                </a:solidFill>
                <a:latin typeface="Arial Black"/>
                <a:cs typeface="Arial Black"/>
              </a:rPr>
              <a:t>Pengembangan: </a:t>
            </a:r>
            <a:r>
              <a:rPr sz="3350" i="1" spc="-110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350" i="1" spc="-100" dirty="0">
                <a:solidFill>
                  <a:srgbClr val="FFCC00"/>
                </a:solidFill>
                <a:latin typeface="Arial Black"/>
                <a:cs typeface="Arial Black"/>
              </a:rPr>
              <a:t>Research</a:t>
            </a:r>
            <a:r>
              <a:rPr sz="3350" i="1" spc="-5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350" i="1" spc="-105" dirty="0">
                <a:solidFill>
                  <a:srgbClr val="FFCC00"/>
                </a:solidFill>
                <a:latin typeface="Arial Black"/>
                <a:cs typeface="Arial Black"/>
              </a:rPr>
              <a:t>and</a:t>
            </a:r>
            <a:r>
              <a:rPr sz="3350" i="1" spc="-8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350" i="1" spc="-90" dirty="0">
                <a:solidFill>
                  <a:srgbClr val="FFCC00"/>
                </a:solidFill>
                <a:latin typeface="Arial Black"/>
                <a:cs typeface="Arial Black"/>
              </a:rPr>
              <a:t>Development</a:t>
            </a:r>
            <a:r>
              <a:rPr sz="3200" spc="-90" dirty="0">
                <a:solidFill>
                  <a:srgbClr val="FFCC00"/>
                </a:solidFill>
                <a:latin typeface="Arial Black"/>
                <a:cs typeface="Arial Black"/>
              </a:rPr>
              <a:t>. </a:t>
            </a:r>
            <a:r>
              <a:rPr sz="3200" spc="-8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Bandung:</a:t>
            </a:r>
            <a:r>
              <a:rPr sz="3200" spc="-1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Alfabeta.</a:t>
            </a:r>
            <a:endParaRPr sz="3200">
              <a:latin typeface="Arial Black"/>
              <a:cs typeface="Arial Black"/>
            </a:endParaRPr>
          </a:p>
          <a:p>
            <a:pPr marL="523240" marR="396240" indent="-511175">
              <a:lnSpc>
                <a:spcPct val="97000"/>
              </a:lnSpc>
              <a:spcBef>
                <a:spcPts val="750"/>
              </a:spcBef>
              <a:buClr>
                <a:srgbClr val="FFCC00"/>
              </a:buClr>
              <a:buFont typeface="Arial Black"/>
              <a:buAutoNum type="arabicPeriod" startAt="3"/>
              <a:tabLst>
                <a:tab pos="553720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Tegeh, I M., Jampel, I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N.,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 Pudjawan,</a:t>
            </a:r>
            <a:r>
              <a:rPr sz="3200" spc="-2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I</a:t>
            </a:r>
            <a:r>
              <a:rPr sz="3200" spc="-2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K.</a:t>
            </a:r>
            <a:r>
              <a:rPr sz="3200" spc="-1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2014.</a:t>
            </a:r>
            <a:r>
              <a:rPr sz="3200" spc="-3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350" i="1" spc="-100" dirty="0">
                <a:solidFill>
                  <a:srgbClr val="FFCC00"/>
                </a:solidFill>
                <a:latin typeface="Arial Black"/>
                <a:cs typeface="Arial Black"/>
              </a:rPr>
              <a:t>Model </a:t>
            </a:r>
            <a:r>
              <a:rPr sz="3350" i="1" spc="-110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350" i="1" spc="-85" dirty="0">
                <a:solidFill>
                  <a:srgbClr val="FFCC00"/>
                </a:solidFill>
                <a:latin typeface="Arial Black"/>
                <a:cs typeface="Arial Black"/>
              </a:rPr>
              <a:t>Penelitian</a:t>
            </a:r>
            <a:r>
              <a:rPr sz="3350" i="1" spc="-7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350" i="1" spc="-95" dirty="0">
                <a:solidFill>
                  <a:srgbClr val="FFCC00"/>
                </a:solidFill>
                <a:latin typeface="Arial Black"/>
                <a:cs typeface="Arial Black"/>
              </a:rPr>
              <a:t>Pengembangan</a:t>
            </a:r>
            <a:r>
              <a:rPr sz="3200" spc="-95" dirty="0">
                <a:solidFill>
                  <a:srgbClr val="FFCC00"/>
                </a:solidFill>
                <a:latin typeface="Arial Black"/>
                <a:cs typeface="Arial Black"/>
              </a:rPr>
              <a:t>. </a:t>
            </a:r>
            <a:r>
              <a:rPr sz="3200" spc="-105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Yogyakarta:</a:t>
            </a:r>
            <a:r>
              <a:rPr sz="3200" spc="-1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Graha</a:t>
            </a:r>
            <a:r>
              <a:rPr sz="3200" spc="-1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Ilmu.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57" y="1494091"/>
            <a:ext cx="386334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Bradley Hand ITC"/>
                <a:cs typeface="Bradley Hand ITC"/>
              </a:rPr>
              <a:t>Sekian</a:t>
            </a:r>
            <a:r>
              <a:rPr sz="6000" b="1" spc="-114" dirty="0">
                <a:latin typeface="Bradley Hand ITC"/>
                <a:cs typeface="Bradley Hand ITC"/>
              </a:rPr>
              <a:t> </a:t>
            </a:r>
            <a:r>
              <a:rPr sz="6000" b="1" spc="10" dirty="0">
                <a:latin typeface="Bradley Hand ITC"/>
                <a:cs typeface="Bradley Hand ITC"/>
              </a:rPr>
              <a:t>dan </a:t>
            </a:r>
            <a:r>
              <a:rPr sz="6000" b="1" spc="-1520" dirty="0">
                <a:latin typeface="Bradley Hand ITC"/>
                <a:cs typeface="Bradley Hand ITC"/>
              </a:rPr>
              <a:t> </a:t>
            </a:r>
            <a:r>
              <a:rPr sz="6000" b="1" dirty="0">
                <a:latin typeface="Bradley Hand ITC"/>
                <a:cs typeface="Bradley Hand ITC"/>
              </a:rPr>
              <a:t>Terima </a:t>
            </a:r>
            <a:r>
              <a:rPr sz="6000" b="1" spc="5" dirty="0">
                <a:latin typeface="Bradley Hand ITC"/>
                <a:cs typeface="Bradley Hand ITC"/>
              </a:rPr>
              <a:t> Kasih</a:t>
            </a:r>
            <a:endParaRPr sz="6000">
              <a:latin typeface="Bradley Hand ITC"/>
              <a:cs typeface="Bradley Hand IT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14239" y="1717012"/>
            <a:ext cx="3775075" cy="3569335"/>
            <a:chOff x="4714239" y="1717012"/>
            <a:chExt cx="3775075" cy="3569335"/>
          </a:xfrm>
        </p:grpSpPr>
        <p:sp>
          <p:nvSpPr>
            <p:cNvPr id="4" name="object 4"/>
            <p:cNvSpPr/>
            <p:nvPr/>
          </p:nvSpPr>
          <p:spPr>
            <a:xfrm>
              <a:off x="4714239" y="1717012"/>
              <a:ext cx="3773170" cy="3569335"/>
            </a:xfrm>
            <a:custGeom>
              <a:avLst/>
              <a:gdLst/>
              <a:ahLst/>
              <a:cxnLst/>
              <a:rect l="l" t="t" r="r" b="b"/>
              <a:pathLst>
                <a:path w="3773170" h="3569335">
                  <a:moveTo>
                    <a:pt x="0" y="3568727"/>
                  </a:moveTo>
                  <a:lnTo>
                    <a:pt x="3773117" y="3568727"/>
                  </a:lnTo>
                  <a:lnTo>
                    <a:pt x="3773117" y="0"/>
                  </a:lnTo>
                  <a:lnTo>
                    <a:pt x="0" y="0"/>
                  </a:lnTo>
                  <a:lnTo>
                    <a:pt x="0" y="3568727"/>
                  </a:lnTo>
                  <a:close/>
                </a:path>
              </a:pathLst>
            </a:custGeom>
            <a:solidFill>
              <a:srgbClr val="00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0309" y="1734061"/>
              <a:ext cx="3708925" cy="35498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95400" y="609600"/>
            <a:ext cx="62103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CCEBFF"/>
                </a:solidFill>
                <a:latin typeface="Arial"/>
                <a:cs typeface="Arial"/>
              </a:rPr>
              <a:t>ISTILAH</a:t>
            </a:r>
            <a:r>
              <a:rPr b="1" spc="-25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CEBFF"/>
                </a:solidFill>
                <a:latin typeface="Arial"/>
                <a:cs typeface="Arial"/>
              </a:rPr>
              <a:t>LAIN</a:t>
            </a:r>
            <a:r>
              <a:rPr b="1" spc="-30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CEBFF"/>
                </a:solidFill>
                <a:latin typeface="Arial"/>
                <a:cs typeface="Arial"/>
              </a:rPr>
              <a:t>RII/PPKP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idx="1"/>
          </p:nvPr>
        </p:nvSpPr>
        <p:spPr>
          <a:xfrm>
            <a:off x="609600" y="1447800"/>
            <a:ext cx="6347714" cy="4187236"/>
          </a:xfrm>
          <a:prstGeom prst="rect">
            <a:avLst/>
          </a:prstGeom>
        </p:spPr>
        <p:txBody>
          <a:bodyPr vert="horz" wrap="square" lIns="0" tIns="118300" rIns="0" bIns="0" rtlCol="0">
            <a:spAutoFit/>
          </a:bodyPr>
          <a:lstStyle/>
          <a:p>
            <a:pPr marL="1913255" marR="508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EAEAEA"/>
                </a:solidFill>
                <a:latin typeface="Arial"/>
                <a:cs typeface="Arial"/>
              </a:rPr>
              <a:t>Penelitian </a:t>
            </a:r>
            <a:r>
              <a:rPr sz="3200" b="1" spc="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EAEAEA"/>
                </a:solidFill>
                <a:latin typeface="Arial"/>
                <a:cs typeface="Arial"/>
              </a:rPr>
              <a:t>Pengembangan</a:t>
            </a:r>
            <a:r>
              <a:rPr sz="3200" b="1" spc="-5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EAEAEA"/>
                </a:solidFill>
                <a:latin typeface="Arial"/>
                <a:cs typeface="Arial"/>
              </a:rPr>
              <a:t>Inovasi </a:t>
            </a:r>
            <a:r>
              <a:rPr sz="3200" b="1" spc="-110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EAEAEA"/>
                </a:solidFill>
                <a:latin typeface="Arial"/>
                <a:cs typeface="Arial"/>
              </a:rPr>
              <a:t>Pembelajaran (PPIP</a:t>
            </a:r>
            <a:r>
              <a:rPr sz="3200" spc="-5" dirty="0">
                <a:solidFill>
                  <a:srgbClr val="EAEAEA"/>
                </a:solidFill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  <a:p>
            <a:pPr marL="1913255" marR="706120">
              <a:lnSpc>
                <a:spcPct val="100000"/>
              </a:lnSpc>
              <a:spcBef>
                <a:spcPts val="965"/>
              </a:spcBef>
            </a:pPr>
            <a:r>
              <a:rPr sz="3200" spc="-5" dirty="0">
                <a:solidFill>
                  <a:srgbClr val="EAEAEA"/>
                </a:solidFill>
                <a:latin typeface="Arial"/>
                <a:cs typeface="Arial"/>
              </a:rPr>
              <a:t>(Pusat</a:t>
            </a:r>
            <a:r>
              <a:rPr sz="320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EAEAEA"/>
                </a:solidFill>
                <a:latin typeface="Arial"/>
                <a:cs typeface="Arial"/>
              </a:rPr>
              <a:t>Penelitian </a:t>
            </a:r>
            <a:r>
              <a:rPr sz="320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EAEAEA"/>
                </a:solidFill>
                <a:latin typeface="Arial"/>
                <a:cs typeface="Arial"/>
              </a:rPr>
              <a:t>Kebijakan dan</a:t>
            </a:r>
            <a:r>
              <a:rPr sz="3200" spc="-3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EAEAEA"/>
                </a:solidFill>
                <a:latin typeface="Arial"/>
                <a:cs typeface="Arial"/>
              </a:rPr>
              <a:t>Inovasi </a:t>
            </a:r>
            <a:r>
              <a:rPr sz="3200" spc="-109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EAEAEA"/>
                </a:solidFill>
                <a:latin typeface="Arial"/>
                <a:cs typeface="Arial"/>
              </a:rPr>
              <a:t>Pendidikan,</a:t>
            </a:r>
            <a:r>
              <a:rPr sz="3200" spc="4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EAEAEA"/>
                </a:solidFill>
                <a:latin typeface="Arial"/>
                <a:cs typeface="Arial"/>
              </a:rPr>
              <a:t>2008)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1740" y="2499360"/>
            <a:ext cx="1003300" cy="75437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329679" y="0"/>
            <a:ext cx="2819400" cy="2217420"/>
            <a:chOff x="6329679" y="0"/>
            <a:chExt cx="2819400" cy="22174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5259" y="1447800"/>
              <a:ext cx="1008380" cy="7543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9679" y="0"/>
              <a:ext cx="2737465" cy="22168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7299" y="154939"/>
              <a:ext cx="2811779" cy="197865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4857" y="649287"/>
            <a:ext cx="53632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MENGAPA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PPKP?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62672" y="2365692"/>
            <a:ext cx="680275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marR="5080" indent="-7366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PENELITIAN </a:t>
            </a:r>
            <a:r>
              <a:rPr sz="3200" spc="-10" dirty="0">
                <a:solidFill>
                  <a:srgbClr val="FFCC00"/>
                </a:solidFill>
                <a:latin typeface="Arial Black"/>
                <a:cs typeface="Arial Black"/>
              </a:rPr>
              <a:t>YANG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BERSIFAT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TEORETIK </a:t>
            </a:r>
            <a:r>
              <a:rPr sz="3200" spc="-10" dirty="0">
                <a:solidFill>
                  <a:srgbClr val="FFCC00"/>
                </a:solidFill>
                <a:latin typeface="Arial Black"/>
                <a:cs typeface="Arial Black"/>
              </a:rPr>
              <a:t>KURANG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DAPAT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FFCC00"/>
                </a:solidFill>
                <a:latin typeface="Arial Black"/>
                <a:cs typeface="Arial Black"/>
              </a:rPr>
              <a:t>DIRASAKAN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 MANFAATNYA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DALAM MEMECAHKAN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MASALAH</a:t>
            </a:r>
            <a:r>
              <a:rPr sz="3200" spc="-2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PEMBELAJARAN</a:t>
            </a:r>
            <a:r>
              <a:rPr sz="3200" spc="-2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DI </a:t>
            </a:r>
            <a:r>
              <a:rPr sz="3200" spc="-105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KELAS</a:t>
            </a:r>
            <a:r>
              <a:rPr sz="3200" spc="-2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FFCC00"/>
                </a:solidFill>
                <a:latin typeface="Arial Black"/>
                <a:cs typeface="Arial Black"/>
              </a:rPr>
              <a:t>DAN</a:t>
            </a:r>
            <a:r>
              <a:rPr sz="3200" spc="-1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FFCC00"/>
                </a:solidFill>
                <a:latin typeface="Arial Black"/>
                <a:cs typeface="Arial Black"/>
              </a:rPr>
              <a:t>LABORATORIUM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0" y="0"/>
            <a:ext cx="685800" cy="6858000"/>
          </a:xfrm>
          <a:custGeom>
            <a:avLst/>
            <a:gdLst/>
            <a:ahLst/>
            <a:cxnLst/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2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2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12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0" y="0"/>
            <a:ext cx="609600" cy="6858000"/>
          </a:xfrm>
          <a:custGeom>
            <a:avLst/>
            <a:gdLst/>
            <a:ahLst/>
            <a:cxnLst/>
            <a:rect l="l" t="t" r="r" b="b"/>
            <a:pathLst>
              <a:path w="609600" h="6858000">
                <a:moveTo>
                  <a:pt x="0" y="6858000"/>
                </a:moveTo>
                <a:lnTo>
                  <a:pt x="609600" y="6858000"/>
                </a:lnTo>
                <a:lnTo>
                  <a:pt x="609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81200" cy="6858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0"/>
            <a:ext cx="838200" cy="685800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9812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240020" y="0"/>
            <a:ext cx="3903979" cy="6858000"/>
            <a:chOff x="5240020" y="0"/>
            <a:chExt cx="3903979" cy="6858000"/>
          </a:xfrm>
        </p:grpSpPr>
        <p:sp>
          <p:nvSpPr>
            <p:cNvPr id="13" name="object 13"/>
            <p:cNvSpPr/>
            <p:nvPr/>
          </p:nvSpPr>
          <p:spPr>
            <a:xfrm>
              <a:off x="5240020" y="0"/>
              <a:ext cx="322580" cy="6858000"/>
            </a:xfrm>
            <a:custGeom>
              <a:avLst/>
              <a:gdLst/>
              <a:ahLst/>
              <a:cxnLst/>
              <a:rect l="l" t="t" r="r" b="b"/>
              <a:pathLst>
                <a:path w="322579" h="6858000">
                  <a:moveTo>
                    <a:pt x="0" y="6858000"/>
                  </a:moveTo>
                  <a:lnTo>
                    <a:pt x="322579" y="6858000"/>
                  </a:lnTo>
                  <a:lnTo>
                    <a:pt x="322579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2600" y="0"/>
              <a:ext cx="3581400" cy="685800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0" y="0"/>
            <a:ext cx="9146540" cy="6858000"/>
            <a:chOff x="0" y="0"/>
            <a:chExt cx="9146540" cy="685800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6659" y="0"/>
              <a:ext cx="739139" cy="68580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540" y="6151879"/>
              <a:ext cx="9144000" cy="706120"/>
            </a:xfrm>
            <a:custGeom>
              <a:avLst/>
              <a:gdLst/>
              <a:ahLst/>
              <a:cxnLst/>
              <a:rect l="l" t="t" r="r" b="b"/>
              <a:pathLst>
                <a:path w="9144000" h="706120">
                  <a:moveTo>
                    <a:pt x="0" y="152336"/>
                  </a:moveTo>
                  <a:lnTo>
                    <a:pt x="0" y="706120"/>
                  </a:lnTo>
                  <a:lnTo>
                    <a:pt x="9144000" y="706120"/>
                  </a:lnTo>
                  <a:lnTo>
                    <a:pt x="9144000" y="236435"/>
                  </a:lnTo>
                  <a:lnTo>
                    <a:pt x="1304925" y="236435"/>
                  </a:lnTo>
                  <a:lnTo>
                    <a:pt x="1123950" y="218973"/>
                  </a:lnTo>
                  <a:lnTo>
                    <a:pt x="1038225" y="203111"/>
                  </a:lnTo>
                  <a:lnTo>
                    <a:pt x="971550" y="185648"/>
                  </a:lnTo>
                  <a:lnTo>
                    <a:pt x="190500" y="185648"/>
                  </a:lnTo>
                  <a:lnTo>
                    <a:pt x="142875" y="177723"/>
                  </a:lnTo>
                  <a:lnTo>
                    <a:pt x="104775" y="177723"/>
                  </a:lnTo>
                  <a:lnTo>
                    <a:pt x="66675" y="169786"/>
                  </a:lnTo>
                  <a:lnTo>
                    <a:pt x="38100" y="161848"/>
                  </a:lnTo>
                  <a:lnTo>
                    <a:pt x="0" y="152336"/>
                  </a:lnTo>
                  <a:close/>
                </a:path>
                <a:path w="9144000" h="706120">
                  <a:moveTo>
                    <a:pt x="2219325" y="69824"/>
                  </a:moveTo>
                  <a:lnTo>
                    <a:pt x="2133600" y="69824"/>
                  </a:lnTo>
                  <a:lnTo>
                    <a:pt x="2114550" y="79336"/>
                  </a:lnTo>
                  <a:lnTo>
                    <a:pt x="2076450" y="87274"/>
                  </a:lnTo>
                  <a:lnTo>
                    <a:pt x="2000250" y="111074"/>
                  </a:lnTo>
                  <a:lnTo>
                    <a:pt x="1933575" y="136461"/>
                  </a:lnTo>
                  <a:lnTo>
                    <a:pt x="1866900" y="152336"/>
                  </a:lnTo>
                  <a:lnTo>
                    <a:pt x="1809750" y="169786"/>
                  </a:lnTo>
                  <a:lnTo>
                    <a:pt x="1743075" y="185648"/>
                  </a:lnTo>
                  <a:lnTo>
                    <a:pt x="1685925" y="203111"/>
                  </a:lnTo>
                  <a:lnTo>
                    <a:pt x="1619250" y="211048"/>
                  </a:lnTo>
                  <a:lnTo>
                    <a:pt x="1504950" y="226910"/>
                  </a:lnTo>
                  <a:lnTo>
                    <a:pt x="1400175" y="236435"/>
                  </a:lnTo>
                  <a:lnTo>
                    <a:pt x="9144000" y="236435"/>
                  </a:lnTo>
                  <a:lnTo>
                    <a:pt x="9144000" y="203111"/>
                  </a:lnTo>
                  <a:lnTo>
                    <a:pt x="4429125" y="203111"/>
                  </a:lnTo>
                  <a:lnTo>
                    <a:pt x="4391025" y="195173"/>
                  </a:lnTo>
                  <a:lnTo>
                    <a:pt x="4352925" y="185648"/>
                  </a:lnTo>
                  <a:lnTo>
                    <a:pt x="4312933" y="174548"/>
                  </a:lnTo>
                  <a:lnTo>
                    <a:pt x="3825875" y="174548"/>
                  </a:lnTo>
                  <a:lnTo>
                    <a:pt x="3768725" y="169786"/>
                  </a:lnTo>
                  <a:lnTo>
                    <a:pt x="3727450" y="163436"/>
                  </a:lnTo>
                  <a:lnTo>
                    <a:pt x="3724008" y="161848"/>
                  </a:lnTo>
                  <a:lnTo>
                    <a:pt x="2609850" y="161848"/>
                  </a:lnTo>
                  <a:lnTo>
                    <a:pt x="2543175" y="152336"/>
                  </a:lnTo>
                  <a:lnTo>
                    <a:pt x="2476500" y="144399"/>
                  </a:lnTo>
                  <a:lnTo>
                    <a:pt x="2419350" y="136461"/>
                  </a:lnTo>
                  <a:lnTo>
                    <a:pt x="2390775" y="136461"/>
                  </a:lnTo>
                  <a:lnTo>
                    <a:pt x="2352675" y="120599"/>
                  </a:lnTo>
                  <a:lnTo>
                    <a:pt x="2343150" y="111074"/>
                  </a:lnTo>
                  <a:lnTo>
                    <a:pt x="2314575" y="103136"/>
                  </a:lnTo>
                  <a:lnTo>
                    <a:pt x="2286000" y="87274"/>
                  </a:lnTo>
                  <a:lnTo>
                    <a:pt x="2266950" y="79336"/>
                  </a:lnTo>
                  <a:lnTo>
                    <a:pt x="2238375" y="79336"/>
                  </a:lnTo>
                  <a:lnTo>
                    <a:pt x="2219325" y="69824"/>
                  </a:lnTo>
                  <a:close/>
                </a:path>
                <a:path w="9144000" h="706120">
                  <a:moveTo>
                    <a:pt x="5705475" y="79336"/>
                  </a:moveTo>
                  <a:lnTo>
                    <a:pt x="5562600" y="79336"/>
                  </a:lnTo>
                  <a:lnTo>
                    <a:pt x="5543550" y="87274"/>
                  </a:lnTo>
                  <a:lnTo>
                    <a:pt x="5524500" y="87274"/>
                  </a:lnTo>
                  <a:lnTo>
                    <a:pt x="5505450" y="103136"/>
                  </a:lnTo>
                  <a:lnTo>
                    <a:pt x="5486400" y="111074"/>
                  </a:lnTo>
                  <a:lnTo>
                    <a:pt x="5476875" y="111074"/>
                  </a:lnTo>
                  <a:lnTo>
                    <a:pt x="5429250" y="120599"/>
                  </a:lnTo>
                  <a:lnTo>
                    <a:pt x="5286375" y="128524"/>
                  </a:lnTo>
                  <a:lnTo>
                    <a:pt x="5086350" y="144399"/>
                  </a:lnTo>
                  <a:lnTo>
                    <a:pt x="4962525" y="161848"/>
                  </a:lnTo>
                  <a:lnTo>
                    <a:pt x="4838700" y="177723"/>
                  </a:lnTo>
                  <a:lnTo>
                    <a:pt x="4714875" y="195173"/>
                  </a:lnTo>
                  <a:lnTo>
                    <a:pt x="4610100" y="203111"/>
                  </a:lnTo>
                  <a:lnTo>
                    <a:pt x="9144000" y="203111"/>
                  </a:lnTo>
                  <a:lnTo>
                    <a:pt x="9144000" y="177723"/>
                  </a:lnTo>
                  <a:lnTo>
                    <a:pt x="7524750" y="177723"/>
                  </a:lnTo>
                  <a:lnTo>
                    <a:pt x="7486650" y="169786"/>
                  </a:lnTo>
                  <a:lnTo>
                    <a:pt x="7458075" y="161848"/>
                  </a:lnTo>
                  <a:lnTo>
                    <a:pt x="6048375" y="161848"/>
                  </a:lnTo>
                  <a:lnTo>
                    <a:pt x="5972175" y="152336"/>
                  </a:lnTo>
                  <a:lnTo>
                    <a:pt x="5915025" y="144399"/>
                  </a:lnTo>
                  <a:lnTo>
                    <a:pt x="5848350" y="128524"/>
                  </a:lnTo>
                  <a:lnTo>
                    <a:pt x="5800725" y="120599"/>
                  </a:lnTo>
                  <a:lnTo>
                    <a:pt x="5781675" y="111074"/>
                  </a:lnTo>
                  <a:lnTo>
                    <a:pt x="5762625" y="103136"/>
                  </a:lnTo>
                  <a:lnTo>
                    <a:pt x="5734050" y="95211"/>
                  </a:lnTo>
                  <a:lnTo>
                    <a:pt x="5705475" y="79336"/>
                  </a:lnTo>
                  <a:close/>
                </a:path>
                <a:path w="9144000" h="706120">
                  <a:moveTo>
                    <a:pt x="647700" y="53949"/>
                  </a:moveTo>
                  <a:lnTo>
                    <a:pt x="609600" y="53949"/>
                  </a:lnTo>
                  <a:lnTo>
                    <a:pt x="590550" y="69824"/>
                  </a:lnTo>
                  <a:lnTo>
                    <a:pt x="571500" y="87274"/>
                  </a:lnTo>
                  <a:lnTo>
                    <a:pt x="542925" y="111074"/>
                  </a:lnTo>
                  <a:lnTo>
                    <a:pt x="514350" y="136461"/>
                  </a:lnTo>
                  <a:lnTo>
                    <a:pt x="457200" y="152336"/>
                  </a:lnTo>
                  <a:lnTo>
                    <a:pt x="419100" y="161848"/>
                  </a:lnTo>
                  <a:lnTo>
                    <a:pt x="342900" y="177723"/>
                  </a:lnTo>
                  <a:lnTo>
                    <a:pt x="304800" y="177723"/>
                  </a:lnTo>
                  <a:lnTo>
                    <a:pt x="266700" y="185648"/>
                  </a:lnTo>
                  <a:lnTo>
                    <a:pt x="971550" y="185648"/>
                  </a:lnTo>
                  <a:lnTo>
                    <a:pt x="904875" y="169786"/>
                  </a:lnTo>
                  <a:lnTo>
                    <a:pt x="847725" y="152336"/>
                  </a:lnTo>
                  <a:lnTo>
                    <a:pt x="800100" y="136461"/>
                  </a:lnTo>
                  <a:lnTo>
                    <a:pt x="762000" y="120599"/>
                  </a:lnTo>
                  <a:lnTo>
                    <a:pt x="733425" y="103136"/>
                  </a:lnTo>
                  <a:lnTo>
                    <a:pt x="704850" y="87274"/>
                  </a:lnTo>
                  <a:lnTo>
                    <a:pt x="676275" y="69824"/>
                  </a:lnTo>
                  <a:lnTo>
                    <a:pt x="647700" y="53949"/>
                  </a:lnTo>
                  <a:close/>
                </a:path>
                <a:path w="9144000" h="706120">
                  <a:moveTo>
                    <a:pt x="8166100" y="11112"/>
                  </a:moveTo>
                  <a:lnTo>
                    <a:pt x="8080375" y="25387"/>
                  </a:lnTo>
                  <a:lnTo>
                    <a:pt x="8018399" y="34912"/>
                  </a:lnTo>
                  <a:lnTo>
                    <a:pt x="7994650" y="47599"/>
                  </a:lnTo>
                  <a:lnTo>
                    <a:pt x="7972425" y="61887"/>
                  </a:lnTo>
                  <a:lnTo>
                    <a:pt x="7953375" y="69824"/>
                  </a:lnTo>
                  <a:lnTo>
                    <a:pt x="7915275" y="87274"/>
                  </a:lnTo>
                  <a:lnTo>
                    <a:pt x="7858125" y="111074"/>
                  </a:lnTo>
                  <a:lnTo>
                    <a:pt x="7810500" y="136461"/>
                  </a:lnTo>
                  <a:lnTo>
                    <a:pt x="7753350" y="152336"/>
                  </a:lnTo>
                  <a:lnTo>
                    <a:pt x="7705725" y="161848"/>
                  </a:lnTo>
                  <a:lnTo>
                    <a:pt x="7610475" y="177723"/>
                  </a:lnTo>
                  <a:lnTo>
                    <a:pt x="9144000" y="177723"/>
                  </a:lnTo>
                  <a:lnTo>
                    <a:pt x="9144000" y="144399"/>
                  </a:lnTo>
                  <a:lnTo>
                    <a:pt x="8801100" y="144399"/>
                  </a:lnTo>
                  <a:lnTo>
                    <a:pt x="8743950" y="136461"/>
                  </a:lnTo>
                  <a:lnTo>
                    <a:pt x="8715375" y="136461"/>
                  </a:lnTo>
                  <a:lnTo>
                    <a:pt x="8677275" y="120599"/>
                  </a:lnTo>
                  <a:lnTo>
                    <a:pt x="8658225" y="120599"/>
                  </a:lnTo>
                  <a:lnTo>
                    <a:pt x="8658225" y="111074"/>
                  </a:lnTo>
                  <a:lnTo>
                    <a:pt x="8648700" y="111074"/>
                  </a:lnTo>
                  <a:lnTo>
                    <a:pt x="8648700" y="87274"/>
                  </a:lnTo>
                  <a:lnTo>
                    <a:pt x="8639175" y="79336"/>
                  </a:lnTo>
                  <a:lnTo>
                    <a:pt x="8639175" y="69824"/>
                  </a:lnTo>
                  <a:lnTo>
                    <a:pt x="8629650" y="61887"/>
                  </a:lnTo>
                  <a:lnTo>
                    <a:pt x="8610600" y="53949"/>
                  </a:lnTo>
                  <a:lnTo>
                    <a:pt x="8601075" y="46012"/>
                  </a:lnTo>
                  <a:lnTo>
                    <a:pt x="8594725" y="28562"/>
                  </a:lnTo>
                  <a:lnTo>
                    <a:pt x="8574151" y="25387"/>
                  </a:lnTo>
                  <a:lnTo>
                    <a:pt x="8550275" y="15862"/>
                  </a:lnTo>
                  <a:lnTo>
                    <a:pt x="8328025" y="15862"/>
                  </a:lnTo>
                  <a:lnTo>
                    <a:pt x="8166100" y="11112"/>
                  </a:lnTo>
                  <a:close/>
                </a:path>
                <a:path w="9144000" h="706120">
                  <a:moveTo>
                    <a:pt x="4279900" y="39674"/>
                  </a:moveTo>
                  <a:lnTo>
                    <a:pt x="4241800" y="57124"/>
                  </a:lnTo>
                  <a:lnTo>
                    <a:pt x="4219575" y="79336"/>
                  </a:lnTo>
                  <a:lnTo>
                    <a:pt x="4187825" y="95211"/>
                  </a:lnTo>
                  <a:lnTo>
                    <a:pt x="4149725" y="120599"/>
                  </a:lnTo>
                  <a:lnTo>
                    <a:pt x="4111625" y="133286"/>
                  </a:lnTo>
                  <a:lnTo>
                    <a:pt x="4060825" y="150749"/>
                  </a:lnTo>
                  <a:lnTo>
                    <a:pt x="3981450" y="161848"/>
                  </a:lnTo>
                  <a:lnTo>
                    <a:pt x="3933825" y="166611"/>
                  </a:lnTo>
                  <a:lnTo>
                    <a:pt x="3879850" y="172961"/>
                  </a:lnTo>
                  <a:lnTo>
                    <a:pt x="3825875" y="174548"/>
                  </a:lnTo>
                  <a:lnTo>
                    <a:pt x="4312933" y="174548"/>
                  </a:lnTo>
                  <a:lnTo>
                    <a:pt x="4295775" y="169786"/>
                  </a:lnTo>
                  <a:lnTo>
                    <a:pt x="4292600" y="131699"/>
                  </a:lnTo>
                  <a:lnTo>
                    <a:pt x="4302125" y="88861"/>
                  </a:lnTo>
                  <a:lnTo>
                    <a:pt x="4302125" y="57124"/>
                  </a:lnTo>
                  <a:lnTo>
                    <a:pt x="4279900" y="39674"/>
                  </a:lnTo>
                  <a:close/>
                </a:path>
                <a:path w="9144000" h="706120">
                  <a:moveTo>
                    <a:pt x="3530600" y="0"/>
                  </a:moveTo>
                  <a:lnTo>
                    <a:pt x="3468624" y="4762"/>
                  </a:lnTo>
                  <a:lnTo>
                    <a:pt x="3422650" y="25387"/>
                  </a:lnTo>
                  <a:lnTo>
                    <a:pt x="3375025" y="34912"/>
                  </a:lnTo>
                  <a:lnTo>
                    <a:pt x="3303524" y="77749"/>
                  </a:lnTo>
                  <a:lnTo>
                    <a:pt x="3251200" y="101549"/>
                  </a:lnTo>
                  <a:lnTo>
                    <a:pt x="3203575" y="120599"/>
                  </a:lnTo>
                  <a:lnTo>
                    <a:pt x="3152775" y="152336"/>
                  </a:lnTo>
                  <a:lnTo>
                    <a:pt x="3009900" y="161848"/>
                  </a:lnTo>
                  <a:lnTo>
                    <a:pt x="3724008" y="161848"/>
                  </a:lnTo>
                  <a:lnTo>
                    <a:pt x="3686175" y="144399"/>
                  </a:lnTo>
                  <a:lnTo>
                    <a:pt x="3657600" y="136461"/>
                  </a:lnTo>
                  <a:lnTo>
                    <a:pt x="3638550" y="128524"/>
                  </a:lnTo>
                  <a:lnTo>
                    <a:pt x="3629025" y="120599"/>
                  </a:lnTo>
                  <a:lnTo>
                    <a:pt x="3609975" y="111074"/>
                  </a:lnTo>
                  <a:lnTo>
                    <a:pt x="3600450" y="103136"/>
                  </a:lnTo>
                  <a:lnTo>
                    <a:pt x="3565525" y="28562"/>
                  </a:lnTo>
                  <a:lnTo>
                    <a:pt x="3530600" y="0"/>
                  </a:lnTo>
                  <a:close/>
                </a:path>
                <a:path w="9144000" h="706120">
                  <a:moveTo>
                    <a:pt x="7199249" y="4762"/>
                  </a:moveTo>
                  <a:lnTo>
                    <a:pt x="7165975" y="14274"/>
                  </a:lnTo>
                  <a:lnTo>
                    <a:pt x="7134225" y="28562"/>
                  </a:lnTo>
                  <a:lnTo>
                    <a:pt x="7097649" y="36499"/>
                  </a:lnTo>
                  <a:lnTo>
                    <a:pt x="7048500" y="46012"/>
                  </a:lnTo>
                  <a:lnTo>
                    <a:pt x="7000875" y="61887"/>
                  </a:lnTo>
                  <a:lnTo>
                    <a:pt x="6943725" y="79336"/>
                  </a:lnTo>
                  <a:lnTo>
                    <a:pt x="6877050" y="95211"/>
                  </a:lnTo>
                  <a:lnTo>
                    <a:pt x="6800850" y="120599"/>
                  </a:lnTo>
                  <a:lnTo>
                    <a:pt x="6724650" y="128524"/>
                  </a:lnTo>
                  <a:lnTo>
                    <a:pt x="6640449" y="144399"/>
                  </a:lnTo>
                  <a:lnTo>
                    <a:pt x="6553200" y="152336"/>
                  </a:lnTo>
                  <a:lnTo>
                    <a:pt x="6467475" y="161848"/>
                  </a:lnTo>
                  <a:lnTo>
                    <a:pt x="7458075" y="161848"/>
                  </a:lnTo>
                  <a:lnTo>
                    <a:pt x="7419975" y="152336"/>
                  </a:lnTo>
                  <a:lnTo>
                    <a:pt x="7400925" y="144399"/>
                  </a:lnTo>
                  <a:lnTo>
                    <a:pt x="7372350" y="136461"/>
                  </a:lnTo>
                  <a:lnTo>
                    <a:pt x="7351649" y="104724"/>
                  </a:lnTo>
                  <a:lnTo>
                    <a:pt x="7329424" y="66649"/>
                  </a:lnTo>
                  <a:lnTo>
                    <a:pt x="7299325" y="39674"/>
                  </a:lnTo>
                  <a:lnTo>
                    <a:pt x="7277100" y="20624"/>
                  </a:lnTo>
                  <a:lnTo>
                    <a:pt x="7246874" y="6350"/>
                  </a:lnTo>
                  <a:lnTo>
                    <a:pt x="7199249" y="4762"/>
                  </a:lnTo>
                  <a:close/>
                </a:path>
                <a:path w="9144000" h="706120">
                  <a:moveTo>
                    <a:pt x="9144000" y="120599"/>
                  </a:moveTo>
                  <a:lnTo>
                    <a:pt x="9048750" y="136461"/>
                  </a:lnTo>
                  <a:lnTo>
                    <a:pt x="8963025" y="144399"/>
                  </a:lnTo>
                  <a:lnTo>
                    <a:pt x="9144000" y="144399"/>
                  </a:lnTo>
                  <a:lnTo>
                    <a:pt x="9144000" y="120599"/>
                  </a:lnTo>
                  <a:close/>
                </a:path>
                <a:path w="9144000" h="706120">
                  <a:moveTo>
                    <a:pt x="5648325" y="69824"/>
                  </a:moveTo>
                  <a:lnTo>
                    <a:pt x="5600700" y="69824"/>
                  </a:lnTo>
                  <a:lnTo>
                    <a:pt x="5581650" y="79336"/>
                  </a:lnTo>
                  <a:lnTo>
                    <a:pt x="5676900" y="79336"/>
                  </a:lnTo>
                  <a:lnTo>
                    <a:pt x="5648325" y="69824"/>
                  </a:lnTo>
                  <a:close/>
                </a:path>
                <a:path w="9144000" h="706120">
                  <a:moveTo>
                    <a:pt x="8521700" y="11112"/>
                  </a:moveTo>
                  <a:lnTo>
                    <a:pt x="8464550" y="11112"/>
                  </a:lnTo>
                  <a:lnTo>
                    <a:pt x="8328025" y="15862"/>
                  </a:lnTo>
                  <a:lnTo>
                    <a:pt x="8550275" y="15862"/>
                  </a:lnTo>
                  <a:lnTo>
                    <a:pt x="8521700" y="11112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139179"/>
              <a:ext cx="9144000" cy="276859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81200" y="685277"/>
            <a:ext cx="404495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solidFill>
                  <a:srgbClr val="FFFFCC"/>
                </a:solidFill>
                <a:latin typeface="Tahoma"/>
                <a:cs typeface="Tahoma"/>
              </a:rPr>
              <a:t>UNTUK</a:t>
            </a:r>
            <a:r>
              <a:rPr sz="4200" spc="-7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200" spc="-5" dirty="0">
                <a:solidFill>
                  <a:srgbClr val="FFFFCC"/>
                </a:solidFill>
                <a:latin typeface="Tahoma"/>
                <a:cs typeface="Tahoma"/>
              </a:rPr>
              <a:t>ITU</a:t>
            </a:r>
            <a:r>
              <a:rPr sz="4200" spc="-5" dirty="0" smtClean="0">
                <a:solidFill>
                  <a:srgbClr val="FFFFCC"/>
                </a:solidFill>
                <a:latin typeface="Tahoma"/>
                <a:cs typeface="Tahoma"/>
              </a:rPr>
              <a:t>……</a:t>
            </a:r>
            <a:endParaRPr sz="4200" dirty="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9403" y="2649856"/>
            <a:ext cx="7636509" cy="2952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38100">
              <a:lnSpc>
                <a:spcPct val="99100"/>
              </a:lnSpc>
              <a:spcBef>
                <a:spcPts val="135"/>
              </a:spcBef>
            </a:pPr>
            <a:r>
              <a:rPr sz="3200" spc="-5" dirty="0">
                <a:solidFill>
                  <a:srgbClr val="F1EDED"/>
                </a:solidFill>
                <a:latin typeface="Tahoma"/>
                <a:cs typeface="Tahoma"/>
              </a:rPr>
              <a:t>PERLU</a:t>
            </a:r>
            <a:r>
              <a:rPr sz="3200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1EDED"/>
                </a:solidFill>
                <a:latin typeface="Tahoma"/>
                <a:cs typeface="Tahoma"/>
              </a:rPr>
              <a:t>DIKEMBANGKAN</a:t>
            </a:r>
            <a:r>
              <a:rPr sz="3200" spc="20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1EDED"/>
                </a:solidFill>
                <a:latin typeface="Tahoma"/>
                <a:cs typeface="Tahoma"/>
              </a:rPr>
              <a:t>PENELITIAN- </a:t>
            </a:r>
            <a:r>
              <a:rPr sz="3200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1EDED"/>
                </a:solidFill>
                <a:latin typeface="Tahoma"/>
                <a:cs typeface="Tahoma"/>
              </a:rPr>
              <a:t>PENELITIAN</a:t>
            </a:r>
            <a:r>
              <a:rPr sz="3200" spc="5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1EDED"/>
                </a:solidFill>
                <a:latin typeface="Tahoma"/>
                <a:cs typeface="Tahoma"/>
              </a:rPr>
              <a:t>YANG</a:t>
            </a:r>
            <a:r>
              <a:rPr sz="3200" spc="20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1EDED"/>
                </a:solidFill>
                <a:latin typeface="Tahoma"/>
                <a:cs typeface="Tahoma"/>
              </a:rPr>
              <a:t>BERSIFAT</a:t>
            </a:r>
            <a:r>
              <a:rPr sz="3200" spc="40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spc="-65" dirty="0">
                <a:solidFill>
                  <a:srgbClr val="F1EDED"/>
                </a:solidFill>
                <a:latin typeface="Tahoma"/>
                <a:cs typeface="Tahoma"/>
              </a:rPr>
              <a:t>“</a:t>
            </a:r>
            <a:r>
              <a:rPr sz="3350" i="1" spc="-65" dirty="0">
                <a:solidFill>
                  <a:srgbClr val="F1EDED"/>
                </a:solidFill>
                <a:latin typeface="Tahoma"/>
                <a:cs typeface="Tahoma"/>
              </a:rPr>
              <a:t>APPLIED</a:t>
            </a:r>
            <a:r>
              <a:rPr sz="3200" spc="-65" dirty="0">
                <a:solidFill>
                  <a:srgbClr val="F1EDED"/>
                </a:solidFill>
                <a:latin typeface="Tahoma"/>
                <a:cs typeface="Tahoma"/>
              </a:rPr>
              <a:t>” </a:t>
            </a:r>
            <a:r>
              <a:rPr sz="3200" spc="-60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1EDED"/>
                </a:solidFill>
                <a:latin typeface="Tahoma"/>
                <a:cs typeface="Tahoma"/>
              </a:rPr>
              <a:t>DAN</a:t>
            </a:r>
            <a:r>
              <a:rPr sz="3200" spc="-5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1EDED"/>
                </a:solidFill>
                <a:latin typeface="Tahoma"/>
                <a:cs typeface="Tahoma"/>
              </a:rPr>
              <a:t>REALISTIK</a:t>
            </a:r>
            <a:r>
              <a:rPr sz="3200" spc="15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1EDED"/>
                </a:solidFill>
                <a:latin typeface="Tahoma"/>
                <a:cs typeface="Tahoma"/>
              </a:rPr>
              <a:t>PRAGMATIK</a:t>
            </a:r>
            <a:r>
              <a:rPr sz="3200" spc="55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1EDED"/>
                </a:solidFill>
                <a:latin typeface="Tahoma"/>
                <a:cs typeface="Tahoma"/>
              </a:rPr>
              <a:t>YANG </a:t>
            </a:r>
            <a:r>
              <a:rPr sz="3200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1EDED"/>
                </a:solidFill>
                <a:latin typeface="Tahoma"/>
                <a:cs typeface="Tahoma"/>
              </a:rPr>
              <a:t>BERANGKAT</a:t>
            </a:r>
            <a:r>
              <a:rPr sz="3200" spc="20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1EDED"/>
                </a:solidFill>
                <a:latin typeface="Tahoma"/>
                <a:cs typeface="Tahoma"/>
              </a:rPr>
              <a:t>DARI</a:t>
            </a:r>
            <a:r>
              <a:rPr sz="3200" spc="15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1EDED"/>
                </a:solidFill>
                <a:latin typeface="Tahoma"/>
                <a:cs typeface="Tahoma"/>
              </a:rPr>
              <a:t>MASALAH-MASALAH</a:t>
            </a:r>
            <a:r>
              <a:rPr sz="3200" spc="5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1EDED"/>
                </a:solidFill>
                <a:latin typeface="Tahoma"/>
                <a:cs typeface="Tahoma"/>
              </a:rPr>
              <a:t>DI </a:t>
            </a:r>
            <a:r>
              <a:rPr sz="3200" spc="-985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1EDED"/>
                </a:solidFill>
                <a:latin typeface="Tahoma"/>
                <a:cs typeface="Tahoma"/>
              </a:rPr>
              <a:t>LAPANGAN</a:t>
            </a:r>
            <a:r>
              <a:rPr sz="3200" spc="-10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1EDED"/>
                </a:solidFill>
                <a:latin typeface="Tahoma"/>
                <a:cs typeface="Tahoma"/>
              </a:rPr>
              <a:t>SEBAGAI</a:t>
            </a:r>
            <a:r>
              <a:rPr sz="3200" spc="20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1EDED"/>
                </a:solidFill>
                <a:latin typeface="Tahoma"/>
                <a:cs typeface="Tahoma"/>
              </a:rPr>
              <a:t>HASIL</a:t>
            </a:r>
            <a:r>
              <a:rPr sz="3200" spc="5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1EDED"/>
                </a:solidFill>
                <a:latin typeface="Tahoma"/>
                <a:cs typeface="Tahoma"/>
              </a:rPr>
              <a:t>REFLEKSI </a:t>
            </a:r>
            <a:r>
              <a:rPr sz="3200" spc="5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1EDED"/>
                </a:solidFill>
                <a:latin typeface="Tahoma"/>
                <a:cs typeface="Tahoma"/>
              </a:rPr>
              <a:t>DARI</a:t>
            </a:r>
            <a:r>
              <a:rPr sz="3200" spc="-5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1EDED"/>
                </a:solidFill>
                <a:latin typeface="Tahoma"/>
                <a:cs typeface="Tahoma"/>
              </a:rPr>
              <a:t>PENGALAMAN</a:t>
            </a:r>
            <a:r>
              <a:rPr sz="3200" spc="-5" dirty="0">
                <a:solidFill>
                  <a:srgbClr val="F1EDED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1EDED"/>
                </a:solidFill>
                <a:latin typeface="Tahoma"/>
                <a:cs typeface="Tahoma"/>
              </a:rPr>
              <a:t>BELAJAR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6257" y="576897"/>
            <a:ext cx="40919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B7"/>
                </a:solidFill>
              </a:rPr>
              <a:t>JENIS</a:t>
            </a:r>
            <a:r>
              <a:rPr spc="-100" dirty="0">
                <a:solidFill>
                  <a:srgbClr val="FFFFB7"/>
                </a:solidFill>
              </a:rPr>
              <a:t> </a:t>
            </a:r>
            <a:r>
              <a:rPr spc="-5" dirty="0">
                <a:solidFill>
                  <a:srgbClr val="FFFFB7"/>
                </a:solidFill>
              </a:rPr>
              <a:t>PPKP?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93419" y="1818639"/>
            <a:ext cx="8443595" cy="4704715"/>
            <a:chOff x="693419" y="1818639"/>
            <a:chExt cx="8443595" cy="470471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419" y="1854199"/>
              <a:ext cx="840994" cy="8460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1259" y="1818639"/>
              <a:ext cx="7584694" cy="9019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1259" y="2306319"/>
              <a:ext cx="7429754" cy="9019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419" y="3510279"/>
              <a:ext cx="840994" cy="8460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1259" y="3474719"/>
              <a:ext cx="7086854" cy="9019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1259" y="3962400"/>
              <a:ext cx="1935733" cy="9019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0799" y="3962400"/>
              <a:ext cx="670813" cy="9019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25419" y="3962400"/>
              <a:ext cx="3317494" cy="9019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419" y="5168899"/>
              <a:ext cx="840994" cy="8460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1259" y="5133339"/>
              <a:ext cx="7945374" cy="9019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1259" y="5621019"/>
              <a:ext cx="7698994" cy="90195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17257" y="1928748"/>
            <a:ext cx="7844155" cy="431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320" marR="368300" indent="-516255">
              <a:lnSpc>
                <a:spcPct val="100000"/>
              </a:lnSpc>
              <a:spcBef>
                <a:spcPts val="100"/>
              </a:spcBef>
              <a:buClr>
                <a:srgbClr val="99FF66"/>
              </a:buClr>
              <a:buAutoNum type="arabicPeriod"/>
              <a:tabLst>
                <a:tab pos="528320" algn="l"/>
                <a:tab pos="52895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PENELITIAN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TINDAKAN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KELAS/CAR </a:t>
            </a:r>
            <a:r>
              <a:rPr sz="3200" spc="-8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(CLASSROOM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RESEARCH)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9FF66"/>
              </a:buClr>
              <a:buFont typeface="Arial"/>
              <a:buAutoNum type="arabicPeriod"/>
            </a:pPr>
            <a:endParaRPr sz="4650">
              <a:latin typeface="Arial"/>
              <a:cs typeface="Arial"/>
            </a:endParaRPr>
          </a:p>
          <a:p>
            <a:pPr marL="528320" marR="864869" indent="-516255">
              <a:lnSpc>
                <a:spcPct val="100000"/>
              </a:lnSpc>
              <a:buClr>
                <a:srgbClr val="99FF66"/>
              </a:buClr>
              <a:buAutoNum type="arabicPeriod"/>
              <a:tabLst>
                <a:tab pos="528320" algn="l"/>
                <a:tab pos="52895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PENELITIAN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EKSPERIMEN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SEMU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(QUASI-EXPERIMENT)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9FF66"/>
              </a:buClr>
              <a:buFont typeface="Arial"/>
              <a:buAutoNum type="arabicPeriod"/>
            </a:pPr>
            <a:endParaRPr sz="4650">
              <a:latin typeface="Arial"/>
              <a:cs typeface="Arial"/>
            </a:endParaRPr>
          </a:p>
          <a:p>
            <a:pPr marL="528320" marR="5080" indent="-516255">
              <a:lnSpc>
                <a:spcPct val="100000"/>
              </a:lnSpc>
              <a:buClr>
                <a:srgbClr val="99FF66"/>
              </a:buClr>
              <a:buAutoNum type="arabicPeriod"/>
              <a:tabLst>
                <a:tab pos="528320" algn="l"/>
                <a:tab pos="52895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&amp;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(RESEARCH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DEVELOPMENT)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ATAU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PENELITIAN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PENGEMBANGAN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09600" y="827930"/>
            <a:ext cx="6096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Arial"/>
                <a:cs typeface="Arial"/>
              </a:rPr>
              <a:t>TUNTUTAN</a:t>
            </a:r>
            <a:r>
              <a:rPr sz="4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dirty="0" smtClean="0">
                <a:solidFill>
                  <a:srgbClr val="FFFFFF"/>
                </a:solidFill>
                <a:latin typeface="Arial"/>
                <a:cs typeface="Arial"/>
              </a:rPr>
              <a:t>PPKP</a:t>
            </a:r>
            <a:r>
              <a:rPr lang="en-US" sz="4800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48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idx="1"/>
          </p:nvPr>
        </p:nvSpPr>
        <p:spPr>
          <a:xfrm>
            <a:off x="609600" y="1203674"/>
            <a:ext cx="7524003" cy="3636510"/>
          </a:xfrm>
          <a:prstGeom prst="rect">
            <a:avLst/>
          </a:prstGeom>
        </p:spPr>
        <p:txBody>
          <a:bodyPr vert="horz" wrap="square" lIns="0" tIns="729234" rIns="0" bIns="0" rtlCol="0">
            <a:spAutoFit/>
          </a:bodyPr>
          <a:lstStyle/>
          <a:p>
            <a:pPr marL="354330" marR="5080" indent="-508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Arial"/>
                <a:cs typeface="Arial"/>
              </a:rPr>
              <a:t>MENUNTUT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ADANYA</a:t>
            </a:r>
            <a:r>
              <a:rPr sz="4000" spc="20" dirty="0">
                <a:latin typeface="Arial"/>
                <a:cs typeface="Arial"/>
              </a:rPr>
              <a:t> </a:t>
            </a:r>
            <a:r>
              <a:rPr sz="40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INISIATIF </a:t>
            </a:r>
            <a:r>
              <a:rPr sz="4000" b="1" spc="-11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DAN </a:t>
            </a:r>
            <a:r>
              <a:rPr sz="40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MOTIVASI INTERNAL </a:t>
            </a:r>
            <a:r>
              <a:rPr sz="40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PARA </a:t>
            </a:r>
            <a:r>
              <a:rPr sz="4000" spc="-5" dirty="0">
                <a:latin typeface="Arial"/>
                <a:cs typeface="Arial"/>
              </a:rPr>
              <a:t>PENDIDIK </a:t>
            </a:r>
            <a:r>
              <a:rPr sz="4000" spc="5" dirty="0">
                <a:latin typeface="Arial"/>
                <a:cs typeface="Arial"/>
              </a:rPr>
              <a:t>(</a:t>
            </a:r>
            <a:r>
              <a:rPr sz="4000" i="1" spc="5" dirty="0">
                <a:latin typeface="Arial"/>
                <a:cs typeface="Arial"/>
              </a:rPr>
              <a:t>AN </a:t>
            </a:r>
            <a:r>
              <a:rPr sz="4000" i="1" dirty="0">
                <a:latin typeface="Arial"/>
                <a:cs typeface="Arial"/>
              </a:rPr>
              <a:t>EFFORT </a:t>
            </a:r>
            <a:r>
              <a:rPr sz="4000" i="1" spc="5" dirty="0">
                <a:latin typeface="Arial"/>
                <a:cs typeface="Arial"/>
              </a:rPr>
              <a:t> </a:t>
            </a:r>
            <a:r>
              <a:rPr sz="4000" i="1" dirty="0">
                <a:latin typeface="Arial"/>
                <a:cs typeface="Arial"/>
              </a:rPr>
              <a:t>TO</a:t>
            </a:r>
            <a:r>
              <a:rPr sz="4000" i="1" spc="-5" dirty="0">
                <a:latin typeface="Arial"/>
                <a:cs typeface="Arial"/>
              </a:rPr>
              <a:t> </a:t>
            </a:r>
            <a:r>
              <a:rPr sz="4000" i="1" spc="-10" dirty="0">
                <a:latin typeface="Arial"/>
                <a:cs typeface="Arial"/>
              </a:rPr>
              <a:t>INTERNALLY</a:t>
            </a:r>
            <a:r>
              <a:rPr sz="4000" i="1" spc="10" dirty="0">
                <a:latin typeface="Arial"/>
                <a:cs typeface="Arial"/>
              </a:rPr>
              <a:t> </a:t>
            </a:r>
            <a:r>
              <a:rPr sz="4000" i="1" spc="-5" dirty="0">
                <a:latin typeface="Arial"/>
                <a:cs typeface="Arial"/>
              </a:rPr>
              <a:t>INITIATE </a:t>
            </a:r>
            <a:r>
              <a:rPr sz="4000" i="1" dirty="0">
                <a:latin typeface="Arial"/>
                <a:cs typeface="Arial"/>
              </a:rPr>
              <a:t> </a:t>
            </a:r>
            <a:r>
              <a:rPr sz="4000" i="1" spc="-5" dirty="0">
                <a:latin typeface="Arial"/>
                <a:cs typeface="Arial"/>
              </a:rPr>
              <a:t>ENDEAVORS </a:t>
            </a:r>
            <a:r>
              <a:rPr sz="4000" i="1" dirty="0">
                <a:latin typeface="Arial"/>
                <a:cs typeface="Arial"/>
              </a:rPr>
              <a:t>FOR </a:t>
            </a:r>
            <a:r>
              <a:rPr sz="4000" i="1" spc="-5" dirty="0">
                <a:latin typeface="Arial"/>
                <a:cs typeface="Arial"/>
              </a:rPr>
              <a:t>QUALITY </a:t>
            </a:r>
            <a:r>
              <a:rPr sz="4000" i="1" dirty="0">
                <a:latin typeface="Arial"/>
                <a:cs typeface="Arial"/>
              </a:rPr>
              <a:t> </a:t>
            </a:r>
            <a:r>
              <a:rPr sz="4000" i="1" spc="-5" dirty="0">
                <a:latin typeface="Arial"/>
                <a:cs typeface="Arial"/>
              </a:rPr>
              <a:t>IMPROVEMENT</a:t>
            </a:r>
            <a:r>
              <a:rPr sz="4000" spc="-5" dirty="0">
                <a:latin typeface="Arial"/>
                <a:cs typeface="Arial"/>
              </a:rPr>
              <a:t>)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1137</Words>
  <Application>Microsoft Office PowerPoint</Application>
  <PresentationFormat>On-screen Show (4:3)</PresentationFormat>
  <Paragraphs>217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Adobe Gothic Std B</vt:lpstr>
      <vt:lpstr>Adobe Heiti Std R</vt:lpstr>
      <vt:lpstr>Arial</vt:lpstr>
      <vt:lpstr>Arial Black</vt:lpstr>
      <vt:lpstr>Bradley Hand ITC</vt:lpstr>
      <vt:lpstr>Calibri</vt:lpstr>
      <vt:lpstr>Garamond</vt:lpstr>
      <vt:lpstr>Tahoma</vt:lpstr>
      <vt:lpstr>Times New Roman</vt:lpstr>
      <vt:lpstr>Trebuchet MS</vt:lpstr>
      <vt:lpstr>Wingdings 3</vt:lpstr>
      <vt:lpstr>Facet</vt:lpstr>
      <vt:lpstr>PowerPoint Presentation</vt:lpstr>
      <vt:lpstr>GARIS BESAR ISI MEDIA</vt:lpstr>
      <vt:lpstr>RII?</vt:lpstr>
      <vt:lpstr>RII</vt:lpstr>
      <vt:lpstr>ISTILAH LAIN RII/PPKP</vt:lpstr>
      <vt:lpstr>MENGAPA PPKP?</vt:lpstr>
      <vt:lpstr>UNTUK ITU……</vt:lpstr>
      <vt:lpstr>JENIS PPKP?</vt:lpstr>
      <vt:lpstr>TUNTUTAN PPKP  ?</vt:lpstr>
      <vt:lpstr>HAKIKAT PENELITIAN  PENGEMBANGAN</vt:lpstr>
      <vt:lpstr>SARANA  PEMECAHAN  MASALAH</vt:lpstr>
      <vt:lpstr>ISTILAH R&amp;D</vt:lpstr>
      <vt:lpstr>APA ITU R&amp;D?</vt:lpstr>
      <vt:lpstr>DEFINISI LAIN</vt:lpstr>
      <vt:lpstr>DEFINISI LAIN…</vt:lpstr>
      <vt:lpstr>DEFINISI LAIN…</vt:lpstr>
      <vt:lpstr>UNTUK APA R&amp;D?</vt:lpstr>
      <vt:lpstr>PERLUNYA PENELITIAN</vt:lpstr>
      <vt:lpstr>KARAKTERISTIK R &amp; D?</vt:lpstr>
      <vt:lpstr>KARAKTERISTIK R &amp; D  (LANJUTAN)</vt:lpstr>
      <vt:lpstr>KARAKTERISTIK R &amp; D  (LANJUTAN)</vt:lpstr>
      <vt:lpstr>PRODUK?</vt:lpstr>
      <vt:lpstr>LEVEL R&amp;D  (SUGIYONO, 2016</vt:lpstr>
      <vt:lpstr>RUANG LINGKUP R &amp; D</vt:lpstr>
      <vt:lpstr>PowerPoint Presentation</vt:lpstr>
      <vt:lpstr>RUMUSAN MASALAH</vt:lpstr>
      <vt:lpstr>POPULASI DAN SAMPEL?</vt:lpstr>
      <vt:lpstr>METODE  PENGUMPULAN DATA</vt:lpstr>
      <vt:lpstr>TEKNIK ANALISIS DATA</vt:lpstr>
      <vt:lpstr>SISTEMATIKA</vt:lpstr>
      <vt:lpstr>BAB I PENDAHULUAN</vt:lpstr>
      <vt:lpstr>BAB II KAJIAN PUSTAKA</vt:lpstr>
      <vt:lpstr>BAB III METODE PENELITIAN</vt:lpstr>
      <vt:lpstr>BAB IV HASIL PENELITIAN DAN  PEMBAHASAN</vt:lpstr>
      <vt:lpstr>BAB V PENUTUP</vt:lpstr>
      <vt:lpstr>MODEL-MODEL DESAIN  PENGEMBANGAN</vt:lpstr>
      <vt:lpstr>MODEL DICK &amp; CAREY</vt:lpstr>
      <vt:lpstr>MODEL ADDIE</vt:lpstr>
      <vt:lpstr>MODEL ASSURE</vt:lpstr>
      <vt:lpstr>MODEL HANNAFIN  AND PECK</vt:lpstr>
      <vt:lpstr>MODEL FOUR-D</vt:lpstr>
      <vt:lpstr>LANGKAH R &amp; D</vt:lpstr>
      <vt:lpstr>UJI COBA PRODUK</vt:lpstr>
      <vt:lpstr>REFERENSI</vt:lpstr>
      <vt:lpstr>REFERENSI…</vt:lpstr>
      <vt:lpstr>Sekian dan  Terima 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PENELITIAN PENGEMBANGAN</dc:title>
  <dc:creator>FIP</dc:creator>
  <cp:lastModifiedBy>ASUS</cp:lastModifiedBy>
  <cp:revision>6</cp:revision>
  <dcterms:created xsi:type="dcterms:W3CDTF">2021-03-14T23:18:21Z</dcterms:created>
  <dcterms:modified xsi:type="dcterms:W3CDTF">2021-03-14T23:49:26Z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2021-03-14T00:00:00Z</vt:filetime>
  </property>
</Properties>
</file>