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11A91-FDA9-4A39-8F4F-C23DD8835E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Subjunctive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47EE18-1593-4D45-831A-650091398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Advanced English grammar</a:t>
            </a:r>
          </a:p>
        </p:txBody>
      </p:sp>
    </p:spTree>
    <p:extLst>
      <p:ext uri="{BB962C8B-B14F-4D97-AF65-F5344CB8AC3E}">
        <p14:creationId xmlns:p14="http://schemas.microsoft.com/office/powerpoint/2010/main" val="188744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99DF-E37D-40D7-8769-8B5D870FD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Subjunctive (unreal fact)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B5760-B2E7-4BC5-9E59-0323DCE4B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Wish/ Necessary</a:t>
            </a:r>
          </a:p>
          <a:p>
            <a:r>
              <a:rPr lang="en-US" dirty="0"/>
              <a:t>As if/ as though</a:t>
            </a:r>
          </a:p>
          <a:p>
            <a:r>
              <a:rPr lang="en-US" dirty="0"/>
              <a:t>Would rather</a:t>
            </a:r>
          </a:p>
          <a:p>
            <a:r>
              <a:rPr lang="en-US" dirty="0"/>
              <a:t>If only</a:t>
            </a:r>
          </a:p>
        </p:txBody>
      </p:sp>
    </p:spTree>
    <p:extLst>
      <p:ext uri="{BB962C8B-B14F-4D97-AF65-F5344CB8AC3E}">
        <p14:creationId xmlns:p14="http://schemas.microsoft.com/office/powerpoint/2010/main" val="221021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2060B-8BF3-421B-93AC-C176BD48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Wish (future)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3BA19-28EC-4462-8B73-ECC4F72A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230" y="1951631"/>
            <a:ext cx="10010181" cy="3839570"/>
          </a:xfrm>
        </p:spPr>
        <p:txBody>
          <a:bodyPr/>
          <a:lstStyle/>
          <a:p>
            <a:r>
              <a:rPr lang="en-US" dirty="0"/>
              <a:t>Example</a:t>
            </a:r>
          </a:p>
          <a:p>
            <a:r>
              <a:rPr lang="en-US" dirty="0"/>
              <a:t>I wish, </a:t>
            </a:r>
            <a:r>
              <a:rPr lang="en-US" u="sng" dirty="0"/>
              <a:t>I could come to your party tonight.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CEEF85-B9A1-4994-9F4B-9F7B0B00FAAC}"/>
              </a:ext>
            </a:extLst>
          </p:cNvPr>
          <p:cNvSpPr/>
          <p:nvPr/>
        </p:nvSpPr>
        <p:spPr>
          <a:xfrm>
            <a:off x="3269325" y="2226291"/>
            <a:ext cx="5650173" cy="57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Subject </a:t>
            </a:r>
            <a:r>
              <a:rPr lang="en-US" b="1" dirty="0"/>
              <a:t>wish</a:t>
            </a:r>
            <a:r>
              <a:rPr lang="en-US" dirty="0"/>
              <a:t>, subject + could+ Verb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275BA-6D31-4A60-8A66-DB61441FDC4C}"/>
              </a:ext>
            </a:extLst>
          </p:cNvPr>
          <p:cNvSpPr/>
          <p:nvPr/>
        </p:nvSpPr>
        <p:spPr>
          <a:xfrm>
            <a:off x="2129050" y="4536743"/>
            <a:ext cx="5513696" cy="57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Fact: I cannot come to your party tonight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A9FE74-DAA5-4732-BE00-53D8D5C892DA}"/>
              </a:ext>
            </a:extLst>
          </p:cNvPr>
          <p:cNvCxnSpPr/>
          <p:nvPr/>
        </p:nvCxnSpPr>
        <p:spPr>
          <a:xfrm>
            <a:off x="3643952" y="4053385"/>
            <a:ext cx="0" cy="382137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91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7E67D-7BF0-492D-BE60-7430D285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Wish (present)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6CFB9-7A9F-4655-9187-78160258F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82" y="2129051"/>
            <a:ext cx="10023829" cy="3662149"/>
          </a:xfrm>
        </p:spPr>
        <p:txBody>
          <a:bodyPr/>
          <a:lstStyle/>
          <a:p>
            <a:r>
              <a:rPr lang="en-US" dirty="0"/>
              <a:t>Example:</a:t>
            </a:r>
          </a:p>
          <a:p>
            <a:r>
              <a:rPr lang="en-US" dirty="0"/>
              <a:t>She wishes that </a:t>
            </a:r>
            <a:r>
              <a:rPr lang="en-US" u="sng" dirty="0"/>
              <a:t>her father were here.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71DC67-A370-4292-AE1C-F39FDC313214}"/>
              </a:ext>
            </a:extLst>
          </p:cNvPr>
          <p:cNvSpPr/>
          <p:nvPr/>
        </p:nvSpPr>
        <p:spPr>
          <a:xfrm>
            <a:off x="3002507" y="2333767"/>
            <a:ext cx="5459105" cy="709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Subject </a:t>
            </a:r>
            <a:r>
              <a:rPr lang="en-US" b="1" dirty="0"/>
              <a:t>Wish (Wishes), </a:t>
            </a:r>
            <a:r>
              <a:rPr lang="en-US" dirty="0"/>
              <a:t>Subject Verb 2 (were)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60C47C-FD52-4194-B397-CD08293EC874}"/>
              </a:ext>
            </a:extLst>
          </p:cNvPr>
          <p:cNvSpPr/>
          <p:nvPr/>
        </p:nvSpPr>
        <p:spPr>
          <a:xfrm>
            <a:off x="3002507" y="4562902"/>
            <a:ext cx="4885898" cy="559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Fact: her father is not here</a:t>
            </a:r>
          </a:p>
        </p:txBody>
      </p:sp>
    </p:spTree>
    <p:extLst>
      <p:ext uri="{BB962C8B-B14F-4D97-AF65-F5344CB8AC3E}">
        <p14:creationId xmlns:p14="http://schemas.microsoft.com/office/powerpoint/2010/main" val="77527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D900A-734F-445B-880E-7297E952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Wish (past)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F0DDF-B578-4FE7-BFE5-6E336FED3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r>
              <a:rPr lang="en-US" dirty="0"/>
              <a:t>They wished that </a:t>
            </a:r>
            <a:r>
              <a:rPr lang="en-US" u="sng" dirty="0"/>
              <a:t>they hadn’t failed in the last time.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D5D70B-5CF7-4784-8414-84470A3439C4}"/>
              </a:ext>
            </a:extLst>
          </p:cNvPr>
          <p:cNvSpPr/>
          <p:nvPr/>
        </p:nvSpPr>
        <p:spPr>
          <a:xfrm>
            <a:off x="3370997" y="2715904"/>
            <a:ext cx="5117910" cy="57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Subject </a:t>
            </a:r>
            <a:r>
              <a:rPr lang="en-US" b="1" dirty="0"/>
              <a:t>Wish (ed), </a:t>
            </a:r>
            <a:r>
              <a:rPr lang="en-US" dirty="0"/>
              <a:t>Subject had + Verb 3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8F60B-F68C-426B-B834-B44B98CECAC8}"/>
              </a:ext>
            </a:extLst>
          </p:cNvPr>
          <p:cNvSpPr/>
          <p:nvPr/>
        </p:nvSpPr>
        <p:spPr>
          <a:xfrm>
            <a:off x="3002507" y="5076967"/>
            <a:ext cx="5117910" cy="43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Fact: they failed to the competition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06261C-C8B8-4776-926F-2D6580B99878}"/>
              </a:ext>
            </a:extLst>
          </p:cNvPr>
          <p:cNvCxnSpPr/>
          <p:nvPr/>
        </p:nvCxnSpPr>
        <p:spPr>
          <a:xfrm>
            <a:off x="5390866" y="4571999"/>
            <a:ext cx="0" cy="4094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8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B9E4B-D7A8-41EF-BD09-45D6E19E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 if/ as though (present)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E0AD-0286-4E0F-9E62-1FF0EEB57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r>
              <a:rPr lang="en-US" dirty="0" err="1"/>
              <a:t>Dewi</a:t>
            </a:r>
            <a:r>
              <a:rPr lang="en-US" dirty="0"/>
              <a:t> behaves as if </a:t>
            </a:r>
            <a:r>
              <a:rPr lang="en-US" u="sng" dirty="0"/>
              <a:t>she were the owner of this house</a:t>
            </a:r>
            <a:r>
              <a:rPr 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F4CF46-4D5F-46D2-AA66-C96A42B8079B}"/>
              </a:ext>
            </a:extLst>
          </p:cNvPr>
          <p:cNvSpPr/>
          <p:nvPr/>
        </p:nvSpPr>
        <p:spPr>
          <a:xfrm>
            <a:off x="2552132" y="2811439"/>
            <a:ext cx="6100550" cy="617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Subject Verb 1 </a:t>
            </a:r>
            <a:r>
              <a:rPr lang="en-US" b="1" dirty="0"/>
              <a:t>as if/ as though </a:t>
            </a:r>
            <a:r>
              <a:rPr lang="en-US" dirty="0"/>
              <a:t>Subject Verb 2 (were)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457963-4DAE-495C-B1C3-0F3636C9852A}"/>
              </a:ext>
            </a:extLst>
          </p:cNvPr>
          <p:cNvSpPr/>
          <p:nvPr/>
        </p:nvSpPr>
        <p:spPr>
          <a:xfrm>
            <a:off x="4408227" y="5158854"/>
            <a:ext cx="5827594" cy="409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Fact: she is not the owner of this house.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F825FA-9EC0-42E1-86E7-83A3F6A73885}"/>
              </a:ext>
            </a:extLst>
          </p:cNvPr>
          <p:cNvCxnSpPr/>
          <p:nvPr/>
        </p:nvCxnSpPr>
        <p:spPr>
          <a:xfrm>
            <a:off x="5854890" y="4667534"/>
            <a:ext cx="0" cy="4230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98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C392-377F-4CA4-B55B-EFCE5E4A9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 if/ as though (past)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3C7C2-1D17-4E76-9B6D-C5851899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513" y="2019869"/>
            <a:ext cx="10214898" cy="3771331"/>
          </a:xfrm>
        </p:spPr>
        <p:txBody>
          <a:bodyPr/>
          <a:lstStyle/>
          <a:p>
            <a:r>
              <a:rPr lang="en-US" dirty="0"/>
              <a:t>Example:</a:t>
            </a:r>
          </a:p>
          <a:p>
            <a:r>
              <a:rPr lang="en-US" dirty="0"/>
              <a:t>He acted as though </a:t>
            </a:r>
            <a:r>
              <a:rPr lang="en-US" u="sng" dirty="0"/>
              <a:t>he had done his project well</a:t>
            </a:r>
            <a:r>
              <a:rPr 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4CBC0D-E20E-44C3-A536-981AA04DA5E2}"/>
              </a:ext>
            </a:extLst>
          </p:cNvPr>
          <p:cNvSpPr/>
          <p:nvPr/>
        </p:nvSpPr>
        <p:spPr>
          <a:xfrm>
            <a:off x="2033515" y="2332629"/>
            <a:ext cx="7615451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Subject Verb 2/ was/ were </a:t>
            </a:r>
            <a:r>
              <a:rPr lang="en-US" b="1" dirty="0"/>
              <a:t>as if/ as though</a:t>
            </a:r>
            <a:r>
              <a:rPr lang="en-US" dirty="0"/>
              <a:t> Subject + had+ Verb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CA890C-87A3-48C1-B098-81CFF1893316}"/>
              </a:ext>
            </a:extLst>
          </p:cNvPr>
          <p:cNvSpPr/>
          <p:nvPr/>
        </p:nvSpPr>
        <p:spPr>
          <a:xfrm>
            <a:off x="3794078" y="4708478"/>
            <a:ext cx="5854888" cy="586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 did not do the </a:t>
            </a:r>
            <a:r>
              <a:rPr lang="en-US"/>
              <a:t>project well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959375-6EAD-4CFA-91FA-91E1DA1B0AE7}"/>
              </a:ext>
            </a:extLst>
          </p:cNvPr>
          <p:cNvCxnSpPr/>
          <p:nvPr/>
        </p:nvCxnSpPr>
        <p:spPr>
          <a:xfrm>
            <a:off x="5513696" y="4343401"/>
            <a:ext cx="0" cy="3650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197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70</TotalTime>
  <Words>214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Subjunctive</vt:lpstr>
      <vt:lpstr>Subjunctive (unreal fact)</vt:lpstr>
      <vt:lpstr>Wish (future)</vt:lpstr>
      <vt:lpstr>Wish (present)</vt:lpstr>
      <vt:lpstr>Wish (past)</vt:lpstr>
      <vt:lpstr>As if/ as though (present)</vt:lpstr>
      <vt:lpstr>As if/ as though (past)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Subjunctive</dc:title>
  <dc:creator>Administrator</dc:creator>
  <cp:lastModifiedBy>Administrator</cp:lastModifiedBy>
  <cp:revision>4</cp:revision>
  <dcterms:created xsi:type="dcterms:W3CDTF">2021-11-16T03:00:43Z</dcterms:created>
  <dcterms:modified xsi:type="dcterms:W3CDTF">2021-11-16T04:11:07Z</dcterms:modified>
</cp:coreProperties>
</file>