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embedTrueTypeFonts="1" saveSubsetFonts="1" autoCompressPictures="0">
  <p:sldMasterIdLst>
    <p:sldMasterId id="2147483661" r:id="rId1"/>
  </p:sldMasterIdLst>
  <p:notesMasterIdLst>
    <p:notesMasterId r:id="rId36"/>
  </p:notesMasterIdLst>
  <p:sldIdLst>
    <p:sldId id="256" r:id="rId2"/>
    <p:sldId id="257" r:id="rId3"/>
    <p:sldId id="303" r:id="rId4"/>
    <p:sldId id="259" r:id="rId5"/>
    <p:sldId id="260" r:id="rId6"/>
    <p:sldId id="287" r:id="rId7"/>
    <p:sldId id="286" r:id="rId8"/>
    <p:sldId id="288" r:id="rId9"/>
    <p:sldId id="289" r:id="rId10"/>
    <p:sldId id="292" r:id="rId11"/>
    <p:sldId id="290" r:id="rId12"/>
    <p:sldId id="291" r:id="rId13"/>
    <p:sldId id="283" r:id="rId14"/>
    <p:sldId id="293" r:id="rId15"/>
    <p:sldId id="294" r:id="rId16"/>
    <p:sldId id="295" r:id="rId17"/>
    <p:sldId id="284" r:id="rId18"/>
    <p:sldId id="296" r:id="rId19"/>
    <p:sldId id="297" r:id="rId20"/>
    <p:sldId id="285" r:id="rId21"/>
    <p:sldId id="298" r:id="rId22"/>
    <p:sldId id="299" r:id="rId23"/>
    <p:sldId id="300" r:id="rId24"/>
    <p:sldId id="301" r:id="rId25"/>
    <p:sldId id="302" r:id="rId26"/>
    <p:sldId id="304" r:id="rId27"/>
    <p:sldId id="305" r:id="rId28"/>
    <p:sldId id="306" r:id="rId29"/>
    <p:sldId id="307" r:id="rId30"/>
    <p:sldId id="308" r:id="rId31"/>
    <p:sldId id="309" r:id="rId32"/>
    <p:sldId id="311" r:id="rId33"/>
    <p:sldId id="310" r:id="rId34"/>
    <p:sldId id="262" r:id="rId35"/>
  </p:sldIdLst>
  <p:sldSz cx="9144000" cy="5143500" type="screen16x9"/>
  <p:notesSz cx="6858000" cy="9144000"/>
  <p:embeddedFontLst>
    <p:embeddedFont>
      <p:font typeface="Titillium Web" panose="020B0604020202020204" charset="0"/>
      <p:regular r:id="rId37"/>
      <p:bold r:id="rId38"/>
      <p:italic r:id="rId39"/>
      <p:boldItalic r:id="rId40"/>
    </p:embeddedFont>
    <p:embeddedFont>
      <p:font typeface="Titillium Web ExtraLight" panose="020B0604020202020204" charset="0"/>
      <p:regular r:id="rId41"/>
      <p:bold r:id="rId42"/>
      <p:italic r:id="rId43"/>
      <p:boldItalic r:id="rId4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D4124FF1-9ACE-403A-B6EE-834186377250}">
  <a:tblStyle styleId="{D4124FF1-9ACE-403A-B6EE-83418637725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69" autoAdjust="0"/>
    <p:restoredTop sz="94660"/>
  </p:normalViewPr>
  <p:slideViewPr>
    <p:cSldViewPr snapToGrid="0">
      <p:cViewPr varScale="1">
        <p:scale>
          <a:sx n="85" d="100"/>
          <a:sy n="85" d="100"/>
        </p:scale>
        <p:origin x="88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font" Target="fonts/font3.fntdata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font" Target="fonts/font6.fntdata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font" Target="fonts/font2.fntdata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font" Target="fonts/font5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font" Target="fonts/font1.fntdata"/><Relationship Id="rId40" Type="http://schemas.openxmlformats.org/officeDocument/2006/relationships/font" Target="fonts/font4.fntdata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font" Target="fonts/font8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font" Target="fonts/font7.fntdata"/><Relationship Id="rId4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175" y="685800"/>
            <a:ext cx="60963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6" name="Google Shape;776;g35f391192_0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7" name="Google Shape;777;g35f391192_0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911570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43907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52538104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28543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76087545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54148831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6765726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4681231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9868890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726540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3009395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52781783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99280335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46498658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7001087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25079526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4985040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906655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09044634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350991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226475412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57286982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73368841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5961481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1" name="Google Shape;81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2" name="Google Shape;81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52099923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8" name="Google Shape;818;g35ed75ccf_0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9" name="Google Shape;819;g35ed75ccf_0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4" name="Google Shape;804;g35f391192_0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5" name="Google Shape;805;g35f391192_02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" name="Google Shape;798;g35f391192_0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9" name="Google Shape;799;g35f391192_0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815355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417780811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1800678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1" name="Google Shape;781;g3606f1c2d_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2" name="Google Shape;782;g3606f1c2d_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184065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" type="title">
  <p:cSld name="TITLE">
    <p:spTree>
      <p:nvGrpSpPr>
        <p:cNvPr id="1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800"/>
              <a:buNone/>
              <a:defRPr sz="5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grpSp>
        <p:nvGrpSpPr>
          <p:cNvPr id="12" name="Google Shape;12;p2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3" name="Google Shape;13;p2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4;p2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5;p2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6;p2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7;p2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8;p2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9;p2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0;p2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21;p2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22;p2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23;p2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24;p2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2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28;p2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32;p2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33;p2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34;p2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35;p2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37;p2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2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6" name="Google Shape;46;p2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47" name="Google Shape;47;p2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48;p2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2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2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2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2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2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54;p2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55;p2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2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2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2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2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2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61;p2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62;p2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63;p2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64;p2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65;p2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66;p2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67;p2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68;p2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69;p2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70;p2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71;p2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72;p2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73;p2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74;p2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75;p2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78;p2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79;p2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81;p2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82;p2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84;p2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85;p2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88;p2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89;p2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90;p2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91;p2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92;p2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93;p2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2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95;p2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96;p2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2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2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2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2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2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2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2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04;p2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05;p2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06;p2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07;p2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2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09;p2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10;p2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11;p2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2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" name="Google Shape;113;p2"/>
          <p:cNvSpPr/>
          <p:nvPr/>
        </p:nvSpPr>
        <p:spPr>
          <a:xfrm>
            <a:off x="0" y="22299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ubtitle">
  <p:cSld name="TITLE_1">
    <p:bg>
      <p:bgPr>
        <a:solidFill>
          <a:srgbClr val="465573"/>
        </a:solidFill>
        <a:effectLst/>
      </p:bgPr>
    </p:bg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p3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16" name="Google Shape;116;p3"/>
          <p:cNvSpPr txBox="1">
            <a:spLocks noGrp="1"/>
          </p:cNvSpPr>
          <p:nvPr>
            <p:ph type="subTitle" idx="1"/>
          </p:nvPr>
        </p:nvSpPr>
        <p:spPr>
          <a:xfrm>
            <a:off x="448270" y="1585135"/>
            <a:ext cx="7772400" cy="7848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1800"/>
              <a:buNone/>
              <a:defRPr sz="1800">
                <a:solidFill>
                  <a:srgbClr val="6E86B6"/>
                </a:solidFill>
              </a:defRPr>
            </a:lvl9pPr>
          </a:lstStyle>
          <a:p>
            <a:endParaRPr/>
          </a:p>
        </p:txBody>
      </p:sp>
      <p:grpSp>
        <p:nvGrpSpPr>
          <p:cNvPr id="117" name="Google Shape;117;p3"/>
          <p:cNvGrpSpPr/>
          <p:nvPr/>
        </p:nvGrpSpPr>
        <p:grpSpPr>
          <a:xfrm>
            <a:off x="28550" y="2196764"/>
            <a:ext cx="9094048" cy="2946825"/>
            <a:chOff x="28544" y="3514688"/>
            <a:chExt cx="9094048" cy="1628800"/>
          </a:xfrm>
        </p:grpSpPr>
        <p:sp>
          <p:nvSpPr>
            <p:cNvPr id="118" name="Google Shape;118;p3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19;p3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0;p3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1;p3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3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3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4;p3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5;p3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6;p3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3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3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9;p3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3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31;p3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32;p3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33;p3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34;p3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35;p3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36;p3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37;p3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3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39;p3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40;p3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41;p3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42;p3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43;p3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44;p3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45;p3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46;p3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47;p3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48;p3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49;p3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50;p3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1" name="Google Shape;151;p3"/>
          <p:cNvGrpSpPr/>
          <p:nvPr/>
        </p:nvGrpSpPr>
        <p:grpSpPr>
          <a:xfrm>
            <a:off x="28550" y="3359978"/>
            <a:ext cx="9094048" cy="1783611"/>
            <a:chOff x="28544" y="4157632"/>
            <a:chExt cx="9094048" cy="985856"/>
          </a:xfrm>
        </p:grpSpPr>
        <p:sp>
          <p:nvSpPr>
            <p:cNvPr id="152" name="Google Shape;152;p3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53;p3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54;p3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55;p3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56;p3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57;p3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58;p3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59;p3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60;p3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61;p3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62;p3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63;p3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64;p3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65;p3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66;p3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67;p3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68;p3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69;p3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70;p3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71;p3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72;p3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73;p3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74;p3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75;p3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76;p3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77;p3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78;p3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79;p3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180;p3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3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3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83;p3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84;p3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3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3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87;p3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88;p3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3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90;p3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91;p3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92;p3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93;p3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94;p3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95;p3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96;p3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97;p3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98;p3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99;p3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200;p3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201;p3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202;p3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203;p3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204;p3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205;p3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206;p3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07;p3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08;p3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09;p3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0;p3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11;p3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12;p3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213;p3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14;p3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15;p3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216;p3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217;p3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00041C">
                <a:alpha val="1846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TITLE_1_1">
    <p:spTree>
      <p:nvGrpSpPr>
        <p:cNvPr id="1" name="Shape 2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" name="Google Shape;219;p4"/>
          <p:cNvSpPr/>
          <p:nvPr/>
        </p:nvSpPr>
        <p:spPr>
          <a:xfrm rot="10800000" flipH="1">
            <a:off x="-25" y="1079400"/>
            <a:ext cx="9144000" cy="40641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0;p4"/>
          <p:cNvSpPr txBox="1">
            <a:spLocks noGrp="1"/>
          </p:cNvSpPr>
          <p:nvPr>
            <p:ph type="body" idx="1"/>
          </p:nvPr>
        </p:nvSpPr>
        <p:spPr>
          <a:xfrm>
            <a:off x="1669850" y="1857000"/>
            <a:ext cx="5804400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419100" algn="ctr" rtl="0">
              <a:spcBef>
                <a:spcPts val="600"/>
              </a:spcBef>
              <a:spcAft>
                <a:spcPts val="0"/>
              </a:spcAft>
              <a:buSzPts val="3000"/>
              <a:buFont typeface="Titillium Web ExtraLight"/>
              <a:buChar char="▫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marL="914400" lvl="1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-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marL="1371600" lvl="2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-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marL="1828800" lvl="3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-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marL="2286000" lvl="4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-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marL="2743200" lvl="5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-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marL="3200400" lvl="6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●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marL="3657600" lvl="7" indent="-419100" algn="ctr" rtl="0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○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marL="4114800" lvl="8" indent="-419100" algn="ctr">
              <a:spcBef>
                <a:spcPts val="0"/>
              </a:spcBef>
              <a:spcAft>
                <a:spcPts val="0"/>
              </a:spcAft>
              <a:buSzPts val="3000"/>
              <a:buFont typeface="Titillium Web ExtraLight"/>
              <a:buChar char="■"/>
              <a:defRPr sz="3000"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221" name="Google Shape;221;p4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222" name="Google Shape;222;p4"/>
          <p:cNvSpPr/>
          <p:nvPr/>
        </p:nvSpPr>
        <p:spPr>
          <a:xfrm>
            <a:off x="0" y="401188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1 column" type="tx">
  <p:cSld name="TITLE_AND_BODY">
    <p:spTree>
      <p:nvGrpSpPr>
        <p:cNvPr id="1" name="Shape 2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Google Shape;224;p5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5" name="Google Shape;225;p5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grpSp>
        <p:nvGrpSpPr>
          <p:cNvPr id="226" name="Google Shape;226;p5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227" name="Google Shape;227;p5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5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5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230;p5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231;p5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232;p5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233;p5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234;p5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235;p5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236;p5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237;p5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238;p5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239;p5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240;p5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241;p5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242;p5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243;p5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244;p5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245;p5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246;p5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247;p5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248;p5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249;p5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250;p5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251;p5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252;p5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253;p5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254;p5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255;p5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256;p5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257;p5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258;p5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259;p5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60" name="Google Shape;260;p5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261" name="Google Shape;261;p5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262;p5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263;p5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5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265;p5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266;p5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267;p5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268;p5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5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270;p5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271;p5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5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5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5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275;p5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276;p5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277;p5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8" name="Google Shape;278;p5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5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5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5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2" name="Google Shape;282;p5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5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84;p5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85;p5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86;p5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5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5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9" name="Google Shape;289;p5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5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91;p5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2" name="Google Shape;292;p5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3" name="Google Shape;293;p5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94;p5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5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5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7" name="Google Shape;297;p5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8" name="Google Shape;298;p5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5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5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1" name="Google Shape;301;p5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2" name="Google Shape;302;p5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5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5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5" name="Google Shape;305;p5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6" name="Google Shape;306;p5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7" name="Google Shape;307;p5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8" name="Google Shape;308;p5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9" name="Google Shape;309;p5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0" name="Google Shape;310;p5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1" name="Google Shape;311;p5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2" name="Google Shape;312;p5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3" name="Google Shape;313;p5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4" name="Google Shape;314;p5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5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5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7" name="Google Shape;317;p5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8" name="Google Shape;318;p5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9" name="Google Shape;319;p5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0" name="Google Shape;320;p5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5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5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3" name="Google Shape;323;p5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4" name="Google Shape;324;p5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5" name="Google Shape;325;p5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6" name="Google Shape;326;p5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7" name="Google Shape;327;p5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8" name="Google Shape;328;p5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000"/>
              <a:buNone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329" name="Google Shape;329;p5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SzPts val="2400"/>
              <a:buChar char="▫"/>
              <a:defRPr>
                <a:solidFill>
                  <a:schemeClr val="lt1"/>
                </a:solidFill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SzPts val="2400"/>
              <a:buChar char="-"/>
              <a:defRPr>
                <a:solidFill>
                  <a:schemeClr val="lt1"/>
                </a:solidFill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SzPts val="2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SzPts val="2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SzPts val="2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_AND_TWO_COLUMNS"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7"/>
          <p:cNvSpPr/>
          <p:nvPr/>
        </p:nvSpPr>
        <p:spPr>
          <a:xfrm>
            <a:off x="-25" y="0"/>
            <a:ext cx="9144000" cy="1088700"/>
          </a:xfrm>
          <a:prstGeom prst="rect">
            <a:avLst/>
          </a:pr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37" name="Google Shape;337;p7"/>
          <p:cNvGrpSpPr/>
          <p:nvPr/>
        </p:nvGrpSpPr>
        <p:grpSpPr>
          <a:xfrm>
            <a:off x="28550" y="3850565"/>
            <a:ext cx="9094048" cy="1293104"/>
            <a:chOff x="28544" y="3514688"/>
            <a:chExt cx="9094048" cy="1628800"/>
          </a:xfrm>
        </p:grpSpPr>
        <p:sp>
          <p:nvSpPr>
            <p:cNvPr id="338" name="Google Shape;338;p7"/>
            <p:cNvSpPr/>
            <p:nvPr/>
          </p:nvSpPr>
          <p:spPr>
            <a:xfrm>
              <a:off x="300032" y="4491616"/>
              <a:ext cx="228608" cy="651872"/>
            </a:xfrm>
            <a:custGeom>
              <a:avLst/>
              <a:gdLst/>
              <a:ahLst/>
              <a:cxnLst/>
              <a:rect l="l" t="t" r="r" b="b"/>
              <a:pathLst>
                <a:path w="7144" h="20371" extrusionOk="0">
                  <a:moveTo>
                    <a:pt x="0" y="0"/>
                  </a:moveTo>
                  <a:lnTo>
                    <a:pt x="0" y="20371"/>
                  </a:lnTo>
                  <a:lnTo>
                    <a:pt x="7144" y="20371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7"/>
            <p:cNvSpPr/>
            <p:nvPr/>
          </p:nvSpPr>
          <p:spPr>
            <a:xfrm>
              <a:off x="28544" y="4220160"/>
              <a:ext cx="228640" cy="923328"/>
            </a:xfrm>
            <a:custGeom>
              <a:avLst/>
              <a:gdLst/>
              <a:ahLst/>
              <a:cxnLst/>
              <a:rect l="l" t="t" r="r" b="b"/>
              <a:pathLst>
                <a:path w="7145" h="28854" extrusionOk="0">
                  <a:moveTo>
                    <a:pt x="1" y="0"/>
                  </a:moveTo>
                  <a:lnTo>
                    <a:pt x="1" y="28854"/>
                  </a:lnTo>
                  <a:lnTo>
                    <a:pt x="7145" y="28854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7"/>
            <p:cNvSpPr/>
            <p:nvPr/>
          </p:nvSpPr>
          <p:spPr>
            <a:xfrm>
              <a:off x="576832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7"/>
            <p:cNvSpPr/>
            <p:nvPr/>
          </p:nvSpPr>
          <p:spPr>
            <a:xfrm>
              <a:off x="853664" y="4120128"/>
              <a:ext cx="230400" cy="1023360"/>
            </a:xfrm>
            <a:custGeom>
              <a:avLst/>
              <a:gdLst/>
              <a:ahLst/>
              <a:cxnLst/>
              <a:rect l="l" t="t" r="r" b="b"/>
              <a:pathLst>
                <a:path w="7200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200" y="3198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7"/>
            <p:cNvSpPr/>
            <p:nvPr/>
          </p:nvSpPr>
          <p:spPr>
            <a:xfrm>
              <a:off x="1130496" y="4627328"/>
              <a:ext cx="230400" cy="516160"/>
            </a:xfrm>
            <a:custGeom>
              <a:avLst/>
              <a:gdLst/>
              <a:ahLst/>
              <a:cxnLst/>
              <a:rect l="l" t="t" r="r" b="b"/>
              <a:pathLst>
                <a:path w="7200" h="16130" extrusionOk="0">
                  <a:moveTo>
                    <a:pt x="0" y="1"/>
                  </a:moveTo>
                  <a:lnTo>
                    <a:pt x="0" y="16130"/>
                  </a:lnTo>
                  <a:lnTo>
                    <a:pt x="7200" y="1613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7"/>
            <p:cNvSpPr/>
            <p:nvPr/>
          </p:nvSpPr>
          <p:spPr>
            <a:xfrm>
              <a:off x="1409088" y="3821888"/>
              <a:ext cx="228640" cy="1321600"/>
            </a:xfrm>
            <a:custGeom>
              <a:avLst/>
              <a:gdLst/>
              <a:ahLst/>
              <a:cxnLst/>
              <a:rect l="l" t="t" r="r" b="b"/>
              <a:pathLst>
                <a:path w="7145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144" y="41300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7"/>
            <p:cNvSpPr/>
            <p:nvPr/>
          </p:nvSpPr>
          <p:spPr>
            <a:xfrm>
              <a:off x="1685920" y="4175488"/>
              <a:ext cx="230400" cy="968000"/>
            </a:xfrm>
            <a:custGeom>
              <a:avLst/>
              <a:gdLst/>
              <a:ahLst/>
              <a:cxnLst/>
              <a:rect l="l" t="t" r="r" b="b"/>
              <a:pathLst>
                <a:path w="7200" h="30250" extrusionOk="0">
                  <a:moveTo>
                    <a:pt x="0" y="1"/>
                  </a:moveTo>
                  <a:lnTo>
                    <a:pt x="0" y="30250"/>
                  </a:lnTo>
                  <a:lnTo>
                    <a:pt x="7200" y="3025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7"/>
            <p:cNvSpPr/>
            <p:nvPr/>
          </p:nvSpPr>
          <p:spPr>
            <a:xfrm>
              <a:off x="196272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7"/>
            <p:cNvSpPr/>
            <p:nvPr/>
          </p:nvSpPr>
          <p:spPr>
            <a:xfrm>
              <a:off x="2239552" y="4355872"/>
              <a:ext cx="230400" cy="787616"/>
            </a:xfrm>
            <a:custGeom>
              <a:avLst/>
              <a:gdLst/>
              <a:ahLst/>
              <a:cxnLst/>
              <a:rect l="l" t="t" r="r" b="b"/>
              <a:pathLst>
                <a:path w="7200" h="24613" extrusionOk="0">
                  <a:moveTo>
                    <a:pt x="0" y="1"/>
                  </a:moveTo>
                  <a:lnTo>
                    <a:pt x="0" y="24613"/>
                  </a:lnTo>
                  <a:lnTo>
                    <a:pt x="7200" y="24613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7"/>
            <p:cNvSpPr/>
            <p:nvPr/>
          </p:nvSpPr>
          <p:spPr>
            <a:xfrm>
              <a:off x="25163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7"/>
            <p:cNvSpPr/>
            <p:nvPr/>
          </p:nvSpPr>
          <p:spPr>
            <a:xfrm>
              <a:off x="2794976" y="4175488"/>
              <a:ext cx="228640" cy="968000"/>
            </a:xfrm>
            <a:custGeom>
              <a:avLst/>
              <a:gdLst/>
              <a:ahLst/>
              <a:cxnLst/>
              <a:rect l="l" t="t" r="r" b="b"/>
              <a:pathLst>
                <a:path w="7145" h="30250" extrusionOk="0">
                  <a:moveTo>
                    <a:pt x="1" y="1"/>
                  </a:moveTo>
                  <a:lnTo>
                    <a:pt x="1" y="30250"/>
                  </a:lnTo>
                  <a:lnTo>
                    <a:pt x="7144" y="3025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7"/>
            <p:cNvSpPr/>
            <p:nvPr/>
          </p:nvSpPr>
          <p:spPr>
            <a:xfrm>
              <a:off x="3071808" y="3659360"/>
              <a:ext cx="230400" cy="1484128"/>
            </a:xfrm>
            <a:custGeom>
              <a:avLst/>
              <a:gdLst/>
              <a:ahLst/>
              <a:cxnLst/>
              <a:rect l="l" t="t" r="r" b="b"/>
              <a:pathLst>
                <a:path w="7200" h="46379" extrusionOk="0">
                  <a:moveTo>
                    <a:pt x="0" y="1"/>
                  </a:moveTo>
                  <a:lnTo>
                    <a:pt x="0" y="46379"/>
                  </a:lnTo>
                  <a:lnTo>
                    <a:pt x="7200" y="46379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7"/>
            <p:cNvSpPr/>
            <p:nvPr/>
          </p:nvSpPr>
          <p:spPr>
            <a:xfrm>
              <a:off x="3348608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7"/>
            <p:cNvSpPr/>
            <p:nvPr/>
          </p:nvSpPr>
          <p:spPr>
            <a:xfrm>
              <a:off x="3625440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7"/>
            <p:cNvSpPr/>
            <p:nvPr/>
          </p:nvSpPr>
          <p:spPr>
            <a:xfrm>
              <a:off x="3904032" y="4491616"/>
              <a:ext cx="228640" cy="651872"/>
            </a:xfrm>
            <a:custGeom>
              <a:avLst/>
              <a:gdLst/>
              <a:ahLst/>
              <a:cxnLst/>
              <a:rect l="l" t="t" r="r" b="b"/>
              <a:pathLst>
                <a:path w="7145" h="20371" extrusionOk="0">
                  <a:moveTo>
                    <a:pt x="1" y="0"/>
                  </a:moveTo>
                  <a:lnTo>
                    <a:pt x="1" y="20371"/>
                  </a:lnTo>
                  <a:lnTo>
                    <a:pt x="7145" y="20371"/>
                  </a:lnTo>
                  <a:lnTo>
                    <a:pt x="7145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7"/>
            <p:cNvSpPr/>
            <p:nvPr/>
          </p:nvSpPr>
          <p:spPr>
            <a:xfrm>
              <a:off x="4180864" y="4284448"/>
              <a:ext cx="230432" cy="859040"/>
            </a:xfrm>
            <a:custGeom>
              <a:avLst/>
              <a:gdLst/>
              <a:ahLst/>
              <a:cxnLst/>
              <a:rect l="l" t="t" r="r" b="b"/>
              <a:pathLst>
                <a:path w="7201" h="26845" extrusionOk="0">
                  <a:moveTo>
                    <a:pt x="0" y="0"/>
                  </a:moveTo>
                  <a:lnTo>
                    <a:pt x="0" y="26845"/>
                  </a:lnTo>
                  <a:lnTo>
                    <a:pt x="7200" y="26845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7"/>
            <p:cNvSpPr/>
            <p:nvPr/>
          </p:nvSpPr>
          <p:spPr>
            <a:xfrm>
              <a:off x="4457696" y="4004032"/>
              <a:ext cx="230400" cy="1139456"/>
            </a:xfrm>
            <a:custGeom>
              <a:avLst/>
              <a:gdLst/>
              <a:ahLst/>
              <a:cxnLst/>
              <a:rect l="l" t="t" r="r" b="b"/>
              <a:pathLst>
                <a:path w="7200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200" y="35608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7"/>
            <p:cNvSpPr/>
            <p:nvPr/>
          </p:nvSpPr>
          <p:spPr>
            <a:xfrm>
              <a:off x="4734496" y="3821888"/>
              <a:ext cx="230432" cy="1321600"/>
            </a:xfrm>
            <a:custGeom>
              <a:avLst/>
              <a:gdLst/>
              <a:ahLst/>
              <a:cxnLst/>
              <a:rect l="l" t="t" r="r" b="b"/>
              <a:pathLst>
                <a:path w="7201" h="41300" extrusionOk="0">
                  <a:moveTo>
                    <a:pt x="1" y="0"/>
                  </a:moveTo>
                  <a:lnTo>
                    <a:pt x="1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7"/>
            <p:cNvSpPr/>
            <p:nvPr/>
          </p:nvSpPr>
          <p:spPr>
            <a:xfrm>
              <a:off x="50113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7"/>
            <p:cNvSpPr/>
            <p:nvPr/>
          </p:nvSpPr>
          <p:spPr>
            <a:xfrm>
              <a:off x="5289920" y="3939744"/>
              <a:ext cx="228640" cy="1203744"/>
            </a:xfrm>
            <a:custGeom>
              <a:avLst/>
              <a:gdLst/>
              <a:ahLst/>
              <a:cxnLst/>
              <a:rect l="l" t="t" r="r" b="b"/>
              <a:pathLst>
                <a:path w="7145" h="37617" extrusionOk="0">
                  <a:moveTo>
                    <a:pt x="1" y="1"/>
                  </a:moveTo>
                  <a:lnTo>
                    <a:pt x="1" y="37617"/>
                  </a:lnTo>
                  <a:lnTo>
                    <a:pt x="7145" y="37617"/>
                  </a:lnTo>
                  <a:lnTo>
                    <a:pt x="7145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7"/>
            <p:cNvSpPr/>
            <p:nvPr/>
          </p:nvSpPr>
          <p:spPr>
            <a:xfrm>
              <a:off x="5566752" y="3704000"/>
              <a:ext cx="230432" cy="1439488"/>
            </a:xfrm>
            <a:custGeom>
              <a:avLst/>
              <a:gdLst/>
              <a:ahLst/>
              <a:cxnLst/>
              <a:rect l="l" t="t" r="r" b="b"/>
              <a:pathLst>
                <a:path w="7201" h="44984" extrusionOk="0">
                  <a:moveTo>
                    <a:pt x="0" y="1"/>
                  </a:moveTo>
                  <a:lnTo>
                    <a:pt x="0" y="44984"/>
                  </a:lnTo>
                  <a:lnTo>
                    <a:pt x="7200" y="44984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7"/>
            <p:cNvSpPr/>
            <p:nvPr/>
          </p:nvSpPr>
          <p:spPr>
            <a:xfrm>
              <a:off x="5843584" y="3821888"/>
              <a:ext cx="230400" cy="1321600"/>
            </a:xfrm>
            <a:custGeom>
              <a:avLst/>
              <a:gdLst/>
              <a:ahLst/>
              <a:cxnLst/>
              <a:rect l="l" t="t" r="r" b="b"/>
              <a:pathLst>
                <a:path w="7200" h="41300" extrusionOk="0">
                  <a:moveTo>
                    <a:pt x="0" y="0"/>
                  </a:moveTo>
                  <a:lnTo>
                    <a:pt x="0" y="41300"/>
                  </a:lnTo>
                  <a:lnTo>
                    <a:pt x="7200" y="4130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7"/>
            <p:cNvSpPr/>
            <p:nvPr/>
          </p:nvSpPr>
          <p:spPr>
            <a:xfrm>
              <a:off x="6120384" y="4329088"/>
              <a:ext cx="230432" cy="814400"/>
            </a:xfrm>
            <a:custGeom>
              <a:avLst/>
              <a:gdLst/>
              <a:ahLst/>
              <a:cxnLst/>
              <a:rect l="l" t="t" r="r" b="b"/>
              <a:pathLst>
                <a:path w="7201" h="25450" extrusionOk="0">
                  <a:moveTo>
                    <a:pt x="1" y="0"/>
                  </a:moveTo>
                  <a:lnTo>
                    <a:pt x="1" y="25450"/>
                  </a:lnTo>
                  <a:lnTo>
                    <a:pt x="7200" y="2545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7"/>
            <p:cNvSpPr/>
            <p:nvPr/>
          </p:nvSpPr>
          <p:spPr>
            <a:xfrm>
              <a:off x="6399008" y="4120128"/>
              <a:ext cx="228608" cy="1023360"/>
            </a:xfrm>
            <a:custGeom>
              <a:avLst/>
              <a:gdLst/>
              <a:ahLst/>
              <a:cxnLst/>
              <a:rect l="l" t="t" r="r" b="b"/>
              <a:pathLst>
                <a:path w="7144" h="31980" extrusionOk="0">
                  <a:moveTo>
                    <a:pt x="0" y="1"/>
                  </a:moveTo>
                  <a:lnTo>
                    <a:pt x="0" y="31980"/>
                  </a:lnTo>
                  <a:lnTo>
                    <a:pt x="7144" y="31980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7"/>
            <p:cNvSpPr/>
            <p:nvPr/>
          </p:nvSpPr>
          <p:spPr>
            <a:xfrm>
              <a:off x="6675808" y="4538048"/>
              <a:ext cx="230432" cy="605440"/>
            </a:xfrm>
            <a:custGeom>
              <a:avLst/>
              <a:gdLst/>
              <a:ahLst/>
              <a:cxnLst/>
              <a:rect l="l" t="t" r="r" b="b"/>
              <a:pathLst>
                <a:path w="7201" h="18920" extrusionOk="0">
                  <a:moveTo>
                    <a:pt x="1" y="0"/>
                  </a:moveTo>
                  <a:lnTo>
                    <a:pt x="1" y="18920"/>
                  </a:lnTo>
                  <a:lnTo>
                    <a:pt x="7200" y="18920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7"/>
            <p:cNvSpPr/>
            <p:nvPr/>
          </p:nvSpPr>
          <p:spPr>
            <a:xfrm>
              <a:off x="6952640" y="3939744"/>
              <a:ext cx="230432" cy="1203744"/>
            </a:xfrm>
            <a:custGeom>
              <a:avLst/>
              <a:gdLst/>
              <a:ahLst/>
              <a:cxnLst/>
              <a:rect l="l" t="t" r="r" b="b"/>
              <a:pathLst>
                <a:path w="7201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7"/>
            <p:cNvSpPr/>
            <p:nvPr/>
          </p:nvSpPr>
          <p:spPr>
            <a:xfrm>
              <a:off x="7229472" y="4220160"/>
              <a:ext cx="230400" cy="923328"/>
            </a:xfrm>
            <a:custGeom>
              <a:avLst/>
              <a:gdLst/>
              <a:ahLst/>
              <a:cxnLst/>
              <a:rect l="l" t="t" r="r" b="b"/>
              <a:pathLst>
                <a:path w="7200" h="28854" extrusionOk="0">
                  <a:moveTo>
                    <a:pt x="0" y="0"/>
                  </a:moveTo>
                  <a:lnTo>
                    <a:pt x="0" y="28854"/>
                  </a:lnTo>
                  <a:lnTo>
                    <a:pt x="7200" y="28854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7"/>
            <p:cNvSpPr/>
            <p:nvPr/>
          </p:nvSpPr>
          <p:spPr>
            <a:xfrm>
              <a:off x="7506272" y="3768288"/>
              <a:ext cx="230432" cy="1375200"/>
            </a:xfrm>
            <a:custGeom>
              <a:avLst/>
              <a:gdLst/>
              <a:ahLst/>
              <a:cxnLst/>
              <a:rect l="l" t="t" r="r" b="b"/>
              <a:pathLst>
                <a:path w="7201" h="42975" extrusionOk="0">
                  <a:moveTo>
                    <a:pt x="1" y="1"/>
                  </a:moveTo>
                  <a:lnTo>
                    <a:pt x="1" y="42975"/>
                  </a:lnTo>
                  <a:lnTo>
                    <a:pt x="7200" y="42975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7"/>
            <p:cNvSpPr/>
            <p:nvPr/>
          </p:nvSpPr>
          <p:spPr>
            <a:xfrm>
              <a:off x="7784896" y="4004032"/>
              <a:ext cx="228608" cy="1139456"/>
            </a:xfrm>
            <a:custGeom>
              <a:avLst/>
              <a:gdLst/>
              <a:ahLst/>
              <a:cxnLst/>
              <a:rect l="l" t="t" r="r" b="b"/>
              <a:pathLst>
                <a:path w="7144" h="35608" extrusionOk="0">
                  <a:moveTo>
                    <a:pt x="0" y="1"/>
                  </a:moveTo>
                  <a:lnTo>
                    <a:pt x="0" y="35608"/>
                  </a:lnTo>
                  <a:lnTo>
                    <a:pt x="7144" y="35608"/>
                  </a:lnTo>
                  <a:lnTo>
                    <a:pt x="7144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7"/>
            <p:cNvSpPr/>
            <p:nvPr/>
          </p:nvSpPr>
          <p:spPr>
            <a:xfrm>
              <a:off x="8061696" y="3596864"/>
              <a:ext cx="230432" cy="1546624"/>
            </a:xfrm>
            <a:custGeom>
              <a:avLst/>
              <a:gdLst/>
              <a:ahLst/>
              <a:cxnLst/>
              <a:rect l="l" t="t" r="r" b="b"/>
              <a:pathLst>
                <a:path w="7201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200" y="48332"/>
                  </a:lnTo>
                  <a:lnTo>
                    <a:pt x="7200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7"/>
            <p:cNvSpPr/>
            <p:nvPr/>
          </p:nvSpPr>
          <p:spPr>
            <a:xfrm>
              <a:off x="8338528" y="3514688"/>
              <a:ext cx="230400" cy="1628800"/>
            </a:xfrm>
            <a:custGeom>
              <a:avLst/>
              <a:gdLst/>
              <a:ahLst/>
              <a:cxnLst/>
              <a:rect l="l" t="t" r="r" b="b"/>
              <a:pathLst>
                <a:path w="7200" h="50900" extrusionOk="0">
                  <a:moveTo>
                    <a:pt x="0" y="1"/>
                  </a:moveTo>
                  <a:lnTo>
                    <a:pt x="0" y="50900"/>
                  </a:lnTo>
                  <a:lnTo>
                    <a:pt x="7200" y="50900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7"/>
            <p:cNvSpPr/>
            <p:nvPr/>
          </p:nvSpPr>
          <p:spPr>
            <a:xfrm>
              <a:off x="8615360" y="3939744"/>
              <a:ext cx="230400" cy="1203744"/>
            </a:xfrm>
            <a:custGeom>
              <a:avLst/>
              <a:gdLst/>
              <a:ahLst/>
              <a:cxnLst/>
              <a:rect l="l" t="t" r="r" b="b"/>
              <a:pathLst>
                <a:path w="7200" h="37617" extrusionOk="0">
                  <a:moveTo>
                    <a:pt x="0" y="1"/>
                  </a:moveTo>
                  <a:lnTo>
                    <a:pt x="0" y="37617"/>
                  </a:lnTo>
                  <a:lnTo>
                    <a:pt x="7200" y="37617"/>
                  </a:lnTo>
                  <a:lnTo>
                    <a:pt x="7200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7"/>
            <p:cNvSpPr/>
            <p:nvPr/>
          </p:nvSpPr>
          <p:spPr>
            <a:xfrm>
              <a:off x="8893952" y="3596864"/>
              <a:ext cx="228640" cy="1546624"/>
            </a:xfrm>
            <a:custGeom>
              <a:avLst/>
              <a:gdLst/>
              <a:ahLst/>
              <a:cxnLst/>
              <a:rect l="l" t="t" r="r" b="b"/>
              <a:pathLst>
                <a:path w="7145" h="48332" extrusionOk="0">
                  <a:moveTo>
                    <a:pt x="1" y="0"/>
                  </a:moveTo>
                  <a:lnTo>
                    <a:pt x="1" y="48332"/>
                  </a:lnTo>
                  <a:lnTo>
                    <a:pt x="7144" y="48332"/>
                  </a:lnTo>
                  <a:lnTo>
                    <a:pt x="7144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71" name="Google Shape;371;p7"/>
          <p:cNvGrpSpPr/>
          <p:nvPr/>
        </p:nvGrpSpPr>
        <p:grpSpPr>
          <a:xfrm>
            <a:off x="28550" y="4360998"/>
            <a:ext cx="9094048" cy="782671"/>
            <a:chOff x="28544" y="4157632"/>
            <a:chExt cx="9094048" cy="985856"/>
          </a:xfrm>
        </p:grpSpPr>
        <p:sp>
          <p:nvSpPr>
            <p:cNvPr id="372" name="Google Shape;372;p7"/>
            <p:cNvSpPr/>
            <p:nvPr/>
          </p:nvSpPr>
          <p:spPr>
            <a:xfrm>
              <a:off x="435744" y="4782720"/>
              <a:ext cx="92896" cy="360768"/>
            </a:xfrm>
            <a:custGeom>
              <a:avLst/>
              <a:gdLst/>
              <a:ahLst/>
              <a:cxnLst/>
              <a:rect l="l" t="t" r="r" b="b"/>
              <a:pathLst>
                <a:path w="2903" h="11274" extrusionOk="0">
                  <a:moveTo>
                    <a:pt x="1" y="0"/>
                  </a:moveTo>
                  <a:lnTo>
                    <a:pt x="1" y="11274"/>
                  </a:lnTo>
                  <a:lnTo>
                    <a:pt x="2903" y="11274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7"/>
            <p:cNvSpPr/>
            <p:nvPr/>
          </p:nvSpPr>
          <p:spPr>
            <a:xfrm>
              <a:off x="300032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02" y="15795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7"/>
            <p:cNvSpPr/>
            <p:nvPr/>
          </p:nvSpPr>
          <p:spPr>
            <a:xfrm>
              <a:off x="164288" y="4571968"/>
              <a:ext cx="92896" cy="571520"/>
            </a:xfrm>
            <a:custGeom>
              <a:avLst/>
              <a:gdLst/>
              <a:ahLst/>
              <a:cxnLst/>
              <a:rect l="l" t="t" r="r" b="b"/>
              <a:pathLst>
                <a:path w="2903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03" y="17860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7"/>
            <p:cNvSpPr/>
            <p:nvPr/>
          </p:nvSpPr>
          <p:spPr>
            <a:xfrm>
              <a:off x="28544" y="4739840"/>
              <a:ext cx="92928" cy="403648"/>
            </a:xfrm>
            <a:custGeom>
              <a:avLst/>
              <a:gdLst/>
              <a:ahLst/>
              <a:cxnLst/>
              <a:rect l="l" t="t" r="r" b="b"/>
              <a:pathLst>
                <a:path w="2904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03" y="12614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7"/>
            <p:cNvSpPr/>
            <p:nvPr/>
          </p:nvSpPr>
          <p:spPr>
            <a:xfrm>
              <a:off x="71257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7"/>
            <p:cNvSpPr/>
            <p:nvPr/>
          </p:nvSpPr>
          <p:spPr>
            <a:xfrm>
              <a:off x="576832" y="4752352"/>
              <a:ext cx="94688" cy="391136"/>
            </a:xfrm>
            <a:custGeom>
              <a:avLst/>
              <a:gdLst/>
              <a:ahLst/>
              <a:cxnLst/>
              <a:rect l="l" t="t" r="r" b="b"/>
              <a:pathLst>
                <a:path w="2959" h="12223" extrusionOk="0">
                  <a:moveTo>
                    <a:pt x="1" y="1"/>
                  </a:moveTo>
                  <a:lnTo>
                    <a:pt x="1" y="12223"/>
                  </a:lnTo>
                  <a:lnTo>
                    <a:pt x="2959" y="12223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7"/>
            <p:cNvSpPr/>
            <p:nvPr/>
          </p:nvSpPr>
          <p:spPr>
            <a:xfrm>
              <a:off x="989408" y="4386240"/>
              <a:ext cx="94656" cy="757248"/>
            </a:xfrm>
            <a:custGeom>
              <a:avLst/>
              <a:gdLst/>
              <a:ahLst/>
              <a:cxnLst/>
              <a:rect l="l" t="t" r="r" b="b"/>
              <a:pathLst>
                <a:path w="2958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7"/>
            <p:cNvSpPr/>
            <p:nvPr/>
          </p:nvSpPr>
          <p:spPr>
            <a:xfrm>
              <a:off x="853664" y="4500544"/>
              <a:ext cx="94688" cy="642944"/>
            </a:xfrm>
            <a:custGeom>
              <a:avLst/>
              <a:gdLst/>
              <a:ahLst/>
              <a:cxnLst/>
              <a:rect l="l" t="t" r="r" b="b"/>
              <a:pathLst>
                <a:path w="2959" h="20092" extrusionOk="0">
                  <a:moveTo>
                    <a:pt x="0" y="0"/>
                  </a:moveTo>
                  <a:lnTo>
                    <a:pt x="0" y="20092"/>
                  </a:lnTo>
                  <a:lnTo>
                    <a:pt x="2958" y="2009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7"/>
            <p:cNvSpPr/>
            <p:nvPr/>
          </p:nvSpPr>
          <p:spPr>
            <a:xfrm>
              <a:off x="1266208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7"/>
            <p:cNvSpPr/>
            <p:nvPr/>
          </p:nvSpPr>
          <p:spPr>
            <a:xfrm>
              <a:off x="1130496" y="4518400"/>
              <a:ext cx="94688" cy="625088"/>
            </a:xfrm>
            <a:custGeom>
              <a:avLst/>
              <a:gdLst/>
              <a:ahLst/>
              <a:cxnLst/>
              <a:rect l="l" t="t" r="r" b="b"/>
              <a:pathLst>
                <a:path w="2959" h="19534" extrusionOk="0">
                  <a:moveTo>
                    <a:pt x="0" y="0"/>
                  </a:moveTo>
                  <a:lnTo>
                    <a:pt x="0" y="19534"/>
                  </a:lnTo>
                  <a:lnTo>
                    <a:pt x="2958" y="1953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7"/>
            <p:cNvSpPr/>
            <p:nvPr/>
          </p:nvSpPr>
          <p:spPr>
            <a:xfrm>
              <a:off x="15430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7"/>
            <p:cNvSpPr/>
            <p:nvPr/>
          </p:nvSpPr>
          <p:spPr>
            <a:xfrm>
              <a:off x="14072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1" y="1"/>
                  </a:moveTo>
                  <a:lnTo>
                    <a:pt x="1" y="13172"/>
                  </a:lnTo>
                  <a:lnTo>
                    <a:pt x="2959" y="1317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7"/>
            <p:cNvSpPr/>
            <p:nvPr/>
          </p:nvSpPr>
          <p:spPr>
            <a:xfrm>
              <a:off x="1821632" y="4457664"/>
              <a:ext cx="92896" cy="685824"/>
            </a:xfrm>
            <a:custGeom>
              <a:avLst/>
              <a:gdLst/>
              <a:ahLst/>
              <a:cxnLst/>
              <a:rect l="l" t="t" r="r" b="b"/>
              <a:pathLst>
                <a:path w="2903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03" y="21432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7"/>
            <p:cNvSpPr/>
            <p:nvPr/>
          </p:nvSpPr>
          <p:spPr>
            <a:xfrm>
              <a:off x="1685920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7"/>
            <p:cNvSpPr/>
            <p:nvPr/>
          </p:nvSpPr>
          <p:spPr>
            <a:xfrm>
              <a:off x="2098464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7"/>
            <p:cNvSpPr/>
            <p:nvPr/>
          </p:nvSpPr>
          <p:spPr>
            <a:xfrm>
              <a:off x="196272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7"/>
            <p:cNvSpPr/>
            <p:nvPr/>
          </p:nvSpPr>
          <p:spPr>
            <a:xfrm>
              <a:off x="2375296" y="4711264"/>
              <a:ext cx="94656" cy="432224"/>
            </a:xfrm>
            <a:custGeom>
              <a:avLst/>
              <a:gdLst/>
              <a:ahLst/>
              <a:cxnLst/>
              <a:rect l="l" t="t" r="r" b="b"/>
              <a:pathLst>
                <a:path w="2958" h="13507" extrusionOk="0">
                  <a:moveTo>
                    <a:pt x="0" y="1"/>
                  </a:moveTo>
                  <a:lnTo>
                    <a:pt x="0" y="13507"/>
                  </a:lnTo>
                  <a:lnTo>
                    <a:pt x="2958" y="1350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7"/>
            <p:cNvSpPr/>
            <p:nvPr/>
          </p:nvSpPr>
          <p:spPr>
            <a:xfrm>
              <a:off x="2239552" y="4536256"/>
              <a:ext cx="94688" cy="607232"/>
            </a:xfrm>
            <a:custGeom>
              <a:avLst/>
              <a:gdLst/>
              <a:ahLst/>
              <a:cxnLst/>
              <a:rect l="l" t="t" r="r" b="b"/>
              <a:pathLst>
                <a:path w="2959" h="18976" extrusionOk="0">
                  <a:moveTo>
                    <a:pt x="0" y="0"/>
                  </a:moveTo>
                  <a:lnTo>
                    <a:pt x="0" y="18976"/>
                  </a:lnTo>
                  <a:lnTo>
                    <a:pt x="2958" y="18976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7"/>
            <p:cNvSpPr/>
            <p:nvPr/>
          </p:nvSpPr>
          <p:spPr>
            <a:xfrm>
              <a:off x="2652096" y="4704128"/>
              <a:ext cx="94688" cy="439360"/>
            </a:xfrm>
            <a:custGeom>
              <a:avLst/>
              <a:gdLst/>
              <a:ahLst/>
              <a:cxnLst/>
              <a:rect l="l" t="t" r="r" b="b"/>
              <a:pathLst>
                <a:path w="2959" h="13730" extrusionOk="0">
                  <a:moveTo>
                    <a:pt x="1" y="1"/>
                  </a:moveTo>
                  <a:lnTo>
                    <a:pt x="1" y="13730"/>
                  </a:lnTo>
                  <a:lnTo>
                    <a:pt x="2959" y="1373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7"/>
            <p:cNvSpPr/>
            <p:nvPr/>
          </p:nvSpPr>
          <p:spPr>
            <a:xfrm>
              <a:off x="2516384" y="4764864"/>
              <a:ext cx="94688" cy="378624"/>
            </a:xfrm>
            <a:custGeom>
              <a:avLst/>
              <a:gdLst/>
              <a:ahLst/>
              <a:cxnLst/>
              <a:rect l="l" t="t" r="r" b="b"/>
              <a:pathLst>
                <a:path w="2959" h="11832" extrusionOk="0">
                  <a:moveTo>
                    <a:pt x="0" y="0"/>
                  </a:moveTo>
                  <a:lnTo>
                    <a:pt x="0" y="11832"/>
                  </a:lnTo>
                  <a:lnTo>
                    <a:pt x="2958" y="11832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7"/>
            <p:cNvSpPr/>
            <p:nvPr/>
          </p:nvSpPr>
          <p:spPr>
            <a:xfrm>
              <a:off x="2930720" y="4421952"/>
              <a:ext cx="92896" cy="721536"/>
            </a:xfrm>
            <a:custGeom>
              <a:avLst/>
              <a:gdLst/>
              <a:ahLst/>
              <a:cxnLst/>
              <a:rect l="l" t="t" r="r" b="b"/>
              <a:pathLst>
                <a:path w="2903" h="22548" extrusionOk="0">
                  <a:moveTo>
                    <a:pt x="0" y="1"/>
                  </a:moveTo>
                  <a:lnTo>
                    <a:pt x="0" y="22548"/>
                  </a:lnTo>
                  <a:lnTo>
                    <a:pt x="2902" y="22548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7"/>
            <p:cNvSpPr/>
            <p:nvPr/>
          </p:nvSpPr>
          <p:spPr>
            <a:xfrm>
              <a:off x="2794976" y="4638048"/>
              <a:ext cx="92896" cy="505440"/>
            </a:xfrm>
            <a:custGeom>
              <a:avLst/>
              <a:gdLst/>
              <a:ahLst/>
              <a:cxnLst/>
              <a:rect l="l" t="t" r="r" b="b"/>
              <a:pathLst>
                <a:path w="2903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03" y="1579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7"/>
            <p:cNvSpPr/>
            <p:nvPr/>
          </p:nvSpPr>
          <p:spPr>
            <a:xfrm>
              <a:off x="320752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1" y="0"/>
                  </a:moveTo>
                  <a:lnTo>
                    <a:pt x="1" y="23664"/>
                  </a:lnTo>
                  <a:lnTo>
                    <a:pt x="2959" y="23664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7"/>
            <p:cNvSpPr/>
            <p:nvPr/>
          </p:nvSpPr>
          <p:spPr>
            <a:xfrm>
              <a:off x="30718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0" y="1"/>
                  </a:moveTo>
                  <a:lnTo>
                    <a:pt x="0" y="25897"/>
                  </a:lnTo>
                  <a:lnTo>
                    <a:pt x="2958" y="25897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7"/>
            <p:cNvSpPr/>
            <p:nvPr/>
          </p:nvSpPr>
          <p:spPr>
            <a:xfrm>
              <a:off x="3484352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7"/>
            <p:cNvSpPr/>
            <p:nvPr/>
          </p:nvSpPr>
          <p:spPr>
            <a:xfrm>
              <a:off x="3348608" y="4314784"/>
              <a:ext cx="94688" cy="828704"/>
            </a:xfrm>
            <a:custGeom>
              <a:avLst/>
              <a:gdLst/>
              <a:ahLst/>
              <a:cxnLst/>
              <a:rect l="l" t="t" r="r" b="b"/>
              <a:pathLst>
                <a:path w="2959" h="25897" extrusionOk="0">
                  <a:moveTo>
                    <a:pt x="1" y="1"/>
                  </a:moveTo>
                  <a:lnTo>
                    <a:pt x="1" y="25897"/>
                  </a:lnTo>
                  <a:lnTo>
                    <a:pt x="2959" y="25897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7"/>
            <p:cNvSpPr/>
            <p:nvPr/>
          </p:nvSpPr>
          <p:spPr>
            <a:xfrm>
              <a:off x="3761184" y="4739840"/>
              <a:ext cx="94656" cy="403648"/>
            </a:xfrm>
            <a:custGeom>
              <a:avLst/>
              <a:gdLst/>
              <a:ahLst/>
              <a:cxnLst/>
              <a:rect l="l" t="t" r="r" b="b"/>
              <a:pathLst>
                <a:path w="2958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7"/>
            <p:cNvSpPr/>
            <p:nvPr/>
          </p:nvSpPr>
          <p:spPr>
            <a:xfrm>
              <a:off x="3625440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0" y="1"/>
                  </a:moveTo>
                  <a:lnTo>
                    <a:pt x="0" y="21432"/>
                  </a:lnTo>
                  <a:lnTo>
                    <a:pt x="2958" y="2143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7"/>
            <p:cNvSpPr/>
            <p:nvPr/>
          </p:nvSpPr>
          <p:spPr>
            <a:xfrm>
              <a:off x="4037984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1" y="1"/>
                  </a:moveTo>
                  <a:lnTo>
                    <a:pt x="1" y="15795"/>
                  </a:lnTo>
                  <a:lnTo>
                    <a:pt x="2959" y="15795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7"/>
            <p:cNvSpPr/>
            <p:nvPr/>
          </p:nvSpPr>
          <p:spPr>
            <a:xfrm>
              <a:off x="3902272" y="4836288"/>
              <a:ext cx="94656" cy="307200"/>
            </a:xfrm>
            <a:custGeom>
              <a:avLst/>
              <a:gdLst/>
              <a:ahLst/>
              <a:cxnLst/>
              <a:rect l="l" t="t" r="r" b="b"/>
              <a:pathLst>
                <a:path w="2958" h="9600" extrusionOk="0">
                  <a:moveTo>
                    <a:pt x="0" y="1"/>
                  </a:moveTo>
                  <a:lnTo>
                    <a:pt x="0" y="9600"/>
                  </a:lnTo>
                  <a:lnTo>
                    <a:pt x="2958" y="960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7"/>
            <p:cNvSpPr/>
            <p:nvPr/>
          </p:nvSpPr>
          <p:spPr>
            <a:xfrm>
              <a:off x="4316608" y="4638048"/>
              <a:ext cx="94688" cy="505440"/>
            </a:xfrm>
            <a:custGeom>
              <a:avLst/>
              <a:gdLst/>
              <a:ahLst/>
              <a:cxnLst/>
              <a:rect l="l" t="t" r="r" b="b"/>
              <a:pathLst>
                <a:path w="2959" h="15795" extrusionOk="0">
                  <a:moveTo>
                    <a:pt x="0" y="1"/>
                  </a:moveTo>
                  <a:lnTo>
                    <a:pt x="0" y="15795"/>
                  </a:lnTo>
                  <a:lnTo>
                    <a:pt x="2958" y="1579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7"/>
            <p:cNvSpPr/>
            <p:nvPr/>
          </p:nvSpPr>
          <p:spPr>
            <a:xfrm>
              <a:off x="418086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7"/>
            <p:cNvSpPr/>
            <p:nvPr/>
          </p:nvSpPr>
          <p:spPr>
            <a:xfrm>
              <a:off x="4593408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7"/>
            <p:cNvSpPr/>
            <p:nvPr/>
          </p:nvSpPr>
          <p:spPr>
            <a:xfrm>
              <a:off x="4457696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6" name="Google Shape;406;p7"/>
            <p:cNvSpPr/>
            <p:nvPr/>
          </p:nvSpPr>
          <p:spPr>
            <a:xfrm>
              <a:off x="4870240" y="4386240"/>
              <a:ext cx="94688" cy="757248"/>
            </a:xfrm>
            <a:custGeom>
              <a:avLst/>
              <a:gdLst/>
              <a:ahLst/>
              <a:cxnLst/>
              <a:rect l="l" t="t" r="r" b="b"/>
              <a:pathLst>
                <a:path w="2959" h="23664" extrusionOk="0">
                  <a:moveTo>
                    <a:pt x="0" y="0"/>
                  </a:moveTo>
                  <a:lnTo>
                    <a:pt x="0" y="23664"/>
                  </a:lnTo>
                  <a:lnTo>
                    <a:pt x="2958" y="23664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7" name="Google Shape;407;p7"/>
            <p:cNvSpPr/>
            <p:nvPr/>
          </p:nvSpPr>
          <p:spPr>
            <a:xfrm>
              <a:off x="4734496" y="4457664"/>
              <a:ext cx="94688" cy="685824"/>
            </a:xfrm>
            <a:custGeom>
              <a:avLst/>
              <a:gdLst/>
              <a:ahLst/>
              <a:cxnLst/>
              <a:rect l="l" t="t" r="r" b="b"/>
              <a:pathLst>
                <a:path w="2959" h="21432" extrusionOk="0">
                  <a:moveTo>
                    <a:pt x="1" y="1"/>
                  </a:moveTo>
                  <a:lnTo>
                    <a:pt x="1" y="21432"/>
                  </a:lnTo>
                  <a:lnTo>
                    <a:pt x="2959" y="2143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7"/>
            <p:cNvSpPr/>
            <p:nvPr/>
          </p:nvSpPr>
          <p:spPr>
            <a:xfrm>
              <a:off x="5147072" y="4157632"/>
              <a:ext cx="94656" cy="985856"/>
            </a:xfrm>
            <a:custGeom>
              <a:avLst/>
              <a:gdLst/>
              <a:ahLst/>
              <a:cxnLst/>
              <a:rect l="l" t="t" r="r" b="b"/>
              <a:pathLst>
                <a:path w="2958" h="30808" extrusionOk="0">
                  <a:moveTo>
                    <a:pt x="0" y="1"/>
                  </a:moveTo>
                  <a:lnTo>
                    <a:pt x="0" y="30808"/>
                  </a:lnTo>
                  <a:lnTo>
                    <a:pt x="2958" y="30808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9" name="Google Shape;409;p7"/>
            <p:cNvSpPr/>
            <p:nvPr/>
          </p:nvSpPr>
          <p:spPr>
            <a:xfrm>
              <a:off x="5011328" y="4229088"/>
              <a:ext cx="94688" cy="914400"/>
            </a:xfrm>
            <a:custGeom>
              <a:avLst/>
              <a:gdLst/>
              <a:ahLst/>
              <a:cxnLst/>
              <a:rect l="l" t="t" r="r" b="b"/>
              <a:pathLst>
                <a:path w="2959" h="28575" extrusionOk="0">
                  <a:moveTo>
                    <a:pt x="0" y="0"/>
                  </a:moveTo>
                  <a:lnTo>
                    <a:pt x="0" y="28575"/>
                  </a:lnTo>
                  <a:lnTo>
                    <a:pt x="2958" y="2857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0" name="Google Shape;410;p7"/>
            <p:cNvSpPr/>
            <p:nvPr/>
          </p:nvSpPr>
          <p:spPr>
            <a:xfrm>
              <a:off x="5425664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1" name="Google Shape;411;p7"/>
            <p:cNvSpPr/>
            <p:nvPr/>
          </p:nvSpPr>
          <p:spPr>
            <a:xfrm>
              <a:off x="5289920" y="4277280"/>
              <a:ext cx="94688" cy="866208"/>
            </a:xfrm>
            <a:custGeom>
              <a:avLst/>
              <a:gdLst/>
              <a:ahLst/>
              <a:cxnLst/>
              <a:rect l="l" t="t" r="r" b="b"/>
              <a:pathLst>
                <a:path w="2959" h="27069" extrusionOk="0">
                  <a:moveTo>
                    <a:pt x="1" y="1"/>
                  </a:moveTo>
                  <a:lnTo>
                    <a:pt x="1" y="27069"/>
                  </a:lnTo>
                  <a:lnTo>
                    <a:pt x="2959" y="2706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2" name="Google Shape;412;p7"/>
            <p:cNvSpPr/>
            <p:nvPr/>
          </p:nvSpPr>
          <p:spPr>
            <a:xfrm>
              <a:off x="5702496" y="4721984"/>
              <a:ext cx="94688" cy="421504"/>
            </a:xfrm>
            <a:custGeom>
              <a:avLst/>
              <a:gdLst/>
              <a:ahLst/>
              <a:cxnLst/>
              <a:rect l="l" t="t" r="r" b="b"/>
              <a:pathLst>
                <a:path w="2959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3" name="Google Shape;413;p7"/>
            <p:cNvSpPr/>
            <p:nvPr/>
          </p:nvSpPr>
          <p:spPr>
            <a:xfrm>
              <a:off x="5566752" y="4416608"/>
              <a:ext cx="94688" cy="726880"/>
            </a:xfrm>
            <a:custGeom>
              <a:avLst/>
              <a:gdLst/>
              <a:ahLst/>
              <a:cxnLst/>
              <a:rect l="l" t="t" r="r" b="b"/>
              <a:pathLst>
                <a:path w="2959" h="22715" extrusionOk="0">
                  <a:moveTo>
                    <a:pt x="0" y="0"/>
                  </a:moveTo>
                  <a:lnTo>
                    <a:pt x="0" y="22715"/>
                  </a:lnTo>
                  <a:lnTo>
                    <a:pt x="2958" y="2271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7"/>
            <p:cNvSpPr/>
            <p:nvPr/>
          </p:nvSpPr>
          <p:spPr>
            <a:xfrm>
              <a:off x="5979296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1" y="1"/>
                  </a:moveTo>
                  <a:lnTo>
                    <a:pt x="1" y="17860"/>
                  </a:lnTo>
                  <a:lnTo>
                    <a:pt x="2959" y="17860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7"/>
            <p:cNvSpPr/>
            <p:nvPr/>
          </p:nvSpPr>
          <p:spPr>
            <a:xfrm>
              <a:off x="5843584" y="4813088"/>
              <a:ext cx="94688" cy="330400"/>
            </a:xfrm>
            <a:custGeom>
              <a:avLst/>
              <a:gdLst/>
              <a:ahLst/>
              <a:cxnLst/>
              <a:rect l="l" t="t" r="r" b="b"/>
              <a:pathLst>
                <a:path w="2959" h="10325" extrusionOk="0">
                  <a:moveTo>
                    <a:pt x="0" y="0"/>
                  </a:moveTo>
                  <a:lnTo>
                    <a:pt x="0" y="10325"/>
                  </a:lnTo>
                  <a:lnTo>
                    <a:pt x="2958" y="10325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7"/>
            <p:cNvSpPr/>
            <p:nvPr/>
          </p:nvSpPr>
          <p:spPr>
            <a:xfrm>
              <a:off x="6256128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7"/>
            <p:cNvSpPr/>
            <p:nvPr/>
          </p:nvSpPr>
          <p:spPr>
            <a:xfrm>
              <a:off x="6120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7"/>
            <p:cNvSpPr/>
            <p:nvPr/>
          </p:nvSpPr>
          <p:spPr>
            <a:xfrm>
              <a:off x="6534720" y="4505888"/>
              <a:ext cx="92896" cy="637600"/>
            </a:xfrm>
            <a:custGeom>
              <a:avLst/>
              <a:gdLst/>
              <a:ahLst/>
              <a:cxnLst/>
              <a:rect l="l" t="t" r="r" b="b"/>
              <a:pathLst>
                <a:path w="2903" h="19925" extrusionOk="0">
                  <a:moveTo>
                    <a:pt x="1" y="1"/>
                  </a:moveTo>
                  <a:lnTo>
                    <a:pt x="1" y="19925"/>
                  </a:lnTo>
                  <a:lnTo>
                    <a:pt x="2903" y="19925"/>
                  </a:lnTo>
                  <a:lnTo>
                    <a:pt x="2903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7"/>
            <p:cNvSpPr/>
            <p:nvPr/>
          </p:nvSpPr>
          <p:spPr>
            <a:xfrm>
              <a:off x="6399008" y="4739840"/>
              <a:ext cx="92896" cy="403648"/>
            </a:xfrm>
            <a:custGeom>
              <a:avLst/>
              <a:gdLst/>
              <a:ahLst/>
              <a:cxnLst/>
              <a:rect l="l" t="t" r="r" b="b"/>
              <a:pathLst>
                <a:path w="2903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02" y="12614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7"/>
            <p:cNvSpPr/>
            <p:nvPr/>
          </p:nvSpPr>
          <p:spPr>
            <a:xfrm>
              <a:off x="6811552" y="4807712"/>
              <a:ext cx="94688" cy="335776"/>
            </a:xfrm>
            <a:custGeom>
              <a:avLst/>
              <a:gdLst/>
              <a:ahLst/>
              <a:cxnLst/>
              <a:rect l="l" t="t" r="r" b="b"/>
              <a:pathLst>
                <a:path w="2959" h="10493" extrusionOk="0">
                  <a:moveTo>
                    <a:pt x="0" y="1"/>
                  </a:moveTo>
                  <a:lnTo>
                    <a:pt x="0" y="10493"/>
                  </a:lnTo>
                  <a:lnTo>
                    <a:pt x="2958" y="1049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7"/>
            <p:cNvSpPr/>
            <p:nvPr/>
          </p:nvSpPr>
          <p:spPr>
            <a:xfrm>
              <a:off x="6675808" y="4614848"/>
              <a:ext cx="94688" cy="528640"/>
            </a:xfrm>
            <a:custGeom>
              <a:avLst/>
              <a:gdLst/>
              <a:ahLst/>
              <a:cxnLst/>
              <a:rect l="l" t="t" r="r" b="b"/>
              <a:pathLst>
                <a:path w="2959" h="16520" extrusionOk="0">
                  <a:moveTo>
                    <a:pt x="1" y="0"/>
                  </a:moveTo>
                  <a:lnTo>
                    <a:pt x="1" y="16520"/>
                  </a:lnTo>
                  <a:lnTo>
                    <a:pt x="2959" y="16520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7"/>
            <p:cNvSpPr/>
            <p:nvPr/>
          </p:nvSpPr>
          <p:spPr>
            <a:xfrm>
              <a:off x="70883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0" y="1"/>
                  </a:moveTo>
                  <a:lnTo>
                    <a:pt x="0" y="12614"/>
                  </a:lnTo>
                  <a:lnTo>
                    <a:pt x="2958" y="12614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7"/>
            <p:cNvSpPr/>
            <p:nvPr/>
          </p:nvSpPr>
          <p:spPr>
            <a:xfrm>
              <a:off x="6952640" y="4530912"/>
              <a:ext cx="94688" cy="612576"/>
            </a:xfrm>
            <a:custGeom>
              <a:avLst/>
              <a:gdLst/>
              <a:ahLst/>
              <a:cxnLst/>
              <a:rect l="l" t="t" r="r" b="b"/>
              <a:pathLst>
                <a:path w="2959" h="19143" extrusionOk="0">
                  <a:moveTo>
                    <a:pt x="0" y="0"/>
                  </a:moveTo>
                  <a:lnTo>
                    <a:pt x="0" y="19143"/>
                  </a:lnTo>
                  <a:lnTo>
                    <a:pt x="2958" y="19143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7"/>
            <p:cNvSpPr/>
            <p:nvPr/>
          </p:nvSpPr>
          <p:spPr>
            <a:xfrm>
              <a:off x="7365184" y="4739840"/>
              <a:ext cx="94688" cy="403648"/>
            </a:xfrm>
            <a:custGeom>
              <a:avLst/>
              <a:gdLst/>
              <a:ahLst/>
              <a:cxnLst/>
              <a:rect l="l" t="t" r="r" b="b"/>
              <a:pathLst>
                <a:path w="2959" h="12614" extrusionOk="0">
                  <a:moveTo>
                    <a:pt x="1" y="1"/>
                  </a:moveTo>
                  <a:lnTo>
                    <a:pt x="1" y="12614"/>
                  </a:lnTo>
                  <a:lnTo>
                    <a:pt x="2959" y="12614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7"/>
            <p:cNvSpPr/>
            <p:nvPr/>
          </p:nvSpPr>
          <p:spPr>
            <a:xfrm>
              <a:off x="7229472" y="4825568"/>
              <a:ext cx="94688" cy="317920"/>
            </a:xfrm>
            <a:custGeom>
              <a:avLst/>
              <a:gdLst/>
              <a:ahLst/>
              <a:cxnLst/>
              <a:rect l="l" t="t" r="r" b="b"/>
              <a:pathLst>
                <a:path w="2959" h="9935" extrusionOk="0">
                  <a:moveTo>
                    <a:pt x="0" y="1"/>
                  </a:moveTo>
                  <a:lnTo>
                    <a:pt x="0" y="9935"/>
                  </a:lnTo>
                  <a:lnTo>
                    <a:pt x="2958" y="9935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7"/>
            <p:cNvSpPr/>
            <p:nvPr/>
          </p:nvSpPr>
          <p:spPr>
            <a:xfrm>
              <a:off x="7643808" y="4632704"/>
              <a:ext cx="92896" cy="510784"/>
            </a:xfrm>
            <a:custGeom>
              <a:avLst/>
              <a:gdLst/>
              <a:ahLst/>
              <a:cxnLst/>
              <a:rect l="l" t="t" r="r" b="b"/>
              <a:pathLst>
                <a:path w="2903" h="15962" extrusionOk="0">
                  <a:moveTo>
                    <a:pt x="0" y="0"/>
                  </a:moveTo>
                  <a:lnTo>
                    <a:pt x="0" y="15962"/>
                  </a:lnTo>
                  <a:lnTo>
                    <a:pt x="2902" y="15962"/>
                  </a:lnTo>
                  <a:lnTo>
                    <a:pt x="2902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7"/>
            <p:cNvSpPr/>
            <p:nvPr/>
          </p:nvSpPr>
          <p:spPr>
            <a:xfrm>
              <a:off x="7506272" y="4963104"/>
              <a:ext cx="94688" cy="180384"/>
            </a:xfrm>
            <a:custGeom>
              <a:avLst/>
              <a:gdLst/>
              <a:ahLst/>
              <a:cxnLst/>
              <a:rect l="l" t="t" r="r" b="b"/>
              <a:pathLst>
                <a:path w="2959" h="5637" extrusionOk="0">
                  <a:moveTo>
                    <a:pt x="1" y="0"/>
                  </a:moveTo>
                  <a:lnTo>
                    <a:pt x="1" y="5637"/>
                  </a:lnTo>
                  <a:lnTo>
                    <a:pt x="2959" y="5637"/>
                  </a:lnTo>
                  <a:lnTo>
                    <a:pt x="2959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7"/>
            <p:cNvSpPr/>
            <p:nvPr/>
          </p:nvSpPr>
          <p:spPr>
            <a:xfrm>
              <a:off x="7920608" y="4909504"/>
              <a:ext cx="94688" cy="233984"/>
            </a:xfrm>
            <a:custGeom>
              <a:avLst/>
              <a:gdLst/>
              <a:ahLst/>
              <a:cxnLst/>
              <a:rect l="l" t="t" r="r" b="b"/>
              <a:pathLst>
                <a:path w="2959" h="7312" extrusionOk="0">
                  <a:moveTo>
                    <a:pt x="1" y="1"/>
                  </a:moveTo>
                  <a:lnTo>
                    <a:pt x="1" y="7312"/>
                  </a:lnTo>
                  <a:lnTo>
                    <a:pt x="2959" y="731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7"/>
            <p:cNvSpPr/>
            <p:nvPr/>
          </p:nvSpPr>
          <p:spPr>
            <a:xfrm>
              <a:off x="77848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0" y="1"/>
                  </a:moveTo>
                  <a:lnTo>
                    <a:pt x="0" y="11442"/>
                  </a:lnTo>
                  <a:lnTo>
                    <a:pt x="2958" y="1144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7"/>
            <p:cNvSpPr/>
            <p:nvPr/>
          </p:nvSpPr>
          <p:spPr>
            <a:xfrm>
              <a:off x="8197440" y="4571968"/>
              <a:ext cx="94688" cy="571520"/>
            </a:xfrm>
            <a:custGeom>
              <a:avLst/>
              <a:gdLst/>
              <a:ahLst/>
              <a:cxnLst/>
              <a:rect l="l" t="t" r="r" b="b"/>
              <a:pathLst>
                <a:path w="2959" h="17860" extrusionOk="0">
                  <a:moveTo>
                    <a:pt x="0" y="1"/>
                  </a:moveTo>
                  <a:lnTo>
                    <a:pt x="0" y="17860"/>
                  </a:lnTo>
                  <a:lnTo>
                    <a:pt x="2958" y="17860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7"/>
            <p:cNvSpPr/>
            <p:nvPr/>
          </p:nvSpPr>
          <p:spPr>
            <a:xfrm>
              <a:off x="8061696" y="4777344"/>
              <a:ext cx="94688" cy="366144"/>
            </a:xfrm>
            <a:custGeom>
              <a:avLst/>
              <a:gdLst/>
              <a:ahLst/>
              <a:cxnLst/>
              <a:rect l="l" t="t" r="r" b="b"/>
              <a:pathLst>
                <a:path w="2959" h="11442" extrusionOk="0">
                  <a:moveTo>
                    <a:pt x="1" y="1"/>
                  </a:moveTo>
                  <a:lnTo>
                    <a:pt x="1" y="11442"/>
                  </a:lnTo>
                  <a:lnTo>
                    <a:pt x="2959" y="11442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7"/>
            <p:cNvSpPr/>
            <p:nvPr/>
          </p:nvSpPr>
          <p:spPr>
            <a:xfrm>
              <a:off x="8474272" y="4721984"/>
              <a:ext cx="94656" cy="421504"/>
            </a:xfrm>
            <a:custGeom>
              <a:avLst/>
              <a:gdLst/>
              <a:ahLst/>
              <a:cxnLst/>
              <a:rect l="l" t="t" r="r" b="b"/>
              <a:pathLst>
                <a:path w="2958" h="13172" extrusionOk="0">
                  <a:moveTo>
                    <a:pt x="0" y="1"/>
                  </a:moveTo>
                  <a:lnTo>
                    <a:pt x="0" y="13172"/>
                  </a:lnTo>
                  <a:lnTo>
                    <a:pt x="2958" y="13172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7"/>
            <p:cNvSpPr/>
            <p:nvPr/>
          </p:nvSpPr>
          <p:spPr>
            <a:xfrm>
              <a:off x="8338528" y="4488032"/>
              <a:ext cx="94688" cy="655456"/>
            </a:xfrm>
            <a:custGeom>
              <a:avLst/>
              <a:gdLst/>
              <a:ahLst/>
              <a:cxnLst/>
              <a:rect l="l" t="t" r="r" b="b"/>
              <a:pathLst>
                <a:path w="2959" h="20483" extrusionOk="0">
                  <a:moveTo>
                    <a:pt x="0" y="1"/>
                  </a:moveTo>
                  <a:lnTo>
                    <a:pt x="0" y="20483"/>
                  </a:lnTo>
                  <a:lnTo>
                    <a:pt x="2958" y="20483"/>
                  </a:lnTo>
                  <a:lnTo>
                    <a:pt x="2958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7"/>
            <p:cNvSpPr/>
            <p:nvPr/>
          </p:nvSpPr>
          <p:spPr>
            <a:xfrm>
              <a:off x="8751072" y="4409440"/>
              <a:ext cx="94688" cy="734048"/>
            </a:xfrm>
            <a:custGeom>
              <a:avLst/>
              <a:gdLst/>
              <a:ahLst/>
              <a:cxnLst/>
              <a:rect l="l" t="t" r="r" b="b"/>
              <a:pathLst>
                <a:path w="2959" h="22939" extrusionOk="0">
                  <a:moveTo>
                    <a:pt x="1" y="1"/>
                  </a:moveTo>
                  <a:lnTo>
                    <a:pt x="1" y="22939"/>
                  </a:lnTo>
                  <a:lnTo>
                    <a:pt x="2959" y="22939"/>
                  </a:lnTo>
                  <a:lnTo>
                    <a:pt x="2959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7"/>
            <p:cNvSpPr/>
            <p:nvPr/>
          </p:nvSpPr>
          <p:spPr>
            <a:xfrm>
              <a:off x="8615360" y="4295168"/>
              <a:ext cx="94688" cy="848320"/>
            </a:xfrm>
            <a:custGeom>
              <a:avLst/>
              <a:gdLst/>
              <a:ahLst/>
              <a:cxnLst/>
              <a:rect l="l" t="t" r="r" b="b"/>
              <a:pathLst>
                <a:path w="2959" h="26510" extrusionOk="0">
                  <a:moveTo>
                    <a:pt x="0" y="0"/>
                  </a:moveTo>
                  <a:lnTo>
                    <a:pt x="0" y="26510"/>
                  </a:lnTo>
                  <a:lnTo>
                    <a:pt x="2958" y="26510"/>
                  </a:lnTo>
                  <a:lnTo>
                    <a:pt x="2958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7"/>
            <p:cNvSpPr/>
            <p:nvPr/>
          </p:nvSpPr>
          <p:spPr>
            <a:xfrm>
              <a:off x="9029696" y="4409440"/>
              <a:ext cx="92896" cy="734048"/>
            </a:xfrm>
            <a:custGeom>
              <a:avLst/>
              <a:gdLst/>
              <a:ahLst/>
              <a:cxnLst/>
              <a:rect l="l" t="t" r="r" b="b"/>
              <a:pathLst>
                <a:path w="2903" h="22939" extrusionOk="0">
                  <a:moveTo>
                    <a:pt x="0" y="1"/>
                  </a:moveTo>
                  <a:lnTo>
                    <a:pt x="0" y="22939"/>
                  </a:lnTo>
                  <a:lnTo>
                    <a:pt x="2902" y="22939"/>
                  </a:lnTo>
                  <a:lnTo>
                    <a:pt x="2902" y="1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7"/>
            <p:cNvSpPr/>
            <p:nvPr/>
          </p:nvSpPr>
          <p:spPr>
            <a:xfrm>
              <a:off x="8893952" y="4180864"/>
              <a:ext cx="92896" cy="962624"/>
            </a:xfrm>
            <a:custGeom>
              <a:avLst/>
              <a:gdLst/>
              <a:ahLst/>
              <a:cxnLst/>
              <a:rect l="l" t="t" r="r" b="b"/>
              <a:pathLst>
                <a:path w="2903" h="30082" extrusionOk="0">
                  <a:moveTo>
                    <a:pt x="1" y="0"/>
                  </a:moveTo>
                  <a:lnTo>
                    <a:pt x="1" y="30082"/>
                  </a:lnTo>
                  <a:lnTo>
                    <a:pt x="2903" y="30082"/>
                  </a:lnTo>
                  <a:lnTo>
                    <a:pt x="2903" y="0"/>
                  </a:lnTo>
                  <a:close/>
                </a:path>
              </a:pathLst>
            </a:custGeom>
            <a:solidFill>
              <a:srgbClr val="FFFFFF">
                <a:alpha val="1115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38" name="Google Shape;438;p7"/>
          <p:cNvSpPr/>
          <p:nvPr/>
        </p:nvSpPr>
        <p:spPr>
          <a:xfrm>
            <a:off x="0" y="3579000"/>
            <a:ext cx="9144000" cy="1293056"/>
          </a:xfrm>
          <a:custGeom>
            <a:avLst/>
            <a:gdLst/>
            <a:ahLst/>
            <a:cxnLst/>
            <a:rect l="l" t="t" r="r" b="b"/>
            <a:pathLst>
              <a:path w="285750" h="40408" extrusionOk="0">
                <a:moveTo>
                  <a:pt x="160288" y="224"/>
                </a:moveTo>
                <a:lnTo>
                  <a:pt x="160455" y="279"/>
                </a:lnTo>
                <a:lnTo>
                  <a:pt x="160623" y="335"/>
                </a:lnTo>
                <a:lnTo>
                  <a:pt x="160679" y="503"/>
                </a:lnTo>
                <a:lnTo>
                  <a:pt x="160734" y="670"/>
                </a:lnTo>
                <a:lnTo>
                  <a:pt x="160679" y="838"/>
                </a:lnTo>
                <a:lnTo>
                  <a:pt x="160623" y="1005"/>
                </a:lnTo>
                <a:lnTo>
                  <a:pt x="160455" y="1061"/>
                </a:lnTo>
                <a:lnTo>
                  <a:pt x="160288" y="1117"/>
                </a:lnTo>
                <a:lnTo>
                  <a:pt x="160120" y="1061"/>
                </a:lnTo>
                <a:lnTo>
                  <a:pt x="159953" y="1005"/>
                </a:lnTo>
                <a:lnTo>
                  <a:pt x="159897" y="838"/>
                </a:lnTo>
                <a:lnTo>
                  <a:pt x="159841" y="670"/>
                </a:lnTo>
                <a:lnTo>
                  <a:pt x="159897" y="503"/>
                </a:lnTo>
                <a:lnTo>
                  <a:pt x="159953" y="335"/>
                </a:lnTo>
                <a:lnTo>
                  <a:pt x="160120" y="279"/>
                </a:lnTo>
                <a:lnTo>
                  <a:pt x="160288" y="224"/>
                </a:lnTo>
                <a:close/>
                <a:moveTo>
                  <a:pt x="264319" y="670"/>
                </a:moveTo>
                <a:lnTo>
                  <a:pt x="264486" y="726"/>
                </a:lnTo>
                <a:lnTo>
                  <a:pt x="264654" y="782"/>
                </a:lnTo>
                <a:lnTo>
                  <a:pt x="264709" y="949"/>
                </a:lnTo>
                <a:lnTo>
                  <a:pt x="264765" y="1117"/>
                </a:lnTo>
                <a:lnTo>
                  <a:pt x="264709" y="1284"/>
                </a:lnTo>
                <a:lnTo>
                  <a:pt x="264654" y="1451"/>
                </a:lnTo>
                <a:lnTo>
                  <a:pt x="264486" y="1507"/>
                </a:lnTo>
                <a:lnTo>
                  <a:pt x="264319" y="1563"/>
                </a:lnTo>
                <a:lnTo>
                  <a:pt x="264151" y="1507"/>
                </a:lnTo>
                <a:lnTo>
                  <a:pt x="263984" y="1451"/>
                </a:lnTo>
                <a:lnTo>
                  <a:pt x="263928" y="1284"/>
                </a:lnTo>
                <a:lnTo>
                  <a:pt x="263872" y="1117"/>
                </a:lnTo>
                <a:lnTo>
                  <a:pt x="263928" y="949"/>
                </a:lnTo>
                <a:lnTo>
                  <a:pt x="263984" y="782"/>
                </a:lnTo>
                <a:lnTo>
                  <a:pt x="264151" y="726"/>
                </a:lnTo>
                <a:lnTo>
                  <a:pt x="264319" y="670"/>
                </a:lnTo>
                <a:close/>
                <a:moveTo>
                  <a:pt x="281508" y="2902"/>
                </a:moveTo>
                <a:lnTo>
                  <a:pt x="281676" y="2958"/>
                </a:lnTo>
                <a:lnTo>
                  <a:pt x="281843" y="3014"/>
                </a:lnTo>
                <a:lnTo>
                  <a:pt x="281899" y="3182"/>
                </a:lnTo>
                <a:lnTo>
                  <a:pt x="281955" y="3349"/>
                </a:lnTo>
                <a:lnTo>
                  <a:pt x="281899" y="3516"/>
                </a:lnTo>
                <a:lnTo>
                  <a:pt x="281843" y="3684"/>
                </a:lnTo>
                <a:lnTo>
                  <a:pt x="281676" y="3740"/>
                </a:lnTo>
                <a:lnTo>
                  <a:pt x="281508" y="3795"/>
                </a:lnTo>
                <a:lnTo>
                  <a:pt x="281341" y="3740"/>
                </a:lnTo>
                <a:lnTo>
                  <a:pt x="281174" y="3684"/>
                </a:lnTo>
                <a:lnTo>
                  <a:pt x="281118" y="3516"/>
                </a:lnTo>
                <a:lnTo>
                  <a:pt x="281062" y="3349"/>
                </a:lnTo>
                <a:lnTo>
                  <a:pt x="281118" y="3182"/>
                </a:lnTo>
                <a:lnTo>
                  <a:pt x="281174" y="3014"/>
                </a:lnTo>
                <a:lnTo>
                  <a:pt x="281341" y="2958"/>
                </a:lnTo>
                <a:lnTo>
                  <a:pt x="281508" y="2902"/>
                </a:lnTo>
                <a:close/>
                <a:moveTo>
                  <a:pt x="177701" y="6251"/>
                </a:moveTo>
                <a:lnTo>
                  <a:pt x="177868" y="6307"/>
                </a:lnTo>
                <a:lnTo>
                  <a:pt x="178036" y="6363"/>
                </a:lnTo>
                <a:lnTo>
                  <a:pt x="178091" y="6530"/>
                </a:lnTo>
                <a:lnTo>
                  <a:pt x="178147" y="6698"/>
                </a:lnTo>
                <a:lnTo>
                  <a:pt x="178091" y="6865"/>
                </a:lnTo>
                <a:lnTo>
                  <a:pt x="178036" y="7032"/>
                </a:lnTo>
                <a:lnTo>
                  <a:pt x="177868" y="7088"/>
                </a:lnTo>
                <a:lnTo>
                  <a:pt x="177701" y="7144"/>
                </a:lnTo>
                <a:lnTo>
                  <a:pt x="177533" y="7088"/>
                </a:lnTo>
                <a:lnTo>
                  <a:pt x="177366" y="7032"/>
                </a:lnTo>
                <a:lnTo>
                  <a:pt x="177310" y="6865"/>
                </a:lnTo>
                <a:lnTo>
                  <a:pt x="177254" y="6698"/>
                </a:lnTo>
                <a:lnTo>
                  <a:pt x="177310" y="6530"/>
                </a:lnTo>
                <a:lnTo>
                  <a:pt x="177366" y="6363"/>
                </a:lnTo>
                <a:lnTo>
                  <a:pt x="177533" y="6307"/>
                </a:lnTo>
                <a:lnTo>
                  <a:pt x="177701" y="6251"/>
                </a:lnTo>
                <a:close/>
                <a:moveTo>
                  <a:pt x="90860" y="12055"/>
                </a:moveTo>
                <a:lnTo>
                  <a:pt x="91027" y="12111"/>
                </a:lnTo>
                <a:lnTo>
                  <a:pt x="91194" y="12167"/>
                </a:lnTo>
                <a:lnTo>
                  <a:pt x="91250" y="12334"/>
                </a:lnTo>
                <a:lnTo>
                  <a:pt x="91306" y="12502"/>
                </a:lnTo>
                <a:lnTo>
                  <a:pt x="91250" y="12669"/>
                </a:lnTo>
                <a:lnTo>
                  <a:pt x="91194" y="12837"/>
                </a:lnTo>
                <a:lnTo>
                  <a:pt x="91027" y="12893"/>
                </a:lnTo>
                <a:lnTo>
                  <a:pt x="90860" y="12948"/>
                </a:lnTo>
                <a:lnTo>
                  <a:pt x="90692" y="12893"/>
                </a:lnTo>
                <a:lnTo>
                  <a:pt x="90525" y="12837"/>
                </a:lnTo>
                <a:lnTo>
                  <a:pt x="90469" y="12669"/>
                </a:lnTo>
                <a:lnTo>
                  <a:pt x="90413" y="12502"/>
                </a:lnTo>
                <a:lnTo>
                  <a:pt x="90469" y="12334"/>
                </a:lnTo>
                <a:lnTo>
                  <a:pt x="90525" y="12167"/>
                </a:lnTo>
                <a:lnTo>
                  <a:pt x="90692" y="12111"/>
                </a:lnTo>
                <a:lnTo>
                  <a:pt x="90860" y="12055"/>
                </a:lnTo>
                <a:close/>
                <a:moveTo>
                  <a:pt x="246683" y="15404"/>
                </a:moveTo>
                <a:lnTo>
                  <a:pt x="246850" y="15460"/>
                </a:lnTo>
                <a:lnTo>
                  <a:pt x="247017" y="15516"/>
                </a:lnTo>
                <a:lnTo>
                  <a:pt x="247073" y="15683"/>
                </a:lnTo>
                <a:lnTo>
                  <a:pt x="247129" y="15851"/>
                </a:lnTo>
                <a:lnTo>
                  <a:pt x="247073" y="16018"/>
                </a:lnTo>
                <a:lnTo>
                  <a:pt x="247017" y="16185"/>
                </a:lnTo>
                <a:lnTo>
                  <a:pt x="246850" y="16241"/>
                </a:lnTo>
                <a:lnTo>
                  <a:pt x="246683" y="16297"/>
                </a:lnTo>
                <a:lnTo>
                  <a:pt x="246515" y="16241"/>
                </a:lnTo>
                <a:lnTo>
                  <a:pt x="246348" y="16185"/>
                </a:lnTo>
                <a:lnTo>
                  <a:pt x="246292" y="16018"/>
                </a:lnTo>
                <a:lnTo>
                  <a:pt x="246236" y="15851"/>
                </a:lnTo>
                <a:lnTo>
                  <a:pt x="246292" y="15683"/>
                </a:lnTo>
                <a:lnTo>
                  <a:pt x="246348" y="15516"/>
                </a:lnTo>
                <a:lnTo>
                  <a:pt x="246515" y="15460"/>
                </a:lnTo>
                <a:lnTo>
                  <a:pt x="246683" y="15404"/>
                </a:lnTo>
                <a:close/>
                <a:moveTo>
                  <a:pt x="142875" y="15627"/>
                </a:moveTo>
                <a:lnTo>
                  <a:pt x="143042" y="15683"/>
                </a:lnTo>
                <a:lnTo>
                  <a:pt x="143210" y="15739"/>
                </a:lnTo>
                <a:lnTo>
                  <a:pt x="143266" y="15906"/>
                </a:lnTo>
                <a:lnTo>
                  <a:pt x="143321" y="16074"/>
                </a:lnTo>
                <a:lnTo>
                  <a:pt x="143266" y="16241"/>
                </a:lnTo>
                <a:lnTo>
                  <a:pt x="143210" y="16409"/>
                </a:lnTo>
                <a:lnTo>
                  <a:pt x="143042" y="16464"/>
                </a:lnTo>
                <a:lnTo>
                  <a:pt x="142875" y="16520"/>
                </a:lnTo>
                <a:lnTo>
                  <a:pt x="142708" y="16464"/>
                </a:lnTo>
                <a:lnTo>
                  <a:pt x="142540" y="16409"/>
                </a:lnTo>
                <a:lnTo>
                  <a:pt x="142484" y="16241"/>
                </a:lnTo>
                <a:lnTo>
                  <a:pt x="142429" y="16074"/>
                </a:lnTo>
                <a:lnTo>
                  <a:pt x="142484" y="15906"/>
                </a:lnTo>
                <a:lnTo>
                  <a:pt x="142540" y="15739"/>
                </a:lnTo>
                <a:lnTo>
                  <a:pt x="142708" y="15683"/>
                </a:lnTo>
                <a:lnTo>
                  <a:pt x="142875" y="15627"/>
                </a:lnTo>
                <a:close/>
                <a:moveTo>
                  <a:pt x="125685" y="17413"/>
                </a:moveTo>
                <a:lnTo>
                  <a:pt x="125853" y="17469"/>
                </a:lnTo>
                <a:lnTo>
                  <a:pt x="126020" y="17525"/>
                </a:lnTo>
                <a:lnTo>
                  <a:pt x="126076" y="17692"/>
                </a:lnTo>
                <a:lnTo>
                  <a:pt x="126132" y="17860"/>
                </a:lnTo>
                <a:lnTo>
                  <a:pt x="126076" y="18027"/>
                </a:lnTo>
                <a:lnTo>
                  <a:pt x="126020" y="18195"/>
                </a:lnTo>
                <a:lnTo>
                  <a:pt x="125853" y="18250"/>
                </a:lnTo>
                <a:lnTo>
                  <a:pt x="125685" y="18306"/>
                </a:lnTo>
                <a:lnTo>
                  <a:pt x="125518" y="18250"/>
                </a:lnTo>
                <a:lnTo>
                  <a:pt x="125350" y="18195"/>
                </a:lnTo>
                <a:lnTo>
                  <a:pt x="125295" y="18027"/>
                </a:lnTo>
                <a:lnTo>
                  <a:pt x="125239" y="17860"/>
                </a:lnTo>
                <a:lnTo>
                  <a:pt x="125295" y="17692"/>
                </a:lnTo>
                <a:lnTo>
                  <a:pt x="125350" y="17525"/>
                </a:lnTo>
                <a:lnTo>
                  <a:pt x="125518" y="17469"/>
                </a:lnTo>
                <a:lnTo>
                  <a:pt x="125685" y="17413"/>
                </a:lnTo>
                <a:close/>
                <a:moveTo>
                  <a:pt x="73670" y="17636"/>
                </a:moveTo>
                <a:lnTo>
                  <a:pt x="73837" y="17692"/>
                </a:lnTo>
                <a:lnTo>
                  <a:pt x="74005" y="17748"/>
                </a:lnTo>
                <a:lnTo>
                  <a:pt x="74061" y="17915"/>
                </a:lnTo>
                <a:lnTo>
                  <a:pt x="74116" y="18083"/>
                </a:lnTo>
                <a:lnTo>
                  <a:pt x="74061" y="18250"/>
                </a:lnTo>
                <a:lnTo>
                  <a:pt x="74005" y="18418"/>
                </a:lnTo>
                <a:lnTo>
                  <a:pt x="73837" y="18474"/>
                </a:lnTo>
                <a:lnTo>
                  <a:pt x="73670" y="18529"/>
                </a:lnTo>
                <a:lnTo>
                  <a:pt x="73502" y="18474"/>
                </a:lnTo>
                <a:lnTo>
                  <a:pt x="73335" y="18418"/>
                </a:lnTo>
                <a:lnTo>
                  <a:pt x="73279" y="18250"/>
                </a:lnTo>
                <a:lnTo>
                  <a:pt x="73223" y="18083"/>
                </a:lnTo>
                <a:lnTo>
                  <a:pt x="73279" y="17915"/>
                </a:lnTo>
                <a:lnTo>
                  <a:pt x="73335" y="17748"/>
                </a:lnTo>
                <a:lnTo>
                  <a:pt x="73502" y="17692"/>
                </a:lnTo>
                <a:lnTo>
                  <a:pt x="73670" y="17636"/>
                </a:lnTo>
                <a:close/>
                <a:moveTo>
                  <a:pt x="21543" y="17971"/>
                </a:moveTo>
                <a:lnTo>
                  <a:pt x="21710" y="18027"/>
                </a:lnTo>
                <a:lnTo>
                  <a:pt x="21878" y="18083"/>
                </a:lnTo>
                <a:lnTo>
                  <a:pt x="21934" y="18250"/>
                </a:lnTo>
                <a:lnTo>
                  <a:pt x="21989" y="18418"/>
                </a:lnTo>
                <a:lnTo>
                  <a:pt x="21934" y="18585"/>
                </a:lnTo>
                <a:lnTo>
                  <a:pt x="21878" y="18753"/>
                </a:lnTo>
                <a:lnTo>
                  <a:pt x="21710" y="18808"/>
                </a:lnTo>
                <a:lnTo>
                  <a:pt x="21543" y="18864"/>
                </a:lnTo>
                <a:lnTo>
                  <a:pt x="21375" y="18808"/>
                </a:lnTo>
                <a:lnTo>
                  <a:pt x="21208" y="18753"/>
                </a:lnTo>
                <a:lnTo>
                  <a:pt x="21152" y="18585"/>
                </a:lnTo>
                <a:lnTo>
                  <a:pt x="21096" y="18418"/>
                </a:lnTo>
                <a:lnTo>
                  <a:pt x="21152" y="18250"/>
                </a:lnTo>
                <a:lnTo>
                  <a:pt x="21208" y="18083"/>
                </a:lnTo>
                <a:lnTo>
                  <a:pt x="21375" y="18027"/>
                </a:lnTo>
                <a:lnTo>
                  <a:pt x="21543" y="17971"/>
                </a:lnTo>
                <a:close/>
                <a:moveTo>
                  <a:pt x="229716" y="22101"/>
                </a:moveTo>
                <a:lnTo>
                  <a:pt x="229884" y="22157"/>
                </a:lnTo>
                <a:lnTo>
                  <a:pt x="230051" y="22213"/>
                </a:lnTo>
                <a:lnTo>
                  <a:pt x="230107" y="22380"/>
                </a:lnTo>
                <a:lnTo>
                  <a:pt x="230163" y="22548"/>
                </a:lnTo>
                <a:lnTo>
                  <a:pt x="230107" y="22715"/>
                </a:lnTo>
                <a:lnTo>
                  <a:pt x="230051" y="22883"/>
                </a:lnTo>
                <a:lnTo>
                  <a:pt x="229884" y="22938"/>
                </a:lnTo>
                <a:lnTo>
                  <a:pt x="229716" y="22994"/>
                </a:lnTo>
                <a:lnTo>
                  <a:pt x="229549" y="22938"/>
                </a:lnTo>
                <a:lnTo>
                  <a:pt x="229381" y="22883"/>
                </a:lnTo>
                <a:lnTo>
                  <a:pt x="229326" y="22715"/>
                </a:lnTo>
                <a:lnTo>
                  <a:pt x="229270" y="22548"/>
                </a:lnTo>
                <a:lnTo>
                  <a:pt x="229326" y="22380"/>
                </a:lnTo>
                <a:lnTo>
                  <a:pt x="229381" y="22213"/>
                </a:lnTo>
                <a:lnTo>
                  <a:pt x="229549" y="22157"/>
                </a:lnTo>
                <a:lnTo>
                  <a:pt x="229716" y="22101"/>
                </a:lnTo>
                <a:close/>
                <a:moveTo>
                  <a:pt x="194890" y="25450"/>
                </a:moveTo>
                <a:lnTo>
                  <a:pt x="195058" y="25506"/>
                </a:lnTo>
                <a:lnTo>
                  <a:pt x="195225" y="25562"/>
                </a:lnTo>
                <a:lnTo>
                  <a:pt x="195281" y="25729"/>
                </a:lnTo>
                <a:lnTo>
                  <a:pt x="195337" y="25896"/>
                </a:lnTo>
                <a:lnTo>
                  <a:pt x="195281" y="26064"/>
                </a:lnTo>
                <a:lnTo>
                  <a:pt x="195225" y="26231"/>
                </a:lnTo>
                <a:lnTo>
                  <a:pt x="195058" y="26287"/>
                </a:lnTo>
                <a:lnTo>
                  <a:pt x="194890" y="26343"/>
                </a:lnTo>
                <a:lnTo>
                  <a:pt x="194723" y="26287"/>
                </a:lnTo>
                <a:lnTo>
                  <a:pt x="194556" y="26231"/>
                </a:lnTo>
                <a:lnTo>
                  <a:pt x="194500" y="26064"/>
                </a:lnTo>
                <a:lnTo>
                  <a:pt x="194444" y="25896"/>
                </a:lnTo>
                <a:lnTo>
                  <a:pt x="194500" y="25729"/>
                </a:lnTo>
                <a:lnTo>
                  <a:pt x="194556" y="25562"/>
                </a:lnTo>
                <a:lnTo>
                  <a:pt x="194723" y="25506"/>
                </a:lnTo>
                <a:lnTo>
                  <a:pt x="194890" y="25450"/>
                </a:lnTo>
                <a:close/>
                <a:moveTo>
                  <a:pt x="4465" y="26789"/>
                </a:moveTo>
                <a:lnTo>
                  <a:pt x="4632" y="26845"/>
                </a:lnTo>
                <a:lnTo>
                  <a:pt x="4800" y="26901"/>
                </a:lnTo>
                <a:lnTo>
                  <a:pt x="4856" y="27068"/>
                </a:lnTo>
                <a:lnTo>
                  <a:pt x="4911" y="27236"/>
                </a:lnTo>
                <a:lnTo>
                  <a:pt x="4856" y="27403"/>
                </a:lnTo>
                <a:lnTo>
                  <a:pt x="4800" y="27571"/>
                </a:lnTo>
                <a:lnTo>
                  <a:pt x="4632" y="27627"/>
                </a:lnTo>
                <a:lnTo>
                  <a:pt x="4465" y="27682"/>
                </a:lnTo>
                <a:lnTo>
                  <a:pt x="4297" y="27627"/>
                </a:lnTo>
                <a:lnTo>
                  <a:pt x="4130" y="27571"/>
                </a:lnTo>
                <a:lnTo>
                  <a:pt x="4074" y="27403"/>
                </a:lnTo>
                <a:lnTo>
                  <a:pt x="4018" y="27236"/>
                </a:lnTo>
                <a:lnTo>
                  <a:pt x="4074" y="27068"/>
                </a:lnTo>
                <a:lnTo>
                  <a:pt x="4130" y="26901"/>
                </a:lnTo>
                <a:lnTo>
                  <a:pt x="4297" y="26845"/>
                </a:lnTo>
                <a:lnTo>
                  <a:pt x="4465" y="26789"/>
                </a:lnTo>
                <a:close/>
                <a:moveTo>
                  <a:pt x="108272" y="29915"/>
                </a:moveTo>
                <a:lnTo>
                  <a:pt x="108440" y="29971"/>
                </a:lnTo>
                <a:lnTo>
                  <a:pt x="108607" y="30026"/>
                </a:lnTo>
                <a:lnTo>
                  <a:pt x="108663" y="30194"/>
                </a:lnTo>
                <a:lnTo>
                  <a:pt x="108719" y="30361"/>
                </a:lnTo>
                <a:lnTo>
                  <a:pt x="108663" y="30529"/>
                </a:lnTo>
                <a:lnTo>
                  <a:pt x="108607" y="30696"/>
                </a:lnTo>
                <a:lnTo>
                  <a:pt x="108440" y="30752"/>
                </a:lnTo>
                <a:lnTo>
                  <a:pt x="108272" y="30808"/>
                </a:lnTo>
                <a:lnTo>
                  <a:pt x="108105" y="30752"/>
                </a:lnTo>
                <a:lnTo>
                  <a:pt x="107938" y="30696"/>
                </a:lnTo>
                <a:lnTo>
                  <a:pt x="107882" y="30529"/>
                </a:lnTo>
                <a:lnTo>
                  <a:pt x="107826" y="30361"/>
                </a:lnTo>
                <a:lnTo>
                  <a:pt x="107882" y="30194"/>
                </a:lnTo>
                <a:lnTo>
                  <a:pt x="107938" y="30026"/>
                </a:lnTo>
                <a:lnTo>
                  <a:pt x="108105" y="29971"/>
                </a:lnTo>
                <a:lnTo>
                  <a:pt x="108272" y="29915"/>
                </a:lnTo>
                <a:close/>
                <a:moveTo>
                  <a:pt x="212080" y="32147"/>
                </a:moveTo>
                <a:lnTo>
                  <a:pt x="212248" y="32203"/>
                </a:lnTo>
                <a:lnTo>
                  <a:pt x="212415" y="32259"/>
                </a:lnTo>
                <a:lnTo>
                  <a:pt x="212471" y="32426"/>
                </a:lnTo>
                <a:lnTo>
                  <a:pt x="212527" y="32594"/>
                </a:lnTo>
                <a:lnTo>
                  <a:pt x="212471" y="32761"/>
                </a:lnTo>
                <a:lnTo>
                  <a:pt x="212415" y="32928"/>
                </a:lnTo>
                <a:lnTo>
                  <a:pt x="212248" y="32984"/>
                </a:lnTo>
                <a:lnTo>
                  <a:pt x="212080" y="33040"/>
                </a:lnTo>
                <a:lnTo>
                  <a:pt x="211913" y="32984"/>
                </a:lnTo>
                <a:lnTo>
                  <a:pt x="211745" y="32928"/>
                </a:lnTo>
                <a:lnTo>
                  <a:pt x="211689" y="32761"/>
                </a:lnTo>
                <a:lnTo>
                  <a:pt x="211634" y="32594"/>
                </a:lnTo>
                <a:lnTo>
                  <a:pt x="211689" y="32426"/>
                </a:lnTo>
                <a:lnTo>
                  <a:pt x="211745" y="32259"/>
                </a:lnTo>
                <a:lnTo>
                  <a:pt x="211913" y="32203"/>
                </a:lnTo>
                <a:lnTo>
                  <a:pt x="212080" y="32147"/>
                </a:lnTo>
                <a:close/>
                <a:moveTo>
                  <a:pt x="56257" y="36389"/>
                </a:moveTo>
                <a:lnTo>
                  <a:pt x="56424" y="36445"/>
                </a:lnTo>
                <a:lnTo>
                  <a:pt x="56592" y="36500"/>
                </a:lnTo>
                <a:lnTo>
                  <a:pt x="56648" y="36668"/>
                </a:lnTo>
                <a:lnTo>
                  <a:pt x="56704" y="36835"/>
                </a:lnTo>
                <a:lnTo>
                  <a:pt x="56648" y="37003"/>
                </a:lnTo>
                <a:lnTo>
                  <a:pt x="56592" y="37170"/>
                </a:lnTo>
                <a:lnTo>
                  <a:pt x="56424" y="37226"/>
                </a:lnTo>
                <a:lnTo>
                  <a:pt x="56257" y="37282"/>
                </a:lnTo>
                <a:lnTo>
                  <a:pt x="56090" y="37226"/>
                </a:lnTo>
                <a:lnTo>
                  <a:pt x="55922" y="37170"/>
                </a:lnTo>
                <a:lnTo>
                  <a:pt x="55866" y="37003"/>
                </a:lnTo>
                <a:lnTo>
                  <a:pt x="55811" y="36835"/>
                </a:lnTo>
                <a:lnTo>
                  <a:pt x="55866" y="36668"/>
                </a:lnTo>
                <a:lnTo>
                  <a:pt x="55922" y="36500"/>
                </a:lnTo>
                <a:lnTo>
                  <a:pt x="56090" y="36445"/>
                </a:lnTo>
                <a:lnTo>
                  <a:pt x="56257" y="36389"/>
                </a:lnTo>
                <a:close/>
                <a:moveTo>
                  <a:pt x="39067" y="39291"/>
                </a:moveTo>
                <a:lnTo>
                  <a:pt x="39235" y="39347"/>
                </a:lnTo>
                <a:lnTo>
                  <a:pt x="39402" y="39403"/>
                </a:lnTo>
                <a:lnTo>
                  <a:pt x="39458" y="39570"/>
                </a:lnTo>
                <a:lnTo>
                  <a:pt x="39514" y="39737"/>
                </a:lnTo>
                <a:lnTo>
                  <a:pt x="39458" y="39905"/>
                </a:lnTo>
                <a:lnTo>
                  <a:pt x="39402" y="40072"/>
                </a:lnTo>
                <a:lnTo>
                  <a:pt x="39235" y="40128"/>
                </a:lnTo>
                <a:lnTo>
                  <a:pt x="39067" y="40184"/>
                </a:lnTo>
                <a:lnTo>
                  <a:pt x="38900" y="40128"/>
                </a:lnTo>
                <a:lnTo>
                  <a:pt x="38733" y="40072"/>
                </a:lnTo>
                <a:lnTo>
                  <a:pt x="38677" y="39905"/>
                </a:lnTo>
                <a:lnTo>
                  <a:pt x="38621" y="39737"/>
                </a:lnTo>
                <a:lnTo>
                  <a:pt x="38677" y="39570"/>
                </a:lnTo>
                <a:lnTo>
                  <a:pt x="38733" y="39403"/>
                </a:lnTo>
                <a:lnTo>
                  <a:pt x="38900" y="39347"/>
                </a:lnTo>
                <a:lnTo>
                  <a:pt x="39067" y="39291"/>
                </a:lnTo>
                <a:close/>
                <a:moveTo>
                  <a:pt x="160288" y="0"/>
                </a:moveTo>
                <a:lnTo>
                  <a:pt x="160009" y="56"/>
                </a:lnTo>
                <a:lnTo>
                  <a:pt x="159841" y="224"/>
                </a:lnTo>
                <a:lnTo>
                  <a:pt x="159674" y="391"/>
                </a:lnTo>
                <a:lnTo>
                  <a:pt x="159618" y="670"/>
                </a:lnTo>
                <a:lnTo>
                  <a:pt x="159674" y="893"/>
                </a:lnTo>
                <a:lnTo>
                  <a:pt x="143266" y="15571"/>
                </a:lnTo>
                <a:lnTo>
                  <a:pt x="143098" y="15460"/>
                </a:lnTo>
                <a:lnTo>
                  <a:pt x="142875" y="15404"/>
                </a:lnTo>
                <a:lnTo>
                  <a:pt x="142652" y="15460"/>
                </a:lnTo>
                <a:lnTo>
                  <a:pt x="142429" y="15571"/>
                </a:lnTo>
                <a:lnTo>
                  <a:pt x="142317" y="15739"/>
                </a:lnTo>
                <a:lnTo>
                  <a:pt x="142205" y="15906"/>
                </a:lnTo>
                <a:lnTo>
                  <a:pt x="126299" y="17581"/>
                </a:lnTo>
                <a:lnTo>
                  <a:pt x="126188" y="17413"/>
                </a:lnTo>
                <a:lnTo>
                  <a:pt x="126020" y="17302"/>
                </a:lnTo>
                <a:lnTo>
                  <a:pt x="125853" y="17190"/>
                </a:lnTo>
                <a:lnTo>
                  <a:pt x="125685" y="17190"/>
                </a:lnTo>
                <a:lnTo>
                  <a:pt x="125406" y="17246"/>
                </a:lnTo>
                <a:lnTo>
                  <a:pt x="125239" y="17413"/>
                </a:lnTo>
                <a:lnTo>
                  <a:pt x="125071" y="17581"/>
                </a:lnTo>
                <a:lnTo>
                  <a:pt x="125016" y="17860"/>
                </a:lnTo>
                <a:lnTo>
                  <a:pt x="125016" y="18027"/>
                </a:lnTo>
                <a:lnTo>
                  <a:pt x="108775" y="29915"/>
                </a:lnTo>
                <a:lnTo>
                  <a:pt x="108552" y="29747"/>
                </a:lnTo>
                <a:lnTo>
                  <a:pt x="108272" y="29691"/>
                </a:lnTo>
                <a:lnTo>
                  <a:pt x="107993" y="29747"/>
                </a:lnTo>
                <a:lnTo>
                  <a:pt x="107770" y="29915"/>
                </a:lnTo>
                <a:lnTo>
                  <a:pt x="91473" y="12781"/>
                </a:lnTo>
                <a:lnTo>
                  <a:pt x="91529" y="12502"/>
                </a:lnTo>
                <a:lnTo>
                  <a:pt x="91473" y="12223"/>
                </a:lnTo>
                <a:lnTo>
                  <a:pt x="91306" y="12055"/>
                </a:lnTo>
                <a:lnTo>
                  <a:pt x="91139" y="11888"/>
                </a:lnTo>
                <a:lnTo>
                  <a:pt x="90860" y="11832"/>
                </a:lnTo>
                <a:lnTo>
                  <a:pt x="90581" y="11888"/>
                </a:lnTo>
                <a:lnTo>
                  <a:pt x="90413" y="12055"/>
                </a:lnTo>
                <a:lnTo>
                  <a:pt x="90246" y="12223"/>
                </a:lnTo>
                <a:lnTo>
                  <a:pt x="90190" y="12502"/>
                </a:lnTo>
                <a:lnTo>
                  <a:pt x="74172" y="17636"/>
                </a:lnTo>
                <a:lnTo>
                  <a:pt x="73949" y="17469"/>
                </a:lnTo>
                <a:lnTo>
                  <a:pt x="73837" y="17413"/>
                </a:lnTo>
                <a:lnTo>
                  <a:pt x="73670" y="17413"/>
                </a:lnTo>
                <a:lnTo>
                  <a:pt x="73391" y="17469"/>
                </a:lnTo>
                <a:lnTo>
                  <a:pt x="73223" y="17636"/>
                </a:lnTo>
                <a:lnTo>
                  <a:pt x="73056" y="17804"/>
                </a:lnTo>
                <a:lnTo>
                  <a:pt x="73000" y="18083"/>
                </a:lnTo>
                <a:lnTo>
                  <a:pt x="73056" y="18362"/>
                </a:lnTo>
                <a:lnTo>
                  <a:pt x="56759" y="36389"/>
                </a:lnTo>
                <a:lnTo>
                  <a:pt x="56536" y="36221"/>
                </a:lnTo>
                <a:lnTo>
                  <a:pt x="56257" y="36165"/>
                </a:lnTo>
                <a:lnTo>
                  <a:pt x="55978" y="36221"/>
                </a:lnTo>
                <a:lnTo>
                  <a:pt x="55811" y="36389"/>
                </a:lnTo>
                <a:lnTo>
                  <a:pt x="55643" y="36556"/>
                </a:lnTo>
                <a:lnTo>
                  <a:pt x="55587" y="36835"/>
                </a:lnTo>
                <a:lnTo>
                  <a:pt x="55587" y="36947"/>
                </a:lnTo>
                <a:lnTo>
                  <a:pt x="39737" y="39626"/>
                </a:lnTo>
                <a:lnTo>
                  <a:pt x="39737" y="39737"/>
                </a:lnTo>
                <a:lnTo>
                  <a:pt x="39681" y="39458"/>
                </a:lnTo>
                <a:lnTo>
                  <a:pt x="39514" y="39291"/>
                </a:lnTo>
                <a:lnTo>
                  <a:pt x="39346" y="39123"/>
                </a:lnTo>
                <a:lnTo>
                  <a:pt x="39067" y="39068"/>
                </a:lnTo>
                <a:lnTo>
                  <a:pt x="38844" y="39123"/>
                </a:lnTo>
                <a:lnTo>
                  <a:pt x="38621" y="39235"/>
                </a:lnTo>
                <a:lnTo>
                  <a:pt x="22045" y="18864"/>
                </a:lnTo>
                <a:lnTo>
                  <a:pt x="22157" y="18641"/>
                </a:lnTo>
                <a:lnTo>
                  <a:pt x="22213" y="18418"/>
                </a:lnTo>
                <a:lnTo>
                  <a:pt x="22157" y="18139"/>
                </a:lnTo>
                <a:lnTo>
                  <a:pt x="21989" y="17971"/>
                </a:lnTo>
                <a:lnTo>
                  <a:pt x="21822" y="17804"/>
                </a:lnTo>
                <a:lnTo>
                  <a:pt x="21543" y="17748"/>
                </a:lnTo>
                <a:lnTo>
                  <a:pt x="21264" y="17804"/>
                </a:lnTo>
                <a:lnTo>
                  <a:pt x="21096" y="17971"/>
                </a:lnTo>
                <a:lnTo>
                  <a:pt x="20929" y="18139"/>
                </a:lnTo>
                <a:lnTo>
                  <a:pt x="20873" y="18418"/>
                </a:lnTo>
                <a:lnTo>
                  <a:pt x="20929" y="18641"/>
                </a:lnTo>
                <a:lnTo>
                  <a:pt x="4967" y="26789"/>
                </a:lnTo>
                <a:lnTo>
                  <a:pt x="4744" y="26622"/>
                </a:lnTo>
                <a:lnTo>
                  <a:pt x="4465" y="26566"/>
                </a:lnTo>
                <a:lnTo>
                  <a:pt x="4242" y="26622"/>
                </a:lnTo>
                <a:lnTo>
                  <a:pt x="4018" y="26734"/>
                </a:lnTo>
                <a:lnTo>
                  <a:pt x="0" y="24948"/>
                </a:lnTo>
                <a:lnTo>
                  <a:pt x="0" y="25171"/>
                </a:lnTo>
                <a:lnTo>
                  <a:pt x="3851" y="26901"/>
                </a:lnTo>
                <a:lnTo>
                  <a:pt x="3795" y="27068"/>
                </a:lnTo>
                <a:lnTo>
                  <a:pt x="3795" y="27236"/>
                </a:lnTo>
                <a:lnTo>
                  <a:pt x="3851" y="27515"/>
                </a:lnTo>
                <a:lnTo>
                  <a:pt x="4018" y="27682"/>
                </a:lnTo>
                <a:lnTo>
                  <a:pt x="4186" y="27850"/>
                </a:lnTo>
                <a:lnTo>
                  <a:pt x="4465" y="27906"/>
                </a:lnTo>
                <a:lnTo>
                  <a:pt x="4744" y="27850"/>
                </a:lnTo>
                <a:lnTo>
                  <a:pt x="4911" y="27682"/>
                </a:lnTo>
                <a:lnTo>
                  <a:pt x="5079" y="27515"/>
                </a:lnTo>
                <a:lnTo>
                  <a:pt x="5135" y="27236"/>
                </a:lnTo>
                <a:lnTo>
                  <a:pt x="5079" y="27013"/>
                </a:lnTo>
                <a:lnTo>
                  <a:pt x="20985" y="18808"/>
                </a:lnTo>
                <a:lnTo>
                  <a:pt x="21096" y="18920"/>
                </a:lnTo>
                <a:lnTo>
                  <a:pt x="21264" y="19032"/>
                </a:lnTo>
                <a:lnTo>
                  <a:pt x="21375" y="19088"/>
                </a:lnTo>
                <a:lnTo>
                  <a:pt x="21710" y="19088"/>
                </a:lnTo>
                <a:lnTo>
                  <a:pt x="21878" y="18976"/>
                </a:lnTo>
                <a:lnTo>
                  <a:pt x="38453" y="39458"/>
                </a:lnTo>
                <a:lnTo>
                  <a:pt x="38398" y="39570"/>
                </a:lnTo>
                <a:lnTo>
                  <a:pt x="38398" y="39737"/>
                </a:lnTo>
                <a:lnTo>
                  <a:pt x="38453" y="40016"/>
                </a:lnTo>
                <a:lnTo>
                  <a:pt x="38621" y="40184"/>
                </a:lnTo>
                <a:lnTo>
                  <a:pt x="38788" y="40351"/>
                </a:lnTo>
                <a:lnTo>
                  <a:pt x="39067" y="40407"/>
                </a:lnTo>
                <a:lnTo>
                  <a:pt x="39291" y="40351"/>
                </a:lnTo>
                <a:lnTo>
                  <a:pt x="39514" y="40240"/>
                </a:lnTo>
                <a:lnTo>
                  <a:pt x="39625" y="40072"/>
                </a:lnTo>
                <a:lnTo>
                  <a:pt x="39737" y="39849"/>
                </a:lnTo>
                <a:lnTo>
                  <a:pt x="55699" y="37170"/>
                </a:lnTo>
                <a:lnTo>
                  <a:pt x="55811" y="37282"/>
                </a:lnTo>
                <a:lnTo>
                  <a:pt x="55922" y="37393"/>
                </a:lnTo>
                <a:lnTo>
                  <a:pt x="56090" y="37505"/>
                </a:lnTo>
                <a:lnTo>
                  <a:pt x="56257" y="37505"/>
                </a:lnTo>
                <a:lnTo>
                  <a:pt x="56536" y="37449"/>
                </a:lnTo>
                <a:lnTo>
                  <a:pt x="56704" y="37282"/>
                </a:lnTo>
                <a:lnTo>
                  <a:pt x="56871" y="37114"/>
                </a:lnTo>
                <a:lnTo>
                  <a:pt x="56927" y="36835"/>
                </a:lnTo>
                <a:lnTo>
                  <a:pt x="56871" y="36556"/>
                </a:lnTo>
                <a:lnTo>
                  <a:pt x="73168" y="18529"/>
                </a:lnTo>
                <a:lnTo>
                  <a:pt x="73391" y="18697"/>
                </a:lnTo>
                <a:lnTo>
                  <a:pt x="73670" y="18753"/>
                </a:lnTo>
                <a:lnTo>
                  <a:pt x="73949" y="18697"/>
                </a:lnTo>
                <a:lnTo>
                  <a:pt x="74116" y="18529"/>
                </a:lnTo>
                <a:lnTo>
                  <a:pt x="74284" y="18362"/>
                </a:lnTo>
                <a:lnTo>
                  <a:pt x="74340" y="18083"/>
                </a:lnTo>
                <a:lnTo>
                  <a:pt x="74284" y="17860"/>
                </a:lnTo>
                <a:lnTo>
                  <a:pt x="90246" y="12725"/>
                </a:lnTo>
                <a:lnTo>
                  <a:pt x="90357" y="12893"/>
                </a:lnTo>
                <a:lnTo>
                  <a:pt x="90469" y="13060"/>
                </a:lnTo>
                <a:lnTo>
                  <a:pt x="90636" y="13116"/>
                </a:lnTo>
                <a:lnTo>
                  <a:pt x="90860" y="13172"/>
                </a:lnTo>
                <a:lnTo>
                  <a:pt x="91139" y="13116"/>
                </a:lnTo>
                <a:lnTo>
                  <a:pt x="91362" y="12948"/>
                </a:lnTo>
                <a:lnTo>
                  <a:pt x="107659" y="30082"/>
                </a:lnTo>
                <a:lnTo>
                  <a:pt x="107603" y="30361"/>
                </a:lnTo>
                <a:lnTo>
                  <a:pt x="107659" y="30640"/>
                </a:lnTo>
                <a:lnTo>
                  <a:pt x="107826" y="30808"/>
                </a:lnTo>
                <a:lnTo>
                  <a:pt x="107993" y="30975"/>
                </a:lnTo>
                <a:lnTo>
                  <a:pt x="108272" y="31031"/>
                </a:lnTo>
                <a:lnTo>
                  <a:pt x="108552" y="30975"/>
                </a:lnTo>
                <a:lnTo>
                  <a:pt x="108719" y="30808"/>
                </a:lnTo>
                <a:lnTo>
                  <a:pt x="108886" y="30640"/>
                </a:lnTo>
                <a:lnTo>
                  <a:pt x="108942" y="30361"/>
                </a:lnTo>
                <a:lnTo>
                  <a:pt x="108886" y="30082"/>
                </a:lnTo>
                <a:lnTo>
                  <a:pt x="125127" y="18195"/>
                </a:lnTo>
                <a:lnTo>
                  <a:pt x="125239" y="18362"/>
                </a:lnTo>
                <a:lnTo>
                  <a:pt x="125350" y="18418"/>
                </a:lnTo>
                <a:lnTo>
                  <a:pt x="125518" y="18529"/>
                </a:lnTo>
                <a:lnTo>
                  <a:pt x="125685" y="18529"/>
                </a:lnTo>
                <a:lnTo>
                  <a:pt x="125964" y="18474"/>
                </a:lnTo>
                <a:lnTo>
                  <a:pt x="126132" y="18306"/>
                </a:lnTo>
                <a:lnTo>
                  <a:pt x="126299" y="18139"/>
                </a:lnTo>
                <a:lnTo>
                  <a:pt x="126355" y="17860"/>
                </a:lnTo>
                <a:lnTo>
                  <a:pt x="126355" y="17804"/>
                </a:lnTo>
                <a:lnTo>
                  <a:pt x="142205" y="16130"/>
                </a:lnTo>
                <a:lnTo>
                  <a:pt x="142261" y="16409"/>
                </a:lnTo>
                <a:lnTo>
                  <a:pt x="142429" y="16576"/>
                </a:lnTo>
                <a:lnTo>
                  <a:pt x="142652" y="16688"/>
                </a:lnTo>
                <a:lnTo>
                  <a:pt x="142875" y="16743"/>
                </a:lnTo>
                <a:lnTo>
                  <a:pt x="143154" y="16688"/>
                </a:lnTo>
                <a:lnTo>
                  <a:pt x="143321" y="16520"/>
                </a:lnTo>
                <a:lnTo>
                  <a:pt x="143489" y="16353"/>
                </a:lnTo>
                <a:lnTo>
                  <a:pt x="143545" y="16074"/>
                </a:lnTo>
                <a:lnTo>
                  <a:pt x="143489" y="15906"/>
                </a:lnTo>
                <a:lnTo>
                  <a:pt x="143433" y="15683"/>
                </a:lnTo>
                <a:lnTo>
                  <a:pt x="159786" y="1061"/>
                </a:lnTo>
                <a:lnTo>
                  <a:pt x="160009" y="1284"/>
                </a:lnTo>
                <a:lnTo>
                  <a:pt x="160120" y="1340"/>
                </a:lnTo>
                <a:lnTo>
                  <a:pt x="160288" y="1340"/>
                </a:lnTo>
                <a:lnTo>
                  <a:pt x="160511" y="1284"/>
                </a:lnTo>
                <a:lnTo>
                  <a:pt x="160679" y="1228"/>
                </a:lnTo>
                <a:lnTo>
                  <a:pt x="160790" y="1117"/>
                </a:lnTo>
                <a:lnTo>
                  <a:pt x="160902" y="949"/>
                </a:lnTo>
                <a:lnTo>
                  <a:pt x="177031" y="6530"/>
                </a:lnTo>
                <a:lnTo>
                  <a:pt x="177031" y="6698"/>
                </a:lnTo>
                <a:lnTo>
                  <a:pt x="177087" y="6977"/>
                </a:lnTo>
                <a:lnTo>
                  <a:pt x="177254" y="7144"/>
                </a:lnTo>
                <a:lnTo>
                  <a:pt x="177422" y="7312"/>
                </a:lnTo>
                <a:lnTo>
                  <a:pt x="177701" y="7367"/>
                </a:lnTo>
                <a:lnTo>
                  <a:pt x="177868" y="7367"/>
                </a:lnTo>
                <a:lnTo>
                  <a:pt x="178036" y="7256"/>
                </a:lnTo>
                <a:lnTo>
                  <a:pt x="194388" y="25450"/>
                </a:lnTo>
                <a:lnTo>
                  <a:pt x="194277" y="25673"/>
                </a:lnTo>
                <a:lnTo>
                  <a:pt x="194221" y="25896"/>
                </a:lnTo>
                <a:lnTo>
                  <a:pt x="194277" y="26175"/>
                </a:lnTo>
                <a:lnTo>
                  <a:pt x="194444" y="26343"/>
                </a:lnTo>
                <a:lnTo>
                  <a:pt x="194611" y="26510"/>
                </a:lnTo>
                <a:lnTo>
                  <a:pt x="194890" y="26566"/>
                </a:lnTo>
                <a:lnTo>
                  <a:pt x="195058" y="26566"/>
                </a:lnTo>
                <a:lnTo>
                  <a:pt x="195169" y="26510"/>
                </a:lnTo>
                <a:lnTo>
                  <a:pt x="195337" y="26399"/>
                </a:lnTo>
                <a:lnTo>
                  <a:pt x="195449" y="26287"/>
                </a:lnTo>
                <a:lnTo>
                  <a:pt x="211410" y="32538"/>
                </a:lnTo>
                <a:lnTo>
                  <a:pt x="211410" y="32594"/>
                </a:lnTo>
                <a:lnTo>
                  <a:pt x="211466" y="32873"/>
                </a:lnTo>
                <a:lnTo>
                  <a:pt x="211634" y="33040"/>
                </a:lnTo>
                <a:lnTo>
                  <a:pt x="211801" y="33208"/>
                </a:lnTo>
                <a:lnTo>
                  <a:pt x="212080" y="33263"/>
                </a:lnTo>
                <a:lnTo>
                  <a:pt x="212359" y="33208"/>
                </a:lnTo>
                <a:lnTo>
                  <a:pt x="212527" y="33040"/>
                </a:lnTo>
                <a:lnTo>
                  <a:pt x="212694" y="32873"/>
                </a:lnTo>
                <a:lnTo>
                  <a:pt x="212750" y="32594"/>
                </a:lnTo>
                <a:lnTo>
                  <a:pt x="212750" y="32538"/>
                </a:lnTo>
                <a:lnTo>
                  <a:pt x="229214" y="22994"/>
                </a:lnTo>
                <a:lnTo>
                  <a:pt x="229437" y="23162"/>
                </a:lnTo>
                <a:lnTo>
                  <a:pt x="229716" y="23217"/>
                </a:lnTo>
                <a:lnTo>
                  <a:pt x="229995" y="23162"/>
                </a:lnTo>
                <a:lnTo>
                  <a:pt x="230163" y="22994"/>
                </a:lnTo>
                <a:lnTo>
                  <a:pt x="230330" y="22827"/>
                </a:lnTo>
                <a:lnTo>
                  <a:pt x="230386" y="22548"/>
                </a:lnTo>
                <a:lnTo>
                  <a:pt x="230386" y="22492"/>
                </a:lnTo>
                <a:lnTo>
                  <a:pt x="246180" y="16297"/>
                </a:lnTo>
                <a:lnTo>
                  <a:pt x="246404" y="16464"/>
                </a:lnTo>
                <a:lnTo>
                  <a:pt x="246683" y="16520"/>
                </a:lnTo>
                <a:lnTo>
                  <a:pt x="246962" y="16464"/>
                </a:lnTo>
                <a:lnTo>
                  <a:pt x="247129" y="16297"/>
                </a:lnTo>
                <a:lnTo>
                  <a:pt x="247297" y="16130"/>
                </a:lnTo>
                <a:lnTo>
                  <a:pt x="247352" y="15851"/>
                </a:lnTo>
                <a:lnTo>
                  <a:pt x="247297" y="15683"/>
                </a:lnTo>
                <a:lnTo>
                  <a:pt x="263761" y="1507"/>
                </a:lnTo>
                <a:lnTo>
                  <a:pt x="263872" y="1619"/>
                </a:lnTo>
                <a:lnTo>
                  <a:pt x="264040" y="1730"/>
                </a:lnTo>
                <a:lnTo>
                  <a:pt x="264151" y="1786"/>
                </a:lnTo>
                <a:lnTo>
                  <a:pt x="264319" y="1786"/>
                </a:lnTo>
                <a:lnTo>
                  <a:pt x="264542" y="1730"/>
                </a:lnTo>
                <a:lnTo>
                  <a:pt x="264765" y="1619"/>
                </a:lnTo>
                <a:lnTo>
                  <a:pt x="264877" y="1451"/>
                </a:lnTo>
                <a:lnTo>
                  <a:pt x="264988" y="1228"/>
                </a:lnTo>
                <a:lnTo>
                  <a:pt x="280839" y="3237"/>
                </a:lnTo>
                <a:lnTo>
                  <a:pt x="280839" y="3349"/>
                </a:lnTo>
                <a:lnTo>
                  <a:pt x="280894" y="3628"/>
                </a:lnTo>
                <a:lnTo>
                  <a:pt x="281062" y="3795"/>
                </a:lnTo>
                <a:lnTo>
                  <a:pt x="281229" y="3963"/>
                </a:lnTo>
                <a:lnTo>
                  <a:pt x="281508" y="4019"/>
                </a:lnTo>
                <a:lnTo>
                  <a:pt x="281787" y="3963"/>
                </a:lnTo>
                <a:lnTo>
                  <a:pt x="281955" y="3795"/>
                </a:lnTo>
                <a:lnTo>
                  <a:pt x="282122" y="3628"/>
                </a:lnTo>
                <a:lnTo>
                  <a:pt x="282178" y="3349"/>
                </a:lnTo>
                <a:lnTo>
                  <a:pt x="285750" y="3349"/>
                </a:lnTo>
                <a:lnTo>
                  <a:pt x="285750" y="3126"/>
                </a:lnTo>
                <a:lnTo>
                  <a:pt x="282122" y="3126"/>
                </a:lnTo>
                <a:lnTo>
                  <a:pt x="282067" y="2958"/>
                </a:lnTo>
                <a:lnTo>
                  <a:pt x="281899" y="2791"/>
                </a:lnTo>
                <a:lnTo>
                  <a:pt x="281732" y="2735"/>
                </a:lnTo>
                <a:lnTo>
                  <a:pt x="281508" y="2679"/>
                </a:lnTo>
                <a:lnTo>
                  <a:pt x="281341" y="2679"/>
                </a:lnTo>
                <a:lnTo>
                  <a:pt x="281174" y="2791"/>
                </a:lnTo>
                <a:lnTo>
                  <a:pt x="281006" y="2902"/>
                </a:lnTo>
                <a:lnTo>
                  <a:pt x="280894" y="3014"/>
                </a:lnTo>
                <a:lnTo>
                  <a:pt x="264988" y="1005"/>
                </a:lnTo>
                <a:lnTo>
                  <a:pt x="264877" y="782"/>
                </a:lnTo>
                <a:lnTo>
                  <a:pt x="264765" y="614"/>
                </a:lnTo>
                <a:lnTo>
                  <a:pt x="264542" y="503"/>
                </a:lnTo>
                <a:lnTo>
                  <a:pt x="264319" y="447"/>
                </a:lnTo>
                <a:lnTo>
                  <a:pt x="264040" y="503"/>
                </a:lnTo>
                <a:lnTo>
                  <a:pt x="263872" y="670"/>
                </a:lnTo>
                <a:lnTo>
                  <a:pt x="263705" y="838"/>
                </a:lnTo>
                <a:lnTo>
                  <a:pt x="263649" y="1117"/>
                </a:lnTo>
                <a:lnTo>
                  <a:pt x="263705" y="1284"/>
                </a:lnTo>
                <a:lnTo>
                  <a:pt x="247241" y="15460"/>
                </a:lnTo>
                <a:lnTo>
                  <a:pt x="247129" y="15348"/>
                </a:lnTo>
                <a:lnTo>
                  <a:pt x="246962" y="15237"/>
                </a:lnTo>
                <a:lnTo>
                  <a:pt x="246850" y="15181"/>
                </a:lnTo>
                <a:lnTo>
                  <a:pt x="246683" y="15181"/>
                </a:lnTo>
                <a:lnTo>
                  <a:pt x="246404" y="15237"/>
                </a:lnTo>
                <a:lnTo>
                  <a:pt x="246236" y="15404"/>
                </a:lnTo>
                <a:lnTo>
                  <a:pt x="246069" y="15571"/>
                </a:lnTo>
                <a:lnTo>
                  <a:pt x="246013" y="15851"/>
                </a:lnTo>
                <a:lnTo>
                  <a:pt x="246069" y="16130"/>
                </a:lnTo>
                <a:lnTo>
                  <a:pt x="230330" y="22269"/>
                </a:lnTo>
                <a:lnTo>
                  <a:pt x="230219" y="22101"/>
                </a:lnTo>
                <a:lnTo>
                  <a:pt x="230051" y="21990"/>
                </a:lnTo>
                <a:lnTo>
                  <a:pt x="229884" y="21934"/>
                </a:lnTo>
                <a:lnTo>
                  <a:pt x="229716" y="21878"/>
                </a:lnTo>
                <a:lnTo>
                  <a:pt x="229437" y="21934"/>
                </a:lnTo>
                <a:lnTo>
                  <a:pt x="229270" y="22101"/>
                </a:lnTo>
                <a:lnTo>
                  <a:pt x="229102" y="22269"/>
                </a:lnTo>
                <a:lnTo>
                  <a:pt x="229046" y="22548"/>
                </a:lnTo>
                <a:lnTo>
                  <a:pt x="229102" y="22827"/>
                </a:lnTo>
                <a:lnTo>
                  <a:pt x="212694" y="32315"/>
                </a:lnTo>
                <a:lnTo>
                  <a:pt x="212582" y="32147"/>
                </a:lnTo>
                <a:lnTo>
                  <a:pt x="212415" y="32036"/>
                </a:lnTo>
                <a:lnTo>
                  <a:pt x="212248" y="31924"/>
                </a:lnTo>
                <a:lnTo>
                  <a:pt x="212080" y="31924"/>
                </a:lnTo>
                <a:lnTo>
                  <a:pt x="211913" y="31980"/>
                </a:lnTo>
                <a:lnTo>
                  <a:pt x="211745" y="32036"/>
                </a:lnTo>
                <a:lnTo>
                  <a:pt x="211578" y="32147"/>
                </a:lnTo>
                <a:lnTo>
                  <a:pt x="211466" y="32315"/>
                </a:lnTo>
                <a:lnTo>
                  <a:pt x="195504" y="26120"/>
                </a:lnTo>
                <a:lnTo>
                  <a:pt x="195560" y="25896"/>
                </a:lnTo>
                <a:lnTo>
                  <a:pt x="195504" y="25617"/>
                </a:lnTo>
                <a:lnTo>
                  <a:pt x="195337" y="25450"/>
                </a:lnTo>
                <a:lnTo>
                  <a:pt x="195169" y="25282"/>
                </a:lnTo>
                <a:lnTo>
                  <a:pt x="194890" y="25227"/>
                </a:lnTo>
                <a:lnTo>
                  <a:pt x="194723" y="25227"/>
                </a:lnTo>
                <a:lnTo>
                  <a:pt x="194556" y="25338"/>
                </a:lnTo>
                <a:lnTo>
                  <a:pt x="178203" y="7144"/>
                </a:lnTo>
                <a:lnTo>
                  <a:pt x="178315" y="6921"/>
                </a:lnTo>
                <a:lnTo>
                  <a:pt x="178371" y="6698"/>
                </a:lnTo>
                <a:lnTo>
                  <a:pt x="178315" y="6419"/>
                </a:lnTo>
                <a:lnTo>
                  <a:pt x="178147" y="6251"/>
                </a:lnTo>
                <a:lnTo>
                  <a:pt x="177980" y="6084"/>
                </a:lnTo>
                <a:lnTo>
                  <a:pt x="177701" y="6028"/>
                </a:lnTo>
                <a:lnTo>
                  <a:pt x="177533" y="6028"/>
                </a:lnTo>
                <a:lnTo>
                  <a:pt x="177366" y="6084"/>
                </a:lnTo>
                <a:lnTo>
                  <a:pt x="177254" y="6195"/>
                </a:lnTo>
                <a:lnTo>
                  <a:pt x="177143" y="6307"/>
                </a:lnTo>
                <a:lnTo>
                  <a:pt x="160958" y="726"/>
                </a:lnTo>
                <a:lnTo>
                  <a:pt x="160958" y="670"/>
                </a:lnTo>
                <a:lnTo>
                  <a:pt x="160902" y="391"/>
                </a:lnTo>
                <a:lnTo>
                  <a:pt x="160734" y="224"/>
                </a:lnTo>
                <a:lnTo>
                  <a:pt x="160567" y="56"/>
                </a:lnTo>
                <a:lnTo>
                  <a:pt x="160288" y="0"/>
                </a:lnTo>
                <a:close/>
              </a:path>
            </a:pathLst>
          </a:custGeom>
          <a:solidFill>
            <a:srgbClr val="FFFFFF">
              <a:alpha val="3500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9" name="Google Shape;439;p7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40" name="Google Shape;440;p7"/>
          <p:cNvSpPr txBox="1">
            <a:spLocks noGrp="1"/>
          </p:cNvSpPr>
          <p:nvPr>
            <p:ph type="body" idx="1"/>
          </p:nvPr>
        </p:nvSpPr>
        <p:spPr>
          <a:xfrm>
            <a:off x="739675" y="1218009"/>
            <a:ext cx="3730800" cy="285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41" name="Google Shape;441;p7"/>
          <p:cNvSpPr txBox="1">
            <a:spLocks noGrp="1"/>
          </p:cNvSpPr>
          <p:nvPr>
            <p:ph type="body" idx="2"/>
          </p:nvPr>
        </p:nvSpPr>
        <p:spPr>
          <a:xfrm>
            <a:off x="4694997" y="1218009"/>
            <a:ext cx="3730800" cy="2853900"/>
          </a:xfrm>
          <a:prstGeom prst="rect">
            <a:avLst/>
          </a:prstGeom>
        </p:spPr>
        <p:txBody>
          <a:bodyPr spcFirstLastPara="1" wrap="square" lIns="91425" tIns="91425" rIns="91425" bIns="91425" anchor="t" anchorCtr="0"/>
          <a:lstStyle>
            <a:lvl1pPr marL="457200" lvl="0" indent="-355600">
              <a:spcBef>
                <a:spcPts val="600"/>
              </a:spcBef>
              <a:spcAft>
                <a:spcPts val="0"/>
              </a:spcAft>
              <a:buSzPts val="2000"/>
              <a:buChar char="▫"/>
              <a:defRPr sz="2000"/>
            </a:lvl1pPr>
            <a:lvl2pPr marL="914400" lvl="1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2pPr>
            <a:lvl3pPr marL="1371600" lvl="2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3pPr>
            <a:lvl4pPr marL="1828800" lvl="3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4pPr>
            <a:lvl5pPr marL="2286000" lvl="4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5pPr>
            <a:lvl6pPr marL="2743200" lvl="5" indent="-355600">
              <a:spcBef>
                <a:spcPts val="0"/>
              </a:spcBef>
              <a:spcAft>
                <a:spcPts val="0"/>
              </a:spcAft>
              <a:buSzPts val="2000"/>
              <a:buChar char="-"/>
              <a:defRPr sz="2000"/>
            </a:lvl6pPr>
            <a:lvl7pPr marL="3200400" lvl="6" indent="-35560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000"/>
            </a:lvl7pPr>
            <a:lvl8pPr marL="3657600" lvl="7" indent="-35560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000"/>
            </a:lvl8pPr>
            <a:lvl9pPr marL="4114800" lvl="8" indent="-35560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000"/>
            </a:lvl9pPr>
          </a:lstStyle>
          <a:p>
            <a:endParaRPr/>
          </a:p>
        </p:txBody>
      </p:sp>
      <p:sp>
        <p:nvSpPr>
          <p:cNvPr id="442" name="Google Shape;442;p7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2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">
    <p:bg>
      <p:bgPr>
        <a:solidFill>
          <a:srgbClr val="465573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0"/>
            <a:ext cx="9144000" cy="5143488"/>
          </a:xfrm>
          <a:custGeom>
            <a:avLst/>
            <a:gdLst/>
            <a:ahLst/>
            <a:cxnLst/>
            <a:rect l="l" t="t" r="r" b="b"/>
            <a:pathLst>
              <a:path w="285750" h="160734" extrusionOk="0">
                <a:moveTo>
                  <a:pt x="17190" y="8595"/>
                </a:moveTo>
                <a:lnTo>
                  <a:pt x="17190" y="16799"/>
                </a:lnTo>
                <a:lnTo>
                  <a:pt x="8762" y="16799"/>
                </a:lnTo>
                <a:lnTo>
                  <a:pt x="8762" y="8595"/>
                </a:lnTo>
                <a:close/>
                <a:moveTo>
                  <a:pt x="25840" y="8595"/>
                </a:moveTo>
                <a:lnTo>
                  <a:pt x="25840" y="16799"/>
                </a:lnTo>
                <a:lnTo>
                  <a:pt x="17413" y="16799"/>
                </a:lnTo>
                <a:lnTo>
                  <a:pt x="17413" y="8595"/>
                </a:lnTo>
                <a:close/>
                <a:moveTo>
                  <a:pt x="34547" y="8595"/>
                </a:moveTo>
                <a:lnTo>
                  <a:pt x="34547" y="16799"/>
                </a:lnTo>
                <a:lnTo>
                  <a:pt x="26064" y="16799"/>
                </a:lnTo>
                <a:lnTo>
                  <a:pt x="26064" y="8595"/>
                </a:lnTo>
                <a:close/>
                <a:moveTo>
                  <a:pt x="43197" y="8595"/>
                </a:moveTo>
                <a:lnTo>
                  <a:pt x="43197" y="16799"/>
                </a:lnTo>
                <a:lnTo>
                  <a:pt x="34770" y="16799"/>
                </a:lnTo>
                <a:lnTo>
                  <a:pt x="34770" y="8595"/>
                </a:lnTo>
                <a:close/>
                <a:moveTo>
                  <a:pt x="51848" y="8595"/>
                </a:moveTo>
                <a:lnTo>
                  <a:pt x="51848" y="16799"/>
                </a:lnTo>
                <a:lnTo>
                  <a:pt x="43421" y="16799"/>
                </a:lnTo>
                <a:lnTo>
                  <a:pt x="43421" y="8595"/>
                </a:lnTo>
                <a:close/>
                <a:moveTo>
                  <a:pt x="60499" y="8595"/>
                </a:moveTo>
                <a:lnTo>
                  <a:pt x="60499" y="16799"/>
                </a:lnTo>
                <a:lnTo>
                  <a:pt x="52071" y="16799"/>
                </a:lnTo>
                <a:lnTo>
                  <a:pt x="52071" y="8595"/>
                </a:lnTo>
                <a:close/>
                <a:moveTo>
                  <a:pt x="69149" y="8595"/>
                </a:moveTo>
                <a:lnTo>
                  <a:pt x="69149" y="16799"/>
                </a:lnTo>
                <a:lnTo>
                  <a:pt x="60722" y="16799"/>
                </a:lnTo>
                <a:lnTo>
                  <a:pt x="60722" y="8595"/>
                </a:lnTo>
                <a:close/>
                <a:moveTo>
                  <a:pt x="77800" y="8595"/>
                </a:moveTo>
                <a:lnTo>
                  <a:pt x="77800" y="16799"/>
                </a:lnTo>
                <a:lnTo>
                  <a:pt x="69373" y="16799"/>
                </a:lnTo>
                <a:lnTo>
                  <a:pt x="69373" y="8595"/>
                </a:lnTo>
                <a:close/>
                <a:moveTo>
                  <a:pt x="86506" y="8595"/>
                </a:moveTo>
                <a:lnTo>
                  <a:pt x="86506" y="16799"/>
                </a:lnTo>
                <a:lnTo>
                  <a:pt x="78023" y="16799"/>
                </a:lnTo>
                <a:lnTo>
                  <a:pt x="78023" y="8595"/>
                </a:lnTo>
                <a:close/>
                <a:moveTo>
                  <a:pt x="95157" y="8595"/>
                </a:moveTo>
                <a:lnTo>
                  <a:pt x="95157" y="16799"/>
                </a:lnTo>
                <a:lnTo>
                  <a:pt x="86730" y="16799"/>
                </a:lnTo>
                <a:lnTo>
                  <a:pt x="86730" y="8595"/>
                </a:lnTo>
                <a:close/>
                <a:moveTo>
                  <a:pt x="103808" y="8595"/>
                </a:moveTo>
                <a:lnTo>
                  <a:pt x="103808" y="16799"/>
                </a:lnTo>
                <a:lnTo>
                  <a:pt x="95380" y="16799"/>
                </a:lnTo>
                <a:lnTo>
                  <a:pt x="95380" y="8595"/>
                </a:lnTo>
                <a:close/>
                <a:moveTo>
                  <a:pt x="112458" y="8595"/>
                </a:moveTo>
                <a:lnTo>
                  <a:pt x="112458" y="16799"/>
                </a:lnTo>
                <a:lnTo>
                  <a:pt x="104031" y="16799"/>
                </a:lnTo>
                <a:lnTo>
                  <a:pt x="104031" y="8595"/>
                </a:lnTo>
                <a:close/>
                <a:moveTo>
                  <a:pt x="121109" y="8595"/>
                </a:moveTo>
                <a:lnTo>
                  <a:pt x="121109" y="16799"/>
                </a:lnTo>
                <a:lnTo>
                  <a:pt x="112681" y="16799"/>
                </a:lnTo>
                <a:lnTo>
                  <a:pt x="112681" y="8595"/>
                </a:lnTo>
                <a:close/>
                <a:moveTo>
                  <a:pt x="129760" y="8595"/>
                </a:moveTo>
                <a:lnTo>
                  <a:pt x="129760" y="16799"/>
                </a:lnTo>
                <a:lnTo>
                  <a:pt x="121332" y="16799"/>
                </a:lnTo>
                <a:lnTo>
                  <a:pt x="121332" y="8595"/>
                </a:lnTo>
                <a:close/>
                <a:moveTo>
                  <a:pt x="138410" y="8595"/>
                </a:moveTo>
                <a:lnTo>
                  <a:pt x="138410" y="16799"/>
                </a:lnTo>
                <a:lnTo>
                  <a:pt x="129983" y="16799"/>
                </a:lnTo>
                <a:lnTo>
                  <a:pt x="129983" y="8595"/>
                </a:lnTo>
                <a:close/>
                <a:moveTo>
                  <a:pt x="147117" y="8595"/>
                </a:moveTo>
                <a:lnTo>
                  <a:pt x="147117" y="16799"/>
                </a:lnTo>
                <a:lnTo>
                  <a:pt x="138633" y="16799"/>
                </a:lnTo>
                <a:lnTo>
                  <a:pt x="138633" y="8595"/>
                </a:lnTo>
                <a:close/>
                <a:moveTo>
                  <a:pt x="155767" y="8595"/>
                </a:moveTo>
                <a:lnTo>
                  <a:pt x="155767" y="16799"/>
                </a:lnTo>
                <a:lnTo>
                  <a:pt x="147340" y="16799"/>
                </a:lnTo>
                <a:lnTo>
                  <a:pt x="147340" y="8595"/>
                </a:lnTo>
                <a:close/>
                <a:moveTo>
                  <a:pt x="164418" y="8595"/>
                </a:moveTo>
                <a:lnTo>
                  <a:pt x="164418" y="16799"/>
                </a:lnTo>
                <a:lnTo>
                  <a:pt x="155990" y="16799"/>
                </a:lnTo>
                <a:lnTo>
                  <a:pt x="155990" y="8595"/>
                </a:lnTo>
                <a:close/>
                <a:moveTo>
                  <a:pt x="173069" y="8595"/>
                </a:moveTo>
                <a:lnTo>
                  <a:pt x="173069" y="16799"/>
                </a:lnTo>
                <a:lnTo>
                  <a:pt x="164641" y="16799"/>
                </a:lnTo>
                <a:lnTo>
                  <a:pt x="164641" y="8595"/>
                </a:lnTo>
                <a:close/>
                <a:moveTo>
                  <a:pt x="181719" y="8595"/>
                </a:moveTo>
                <a:lnTo>
                  <a:pt x="181719" y="16799"/>
                </a:lnTo>
                <a:lnTo>
                  <a:pt x="173292" y="16799"/>
                </a:lnTo>
                <a:lnTo>
                  <a:pt x="173292" y="8595"/>
                </a:lnTo>
                <a:close/>
                <a:moveTo>
                  <a:pt x="190370" y="8595"/>
                </a:moveTo>
                <a:lnTo>
                  <a:pt x="190370" y="16799"/>
                </a:lnTo>
                <a:lnTo>
                  <a:pt x="181942" y="16799"/>
                </a:lnTo>
                <a:lnTo>
                  <a:pt x="181942" y="8595"/>
                </a:lnTo>
                <a:close/>
                <a:moveTo>
                  <a:pt x="199020" y="8595"/>
                </a:moveTo>
                <a:lnTo>
                  <a:pt x="199020" y="16799"/>
                </a:lnTo>
                <a:lnTo>
                  <a:pt x="190593" y="16799"/>
                </a:lnTo>
                <a:lnTo>
                  <a:pt x="190593" y="8595"/>
                </a:lnTo>
                <a:close/>
                <a:moveTo>
                  <a:pt x="207727" y="8595"/>
                </a:moveTo>
                <a:lnTo>
                  <a:pt x="207727" y="16799"/>
                </a:lnTo>
                <a:lnTo>
                  <a:pt x="199244" y="16799"/>
                </a:lnTo>
                <a:lnTo>
                  <a:pt x="199244" y="8595"/>
                </a:lnTo>
                <a:close/>
                <a:moveTo>
                  <a:pt x="216377" y="8595"/>
                </a:moveTo>
                <a:lnTo>
                  <a:pt x="216377" y="16799"/>
                </a:lnTo>
                <a:lnTo>
                  <a:pt x="207950" y="16799"/>
                </a:lnTo>
                <a:lnTo>
                  <a:pt x="207950" y="8595"/>
                </a:lnTo>
                <a:close/>
                <a:moveTo>
                  <a:pt x="225028" y="8595"/>
                </a:moveTo>
                <a:lnTo>
                  <a:pt x="225028" y="16799"/>
                </a:lnTo>
                <a:lnTo>
                  <a:pt x="216601" y="16799"/>
                </a:lnTo>
                <a:lnTo>
                  <a:pt x="216601" y="8595"/>
                </a:lnTo>
                <a:close/>
                <a:moveTo>
                  <a:pt x="233679" y="8595"/>
                </a:moveTo>
                <a:lnTo>
                  <a:pt x="233679" y="16799"/>
                </a:lnTo>
                <a:lnTo>
                  <a:pt x="225251" y="16799"/>
                </a:lnTo>
                <a:lnTo>
                  <a:pt x="225251" y="8595"/>
                </a:lnTo>
                <a:close/>
                <a:moveTo>
                  <a:pt x="242329" y="8595"/>
                </a:moveTo>
                <a:lnTo>
                  <a:pt x="242329" y="16799"/>
                </a:lnTo>
                <a:lnTo>
                  <a:pt x="233902" y="16799"/>
                </a:lnTo>
                <a:lnTo>
                  <a:pt x="233902" y="8595"/>
                </a:lnTo>
                <a:close/>
                <a:moveTo>
                  <a:pt x="250980" y="8595"/>
                </a:moveTo>
                <a:lnTo>
                  <a:pt x="250980" y="16799"/>
                </a:lnTo>
                <a:lnTo>
                  <a:pt x="242553" y="16799"/>
                </a:lnTo>
                <a:lnTo>
                  <a:pt x="242553" y="8595"/>
                </a:lnTo>
                <a:close/>
                <a:moveTo>
                  <a:pt x="259686" y="8595"/>
                </a:moveTo>
                <a:lnTo>
                  <a:pt x="259686" y="16799"/>
                </a:lnTo>
                <a:lnTo>
                  <a:pt x="251203" y="16799"/>
                </a:lnTo>
                <a:lnTo>
                  <a:pt x="251203" y="8595"/>
                </a:lnTo>
                <a:close/>
                <a:moveTo>
                  <a:pt x="268337" y="8595"/>
                </a:moveTo>
                <a:lnTo>
                  <a:pt x="268337" y="16799"/>
                </a:lnTo>
                <a:lnTo>
                  <a:pt x="259910" y="16799"/>
                </a:lnTo>
                <a:lnTo>
                  <a:pt x="259910" y="8595"/>
                </a:lnTo>
                <a:close/>
                <a:moveTo>
                  <a:pt x="276988" y="8595"/>
                </a:moveTo>
                <a:lnTo>
                  <a:pt x="276988" y="16799"/>
                </a:lnTo>
                <a:lnTo>
                  <a:pt x="268560" y="16799"/>
                </a:lnTo>
                <a:lnTo>
                  <a:pt x="268560" y="8595"/>
                </a:lnTo>
                <a:close/>
                <a:moveTo>
                  <a:pt x="17190" y="17022"/>
                </a:moveTo>
                <a:lnTo>
                  <a:pt x="17190" y="25282"/>
                </a:lnTo>
                <a:lnTo>
                  <a:pt x="8762" y="25282"/>
                </a:lnTo>
                <a:lnTo>
                  <a:pt x="8762" y="17022"/>
                </a:lnTo>
                <a:close/>
                <a:moveTo>
                  <a:pt x="25840" y="17022"/>
                </a:moveTo>
                <a:lnTo>
                  <a:pt x="25840" y="25282"/>
                </a:lnTo>
                <a:lnTo>
                  <a:pt x="17413" y="25282"/>
                </a:lnTo>
                <a:lnTo>
                  <a:pt x="17413" y="17022"/>
                </a:lnTo>
                <a:close/>
                <a:moveTo>
                  <a:pt x="34547" y="17022"/>
                </a:moveTo>
                <a:lnTo>
                  <a:pt x="34547" y="25282"/>
                </a:lnTo>
                <a:lnTo>
                  <a:pt x="26064" y="25282"/>
                </a:lnTo>
                <a:lnTo>
                  <a:pt x="26064" y="17022"/>
                </a:lnTo>
                <a:close/>
                <a:moveTo>
                  <a:pt x="43197" y="17022"/>
                </a:moveTo>
                <a:lnTo>
                  <a:pt x="43197" y="25282"/>
                </a:lnTo>
                <a:lnTo>
                  <a:pt x="34770" y="25282"/>
                </a:lnTo>
                <a:lnTo>
                  <a:pt x="34770" y="17022"/>
                </a:lnTo>
                <a:close/>
                <a:moveTo>
                  <a:pt x="51848" y="17022"/>
                </a:moveTo>
                <a:lnTo>
                  <a:pt x="51848" y="25282"/>
                </a:lnTo>
                <a:lnTo>
                  <a:pt x="43421" y="25282"/>
                </a:lnTo>
                <a:lnTo>
                  <a:pt x="43421" y="17022"/>
                </a:lnTo>
                <a:close/>
                <a:moveTo>
                  <a:pt x="60499" y="17022"/>
                </a:moveTo>
                <a:lnTo>
                  <a:pt x="60499" y="25282"/>
                </a:lnTo>
                <a:lnTo>
                  <a:pt x="52071" y="25282"/>
                </a:lnTo>
                <a:lnTo>
                  <a:pt x="52071" y="17022"/>
                </a:lnTo>
                <a:close/>
                <a:moveTo>
                  <a:pt x="69149" y="17022"/>
                </a:moveTo>
                <a:lnTo>
                  <a:pt x="69149" y="25282"/>
                </a:lnTo>
                <a:lnTo>
                  <a:pt x="60722" y="25282"/>
                </a:lnTo>
                <a:lnTo>
                  <a:pt x="60722" y="17022"/>
                </a:lnTo>
                <a:close/>
                <a:moveTo>
                  <a:pt x="77800" y="17022"/>
                </a:moveTo>
                <a:lnTo>
                  <a:pt x="77800" y="25282"/>
                </a:lnTo>
                <a:lnTo>
                  <a:pt x="69373" y="25282"/>
                </a:lnTo>
                <a:lnTo>
                  <a:pt x="69373" y="17022"/>
                </a:lnTo>
                <a:close/>
                <a:moveTo>
                  <a:pt x="86506" y="17022"/>
                </a:moveTo>
                <a:lnTo>
                  <a:pt x="86506" y="25282"/>
                </a:lnTo>
                <a:lnTo>
                  <a:pt x="78023" y="25282"/>
                </a:lnTo>
                <a:lnTo>
                  <a:pt x="78023" y="17022"/>
                </a:lnTo>
                <a:close/>
                <a:moveTo>
                  <a:pt x="95157" y="17022"/>
                </a:moveTo>
                <a:lnTo>
                  <a:pt x="95157" y="25282"/>
                </a:lnTo>
                <a:lnTo>
                  <a:pt x="86730" y="25282"/>
                </a:lnTo>
                <a:lnTo>
                  <a:pt x="86730" y="17022"/>
                </a:lnTo>
                <a:close/>
                <a:moveTo>
                  <a:pt x="103808" y="17022"/>
                </a:moveTo>
                <a:lnTo>
                  <a:pt x="103808" y="25282"/>
                </a:lnTo>
                <a:lnTo>
                  <a:pt x="95380" y="25282"/>
                </a:lnTo>
                <a:lnTo>
                  <a:pt x="95380" y="17022"/>
                </a:lnTo>
                <a:close/>
                <a:moveTo>
                  <a:pt x="112458" y="17022"/>
                </a:moveTo>
                <a:lnTo>
                  <a:pt x="112458" y="25282"/>
                </a:lnTo>
                <a:lnTo>
                  <a:pt x="104031" y="25282"/>
                </a:lnTo>
                <a:lnTo>
                  <a:pt x="104031" y="17022"/>
                </a:lnTo>
                <a:close/>
                <a:moveTo>
                  <a:pt x="121109" y="17022"/>
                </a:moveTo>
                <a:lnTo>
                  <a:pt x="121109" y="25282"/>
                </a:lnTo>
                <a:lnTo>
                  <a:pt x="112681" y="25282"/>
                </a:lnTo>
                <a:lnTo>
                  <a:pt x="112681" y="17022"/>
                </a:lnTo>
                <a:close/>
                <a:moveTo>
                  <a:pt x="129760" y="17022"/>
                </a:moveTo>
                <a:lnTo>
                  <a:pt x="129760" y="25282"/>
                </a:lnTo>
                <a:lnTo>
                  <a:pt x="121332" y="25282"/>
                </a:lnTo>
                <a:lnTo>
                  <a:pt x="121332" y="17022"/>
                </a:lnTo>
                <a:close/>
                <a:moveTo>
                  <a:pt x="138410" y="17022"/>
                </a:moveTo>
                <a:lnTo>
                  <a:pt x="138410" y="25282"/>
                </a:lnTo>
                <a:lnTo>
                  <a:pt x="129983" y="25282"/>
                </a:lnTo>
                <a:lnTo>
                  <a:pt x="129983" y="17022"/>
                </a:lnTo>
                <a:close/>
                <a:moveTo>
                  <a:pt x="147117" y="17022"/>
                </a:moveTo>
                <a:lnTo>
                  <a:pt x="147117" y="25282"/>
                </a:lnTo>
                <a:lnTo>
                  <a:pt x="138633" y="25282"/>
                </a:lnTo>
                <a:lnTo>
                  <a:pt x="138633" y="17022"/>
                </a:lnTo>
                <a:close/>
                <a:moveTo>
                  <a:pt x="155767" y="17022"/>
                </a:moveTo>
                <a:lnTo>
                  <a:pt x="155767" y="25282"/>
                </a:lnTo>
                <a:lnTo>
                  <a:pt x="147340" y="25282"/>
                </a:lnTo>
                <a:lnTo>
                  <a:pt x="147340" y="17022"/>
                </a:lnTo>
                <a:close/>
                <a:moveTo>
                  <a:pt x="164418" y="17022"/>
                </a:moveTo>
                <a:lnTo>
                  <a:pt x="164418" y="25282"/>
                </a:lnTo>
                <a:lnTo>
                  <a:pt x="155990" y="25282"/>
                </a:lnTo>
                <a:lnTo>
                  <a:pt x="155990" y="17022"/>
                </a:lnTo>
                <a:close/>
                <a:moveTo>
                  <a:pt x="173069" y="17022"/>
                </a:moveTo>
                <a:lnTo>
                  <a:pt x="173069" y="25282"/>
                </a:lnTo>
                <a:lnTo>
                  <a:pt x="164641" y="25282"/>
                </a:lnTo>
                <a:lnTo>
                  <a:pt x="164641" y="17022"/>
                </a:lnTo>
                <a:close/>
                <a:moveTo>
                  <a:pt x="181719" y="17022"/>
                </a:moveTo>
                <a:lnTo>
                  <a:pt x="181719" y="25282"/>
                </a:lnTo>
                <a:lnTo>
                  <a:pt x="173292" y="25282"/>
                </a:lnTo>
                <a:lnTo>
                  <a:pt x="173292" y="17022"/>
                </a:lnTo>
                <a:close/>
                <a:moveTo>
                  <a:pt x="190370" y="17022"/>
                </a:moveTo>
                <a:lnTo>
                  <a:pt x="190370" y="25282"/>
                </a:lnTo>
                <a:lnTo>
                  <a:pt x="181942" y="25282"/>
                </a:lnTo>
                <a:lnTo>
                  <a:pt x="181942" y="17022"/>
                </a:lnTo>
                <a:close/>
                <a:moveTo>
                  <a:pt x="199020" y="17022"/>
                </a:moveTo>
                <a:lnTo>
                  <a:pt x="199020" y="25282"/>
                </a:lnTo>
                <a:lnTo>
                  <a:pt x="190593" y="25282"/>
                </a:lnTo>
                <a:lnTo>
                  <a:pt x="190593" y="17022"/>
                </a:lnTo>
                <a:close/>
                <a:moveTo>
                  <a:pt x="207727" y="17022"/>
                </a:moveTo>
                <a:lnTo>
                  <a:pt x="207727" y="25282"/>
                </a:lnTo>
                <a:lnTo>
                  <a:pt x="199244" y="25282"/>
                </a:lnTo>
                <a:lnTo>
                  <a:pt x="199244" y="17022"/>
                </a:lnTo>
                <a:close/>
                <a:moveTo>
                  <a:pt x="216377" y="17022"/>
                </a:moveTo>
                <a:lnTo>
                  <a:pt x="216377" y="25282"/>
                </a:lnTo>
                <a:lnTo>
                  <a:pt x="207950" y="25282"/>
                </a:lnTo>
                <a:lnTo>
                  <a:pt x="207950" y="17022"/>
                </a:lnTo>
                <a:close/>
                <a:moveTo>
                  <a:pt x="225028" y="17022"/>
                </a:moveTo>
                <a:lnTo>
                  <a:pt x="225028" y="25282"/>
                </a:lnTo>
                <a:lnTo>
                  <a:pt x="216601" y="25282"/>
                </a:lnTo>
                <a:lnTo>
                  <a:pt x="216601" y="17022"/>
                </a:lnTo>
                <a:close/>
                <a:moveTo>
                  <a:pt x="233679" y="17022"/>
                </a:moveTo>
                <a:lnTo>
                  <a:pt x="233679" y="25282"/>
                </a:lnTo>
                <a:lnTo>
                  <a:pt x="225251" y="25282"/>
                </a:lnTo>
                <a:lnTo>
                  <a:pt x="225251" y="17022"/>
                </a:lnTo>
                <a:close/>
                <a:moveTo>
                  <a:pt x="242329" y="17022"/>
                </a:moveTo>
                <a:lnTo>
                  <a:pt x="242329" y="25282"/>
                </a:lnTo>
                <a:lnTo>
                  <a:pt x="233902" y="25282"/>
                </a:lnTo>
                <a:lnTo>
                  <a:pt x="233902" y="17022"/>
                </a:lnTo>
                <a:close/>
                <a:moveTo>
                  <a:pt x="250980" y="17022"/>
                </a:moveTo>
                <a:lnTo>
                  <a:pt x="250980" y="25282"/>
                </a:lnTo>
                <a:lnTo>
                  <a:pt x="242553" y="25282"/>
                </a:lnTo>
                <a:lnTo>
                  <a:pt x="242553" y="17022"/>
                </a:lnTo>
                <a:close/>
                <a:moveTo>
                  <a:pt x="259686" y="17022"/>
                </a:moveTo>
                <a:lnTo>
                  <a:pt x="259686" y="25282"/>
                </a:lnTo>
                <a:lnTo>
                  <a:pt x="251203" y="25282"/>
                </a:lnTo>
                <a:lnTo>
                  <a:pt x="251203" y="17022"/>
                </a:lnTo>
                <a:close/>
                <a:moveTo>
                  <a:pt x="268337" y="17022"/>
                </a:moveTo>
                <a:lnTo>
                  <a:pt x="268337" y="25282"/>
                </a:lnTo>
                <a:lnTo>
                  <a:pt x="259910" y="25282"/>
                </a:lnTo>
                <a:lnTo>
                  <a:pt x="259910" y="17022"/>
                </a:lnTo>
                <a:close/>
                <a:moveTo>
                  <a:pt x="276988" y="17022"/>
                </a:moveTo>
                <a:lnTo>
                  <a:pt x="276988" y="25282"/>
                </a:lnTo>
                <a:lnTo>
                  <a:pt x="268560" y="25282"/>
                </a:lnTo>
                <a:lnTo>
                  <a:pt x="268560" y="17022"/>
                </a:lnTo>
                <a:close/>
                <a:moveTo>
                  <a:pt x="17190" y="25505"/>
                </a:moveTo>
                <a:lnTo>
                  <a:pt x="17190" y="33709"/>
                </a:lnTo>
                <a:lnTo>
                  <a:pt x="8762" y="33709"/>
                </a:lnTo>
                <a:lnTo>
                  <a:pt x="8762" y="25505"/>
                </a:lnTo>
                <a:close/>
                <a:moveTo>
                  <a:pt x="25840" y="25505"/>
                </a:moveTo>
                <a:lnTo>
                  <a:pt x="25840" y="33709"/>
                </a:lnTo>
                <a:lnTo>
                  <a:pt x="17413" y="33709"/>
                </a:lnTo>
                <a:lnTo>
                  <a:pt x="17413" y="25505"/>
                </a:lnTo>
                <a:close/>
                <a:moveTo>
                  <a:pt x="34547" y="25505"/>
                </a:moveTo>
                <a:lnTo>
                  <a:pt x="34547" y="33709"/>
                </a:lnTo>
                <a:lnTo>
                  <a:pt x="26064" y="33709"/>
                </a:lnTo>
                <a:lnTo>
                  <a:pt x="26064" y="25505"/>
                </a:lnTo>
                <a:close/>
                <a:moveTo>
                  <a:pt x="43197" y="25505"/>
                </a:moveTo>
                <a:lnTo>
                  <a:pt x="43197" y="33709"/>
                </a:lnTo>
                <a:lnTo>
                  <a:pt x="34770" y="33709"/>
                </a:lnTo>
                <a:lnTo>
                  <a:pt x="34770" y="25505"/>
                </a:lnTo>
                <a:close/>
                <a:moveTo>
                  <a:pt x="51848" y="25505"/>
                </a:moveTo>
                <a:lnTo>
                  <a:pt x="51848" y="33709"/>
                </a:lnTo>
                <a:lnTo>
                  <a:pt x="43421" y="33709"/>
                </a:lnTo>
                <a:lnTo>
                  <a:pt x="43421" y="25505"/>
                </a:lnTo>
                <a:close/>
                <a:moveTo>
                  <a:pt x="60499" y="25505"/>
                </a:moveTo>
                <a:lnTo>
                  <a:pt x="60499" y="33709"/>
                </a:lnTo>
                <a:lnTo>
                  <a:pt x="52071" y="33709"/>
                </a:lnTo>
                <a:lnTo>
                  <a:pt x="52071" y="25505"/>
                </a:lnTo>
                <a:close/>
                <a:moveTo>
                  <a:pt x="69149" y="25505"/>
                </a:moveTo>
                <a:lnTo>
                  <a:pt x="69149" y="33709"/>
                </a:lnTo>
                <a:lnTo>
                  <a:pt x="60722" y="33709"/>
                </a:lnTo>
                <a:lnTo>
                  <a:pt x="60722" y="25505"/>
                </a:lnTo>
                <a:close/>
                <a:moveTo>
                  <a:pt x="77800" y="25505"/>
                </a:moveTo>
                <a:lnTo>
                  <a:pt x="77800" y="33709"/>
                </a:lnTo>
                <a:lnTo>
                  <a:pt x="69373" y="33709"/>
                </a:lnTo>
                <a:lnTo>
                  <a:pt x="69373" y="25505"/>
                </a:lnTo>
                <a:close/>
                <a:moveTo>
                  <a:pt x="86506" y="25505"/>
                </a:moveTo>
                <a:lnTo>
                  <a:pt x="86506" y="33709"/>
                </a:lnTo>
                <a:lnTo>
                  <a:pt x="78023" y="33709"/>
                </a:lnTo>
                <a:lnTo>
                  <a:pt x="78023" y="25505"/>
                </a:lnTo>
                <a:close/>
                <a:moveTo>
                  <a:pt x="95157" y="25505"/>
                </a:moveTo>
                <a:lnTo>
                  <a:pt x="95157" y="33709"/>
                </a:lnTo>
                <a:lnTo>
                  <a:pt x="86730" y="33709"/>
                </a:lnTo>
                <a:lnTo>
                  <a:pt x="86730" y="25505"/>
                </a:lnTo>
                <a:close/>
                <a:moveTo>
                  <a:pt x="103808" y="25505"/>
                </a:moveTo>
                <a:lnTo>
                  <a:pt x="103808" y="33709"/>
                </a:lnTo>
                <a:lnTo>
                  <a:pt x="95380" y="33709"/>
                </a:lnTo>
                <a:lnTo>
                  <a:pt x="95380" y="25505"/>
                </a:lnTo>
                <a:close/>
                <a:moveTo>
                  <a:pt x="112458" y="25505"/>
                </a:moveTo>
                <a:lnTo>
                  <a:pt x="112458" y="33709"/>
                </a:lnTo>
                <a:lnTo>
                  <a:pt x="104031" y="33709"/>
                </a:lnTo>
                <a:lnTo>
                  <a:pt x="104031" y="25505"/>
                </a:lnTo>
                <a:close/>
                <a:moveTo>
                  <a:pt x="121109" y="25505"/>
                </a:moveTo>
                <a:lnTo>
                  <a:pt x="121109" y="33709"/>
                </a:lnTo>
                <a:lnTo>
                  <a:pt x="112681" y="33709"/>
                </a:lnTo>
                <a:lnTo>
                  <a:pt x="112681" y="25505"/>
                </a:lnTo>
                <a:close/>
                <a:moveTo>
                  <a:pt x="129760" y="25505"/>
                </a:moveTo>
                <a:lnTo>
                  <a:pt x="129760" y="33709"/>
                </a:lnTo>
                <a:lnTo>
                  <a:pt x="121332" y="33709"/>
                </a:lnTo>
                <a:lnTo>
                  <a:pt x="121332" y="25505"/>
                </a:lnTo>
                <a:close/>
                <a:moveTo>
                  <a:pt x="138410" y="25505"/>
                </a:moveTo>
                <a:lnTo>
                  <a:pt x="138410" y="33709"/>
                </a:lnTo>
                <a:lnTo>
                  <a:pt x="129983" y="33709"/>
                </a:lnTo>
                <a:lnTo>
                  <a:pt x="129983" y="25505"/>
                </a:lnTo>
                <a:close/>
                <a:moveTo>
                  <a:pt x="147117" y="25505"/>
                </a:moveTo>
                <a:lnTo>
                  <a:pt x="147117" y="33709"/>
                </a:lnTo>
                <a:lnTo>
                  <a:pt x="138633" y="33709"/>
                </a:lnTo>
                <a:lnTo>
                  <a:pt x="138633" y="25505"/>
                </a:lnTo>
                <a:close/>
                <a:moveTo>
                  <a:pt x="155767" y="25505"/>
                </a:moveTo>
                <a:lnTo>
                  <a:pt x="155767" y="33709"/>
                </a:lnTo>
                <a:lnTo>
                  <a:pt x="147340" y="33709"/>
                </a:lnTo>
                <a:lnTo>
                  <a:pt x="147340" y="25505"/>
                </a:lnTo>
                <a:close/>
                <a:moveTo>
                  <a:pt x="164418" y="25505"/>
                </a:moveTo>
                <a:lnTo>
                  <a:pt x="164418" y="33709"/>
                </a:lnTo>
                <a:lnTo>
                  <a:pt x="155990" y="33709"/>
                </a:lnTo>
                <a:lnTo>
                  <a:pt x="155990" y="25505"/>
                </a:lnTo>
                <a:close/>
                <a:moveTo>
                  <a:pt x="173069" y="25505"/>
                </a:moveTo>
                <a:lnTo>
                  <a:pt x="173069" y="33709"/>
                </a:lnTo>
                <a:lnTo>
                  <a:pt x="164641" y="33709"/>
                </a:lnTo>
                <a:lnTo>
                  <a:pt x="164641" y="25505"/>
                </a:lnTo>
                <a:close/>
                <a:moveTo>
                  <a:pt x="181719" y="25505"/>
                </a:moveTo>
                <a:lnTo>
                  <a:pt x="181719" y="33709"/>
                </a:lnTo>
                <a:lnTo>
                  <a:pt x="173292" y="33709"/>
                </a:lnTo>
                <a:lnTo>
                  <a:pt x="173292" y="25505"/>
                </a:lnTo>
                <a:close/>
                <a:moveTo>
                  <a:pt x="190370" y="25505"/>
                </a:moveTo>
                <a:lnTo>
                  <a:pt x="190370" y="33709"/>
                </a:lnTo>
                <a:lnTo>
                  <a:pt x="181942" y="33709"/>
                </a:lnTo>
                <a:lnTo>
                  <a:pt x="181942" y="25505"/>
                </a:lnTo>
                <a:close/>
                <a:moveTo>
                  <a:pt x="199020" y="25505"/>
                </a:moveTo>
                <a:lnTo>
                  <a:pt x="199020" y="33709"/>
                </a:lnTo>
                <a:lnTo>
                  <a:pt x="190593" y="33709"/>
                </a:lnTo>
                <a:lnTo>
                  <a:pt x="190593" y="25505"/>
                </a:lnTo>
                <a:close/>
                <a:moveTo>
                  <a:pt x="207727" y="25505"/>
                </a:moveTo>
                <a:lnTo>
                  <a:pt x="207727" y="33709"/>
                </a:lnTo>
                <a:lnTo>
                  <a:pt x="199244" y="33709"/>
                </a:lnTo>
                <a:lnTo>
                  <a:pt x="199244" y="25505"/>
                </a:lnTo>
                <a:close/>
                <a:moveTo>
                  <a:pt x="216377" y="25505"/>
                </a:moveTo>
                <a:lnTo>
                  <a:pt x="216377" y="33709"/>
                </a:lnTo>
                <a:lnTo>
                  <a:pt x="207950" y="33709"/>
                </a:lnTo>
                <a:lnTo>
                  <a:pt x="207950" y="25505"/>
                </a:lnTo>
                <a:close/>
                <a:moveTo>
                  <a:pt x="225028" y="25505"/>
                </a:moveTo>
                <a:lnTo>
                  <a:pt x="225028" y="33709"/>
                </a:lnTo>
                <a:lnTo>
                  <a:pt x="216601" y="33709"/>
                </a:lnTo>
                <a:lnTo>
                  <a:pt x="216601" y="25505"/>
                </a:lnTo>
                <a:close/>
                <a:moveTo>
                  <a:pt x="233679" y="25505"/>
                </a:moveTo>
                <a:lnTo>
                  <a:pt x="233679" y="33709"/>
                </a:lnTo>
                <a:lnTo>
                  <a:pt x="225251" y="33709"/>
                </a:lnTo>
                <a:lnTo>
                  <a:pt x="225251" y="25505"/>
                </a:lnTo>
                <a:close/>
                <a:moveTo>
                  <a:pt x="242329" y="25505"/>
                </a:moveTo>
                <a:lnTo>
                  <a:pt x="242329" y="33709"/>
                </a:lnTo>
                <a:lnTo>
                  <a:pt x="233902" y="33709"/>
                </a:lnTo>
                <a:lnTo>
                  <a:pt x="233902" y="25505"/>
                </a:lnTo>
                <a:close/>
                <a:moveTo>
                  <a:pt x="250980" y="25505"/>
                </a:moveTo>
                <a:lnTo>
                  <a:pt x="250980" y="33709"/>
                </a:lnTo>
                <a:lnTo>
                  <a:pt x="242553" y="33709"/>
                </a:lnTo>
                <a:lnTo>
                  <a:pt x="242553" y="25505"/>
                </a:lnTo>
                <a:close/>
                <a:moveTo>
                  <a:pt x="259686" y="25505"/>
                </a:moveTo>
                <a:lnTo>
                  <a:pt x="259686" y="33709"/>
                </a:lnTo>
                <a:lnTo>
                  <a:pt x="251203" y="33709"/>
                </a:lnTo>
                <a:lnTo>
                  <a:pt x="251203" y="25505"/>
                </a:lnTo>
                <a:close/>
                <a:moveTo>
                  <a:pt x="268337" y="25505"/>
                </a:moveTo>
                <a:lnTo>
                  <a:pt x="268337" y="33709"/>
                </a:lnTo>
                <a:lnTo>
                  <a:pt x="259910" y="33709"/>
                </a:lnTo>
                <a:lnTo>
                  <a:pt x="259910" y="25505"/>
                </a:lnTo>
                <a:close/>
                <a:moveTo>
                  <a:pt x="276988" y="25505"/>
                </a:moveTo>
                <a:lnTo>
                  <a:pt x="276988" y="33709"/>
                </a:lnTo>
                <a:lnTo>
                  <a:pt x="268560" y="33709"/>
                </a:lnTo>
                <a:lnTo>
                  <a:pt x="268560" y="25505"/>
                </a:lnTo>
                <a:close/>
                <a:moveTo>
                  <a:pt x="17190" y="33933"/>
                </a:moveTo>
                <a:lnTo>
                  <a:pt x="17190" y="42193"/>
                </a:lnTo>
                <a:lnTo>
                  <a:pt x="8762" y="42193"/>
                </a:lnTo>
                <a:lnTo>
                  <a:pt x="8762" y="33933"/>
                </a:lnTo>
                <a:close/>
                <a:moveTo>
                  <a:pt x="25840" y="33933"/>
                </a:moveTo>
                <a:lnTo>
                  <a:pt x="25840" y="42193"/>
                </a:lnTo>
                <a:lnTo>
                  <a:pt x="17413" y="42193"/>
                </a:lnTo>
                <a:lnTo>
                  <a:pt x="17413" y="33933"/>
                </a:lnTo>
                <a:close/>
                <a:moveTo>
                  <a:pt x="34547" y="33933"/>
                </a:moveTo>
                <a:lnTo>
                  <a:pt x="34547" y="42193"/>
                </a:lnTo>
                <a:lnTo>
                  <a:pt x="26064" y="42193"/>
                </a:lnTo>
                <a:lnTo>
                  <a:pt x="26064" y="33933"/>
                </a:lnTo>
                <a:close/>
                <a:moveTo>
                  <a:pt x="43197" y="33933"/>
                </a:moveTo>
                <a:lnTo>
                  <a:pt x="43197" y="42193"/>
                </a:lnTo>
                <a:lnTo>
                  <a:pt x="34770" y="42193"/>
                </a:lnTo>
                <a:lnTo>
                  <a:pt x="34770" y="33933"/>
                </a:lnTo>
                <a:close/>
                <a:moveTo>
                  <a:pt x="51848" y="33933"/>
                </a:moveTo>
                <a:lnTo>
                  <a:pt x="51848" y="42193"/>
                </a:lnTo>
                <a:lnTo>
                  <a:pt x="43421" y="42193"/>
                </a:lnTo>
                <a:lnTo>
                  <a:pt x="43421" y="33933"/>
                </a:lnTo>
                <a:close/>
                <a:moveTo>
                  <a:pt x="60499" y="33933"/>
                </a:moveTo>
                <a:lnTo>
                  <a:pt x="60499" y="42193"/>
                </a:lnTo>
                <a:lnTo>
                  <a:pt x="52071" y="42193"/>
                </a:lnTo>
                <a:lnTo>
                  <a:pt x="52071" y="33933"/>
                </a:lnTo>
                <a:close/>
                <a:moveTo>
                  <a:pt x="69149" y="33933"/>
                </a:moveTo>
                <a:lnTo>
                  <a:pt x="69149" y="42193"/>
                </a:lnTo>
                <a:lnTo>
                  <a:pt x="60722" y="42193"/>
                </a:lnTo>
                <a:lnTo>
                  <a:pt x="60722" y="33933"/>
                </a:lnTo>
                <a:close/>
                <a:moveTo>
                  <a:pt x="77800" y="33933"/>
                </a:moveTo>
                <a:lnTo>
                  <a:pt x="77800" y="42193"/>
                </a:lnTo>
                <a:lnTo>
                  <a:pt x="69373" y="42193"/>
                </a:lnTo>
                <a:lnTo>
                  <a:pt x="69373" y="33933"/>
                </a:lnTo>
                <a:close/>
                <a:moveTo>
                  <a:pt x="86506" y="33933"/>
                </a:moveTo>
                <a:lnTo>
                  <a:pt x="86506" y="42193"/>
                </a:lnTo>
                <a:lnTo>
                  <a:pt x="78023" y="42193"/>
                </a:lnTo>
                <a:lnTo>
                  <a:pt x="78023" y="33933"/>
                </a:lnTo>
                <a:close/>
                <a:moveTo>
                  <a:pt x="95157" y="33933"/>
                </a:moveTo>
                <a:lnTo>
                  <a:pt x="95157" y="42193"/>
                </a:lnTo>
                <a:lnTo>
                  <a:pt x="86730" y="42193"/>
                </a:lnTo>
                <a:lnTo>
                  <a:pt x="86730" y="33933"/>
                </a:lnTo>
                <a:close/>
                <a:moveTo>
                  <a:pt x="103808" y="33933"/>
                </a:moveTo>
                <a:lnTo>
                  <a:pt x="103808" y="42193"/>
                </a:lnTo>
                <a:lnTo>
                  <a:pt x="95380" y="42193"/>
                </a:lnTo>
                <a:lnTo>
                  <a:pt x="95380" y="33933"/>
                </a:lnTo>
                <a:close/>
                <a:moveTo>
                  <a:pt x="112458" y="33933"/>
                </a:moveTo>
                <a:lnTo>
                  <a:pt x="112458" y="42193"/>
                </a:lnTo>
                <a:lnTo>
                  <a:pt x="104031" y="42193"/>
                </a:lnTo>
                <a:lnTo>
                  <a:pt x="104031" y="33933"/>
                </a:lnTo>
                <a:close/>
                <a:moveTo>
                  <a:pt x="121109" y="33933"/>
                </a:moveTo>
                <a:lnTo>
                  <a:pt x="121109" y="42193"/>
                </a:lnTo>
                <a:lnTo>
                  <a:pt x="112681" y="42193"/>
                </a:lnTo>
                <a:lnTo>
                  <a:pt x="112681" y="33933"/>
                </a:lnTo>
                <a:close/>
                <a:moveTo>
                  <a:pt x="129760" y="33933"/>
                </a:moveTo>
                <a:lnTo>
                  <a:pt x="129760" y="42193"/>
                </a:lnTo>
                <a:lnTo>
                  <a:pt x="121332" y="42193"/>
                </a:lnTo>
                <a:lnTo>
                  <a:pt x="121332" y="33933"/>
                </a:lnTo>
                <a:close/>
                <a:moveTo>
                  <a:pt x="138410" y="33933"/>
                </a:moveTo>
                <a:lnTo>
                  <a:pt x="138410" y="42193"/>
                </a:lnTo>
                <a:lnTo>
                  <a:pt x="129983" y="42193"/>
                </a:lnTo>
                <a:lnTo>
                  <a:pt x="129983" y="33933"/>
                </a:lnTo>
                <a:close/>
                <a:moveTo>
                  <a:pt x="147117" y="33933"/>
                </a:moveTo>
                <a:lnTo>
                  <a:pt x="147117" y="42193"/>
                </a:lnTo>
                <a:lnTo>
                  <a:pt x="138633" y="42193"/>
                </a:lnTo>
                <a:lnTo>
                  <a:pt x="138633" y="33933"/>
                </a:lnTo>
                <a:close/>
                <a:moveTo>
                  <a:pt x="155767" y="33933"/>
                </a:moveTo>
                <a:lnTo>
                  <a:pt x="155767" y="42193"/>
                </a:lnTo>
                <a:lnTo>
                  <a:pt x="147340" y="42193"/>
                </a:lnTo>
                <a:lnTo>
                  <a:pt x="147340" y="33933"/>
                </a:lnTo>
                <a:close/>
                <a:moveTo>
                  <a:pt x="164418" y="33933"/>
                </a:moveTo>
                <a:lnTo>
                  <a:pt x="164418" y="42193"/>
                </a:lnTo>
                <a:lnTo>
                  <a:pt x="155990" y="42193"/>
                </a:lnTo>
                <a:lnTo>
                  <a:pt x="155990" y="33933"/>
                </a:lnTo>
                <a:close/>
                <a:moveTo>
                  <a:pt x="173069" y="33933"/>
                </a:moveTo>
                <a:lnTo>
                  <a:pt x="173069" y="42193"/>
                </a:lnTo>
                <a:lnTo>
                  <a:pt x="164641" y="42193"/>
                </a:lnTo>
                <a:lnTo>
                  <a:pt x="164641" y="33933"/>
                </a:lnTo>
                <a:close/>
                <a:moveTo>
                  <a:pt x="181719" y="33933"/>
                </a:moveTo>
                <a:lnTo>
                  <a:pt x="181719" y="42193"/>
                </a:lnTo>
                <a:lnTo>
                  <a:pt x="173292" y="42193"/>
                </a:lnTo>
                <a:lnTo>
                  <a:pt x="173292" y="33933"/>
                </a:lnTo>
                <a:close/>
                <a:moveTo>
                  <a:pt x="190370" y="33933"/>
                </a:moveTo>
                <a:lnTo>
                  <a:pt x="190370" y="42193"/>
                </a:lnTo>
                <a:lnTo>
                  <a:pt x="181942" y="42193"/>
                </a:lnTo>
                <a:lnTo>
                  <a:pt x="181942" y="33933"/>
                </a:lnTo>
                <a:close/>
                <a:moveTo>
                  <a:pt x="199020" y="33933"/>
                </a:moveTo>
                <a:lnTo>
                  <a:pt x="199020" y="42193"/>
                </a:lnTo>
                <a:lnTo>
                  <a:pt x="190593" y="42193"/>
                </a:lnTo>
                <a:lnTo>
                  <a:pt x="190593" y="33933"/>
                </a:lnTo>
                <a:close/>
                <a:moveTo>
                  <a:pt x="207727" y="33933"/>
                </a:moveTo>
                <a:lnTo>
                  <a:pt x="207727" y="42193"/>
                </a:lnTo>
                <a:lnTo>
                  <a:pt x="199244" y="42193"/>
                </a:lnTo>
                <a:lnTo>
                  <a:pt x="199244" y="33933"/>
                </a:lnTo>
                <a:close/>
                <a:moveTo>
                  <a:pt x="216377" y="33933"/>
                </a:moveTo>
                <a:lnTo>
                  <a:pt x="216377" y="42193"/>
                </a:lnTo>
                <a:lnTo>
                  <a:pt x="207950" y="42193"/>
                </a:lnTo>
                <a:lnTo>
                  <a:pt x="207950" y="33933"/>
                </a:lnTo>
                <a:close/>
                <a:moveTo>
                  <a:pt x="225028" y="33933"/>
                </a:moveTo>
                <a:lnTo>
                  <a:pt x="225028" y="42193"/>
                </a:lnTo>
                <a:lnTo>
                  <a:pt x="216601" y="42193"/>
                </a:lnTo>
                <a:lnTo>
                  <a:pt x="216601" y="33933"/>
                </a:lnTo>
                <a:close/>
                <a:moveTo>
                  <a:pt x="233679" y="33933"/>
                </a:moveTo>
                <a:lnTo>
                  <a:pt x="233679" y="42193"/>
                </a:lnTo>
                <a:lnTo>
                  <a:pt x="225251" y="42193"/>
                </a:lnTo>
                <a:lnTo>
                  <a:pt x="225251" y="33933"/>
                </a:lnTo>
                <a:close/>
                <a:moveTo>
                  <a:pt x="242329" y="33933"/>
                </a:moveTo>
                <a:lnTo>
                  <a:pt x="242329" y="42193"/>
                </a:lnTo>
                <a:lnTo>
                  <a:pt x="233902" y="42193"/>
                </a:lnTo>
                <a:lnTo>
                  <a:pt x="233902" y="33933"/>
                </a:lnTo>
                <a:close/>
                <a:moveTo>
                  <a:pt x="250980" y="33933"/>
                </a:moveTo>
                <a:lnTo>
                  <a:pt x="250980" y="42193"/>
                </a:lnTo>
                <a:lnTo>
                  <a:pt x="242553" y="42193"/>
                </a:lnTo>
                <a:lnTo>
                  <a:pt x="242553" y="33933"/>
                </a:lnTo>
                <a:close/>
                <a:moveTo>
                  <a:pt x="259686" y="33933"/>
                </a:moveTo>
                <a:lnTo>
                  <a:pt x="259686" y="42193"/>
                </a:lnTo>
                <a:lnTo>
                  <a:pt x="251203" y="42193"/>
                </a:lnTo>
                <a:lnTo>
                  <a:pt x="251203" y="33933"/>
                </a:lnTo>
                <a:close/>
                <a:moveTo>
                  <a:pt x="268337" y="33933"/>
                </a:moveTo>
                <a:lnTo>
                  <a:pt x="268337" y="42193"/>
                </a:lnTo>
                <a:lnTo>
                  <a:pt x="259910" y="42193"/>
                </a:lnTo>
                <a:lnTo>
                  <a:pt x="259910" y="33933"/>
                </a:lnTo>
                <a:close/>
                <a:moveTo>
                  <a:pt x="276988" y="33933"/>
                </a:moveTo>
                <a:lnTo>
                  <a:pt x="276988" y="42193"/>
                </a:lnTo>
                <a:lnTo>
                  <a:pt x="268560" y="42193"/>
                </a:lnTo>
                <a:lnTo>
                  <a:pt x="268560" y="33933"/>
                </a:lnTo>
                <a:close/>
                <a:moveTo>
                  <a:pt x="17190" y="42416"/>
                </a:moveTo>
                <a:lnTo>
                  <a:pt x="17190" y="50620"/>
                </a:lnTo>
                <a:lnTo>
                  <a:pt x="8762" y="50620"/>
                </a:lnTo>
                <a:lnTo>
                  <a:pt x="8762" y="42416"/>
                </a:lnTo>
                <a:close/>
                <a:moveTo>
                  <a:pt x="25840" y="42416"/>
                </a:moveTo>
                <a:lnTo>
                  <a:pt x="25840" y="50620"/>
                </a:lnTo>
                <a:lnTo>
                  <a:pt x="17413" y="50620"/>
                </a:lnTo>
                <a:lnTo>
                  <a:pt x="17413" y="42416"/>
                </a:lnTo>
                <a:close/>
                <a:moveTo>
                  <a:pt x="34547" y="42416"/>
                </a:moveTo>
                <a:lnTo>
                  <a:pt x="34547" y="50620"/>
                </a:lnTo>
                <a:lnTo>
                  <a:pt x="26064" y="50620"/>
                </a:lnTo>
                <a:lnTo>
                  <a:pt x="26064" y="42416"/>
                </a:lnTo>
                <a:close/>
                <a:moveTo>
                  <a:pt x="43197" y="42416"/>
                </a:moveTo>
                <a:lnTo>
                  <a:pt x="43197" y="50620"/>
                </a:lnTo>
                <a:lnTo>
                  <a:pt x="34770" y="50620"/>
                </a:lnTo>
                <a:lnTo>
                  <a:pt x="34770" y="42416"/>
                </a:lnTo>
                <a:close/>
                <a:moveTo>
                  <a:pt x="51848" y="42416"/>
                </a:moveTo>
                <a:lnTo>
                  <a:pt x="51848" y="50620"/>
                </a:lnTo>
                <a:lnTo>
                  <a:pt x="43421" y="50620"/>
                </a:lnTo>
                <a:lnTo>
                  <a:pt x="43421" y="42416"/>
                </a:lnTo>
                <a:close/>
                <a:moveTo>
                  <a:pt x="60499" y="42416"/>
                </a:moveTo>
                <a:lnTo>
                  <a:pt x="60499" y="50620"/>
                </a:lnTo>
                <a:lnTo>
                  <a:pt x="52071" y="50620"/>
                </a:lnTo>
                <a:lnTo>
                  <a:pt x="52071" y="42416"/>
                </a:lnTo>
                <a:close/>
                <a:moveTo>
                  <a:pt x="69149" y="42416"/>
                </a:moveTo>
                <a:lnTo>
                  <a:pt x="69149" y="50620"/>
                </a:lnTo>
                <a:lnTo>
                  <a:pt x="60722" y="50620"/>
                </a:lnTo>
                <a:lnTo>
                  <a:pt x="60722" y="42416"/>
                </a:lnTo>
                <a:close/>
                <a:moveTo>
                  <a:pt x="77800" y="42416"/>
                </a:moveTo>
                <a:lnTo>
                  <a:pt x="77800" y="50620"/>
                </a:lnTo>
                <a:lnTo>
                  <a:pt x="69373" y="50620"/>
                </a:lnTo>
                <a:lnTo>
                  <a:pt x="69373" y="42416"/>
                </a:lnTo>
                <a:close/>
                <a:moveTo>
                  <a:pt x="86506" y="42416"/>
                </a:moveTo>
                <a:lnTo>
                  <a:pt x="86506" y="50620"/>
                </a:lnTo>
                <a:lnTo>
                  <a:pt x="78023" y="50620"/>
                </a:lnTo>
                <a:lnTo>
                  <a:pt x="78023" y="42416"/>
                </a:lnTo>
                <a:close/>
                <a:moveTo>
                  <a:pt x="95157" y="42416"/>
                </a:moveTo>
                <a:lnTo>
                  <a:pt x="95157" y="50620"/>
                </a:lnTo>
                <a:lnTo>
                  <a:pt x="86730" y="50620"/>
                </a:lnTo>
                <a:lnTo>
                  <a:pt x="86730" y="42416"/>
                </a:lnTo>
                <a:close/>
                <a:moveTo>
                  <a:pt x="103808" y="42416"/>
                </a:moveTo>
                <a:lnTo>
                  <a:pt x="103808" y="50620"/>
                </a:lnTo>
                <a:lnTo>
                  <a:pt x="95380" y="50620"/>
                </a:lnTo>
                <a:lnTo>
                  <a:pt x="95380" y="42416"/>
                </a:lnTo>
                <a:close/>
                <a:moveTo>
                  <a:pt x="112458" y="42416"/>
                </a:moveTo>
                <a:lnTo>
                  <a:pt x="112458" y="50620"/>
                </a:lnTo>
                <a:lnTo>
                  <a:pt x="104031" y="50620"/>
                </a:lnTo>
                <a:lnTo>
                  <a:pt x="104031" y="42416"/>
                </a:lnTo>
                <a:close/>
                <a:moveTo>
                  <a:pt x="121109" y="42416"/>
                </a:moveTo>
                <a:lnTo>
                  <a:pt x="121109" y="50620"/>
                </a:lnTo>
                <a:lnTo>
                  <a:pt x="112681" y="50620"/>
                </a:lnTo>
                <a:lnTo>
                  <a:pt x="112681" y="42416"/>
                </a:lnTo>
                <a:close/>
                <a:moveTo>
                  <a:pt x="129760" y="42416"/>
                </a:moveTo>
                <a:lnTo>
                  <a:pt x="129760" y="50620"/>
                </a:lnTo>
                <a:lnTo>
                  <a:pt x="121332" y="50620"/>
                </a:lnTo>
                <a:lnTo>
                  <a:pt x="121332" y="42416"/>
                </a:lnTo>
                <a:close/>
                <a:moveTo>
                  <a:pt x="138410" y="42416"/>
                </a:moveTo>
                <a:lnTo>
                  <a:pt x="138410" y="50620"/>
                </a:lnTo>
                <a:lnTo>
                  <a:pt x="129983" y="50620"/>
                </a:lnTo>
                <a:lnTo>
                  <a:pt x="129983" y="42416"/>
                </a:lnTo>
                <a:close/>
                <a:moveTo>
                  <a:pt x="147117" y="42416"/>
                </a:moveTo>
                <a:lnTo>
                  <a:pt x="147117" y="50620"/>
                </a:lnTo>
                <a:lnTo>
                  <a:pt x="138633" y="50620"/>
                </a:lnTo>
                <a:lnTo>
                  <a:pt x="138633" y="42416"/>
                </a:lnTo>
                <a:close/>
                <a:moveTo>
                  <a:pt x="155767" y="42416"/>
                </a:moveTo>
                <a:lnTo>
                  <a:pt x="155767" y="50620"/>
                </a:lnTo>
                <a:lnTo>
                  <a:pt x="147340" y="50620"/>
                </a:lnTo>
                <a:lnTo>
                  <a:pt x="147340" y="42416"/>
                </a:lnTo>
                <a:close/>
                <a:moveTo>
                  <a:pt x="164418" y="42416"/>
                </a:moveTo>
                <a:lnTo>
                  <a:pt x="164418" y="50620"/>
                </a:lnTo>
                <a:lnTo>
                  <a:pt x="155990" y="50620"/>
                </a:lnTo>
                <a:lnTo>
                  <a:pt x="155990" y="42416"/>
                </a:lnTo>
                <a:close/>
                <a:moveTo>
                  <a:pt x="173069" y="42416"/>
                </a:moveTo>
                <a:lnTo>
                  <a:pt x="173069" y="50620"/>
                </a:lnTo>
                <a:lnTo>
                  <a:pt x="164641" y="50620"/>
                </a:lnTo>
                <a:lnTo>
                  <a:pt x="164641" y="42416"/>
                </a:lnTo>
                <a:close/>
                <a:moveTo>
                  <a:pt x="181719" y="42416"/>
                </a:moveTo>
                <a:lnTo>
                  <a:pt x="181719" y="50620"/>
                </a:lnTo>
                <a:lnTo>
                  <a:pt x="173292" y="50620"/>
                </a:lnTo>
                <a:lnTo>
                  <a:pt x="173292" y="42416"/>
                </a:lnTo>
                <a:close/>
                <a:moveTo>
                  <a:pt x="190370" y="42416"/>
                </a:moveTo>
                <a:lnTo>
                  <a:pt x="190370" y="50620"/>
                </a:lnTo>
                <a:lnTo>
                  <a:pt x="181942" y="50620"/>
                </a:lnTo>
                <a:lnTo>
                  <a:pt x="181942" y="42416"/>
                </a:lnTo>
                <a:close/>
                <a:moveTo>
                  <a:pt x="199020" y="42416"/>
                </a:moveTo>
                <a:lnTo>
                  <a:pt x="199020" y="50620"/>
                </a:lnTo>
                <a:lnTo>
                  <a:pt x="190593" y="50620"/>
                </a:lnTo>
                <a:lnTo>
                  <a:pt x="190593" y="42416"/>
                </a:lnTo>
                <a:close/>
                <a:moveTo>
                  <a:pt x="207727" y="42416"/>
                </a:moveTo>
                <a:lnTo>
                  <a:pt x="207727" y="50620"/>
                </a:lnTo>
                <a:lnTo>
                  <a:pt x="199244" y="50620"/>
                </a:lnTo>
                <a:lnTo>
                  <a:pt x="199244" y="42416"/>
                </a:lnTo>
                <a:close/>
                <a:moveTo>
                  <a:pt x="216377" y="42416"/>
                </a:moveTo>
                <a:lnTo>
                  <a:pt x="216377" y="50620"/>
                </a:lnTo>
                <a:lnTo>
                  <a:pt x="207950" y="50620"/>
                </a:lnTo>
                <a:lnTo>
                  <a:pt x="207950" y="42416"/>
                </a:lnTo>
                <a:close/>
                <a:moveTo>
                  <a:pt x="225028" y="42416"/>
                </a:moveTo>
                <a:lnTo>
                  <a:pt x="225028" y="50620"/>
                </a:lnTo>
                <a:lnTo>
                  <a:pt x="216601" y="50620"/>
                </a:lnTo>
                <a:lnTo>
                  <a:pt x="216601" y="42416"/>
                </a:lnTo>
                <a:close/>
                <a:moveTo>
                  <a:pt x="233679" y="42416"/>
                </a:moveTo>
                <a:lnTo>
                  <a:pt x="233679" y="50620"/>
                </a:lnTo>
                <a:lnTo>
                  <a:pt x="225251" y="50620"/>
                </a:lnTo>
                <a:lnTo>
                  <a:pt x="225251" y="42416"/>
                </a:lnTo>
                <a:close/>
                <a:moveTo>
                  <a:pt x="242329" y="42416"/>
                </a:moveTo>
                <a:lnTo>
                  <a:pt x="242329" y="50620"/>
                </a:lnTo>
                <a:lnTo>
                  <a:pt x="233902" y="50620"/>
                </a:lnTo>
                <a:lnTo>
                  <a:pt x="233902" y="42416"/>
                </a:lnTo>
                <a:close/>
                <a:moveTo>
                  <a:pt x="250980" y="42416"/>
                </a:moveTo>
                <a:lnTo>
                  <a:pt x="250980" y="50620"/>
                </a:lnTo>
                <a:lnTo>
                  <a:pt x="242553" y="50620"/>
                </a:lnTo>
                <a:lnTo>
                  <a:pt x="242553" y="42416"/>
                </a:lnTo>
                <a:close/>
                <a:moveTo>
                  <a:pt x="259686" y="42416"/>
                </a:moveTo>
                <a:lnTo>
                  <a:pt x="259686" y="50620"/>
                </a:lnTo>
                <a:lnTo>
                  <a:pt x="251203" y="50620"/>
                </a:lnTo>
                <a:lnTo>
                  <a:pt x="251203" y="42416"/>
                </a:lnTo>
                <a:close/>
                <a:moveTo>
                  <a:pt x="268337" y="42416"/>
                </a:moveTo>
                <a:lnTo>
                  <a:pt x="268337" y="50620"/>
                </a:lnTo>
                <a:lnTo>
                  <a:pt x="259910" y="50620"/>
                </a:lnTo>
                <a:lnTo>
                  <a:pt x="259910" y="42416"/>
                </a:lnTo>
                <a:close/>
                <a:moveTo>
                  <a:pt x="276988" y="42416"/>
                </a:moveTo>
                <a:lnTo>
                  <a:pt x="276988" y="50620"/>
                </a:lnTo>
                <a:lnTo>
                  <a:pt x="268560" y="50620"/>
                </a:lnTo>
                <a:lnTo>
                  <a:pt x="268560" y="42416"/>
                </a:lnTo>
                <a:close/>
                <a:moveTo>
                  <a:pt x="17190" y="50843"/>
                </a:moveTo>
                <a:lnTo>
                  <a:pt x="17190" y="59103"/>
                </a:lnTo>
                <a:lnTo>
                  <a:pt x="8762" y="59103"/>
                </a:lnTo>
                <a:lnTo>
                  <a:pt x="8762" y="50843"/>
                </a:lnTo>
                <a:close/>
                <a:moveTo>
                  <a:pt x="25840" y="50843"/>
                </a:moveTo>
                <a:lnTo>
                  <a:pt x="25840" y="59103"/>
                </a:lnTo>
                <a:lnTo>
                  <a:pt x="17413" y="59103"/>
                </a:lnTo>
                <a:lnTo>
                  <a:pt x="17413" y="50843"/>
                </a:lnTo>
                <a:close/>
                <a:moveTo>
                  <a:pt x="34547" y="50843"/>
                </a:moveTo>
                <a:lnTo>
                  <a:pt x="34547" y="59103"/>
                </a:lnTo>
                <a:lnTo>
                  <a:pt x="26064" y="59103"/>
                </a:lnTo>
                <a:lnTo>
                  <a:pt x="26064" y="50843"/>
                </a:lnTo>
                <a:close/>
                <a:moveTo>
                  <a:pt x="43197" y="50843"/>
                </a:moveTo>
                <a:lnTo>
                  <a:pt x="43197" y="59103"/>
                </a:lnTo>
                <a:lnTo>
                  <a:pt x="34770" y="59103"/>
                </a:lnTo>
                <a:lnTo>
                  <a:pt x="34770" y="50843"/>
                </a:lnTo>
                <a:close/>
                <a:moveTo>
                  <a:pt x="51848" y="50843"/>
                </a:moveTo>
                <a:lnTo>
                  <a:pt x="51848" y="59103"/>
                </a:lnTo>
                <a:lnTo>
                  <a:pt x="43421" y="59103"/>
                </a:lnTo>
                <a:lnTo>
                  <a:pt x="43421" y="50843"/>
                </a:lnTo>
                <a:close/>
                <a:moveTo>
                  <a:pt x="60499" y="50843"/>
                </a:moveTo>
                <a:lnTo>
                  <a:pt x="60499" y="59103"/>
                </a:lnTo>
                <a:lnTo>
                  <a:pt x="52071" y="59103"/>
                </a:lnTo>
                <a:lnTo>
                  <a:pt x="52071" y="50843"/>
                </a:lnTo>
                <a:close/>
                <a:moveTo>
                  <a:pt x="69149" y="50843"/>
                </a:moveTo>
                <a:lnTo>
                  <a:pt x="69149" y="59103"/>
                </a:lnTo>
                <a:lnTo>
                  <a:pt x="60722" y="59103"/>
                </a:lnTo>
                <a:lnTo>
                  <a:pt x="60722" y="50843"/>
                </a:lnTo>
                <a:close/>
                <a:moveTo>
                  <a:pt x="77800" y="50843"/>
                </a:moveTo>
                <a:lnTo>
                  <a:pt x="77800" y="59103"/>
                </a:lnTo>
                <a:lnTo>
                  <a:pt x="69373" y="59103"/>
                </a:lnTo>
                <a:lnTo>
                  <a:pt x="69373" y="50843"/>
                </a:lnTo>
                <a:close/>
                <a:moveTo>
                  <a:pt x="86506" y="50843"/>
                </a:moveTo>
                <a:lnTo>
                  <a:pt x="86506" y="59103"/>
                </a:lnTo>
                <a:lnTo>
                  <a:pt x="78023" y="59103"/>
                </a:lnTo>
                <a:lnTo>
                  <a:pt x="78023" y="50843"/>
                </a:lnTo>
                <a:close/>
                <a:moveTo>
                  <a:pt x="95157" y="50843"/>
                </a:moveTo>
                <a:lnTo>
                  <a:pt x="95157" y="59103"/>
                </a:lnTo>
                <a:lnTo>
                  <a:pt x="86730" y="59103"/>
                </a:lnTo>
                <a:lnTo>
                  <a:pt x="86730" y="50843"/>
                </a:lnTo>
                <a:close/>
                <a:moveTo>
                  <a:pt x="103808" y="50843"/>
                </a:moveTo>
                <a:lnTo>
                  <a:pt x="103808" y="59103"/>
                </a:lnTo>
                <a:lnTo>
                  <a:pt x="95380" y="59103"/>
                </a:lnTo>
                <a:lnTo>
                  <a:pt x="95380" y="50843"/>
                </a:lnTo>
                <a:close/>
                <a:moveTo>
                  <a:pt x="112458" y="50843"/>
                </a:moveTo>
                <a:lnTo>
                  <a:pt x="112458" y="59103"/>
                </a:lnTo>
                <a:lnTo>
                  <a:pt x="104031" y="59103"/>
                </a:lnTo>
                <a:lnTo>
                  <a:pt x="104031" y="50843"/>
                </a:lnTo>
                <a:close/>
                <a:moveTo>
                  <a:pt x="121109" y="50843"/>
                </a:moveTo>
                <a:lnTo>
                  <a:pt x="121109" y="59103"/>
                </a:lnTo>
                <a:lnTo>
                  <a:pt x="112681" y="59103"/>
                </a:lnTo>
                <a:lnTo>
                  <a:pt x="112681" y="50843"/>
                </a:lnTo>
                <a:close/>
                <a:moveTo>
                  <a:pt x="129760" y="50843"/>
                </a:moveTo>
                <a:lnTo>
                  <a:pt x="129760" y="59103"/>
                </a:lnTo>
                <a:lnTo>
                  <a:pt x="121332" y="59103"/>
                </a:lnTo>
                <a:lnTo>
                  <a:pt x="121332" y="50843"/>
                </a:lnTo>
                <a:close/>
                <a:moveTo>
                  <a:pt x="138410" y="50843"/>
                </a:moveTo>
                <a:lnTo>
                  <a:pt x="138410" y="59103"/>
                </a:lnTo>
                <a:lnTo>
                  <a:pt x="129983" y="59103"/>
                </a:lnTo>
                <a:lnTo>
                  <a:pt x="129983" y="50843"/>
                </a:lnTo>
                <a:close/>
                <a:moveTo>
                  <a:pt x="147117" y="50843"/>
                </a:moveTo>
                <a:lnTo>
                  <a:pt x="147117" y="59103"/>
                </a:lnTo>
                <a:lnTo>
                  <a:pt x="138633" y="59103"/>
                </a:lnTo>
                <a:lnTo>
                  <a:pt x="138633" y="50843"/>
                </a:lnTo>
                <a:close/>
                <a:moveTo>
                  <a:pt x="155767" y="50843"/>
                </a:moveTo>
                <a:lnTo>
                  <a:pt x="155767" y="59103"/>
                </a:lnTo>
                <a:lnTo>
                  <a:pt x="147340" y="59103"/>
                </a:lnTo>
                <a:lnTo>
                  <a:pt x="147340" y="50843"/>
                </a:lnTo>
                <a:close/>
                <a:moveTo>
                  <a:pt x="164418" y="50843"/>
                </a:moveTo>
                <a:lnTo>
                  <a:pt x="164418" y="59103"/>
                </a:lnTo>
                <a:lnTo>
                  <a:pt x="155990" y="59103"/>
                </a:lnTo>
                <a:lnTo>
                  <a:pt x="155990" y="50843"/>
                </a:lnTo>
                <a:close/>
                <a:moveTo>
                  <a:pt x="173069" y="50843"/>
                </a:moveTo>
                <a:lnTo>
                  <a:pt x="173069" y="59103"/>
                </a:lnTo>
                <a:lnTo>
                  <a:pt x="164641" y="59103"/>
                </a:lnTo>
                <a:lnTo>
                  <a:pt x="164641" y="50843"/>
                </a:lnTo>
                <a:close/>
                <a:moveTo>
                  <a:pt x="181719" y="50843"/>
                </a:moveTo>
                <a:lnTo>
                  <a:pt x="181719" y="59103"/>
                </a:lnTo>
                <a:lnTo>
                  <a:pt x="173292" y="59103"/>
                </a:lnTo>
                <a:lnTo>
                  <a:pt x="173292" y="50843"/>
                </a:lnTo>
                <a:close/>
                <a:moveTo>
                  <a:pt x="190370" y="50843"/>
                </a:moveTo>
                <a:lnTo>
                  <a:pt x="190370" y="59103"/>
                </a:lnTo>
                <a:lnTo>
                  <a:pt x="181942" y="59103"/>
                </a:lnTo>
                <a:lnTo>
                  <a:pt x="181942" y="50843"/>
                </a:lnTo>
                <a:close/>
                <a:moveTo>
                  <a:pt x="199020" y="50843"/>
                </a:moveTo>
                <a:lnTo>
                  <a:pt x="199020" y="59103"/>
                </a:lnTo>
                <a:lnTo>
                  <a:pt x="190593" y="59103"/>
                </a:lnTo>
                <a:lnTo>
                  <a:pt x="190593" y="50843"/>
                </a:lnTo>
                <a:close/>
                <a:moveTo>
                  <a:pt x="207727" y="50843"/>
                </a:moveTo>
                <a:lnTo>
                  <a:pt x="207727" y="59103"/>
                </a:lnTo>
                <a:lnTo>
                  <a:pt x="199244" y="59103"/>
                </a:lnTo>
                <a:lnTo>
                  <a:pt x="199244" y="50843"/>
                </a:lnTo>
                <a:close/>
                <a:moveTo>
                  <a:pt x="216377" y="50843"/>
                </a:moveTo>
                <a:lnTo>
                  <a:pt x="216377" y="59103"/>
                </a:lnTo>
                <a:lnTo>
                  <a:pt x="207950" y="59103"/>
                </a:lnTo>
                <a:lnTo>
                  <a:pt x="207950" y="50843"/>
                </a:lnTo>
                <a:close/>
                <a:moveTo>
                  <a:pt x="225028" y="50843"/>
                </a:moveTo>
                <a:lnTo>
                  <a:pt x="225028" y="59103"/>
                </a:lnTo>
                <a:lnTo>
                  <a:pt x="216601" y="59103"/>
                </a:lnTo>
                <a:lnTo>
                  <a:pt x="216601" y="50843"/>
                </a:lnTo>
                <a:close/>
                <a:moveTo>
                  <a:pt x="233679" y="50843"/>
                </a:moveTo>
                <a:lnTo>
                  <a:pt x="233679" y="59103"/>
                </a:lnTo>
                <a:lnTo>
                  <a:pt x="225251" y="59103"/>
                </a:lnTo>
                <a:lnTo>
                  <a:pt x="225251" y="50843"/>
                </a:lnTo>
                <a:close/>
                <a:moveTo>
                  <a:pt x="242329" y="50843"/>
                </a:moveTo>
                <a:lnTo>
                  <a:pt x="242329" y="59103"/>
                </a:lnTo>
                <a:lnTo>
                  <a:pt x="233902" y="59103"/>
                </a:lnTo>
                <a:lnTo>
                  <a:pt x="233902" y="50843"/>
                </a:lnTo>
                <a:close/>
                <a:moveTo>
                  <a:pt x="250980" y="50843"/>
                </a:moveTo>
                <a:lnTo>
                  <a:pt x="250980" y="59103"/>
                </a:lnTo>
                <a:lnTo>
                  <a:pt x="242553" y="59103"/>
                </a:lnTo>
                <a:lnTo>
                  <a:pt x="242553" y="50843"/>
                </a:lnTo>
                <a:close/>
                <a:moveTo>
                  <a:pt x="259686" y="50843"/>
                </a:moveTo>
                <a:lnTo>
                  <a:pt x="259686" y="59103"/>
                </a:lnTo>
                <a:lnTo>
                  <a:pt x="251203" y="59103"/>
                </a:lnTo>
                <a:lnTo>
                  <a:pt x="251203" y="50843"/>
                </a:lnTo>
                <a:close/>
                <a:moveTo>
                  <a:pt x="268337" y="50843"/>
                </a:moveTo>
                <a:lnTo>
                  <a:pt x="268337" y="59103"/>
                </a:lnTo>
                <a:lnTo>
                  <a:pt x="259910" y="59103"/>
                </a:lnTo>
                <a:lnTo>
                  <a:pt x="259910" y="50843"/>
                </a:lnTo>
                <a:close/>
                <a:moveTo>
                  <a:pt x="276988" y="50843"/>
                </a:moveTo>
                <a:lnTo>
                  <a:pt x="276988" y="59103"/>
                </a:lnTo>
                <a:lnTo>
                  <a:pt x="268560" y="59103"/>
                </a:lnTo>
                <a:lnTo>
                  <a:pt x="268560" y="50843"/>
                </a:lnTo>
                <a:close/>
                <a:moveTo>
                  <a:pt x="17190" y="59326"/>
                </a:moveTo>
                <a:lnTo>
                  <a:pt x="17190" y="67586"/>
                </a:lnTo>
                <a:lnTo>
                  <a:pt x="8762" y="67586"/>
                </a:lnTo>
                <a:lnTo>
                  <a:pt x="8762" y="59326"/>
                </a:lnTo>
                <a:close/>
                <a:moveTo>
                  <a:pt x="25840" y="59326"/>
                </a:moveTo>
                <a:lnTo>
                  <a:pt x="25840" y="67586"/>
                </a:lnTo>
                <a:lnTo>
                  <a:pt x="17413" y="67586"/>
                </a:lnTo>
                <a:lnTo>
                  <a:pt x="17413" y="59326"/>
                </a:lnTo>
                <a:close/>
                <a:moveTo>
                  <a:pt x="34547" y="59326"/>
                </a:moveTo>
                <a:lnTo>
                  <a:pt x="34547" y="67586"/>
                </a:lnTo>
                <a:lnTo>
                  <a:pt x="26064" y="67586"/>
                </a:lnTo>
                <a:lnTo>
                  <a:pt x="26064" y="59326"/>
                </a:lnTo>
                <a:close/>
                <a:moveTo>
                  <a:pt x="43197" y="59326"/>
                </a:moveTo>
                <a:lnTo>
                  <a:pt x="43197" y="67586"/>
                </a:lnTo>
                <a:lnTo>
                  <a:pt x="34770" y="67586"/>
                </a:lnTo>
                <a:lnTo>
                  <a:pt x="34770" y="59326"/>
                </a:lnTo>
                <a:close/>
                <a:moveTo>
                  <a:pt x="51848" y="59326"/>
                </a:moveTo>
                <a:lnTo>
                  <a:pt x="51848" y="67586"/>
                </a:lnTo>
                <a:lnTo>
                  <a:pt x="43421" y="67586"/>
                </a:lnTo>
                <a:lnTo>
                  <a:pt x="43421" y="59326"/>
                </a:lnTo>
                <a:close/>
                <a:moveTo>
                  <a:pt x="60499" y="59326"/>
                </a:moveTo>
                <a:lnTo>
                  <a:pt x="60499" y="67586"/>
                </a:lnTo>
                <a:lnTo>
                  <a:pt x="52071" y="67586"/>
                </a:lnTo>
                <a:lnTo>
                  <a:pt x="52071" y="59326"/>
                </a:lnTo>
                <a:close/>
                <a:moveTo>
                  <a:pt x="69149" y="59326"/>
                </a:moveTo>
                <a:lnTo>
                  <a:pt x="69149" y="67586"/>
                </a:lnTo>
                <a:lnTo>
                  <a:pt x="60722" y="67586"/>
                </a:lnTo>
                <a:lnTo>
                  <a:pt x="60722" y="59326"/>
                </a:lnTo>
                <a:close/>
                <a:moveTo>
                  <a:pt x="77800" y="59326"/>
                </a:moveTo>
                <a:lnTo>
                  <a:pt x="77800" y="67586"/>
                </a:lnTo>
                <a:lnTo>
                  <a:pt x="69373" y="67586"/>
                </a:lnTo>
                <a:lnTo>
                  <a:pt x="69373" y="59326"/>
                </a:lnTo>
                <a:close/>
                <a:moveTo>
                  <a:pt x="86506" y="59326"/>
                </a:moveTo>
                <a:lnTo>
                  <a:pt x="86506" y="67586"/>
                </a:lnTo>
                <a:lnTo>
                  <a:pt x="78023" y="67586"/>
                </a:lnTo>
                <a:lnTo>
                  <a:pt x="78023" y="59326"/>
                </a:lnTo>
                <a:close/>
                <a:moveTo>
                  <a:pt x="95157" y="59326"/>
                </a:moveTo>
                <a:lnTo>
                  <a:pt x="95157" y="67586"/>
                </a:lnTo>
                <a:lnTo>
                  <a:pt x="86730" y="67586"/>
                </a:lnTo>
                <a:lnTo>
                  <a:pt x="86730" y="59326"/>
                </a:lnTo>
                <a:close/>
                <a:moveTo>
                  <a:pt x="103808" y="59326"/>
                </a:moveTo>
                <a:lnTo>
                  <a:pt x="103808" y="67586"/>
                </a:lnTo>
                <a:lnTo>
                  <a:pt x="95380" y="67586"/>
                </a:lnTo>
                <a:lnTo>
                  <a:pt x="95380" y="59326"/>
                </a:lnTo>
                <a:close/>
                <a:moveTo>
                  <a:pt x="112458" y="59326"/>
                </a:moveTo>
                <a:lnTo>
                  <a:pt x="112458" y="67586"/>
                </a:lnTo>
                <a:lnTo>
                  <a:pt x="104031" y="67586"/>
                </a:lnTo>
                <a:lnTo>
                  <a:pt x="104031" y="59326"/>
                </a:lnTo>
                <a:close/>
                <a:moveTo>
                  <a:pt x="121109" y="59326"/>
                </a:moveTo>
                <a:lnTo>
                  <a:pt x="121109" y="67586"/>
                </a:lnTo>
                <a:lnTo>
                  <a:pt x="112681" y="67586"/>
                </a:lnTo>
                <a:lnTo>
                  <a:pt x="112681" y="59326"/>
                </a:lnTo>
                <a:close/>
                <a:moveTo>
                  <a:pt x="129760" y="59326"/>
                </a:moveTo>
                <a:lnTo>
                  <a:pt x="129760" y="67586"/>
                </a:lnTo>
                <a:lnTo>
                  <a:pt x="121332" y="67586"/>
                </a:lnTo>
                <a:lnTo>
                  <a:pt x="121332" y="59326"/>
                </a:lnTo>
                <a:close/>
                <a:moveTo>
                  <a:pt x="138410" y="59326"/>
                </a:moveTo>
                <a:lnTo>
                  <a:pt x="138410" y="67586"/>
                </a:lnTo>
                <a:lnTo>
                  <a:pt x="129983" y="67586"/>
                </a:lnTo>
                <a:lnTo>
                  <a:pt x="129983" y="59326"/>
                </a:lnTo>
                <a:close/>
                <a:moveTo>
                  <a:pt x="147117" y="59326"/>
                </a:moveTo>
                <a:lnTo>
                  <a:pt x="147117" y="67586"/>
                </a:lnTo>
                <a:lnTo>
                  <a:pt x="138633" y="67586"/>
                </a:lnTo>
                <a:lnTo>
                  <a:pt x="138633" y="59326"/>
                </a:lnTo>
                <a:close/>
                <a:moveTo>
                  <a:pt x="155767" y="59326"/>
                </a:moveTo>
                <a:lnTo>
                  <a:pt x="155767" y="67586"/>
                </a:lnTo>
                <a:lnTo>
                  <a:pt x="147340" y="67586"/>
                </a:lnTo>
                <a:lnTo>
                  <a:pt x="147340" y="59326"/>
                </a:lnTo>
                <a:close/>
                <a:moveTo>
                  <a:pt x="164418" y="59326"/>
                </a:moveTo>
                <a:lnTo>
                  <a:pt x="164418" y="67586"/>
                </a:lnTo>
                <a:lnTo>
                  <a:pt x="155990" y="67586"/>
                </a:lnTo>
                <a:lnTo>
                  <a:pt x="155990" y="59326"/>
                </a:lnTo>
                <a:close/>
                <a:moveTo>
                  <a:pt x="173069" y="59326"/>
                </a:moveTo>
                <a:lnTo>
                  <a:pt x="173069" y="67586"/>
                </a:lnTo>
                <a:lnTo>
                  <a:pt x="164641" y="67586"/>
                </a:lnTo>
                <a:lnTo>
                  <a:pt x="164641" y="59326"/>
                </a:lnTo>
                <a:close/>
                <a:moveTo>
                  <a:pt x="181719" y="59326"/>
                </a:moveTo>
                <a:lnTo>
                  <a:pt x="181719" y="67586"/>
                </a:lnTo>
                <a:lnTo>
                  <a:pt x="173292" y="67586"/>
                </a:lnTo>
                <a:lnTo>
                  <a:pt x="173292" y="59326"/>
                </a:lnTo>
                <a:close/>
                <a:moveTo>
                  <a:pt x="190370" y="59326"/>
                </a:moveTo>
                <a:lnTo>
                  <a:pt x="190370" y="67586"/>
                </a:lnTo>
                <a:lnTo>
                  <a:pt x="181942" y="67586"/>
                </a:lnTo>
                <a:lnTo>
                  <a:pt x="181942" y="59326"/>
                </a:lnTo>
                <a:close/>
                <a:moveTo>
                  <a:pt x="199020" y="59326"/>
                </a:moveTo>
                <a:lnTo>
                  <a:pt x="199020" y="67586"/>
                </a:lnTo>
                <a:lnTo>
                  <a:pt x="190593" y="67586"/>
                </a:lnTo>
                <a:lnTo>
                  <a:pt x="190593" y="59326"/>
                </a:lnTo>
                <a:close/>
                <a:moveTo>
                  <a:pt x="207727" y="59326"/>
                </a:moveTo>
                <a:lnTo>
                  <a:pt x="207727" y="67586"/>
                </a:lnTo>
                <a:lnTo>
                  <a:pt x="199244" y="67586"/>
                </a:lnTo>
                <a:lnTo>
                  <a:pt x="199244" y="59326"/>
                </a:lnTo>
                <a:close/>
                <a:moveTo>
                  <a:pt x="216377" y="59326"/>
                </a:moveTo>
                <a:lnTo>
                  <a:pt x="216377" y="67586"/>
                </a:lnTo>
                <a:lnTo>
                  <a:pt x="207950" y="67586"/>
                </a:lnTo>
                <a:lnTo>
                  <a:pt x="207950" y="59326"/>
                </a:lnTo>
                <a:close/>
                <a:moveTo>
                  <a:pt x="225028" y="59326"/>
                </a:moveTo>
                <a:lnTo>
                  <a:pt x="225028" y="67586"/>
                </a:lnTo>
                <a:lnTo>
                  <a:pt x="216601" y="67586"/>
                </a:lnTo>
                <a:lnTo>
                  <a:pt x="216601" y="59326"/>
                </a:lnTo>
                <a:close/>
                <a:moveTo>
                  <a:pt x="233679" y="59326"/>
                </a:moveTo>
                <a:lnTo>
                  <a:pt x="233679" y="67586"/>
                </a:lnTo>
                <a:lnTo>
                  <a:pt x="225251" y="67586"/>
                </a:lnTo>
                <a:lnTo>
                  <a:pt x="225251" y="59326"/>
                </a:lnTo>
                <a:close/>
                <a:moveTo>
                  <a:pt x="242329" y="59326"/>
                </a:moveTo>
                <a:lnTo>
                  <a:pt x="242329" y="67586"/>
                </a:lnTo>
                <a:lnTo>
                  <a:pt x="233902" y="67586"/>
                </a:lnTo>
                <a:lnTo>
                  <a:pt x="233902" y="59326"/>
                </a:lnTo>
                <a:close/>
                <a:moveTo>
                  <a:pt x="250980" y="59326"/>
                </a:moveTo>
                <a:lnTo>
                  <a:pt x="250980" y="67586"/>
                </a:lnTo>
                <a:lnTo>
                  <a:pt x="242553" y="67586"/>
                </a:lnTo>
                <a:lnTo>
                  <a:pt x="242553" y="59326"/>
                </a:lnTo>
                <a:close/>
                <a:moveTo>
                  <a:pt x="259686" y="59326"/>
                </a:moveTo>
                <a:lnTo>
                  <a:pt x="259686" y="67586"/>
                </a:lnTo>
                <a:lnTo>
                  <a:pt x="251203" y="67586"/>
                </a:lnTo>
                <a:lnTo>
                  <a:pt x="251203" y="59326"/>
                </a:lnTo>
                <a:close/>
                <a:moveTo>
                  <a:pt x="268337" y="59326"/>
                </a:moveTo>
                <a:lnTo>
                  <a:pt x="268337" y="67586"/>
                </a:lnTo>
                <a:lnTo>
                  <a:pt x="259910" y="67586"/>
                </a:lnTo>
                <a:lnTo>
                  <a:pt x="259910" y="59326"/>
                </a:lnTo>
                <a:close/>
                <a:moveTo>
                  <a:pt x="276988" y="59326"/>
                </a:moveTo>
                <a:lnTo>
                  <a:pt x="276988" y="67586"/>
                </a:lnTo>
                <a:lnTo>
                  <a:pt x="268560" y="67586"/>
                </a:lnTo>
                <a:lnTo>
                  <a:pt x="268560" y="59326"/>
                </a:lnTo>
                <a:close/>
                <a:moveTo>
                  <a:pt x="17190" y="67810"/>
                </a:moveTo>
                <a:lnTo>
                  <a:pt x="17190" y="76014"/>
                </a:lnTo>
                <a:lnTo>
                  <a:pt x="8762" y="76014"/>
                </a:lnTo>
                <a:lnTo>
                  <a:pt x="8762" y="67810"/>
                </a:lnTo>
                <a:close/>
                <a:moveTo>
                  <a:pt x="25840" y="67810"/>
                </a:moveTo>
                <a:lnTo>
                  <a:pt x="25840" y="76014"/>
                </a:lnTo>
                <a:lnTo>
                  <a:pt x="17413" y="76014"/>
                </a:lnTo>
                <a:lnTo>
                  <a:pt x="17413" y="67810"/>
                </a:lnTo>
                <a:close/>
                <a:moveTo>
                  <a:pt x="34547" y="67810"/>
                </a:moveTo>
                <a:lnTo>
                  <a:pt x="34547" y="76014"/>
                </a:lnTo>
                <a:lnTo>
                  <a:pt x="26064" y="76014"/>
                </a:lnTo>
                <a:lnTo>
                  <a:pt x="26064" y="67810"/>
                </a:lnTo>
                <a:close/>
                <a:moveTo>
                  <a:pt x="43197" y="67810"/>
                </a:moveTo>
                <a:lnTo>
                  <a:pt x="43197" y="76014"/>
                </a:lnTo>
                <a:lnTo>
                  <a:pt x="34770" y="76014"/>
                </a:lnTo>
                <a:lnTo>
                  <a:pt x="34770" y="67810"/>
                </a:lnTo>
                <a:close/>
                <a:moveTo>
                  <a:pt x="51848" y="67810"/>
                </a:moveTo>
                <a:lnTo>
                  <a:pt x="51848" y="76014"/>
                </a:lnTo>
                <a:lnTo>
                  <a:pt x="43421" y="76014"/>
                </a:lnTo>
                <a:lnTo>
                  <a:pt x="43421" y="67810"/>
                </a:lnTo>
                <a:close/>
                <a:moveTo>
                  <a:pt x="60499" y="67810"/>
                </a:moveTo>
                <a:lnTo>
                  <a:pt x="60499" y="76014"/>
                </a:lnTo>
                <a:lnTo>
                  <a:pt x="52071" y="76014"/>
                </a:lnTo>
                <a:lnTo>
                  <a:pt x="52071" y="67810"/>
                </a:lnTo>
                <a:close/>
                <a:moveTo>
                  <a:pt x="69149" y="67810"/>
                </a:moveTo>
                <a:lnTo>
                  <a:pt x="69149" y="76014"/>
                </a:lnTo>
                <a:lnTo>
                  <a:pt x="60722" y="76014"/>
                </a:lnTo>
                <a:lnTo>
                  <a:pt x="60722" y="67810"/>
                </a:lnTo>
                <a:close/>
                <a:moveTo>
                  <a:pt x="77800" y="67810"/>
                </a:moveTo>
                <a:lnTo>
                  <a:pt x="77800" y="76014"/>
                </a:lnTo>
                <a:lnTo>
                  <a:pt x="69373" y="76014"/>
                </a:lnTo>
                <a:lnTo>
                  <a:pt x="69373" y="67810"/>
                </a:lnTo>
                <a:close/>
                <a:moveTo>
                  <a:pt x="86506" y="67810"/>
                </a:moveTo>
                <a:lnTo>
                  <a:pt x="86506" y="76014"/>
                </a:lnTo>
                <a:lnTo>
                  <a:pt x="78023" y="76014"/>
                </a:lnTo>
                <a:lnTo>
                  <a:pt x="78023" y="67810"/>
                </a:lnTo>
                <a:close/>
                <a:moveTo>
                  <a:pt x="95157" y="67810"/>
                </a:moveTo>
                <a:lnTo>
                  <a:pt x="95157" y="76014"/>
                </a:lnTo>
                <a:lnTo>
                  <a:pt x="86730" y="76014"/>
                </a:lnTo>
                <a:lnTo>
                  <a:pt x="86730" y="67810"/>
                </a:lnTo>
                <a:close/>
                <a:moveTo>
                  <a:pt x="103808" y="67810"/>
                </a:moveTo>
                <a:lnTo>
                  <a:pt x="103808" y="76014"/>
                </a:lnTo>
                <a:lnTo>
                  <a:pt x="95380" y="76014"/>
                </a:lnTo>
                <a:lnTo>
                  <a:pt x="95380" y="67810"/>
                </a:lnTo>
                <a:close/>
                <a:moveTo>
                  <a:pt x="112458" y="67810"/>
                </a:moveTo>
                <a:lnTo>
                  <a:pt x="112458" y="76014"/>
                </a:lnTo>
                <a:lnTo>
                  <a:pt x="104031" y="76014"/>
                </a:lnTo>
                <a:lnTo>
                  <a:pt x="104031" y="67810"/>
                </a:lnTo>
                <a:close/>
                <a:moveTo>
                  <a:pt x="121109" y="67810"/>
                </a:moveTo>
                <a:lnTo>
                  <a:pt x="121109" y="76014"/>
                </a:lnTo>
                <a:lnTo>
                  <a:pt x="112681" y="76014"/>
                </a:lnTo>
                <a:lnTo>
                  <a:pt x="112681" y="67810"/>
                </a:lnTo>
                <a:close/>
                <a:moveTo>
                  <a:pt x="129760" y="67810"/>
                </a:moveTo>
                <a:lnTo>
                  <a:pt x="129760" y="76014"/>
                </a:lnTo>
                <a:lnTo>
                  <a:pt x="121332" y="76014"/>
                </a:lnTo>
                <a:lnTo>
                  <a:pt x="121332" y="67810"/>
                </a:lnTo>
                <a:close/>
                <a:moveTo>
                  <a:pt x="138410" y="67810"/>
                </a:moveTo>
                <a:lnTo>
                  <a:pt x="138410" y="76014"/>
                </a:lnTo>
                <a:lnTo>
                  <a:pt x="129983" y="76014"/>
                </a:lnTo>
                <a:lnTo>
                  <a:pt x="129983" y="67810"/>
                </a:lnTo>
                <a:close/>
                <a:moveTo>
                  <a:pt x="147117" y="67810"/>
                </a:moveTo>
                <a:lnTo>
                  <a:pt x="147117" y="76014"/>
                </a:lnTo>
                <a:lnTo>
                  <a:pt x="138633" y="76014"/>
                </a:lnTo>
                <a:lnTo>
                  <a:pt x="138633" y="67810"/>
                </a:lnTo>
                <a:close/>
                <a:moveTo>
                  <a:pt x="155767" y="67810"/>
                </a:moveTo>
                <a:lnTo>
                  <a:pt x="155767" y="76014"/>
                </a:lnTo>
                <a:lnTo>
                  <a:pt x="147340" y="76014"/>
                </a:lnTo>
                <a:lnTo>
                  <a:pt x="147340" y="67810"/>
                </a:lnTo>
                <a:close/>
                <a:moveTo>
                  <a:pt x="164418" y="67810"/>
                </a:moveTo>
                <a:lnTo>
                  <a:pt x="164418" y="76014"/>
                </a:lnTo>
                <a:lnTo>
                  <a:pt x="155990" y="76014"/>
                </a:lnTo>
                <a:lnTo>
                  <a:pt x="155990" y="67810"/>
                </a:lnTo>
                <a:close/>
                <a:moveTo>
                  <a:pt x="173069" y="67810"/>
                </a:moveTo>
                <a:lnTo>
                  <a:pt x="173069" y="76014"/>
                </a:lnTo>
                <a:lnTo>
                  <a:pt x="164641" y="76014"/>
                </a:lnTo>
                <a:lnTo>
                  <a:pt x="164641" y="67810"/>
                </a:lnTo>
                <a:close/>
                <a:moveTo>
                  <a:pt x="181719" y="67810"/>
                </a:moveTo>
                <a:lnTo>
                  <a:pt x="181719" y="76014"/>
                </a:lnTo>
                <a:lnTo>
                  <a:pt x="173292" y="76014"/>
                </a:lnTo>
                <a:lnTo>
                  <a:pt x="173292" y="67810"/>
                </a:lnTo>
                <a:close/>
                <a:moveTo>
                  <a:pt x="190370" y="67810"/>
                </a:moveTo>
                <a:lnTo>
                  <a:pt x="190370" y="76014"/>
                </a:lnTo>
                <a:lnTo>
                  <a:pt x="181942" y="76014"/>
                </a:lnTo>
                <a:lnTo>
                  <a:pt x="181942" y="67810"/>
                </a:lnTo>
                <a:close/>
                <a:moveTo>
                  <a:pt x="199020" y="67810"/>
                </a:moveTo>
                <a:lnTo>
                  <a:pt x="199020" y="76014"/>
                </a:lnTo>
                <a:lnTo>
                  <a:pt x="190593" y="76014"/>
                </a:lnTo>
                <a:lnTo>
                  <a:pt x="190593" y="67810"/>
                </a:lnTo>
                <a:close/>
                <a:moveTo>
                  <a:pt x="207727" y="67810"/>
                </a:moveTo>
                <a:lnTo>
                  <a:pt x="207727" y="76014"/>
                </a:lnTo>
                <a:lnTo>
                  <a:pt x="199244" y="76014"/>
                </a:lnTo>
                <a:lnTo>
                  <a:pt x="199244" y="67810"/>
                </a:lnTo>
                <a:close/>
                <a:moveTo>
                  <a:pt x="216377" y="67810"/>
                </a:moveTo>
                <a:lnTo>
                  <a:pt x="216377" y="76014"/>
                </a:lnTo>
                <a:lnTo>
                  <a:pt x="207950" y="76014"/>
                </a:lnTo>
                <a:lnTo>
                  <a:pt x="207950" y="67810"/>
                </a:lnTo>
                <a:close/>
                <a:moveTo>
                  <a:pt x="225028" y="67810"/>
                </a:moveTo>
                <a:lnTo>
                  <a:pt x="225028" y="76014"/>
                </a:lnTo>
                <a:lnTo>
                  <a:pt x="216601" y="76014"/>
                </a:lnTo>
                <a:lnTo>
                  <a:pt x="216601" y="67810"/>
                </a:lnTo>
                <a:close/>
                <a:moveTo>
                  <a:pt x="233679" y="67810"/>
                </a:moveTo>
                <a:lnTo>
                  <a:pt x="233679" y="76014"/>
                </a:lnTo>
                <a:lnTo>
                  <a:pt x="225251" y="76014"/>
                </a:lnTo>
                <a:lnTo>
                  <a:pt x="225251" y="67810"/>
                </a:lnTo>
                <a:close/>
                <a:moveTo>
                  <a:pt x="242329" y="67810"/>
                </a:moveTo>
                <a:lnTo>
                  <a:pt x="242329" y="76014"/>
                </a:lnTo>
                <a:lnTo>
                  <a:pt x="233902" y="76014"/>
                </a:lnTo>
                <a:lnTo>
                  <a:pt x="233902" y="67810"/>
                </a:lnTo>
                <a:close/>
                <a:moveTo>
                  <a:pt x="250980" y="67810"/>
                </a:moveTo>
                <a:lnTo>
                  <a:pt x="250980" y="76014"/>
                </a:lnTo>
                <a:lnTo>
                  <a:pt x="242553" y="76014"/>
                </a:lnTo>
                <a:lnTo>
                  <a:pt x="242553" y="67810"/>
                </a:lnTo>
                <a:close/>
                <a:moveTo>
                  <a:pt x="259686" y="67810"/>
                </a:moveTo>
                <a:lnTo>
                  <a:pt x="259686" y="76014"/>
                </a:lnTo>
                <a:lnTo>
                  <a:pt x="251203" y="76014"/>
                </a:lnTo>
                <a:lnTo>
                  <a:pt x="251203" y="67810"/>
                </a:lnTo>
                <a:close/>
                <a:moveTo>
                  <a:pt x="268337" y="67810"/>
                </a:moveTo>
                <a:lnTo>
                  <a:pt x="268337" y="76014"/>
                </a:lnTo>
                <a:lnTo>
                  <a:pt x="259910" y="76014"/>
                </a:lnTo>
                <a:lnTo>
                  <a:pt x="259910" y="67810"/>
                </a:lnTo>
                <a:close/>
                <a:moveTo>
                  <a:pt x="276988" y="67810"/>
                </a:moveTo>
                <a:lnTo>
                  <a:pt x="276988" y="76014"/>
                </a:lnTo>
                <a:lnTo>
                  <a:pt x="268560" y="76014"/>
                </a:lnTo>
                <a:lnTo>
                  <a:pt x="268560" y="67810"/>
                </a:lnTo>
                <a:close/>
                <a:moveTo>
                  <a:pt x="17190" y="76237"/>
                </a:moveTo>
                <a:lnTo>
                  <a:pt x="17190" y="84497"/>
                </a:lnTo>
                <a:lnTo>
                  <a:pt x="8762" y="84497"/>
                </a:lnTo>
                <a:lnTo>
                  <a:pt x="8762" y="76237"/>
                </a:lnTo>
                <a:close/>
                <a:moveTo>
                  <a:pt x="25840" y="76237"/>
                </a:moveTo>
                <a:lnTo>
                  <a:pt x="25840" y="84497"/>
                </a:lnTo>
                <a:lnTo>
                  <a:pt x="17413" y="84497"/>
                </a:lnTo>
                <a:lnTo>
                  <a:pt x="17413" y="76237"/>
                </a:lnTo>
                <a:close/>
                <a:moveTo>
                  <a:pt x="34547" y="76237"/>
                </a:moveTo>
                <a:lnTo>
                  <a:pt x="34547" y="84497"/>
                </a:lnTo>
                <a:lnTo>
                  <a:pt x="26064" y="84497"/>
                </a:lnTo>
                <a:lnTo>
                  <a:pt x="26064" y="76237"/>
                </a:lnTo>
                <a:close/>
                <a:moveTo>
                  <a:pt x="43197" y="76237"/>
                </a:moveTo>
                <a:lnTo>
                  <a:pt x="43197" y="84497"/>
                </a:lnTo>
                <a:lnTo>
                  <a:pt x="34770" y="84497"/>
                </a:lnTo>
                <a:lnTo>
                  <a:pt x="34770" y="76237"/>
                </a:lnTo>
                <a:close/>
                <a:moveTo>
                  <a:pt x="51848" y="76237"/>
                </a:moveTo>
                <a:lnTo>
                  <a:pt x="51848" y="84497"/>
                </a:lnTo>
                <a:lnTo>
                  <a:pt x="43421" y="84497"/>
                </a:lnTo>
                <a:lnTo>
                  <a:pt x="43421" y="76237"/>
                </a:lnTo>
                <a:close/>
                <a:moveTo>
                  <a:pt x="60499" y="76237"/>
                </a:moveTo>
                <a:lnTo>
                  <a:pt x="60499" y="84497"/>
                </a:lnTo>
                <a:lnTo>
                  <a:pt x="52071" y="84497"/>
                </a:lnTo>
                <a:lnTo>
                  <a:pt x="52071" y="76237"/>
                </a:lnTo>
                <a:close/>
                <a:moveTo>
                  <a:pt x="69149" y="76237"/>
                </a:moveTo>
                <a:lnTo>
                  <a:pt x="69149" y="84497"/>
                </a:lnTo>
                <a:lnTo>
                  <a:pt x="60722" y="84497"/>
                </a:lnTo>
                <a:lnTo>
                  <a:pt x="60722" y="76237"/>
                </a:lnTo>
                <a:close/>
                <a:moveTo>
                  <a:pt x="77800" y="76237"/>
                </a:moveTo>
                <a:lnTo>
                  <a:pt x="77800" y="84497"/>
                </a:lnTo>
                <a:lnTo>
                  <a:pt x="69373" y="84497"/>
                </a:lnTo>
                <a:lnTo>
                  <a:pt x="69373" y="76237"/>
                </a:lnTo>
                <a:close/>
                <a:moveTo>
                  <a:pt x="86506" y="76237"/>
                </a:moveTo>
                <a:lnTo>
                  <a:pt x="86506" y="84497"/>
                </a:lnTo>
                <a:lnTo>
                  <a:pt x="78023" y="84497"/>
                </a:lnTo>
                <a:lnTo>
                  <a:pt x="78023" y="76237"/>
                </a:lnTo>
                <a:close/>
                <a:moveTo>
                  <a:pt x="95157" y="76237"/>
                </a:moveTo>
                <a:lnTo>
                  <a:pt x="95157" y="84497"/>
                </a:lnTo>
                <a:lnTo>
                  <a:pt x="86730" y="84497"/>
                </a:lnTo>
                <a:lnTo>
                  <a:pt x="86730" y="76237"/>
                </a:lnTo>
                <a:close/>
                <a:moveTo>
                  <a:pt x="103808" y="76237"/>
                </a:moveTo>
                <a:lnTo>
                  <a:pt x="103808" y="84497"/>
                </a:lnTo>
                <a:lnTo>
                  <a:pt x="95380" y="84497"/>
                </a:lnTo>
                <a:lnTo>
                  <a:pt x="95380" y="76237"/>
                </a:lnTo>
                <a:close/>
                <a:moveTo>
                  <a:pt x="112458" y="76237"/>
                </a:moveTo>
                <a:lnTo>
                  <a:pt x="112458" y="84497"/>
                </a:lnTo>
                <a:lnTo>
                  <a:pt x="104031" y="84497"/>
                </a:lnTo>
                <a:lnTo>
                  <a:pt x="104031" y="76237"/>
                </a:lnTo>
                <a:close/>
                <a:moveTo>
                  <a:pt x="121109" y="76237"/>
                </a:moveTo>
                <a:lnTo>
                  <a:pt x="121109" y="84497"/>
                </a:lnTo>
                <a:lnTo>
                  <a:pt x="112681" y="84497"/>
                </a:lnTo>
                <a:lnTo>
                  <a:pt x="112681" y="76237"/>
                </a:lnTo>
                <a:close/>
                <a:moveTo>
                  <a:pt x="129760" y="76237"/>
                </a:moveTo>
                <a:lnTo>
                  <a:pt x="129760" y="84497"/>
                </a:lnTo>
                <a:lnTo>
                  <a:pt x="121332" y="84497"/>
                </a:lnTo>
                <a:lnTo>
                  <a:pt x="121332" y="76237"/>
                </a:lnTo>
                <a:close/>
                <a:moveTo>
                  <a:pt x="138410" y="76237"/>
                </a:moveTo>
                <a:lnTo>
                  <a:pt x="138410" y="84497"/>
                </a:lnTo>
                <a:lnTo>
                  <a:pt x="129983" y="84497"/>
                </a:lnTo>
                <a:lnTo>
                  <a:pt x="129983" y="76237"/>
                </a:lnTo>
                <a:close/>
                <a:moveTo>
                  <a:pt x="147117" y="76237"/>
                </a:moveTo>
                <a:lnTo>
                  <a:pt x="147117" y="84497"/>
                </a:lnTo>
                <a:lnTo>
                  <a:pt x="138633" y="84497"/>
                </a:lnTo>
                <a:lnTo>
                  <a:pt x="138633" y="76237"/>
                </a:lnTo>
                <a:close/>
                <a:moveTo>
                  <a:pt x="155767" y="76237"/>
                </a:moveTo>
                <a:lnTo>
                  <a:pt x="155767" y="84497"/>
                </a:lnTo>
                <a:lnTo>
                  <a:pt x="147340" y="84497"/>
                </a:lnTo>
                <a:lnTo>
                  <a:pt x="147340" y="76237"/>
                </a:lnTo>
                <a:close/>
                <a:moveTo>
                  <a:pt x="164418" y="76237"/>
                </a:moveTo>
                <a:lnTo>
                  <a:pt x="164418" y="84497"/>
                </a:lnTo>
                <a:lnTo>
                  <a:pt x="155990" y="84497"/>
                </a:lnTo>
                <a:lnTo>
                  <a:pt x="155990" y="76237"/>
                </a:lnTo>
                <a:close/>
                <a:moveTo>
                  <a:pt x="173069" y="76237"/>
                </a:moveTo>
                <a:lnTo>
                  <a:pt x="173069" y="84497"/>
                </a:lnTo>
                <a:lnTo>
                  <a:pt x="164641" y="84497"/>
                </a:lnTo>
                <a:lnTo>
                  <a:pt x="164641" y="76237"/>
                </a:lnTo>
                <a:close/>
                <a:moveTo>
                  <a:pt x="181719" y="76237"/>
                </a:moveTo>
                <a:lnTo>
                  <a:pt x="181719" y="84497"/>
                </a:lnTo>
                <a:lnTo>
                  <a:pt x="173292" y="84497"/>
                </a:lnTo>
                <a:lnTo>
                  <a:pt x="173292" y="76237"/>
                </a:lnTo>
                <a:close/>
                <a:moveTo>
                  <a:pt x="190370" y="76237"/>
                </a:moveTo>
                <a:lnTo>
                  <a:pt x="190370" y="84497"/>
                </a:lnTo>
                <a:lnTo>
                  <a:pt x="181942" y="84497"/>
                </a:lnTo>
                <a:lnTo>
                  <a:pt x="181942" y="76237"/>
                </a:lnTo>
                <a:close/>
                <a:moveTo>
                  <a:pt x="199020" y="76237"/>
                </a:moveTo>
                <a:lnTo>
                  <a:pt x="199020" y="84497"/>
                </a:lnTo>
                <a:lnTo>
                  <a:pt x="190593" y="84497"/>
                </a:lnTo>
                <a:lnTo>
                  <a:pt x="190593" y="76237"/>
                </a:lnTo>
                <a:close/>
                <a:moveTo>
                  <a:pt x="207727" y="76237"/>
                </a:moveTo>
                <a:lnTo>
                  <a:pt x="207727" y="84497"/>
                </a:lnTo>
                <a:lnTo>
                  <a:pt x="199244" y="84497"/>
                </a:lnTo>
                <a:lnTo>
                  <a:pt x="199244" y="76237"/>
                </a:lnTo>
                <a:close/>
                <a:moveTo>
                  <a:pt x="216377" y="76237"/>
                </a:moveTo>
                <a:lnTo>
                  <a:pt x="216377" y="84497"/>
                </a:lnTo>
                <a:lnTo>
                  <a:pt x="207950" y="84497"/>
                </a:lnTo>
                <a:lnTo>
                  <a:pt x="207950" y="76237"/>
                </a:lnTo>
                <a:close/>
                <a:moveTo>
                  <a:pt x="225028" y="76237"/>
                </a:moveTo>
                <a:lnTo>
                  <a:pt x="225028" y="84497"/>
                </a:lnTo>
                <a:lnTo>
                  <a:pt x="216601" y="84497"/>
                </a:lnTo>
                <a:lnTo>
                  <a:pt x="216601" y="76237"/>
                </a:lnTo>
                <a:close/>
                <a:moveTo>
                  <a:pt x="233679" y="76237"/>
                </a:moveTo>
                <a:lnTo>
                  <a:pt x="233679" y="84497"/>
                </a:lnTo>
                <a:lnTo>
                  <a:pt x="225251" y="84497"/>
                </a:lnTo>
                <a:lnTo>
                  <a:pt x="225251" y="76237"/>
                </a:lnTo>
                <a:close/>
                <a:moveTo>
                  <a:pt x="242329" y="76237"/>
                </a:moveTo>
                <a:lnTo>
                  <a:pt x="242329" y="84497"/>
                </a:lnTo>
                <a:lnTo>
                  <a:pt x="233902" y="84497"/>
                </a:lnTo>
                <a:lnTo>
                  <a:pt x="233902" y="76237"/>
                </a:lnTo>
                <a:close/>
                <a:moveTo>
                  <a:pt x="250980" y="76237"/>
                </a:moveTo>
                <a:lnTo>
                  <a:pt x="250980" y="84497"/>
                </a:lnTo>
                <a:lnTo>
                  <a:pt x="242553" y="84497"/>
                </a:lnTo>
                <a:lnTo>
                  <a:pt x="242553" y="76237"/>
                </a:lnTo>
                <a:close/>
                <a:moveTo>
                  <a:pt x="259686" y="76237"/>
                </a:moveTo>
                <a:lnTo>
                  <a:pt x="259686" y="84497"/>
                </a:lnTo>
                <a:lnTo>
                  <a:pt x="251203" y="84497"/>
                </a:lnTo>
                <a:lnTo>
                  <a:pt x="251203" y="76237"/>
                </a:lnTo>
                <a:close/>
                <a:moveTo>
                  <a:pt x="268337" y="76237"/>
                </a:moveTo>
                <a:lnTo>
                  <a:pt x="268337" y="84497"/>
                </a:lnTo>
                <a:lnTo>
                  <a:pt x="259910" y="84497"/>
                </a:lnTo>
                <a:lnTo>
                  <a:pt x="259910" y="76237"/>
                </a:lnTo>
                <a:close/>
                <a:moveTo>
                  <a:pt x="276988" y="76237"/>
                </a:moveTo>
                <a:lnTo>
                  <a:pt x="276988" y="84497"/>
                </a:lnTo>
                <a:lnTo>
                  <a:pt x="268560" y="84497"/>
                </a:lnTo>
                <a:lnTo>
                  <a:pt x="268560" y="76237"/>
                </a:lnTo>
                <a:close/>
                <a:moveTo>
                  <a:pt x="17190" y="84720"/>
                </a:moveTo>
                <a:lnTo>
                  <a:pt x="17190" y="92924"/>
                </a:lnTo>
                <a:lnTo>
                  <a:pt x="8762" y="92924"/>
                </a:lnTo>
                <a:lnTo>
                  <a:pt x="8762" y="84720"/>
                </a:lnTo>
                <a:close/>
                <a:moveTo>
                  <a:pt x="25840" y="84720"/>
                </a:moveTo>
                <a:lnTo>
                  <a:pt x="25840" y="92924"/>
                </a:lnTo>
                <a:lnTo>
                  <a:pt x="17413" y="92924"/>
                </a:lnTo>
                <a:lnTo>
                  <a:pt x="17413" y="84720"/>
                </a:lnTo>
                <a:close/>
                <a:moveTo>
                  <a:pt x="34547" y="84720"/>
                </a:moveTo>
                <a:lnTo>
                  <a:pt x="34547" y="92924"/>
                </a:lnTo>
                <a:lnTo>
                  <a:pt x="26064" y="92924"/>
                </a:lnTo>
                <a:lnTo>
                  <a:pt x="26064" y="84720"/>
                </a:lnTo>
                <a:close/>
                <a:moveTo>
                  <a:pt x="43197" y="84720"/>
                </a:moveTo>
                <a:lnTo>
                  <a:pt x="43197" y="92924"/>
                </a:lnTo>
                <a:lnTo>
                  <a:pt x="34770" y="92924"/>
                </a:lnTo>
                <a:lnTo>
                  <a:pt x="34770" y="84720"/>
                </a:lnTo>
                <a:close/>
                <a:moveTo>
                  <a:pt x="51848" y="84720"/>
                </a:moveTo>
                <a:lnTo>
                  <a:pt x="51848" y="92924"/>
                </a:lnTo>
                <a:lnTo>
                  <a:pt x="43421" y="92924"/>
                </a:lnTo>
                <a:lnTo>
                  <a:pt x="43421" y="84720"/>
                </a:lnTo>
                <a:close/>
                <a:moveTo>
                  <a:pt x="60499" y="84720"/>
                </a:moveTo>
                <a:lnTo>
                  <a:pt x="60499" y="92924"/>
                </a:lnTo>
                <a:lnTo>
                  <a:pt x="52071" y="92924"/>
                </a:lnTo>
                <a:lnTo>
                  <a:pt x="52071" y="84720"/>
                </a:lnTo>
                <a:close/>
                <a:moveTo>
                  <a:pt x="69149" y="84720"/>
                </a:moveTo>
                <a:lnTo>
                  <a:pt x="69149" y="92924"/>
                </a:lnTo>
                <a:lnTo>
                  <a:pt x="60722" y="92924"/>
                </a:lnTo>
                <a:lnTo>
                  <a:pt x="60722" y="84720"/>
                </a:lnTo>
                <a:close/>
                <a:moveTo>
                  <a:pt x="77800" y="84720"/>
                </a:moveTo>
                <a:lnTo>
                  <a:pt x="77800" y="92924"/>
                </a:lnTo>
                <a:lnTo>
                  <a:pt x="69373" y="92924"/>
                </a:lnTo>
                <a:lnTo>
                  <a:pt x="69373" y="84720"/>
                </a:lnTo>
                <a:close/>
                <a:moveTo>
                  <a:pt x="86506" y="84720"/>
                </a:moveTo>
                <a:lnTo>
                  <a:pt x="86506" y="92924"/>
                </a:lnTo>
                <a:lnTo>
                  <a:pt x="78023" y="92924"/>
                </a:lnTo>
                <a:lnTo>
                  <a:pt x="78023" y="84720"/>
                </a:lnTo>
                <a:close/>
                <a:moveTo>
                  <a:pt x="95157" y="84720"/>
                </a:moveTo>
                <a:lnTo>
                  <a:pt x="95157" y="92924"/>
                </a:lnTo>
                <a:lnTo>
                  <a:pt x="86730" y="92924"/>
                </a:lnTo>
                <a:lnTo>
                  <a:pt x="86730" y="84720"/>
                </a:lnTo>
                <a:close/>
                <a:moveTo>
                  <a:pt x="103808" y="84720"/>
                </a:moveTo>
                <a:lnTo>
                  <a:pt x="103808" y="92924"/>
                </a:lnTo>
                <a:lnTo>
                  <a:pt x="95380" y="92924"/>
                </a:lnTo>
                <a:lnTo>
                  <a:pt x="95380" y="84720"/>
                </a:lnTo>
                <a:close/>
                <a:moveTo>
                  <a:pt x="112458" y="84720"/>
                </a:moveTo>
                <a:lnTo>
                  <a:pt x="112458" y="92924"/>
                </a:lnTo>
                <a:lnTo>
                  <a:pt x="104031" y="92924"/>
                </a:lnTo>
                <a:lnTo>
                  <a:pt x="104031" y="84720"/>
                </a:lnTo>
                <a:close/>
                <a:moveTo>
                  <a:pt x="121109" y="84720"/>
                </a:moveTo>
                <a:lnTo>
                  <a:pt x="121109" y="92924"/>
                </a:lnTo>
                <a:lnTo>
                  <a:pt x="112681" y="92924"/>
                </a:lnTo>
                <a:lnTo>
                  <a:pt x="112681" y="84720"/>
                </a:lnTo>
                <a:close/>
                <a:moveTo>
                  <a:pt x="129760" y="84720"/>
                </a:moveTo>
                <a:lnTo>
                  <a:pt x="129760" y="92924"/>
                </a:lnTo>
                <a:lnTo>
                  <a:pt x="121332" y="92924"/>
                </a:lnTo>
                <a:lnTo>
                  <a:pt x="121332" y="84720"/>
                </a:lnTo>
                <a:close/>
                <a:moveTo>
                  <a:pt x="138410" y="84720"/>
                </a:moveTo>
                <a:lnTo>
                  <a:pt x="138410" y="92924"/>
                </a:lnTo>
                <a:lnTo>
                  <a:pt x="129983" y="92924"/>
                </a:lnTo>
                <a:lnTo>
                  <a:pt x="129983" y="84720"/>
                </a:lnTo>
                <a:close/>
                <a:moveTo>
                  <a:pt x="147117" y="84720"/>
                </a:moveTo>
                <a:lnTo>
                  <a:pt x="147117" y="92924"/>
                </a:lnTo>
                <a:lnTo>
                  <a:pt x="138633" y="92924"/>
                </a:lnTo>
                <a:lnTo>
                  <a:pt x="138633" y="84720"/>
                </a:lnTo>
                <a:close/>
                <a:moveTo>
                  <a:pt x="155767" y="84720"/>
                </a:moveTo>
                <a:lnTo>
                  <a:pt x="155767" y="92924"/>
                </a:lnTo>
                <a:lnTo>
                  <a:pt x="147340" y="92924"/>
                </a:lnTo>
                <a:lnTo>
                  <a:pt x="147340" y="84720"/>
                </a:lnTo>
                <a:close/>
                <a:moveTo>
                  <a:pt x="164418" y="84720"/>
                </a:moveTo>
                <a:lnTo>
                  <a:pt x="164418" y="92924"/>
                </a:lnTo>
                <a:lnTo>
                  <a:pt x="155990" y="92924"/>
                </a:lnTo>
                <a:lnTo>
                  <a:pt x="155990" y="84720"/>
                </a:lnTo>
                <a:close/>
                <a:moveTo>
                  <a:pt x="173069" y="84720"/>
                </a:moveTo>
                <a:lnTo>
                  <a:pt x="173069" y="92924"/>
                </a:lnTo>
                <a:lnTo>
                  <a:pt x="164641" y="92924"/>
                </a:lnTo>
                <a:lnTo>
                  <a:pt x="164641" y="84720"/>
                </a:lnTo>
                <a:close/>
                <a:moveTo>
                  <a:pt x="181719" y="84720"/>
                </a:moveTo>
                <a:lnTo>
                  <a:pt x="181719" y="92924"/>
                </a:lnTo>
                <a:lnTo>
                  <a:pt x="173292" y="92924"/>
                </a:lnTo>
                <a:lnTo>
                  <a:pt x="173292" y="84720"/>
                </a:lnTo>
                <a:close/>
                <a:moveTo>
                  <a:pt x="190370" y="84720"/>
                </a:moveTo>
                <a:lnTo>
                  <a:pt x="190370" y="92924"/>
                </a:lnTo>
                <a:lnTo>
                  <a:pt x="181942" y="92924"/>
                </a:lnTo>
                <a:lnTo>
                  <a:pt x="181942" y="84720"/>
                </a:lnTo>
                <a:close/>
                <a:moveTo>
                  <a:pt x="199020" y="84720"/>
                </a:moveTo>
                <a:lnTo>
                  <a:pt x="199020" y="92924"/>
                </a:lnTo>
                <a:lnTo>
                  <a:pt x="190593" y="92924"/>
                </a:lnTo>
                <a:lnTo>
                  <a:pt x="190593" y="84720"/>
                </a:lnTo>
                <a:close/>
                <a:moveTo>
                  <a:pt x="207727" y="84720"/>
                </a:moveTo>
                <a:lnTo>
                  <a:pt x="207727" y="92924"/>
                </a:lnTo>
                <a:lnTo>
                  <a:pt x="199244" y="92924"/>
                </a:lnTo>
                <a:lnTo>
                  <a:pt x="199244" y="84720"/>
                </a:lnTo>
                <a:close/>
                <a:moveTo>
                  <a:pt x="216377" y="84720"/>
                </a:moveTo>
                <a:lnTo>
                  <a:pt x="216377" y="92924"/>
                </a:lnTo>
                <a:lnTo>
                  <a:pt x="207950" y="92924"/>
                </a:lnTo>
                <a:lnTo>
                  <a:pt x="207950" y="84720"/>
                </a:lnTo>
                <a:close/>
                <a:moveTo>
                  <a:pt x="225028" y="84720"/>
                </a:moveTo>
                <a:lnTo>
                  <a:pt x="225028" y="92924"/>
                </a:lnTo>
                <a:lnTo>
                  <a:pt x="216601" y="92924"/>
                </a:lnTo>
                <a:lnTo>
                  <a:pt x="216601" y="84720"/>
                </a:lnTo>
                <a:close/>
                <a:moveTo>
                  <a:pt x="233679" y="84720"/>
                </a:moveTo>
                <a:lnTo>
                  <a:pt x="233679" y="92924"/>
                </a:lnTo>
                <a:lnTo>
                  <a:pt x="225251" y="92924"/>
                </a:lnTo>
                <a:lnTo>
                  <a:pt x="225251" y="84720"/>
                </a:lnTo>
                <a:close/>
                <a:moveTo>
                  <a:pt x="242329" y="84720"/>
                </a:moveTo>
                <a:lnTo>
                  <a:pt x="242329" y="92924"/>
                </a:lnTo>
                <a:lnTo>
                  <a:pt x="233902" y="92924"/>
                </a:lnTo>
                <a:lnTo>
                  <a:pt x="233902" y="84720"/>
                </a:lnTo>
                <a:close/>
                <a:moveTo>
                  <a:pt x="250980" y="84720"/>
                </a:moveTo>
                <a:lnTo>
                  <a:pt x="250980" y="92924"/>
                </a:lnTo>
                <a:lnTo>
                  <a:pt x="242553" y="92924"/>
                </a:lnTo>
                <a:lnTo>
                  <a:pt x="242553" y="84720"/>
                </a:lnTo>
                <a:close/>
                <a:moveTo>
                  <a:pt x="259686" y="84720"/>
                </a:moveTo>
                <a:lnTo>
                  <a:pt x="259686" y="92924"/>
                </a:lnTo>
                <a:lnTo>
                  <a:pt x="251203" y="92924"/>
                </a:lnTo>
                <a:lnTo>
                  <a:pt x="251203" y="84720"/>
                </a:lnTo>
                <a:close/>
                <a:moveTo>
                  <a:pt x="268337" y="84720"/>
                </a:moveTo>
                <a:lnTo>
                  <a:pt x="268337" y="92924"/>
                </a:lnTo>
                <a:lnTo>
                  <a:pt x="259910" y="92924"/>
                </a:lnTo>
                <a:lnTo>
                  <a:pt x="259910" y="84720"/>
                </a:lnTo>
                <a:close/>
                <a:moveTo>
                  <a:pt x="276988" y="84720"/>
                </a:moveTo>
                <a:lnTo>
                  <a:pt x="276988" y="92924"/>
                </a:lnTo>
                <a:lnTo>
                  <a:pt x="268560" y="92924"/>
                </a:lnTo>
                <a:lnTo>
                  <a:pt x="268560" y="84720"/>
                </a:lnTo>
                <a:close/>
                <a:moveTo>
                  <a:pt x="17190" y="93148"/>
                </a:moveTo>
                <a:lnTo>
                  <a:pt x="17190" y="101408"/>
                </a:lnTo>
                <a:lnTo>
                  <a:pt x="8762" y="101408"/>
                </a:lnTo>
                <a:lnTo>
                  <a:pt x="8762" y="93148"/>
                </a:lnTo>
                <a:close/>
                <a:moveTo>
                  <a:pt x="25840" y="93148"/>
                </a:moveTo>
                <a:lnTo>
                  <a:pt x="25840" y="101408"/>
                </a:lnTo>
                <a:lnTo>
                  <a:pt x="17413" y="101408"/>
                </a:lnTo>
                <a:lnTo>
                  <a:pt x="17413" y="93148"/>
                </a:lnTo>
                <a:close/>
                <a:moveTo>
                  <a:pt x="34547" y="93148"/>
                </a:moveTo>
                <a:lnTo>
                  <a:pt x="34547" y="101408"/>
                </a:lnTo>
                <a:lnTo>
                  <a:pt x="26064" y="101408"/>
                </a:lnTo>
                <a:lnTo>
                  <a:pt x="26064" y="93148"/>
                </a:lnTo>
                <a:close/>
                <a:moveTo>
                  <a:pt x="43197" y="93148"/>
                </a:moveTo>
                <a:lnTo>
                  <a:pt x="43197" y="101408"/>
                </a:lnTo>
                <a:lnTo>
                  <a:pt x="34770" y="101408"/>
                </a:lnTo>
                <a:lnTo>
                  <a:pt x="34770" y="93148"/>
                </a:lnTo>
                <a:close/>
                <a:moveTo>
                  <a:pt x="51848" y="93148"/>
                </a:moveTo>
                <a:lnTo>
                  <a:pt x="51848" y="101408"/>
                </a:lnTo>
                <a:lnTo>
                  <a:pt x="43421" y="101408"/>
                </a:lnTo>
                <a:lnTo>
                  <a:pt x="43421" y="93148"/>
                </a:lnTo>
                <a:close/>
                <a:moveTo>
                  <a:pt x="60499" y="93148"/>
                </a:moveTo>
                <a:lnTo>
                  <a:pt x="60499" y="101408"/>
                </a:lnTo>
                <a:lnTo>
                  <a:pt x="52071" y="101408"/>
                </a:lnTo>
                <a:lnTo>
                  <a:pt x="52071" y="93148"/>
                </a:lnTo>
                <a:close/>
                <a:moveTo>
                  <a:pt x="69149" y="93148"/>
                </a:moveTo>
                <a:lnTo>
                  <a:pt x="69149" y="101408"/>
                </a:lnTo>
                <a:lnTo>
                  <a:pt x="60722" y="101408"/>
                </a:lnTo>
                <a:lnTo>
                  <a:pt x="60722" y="93148"/>
                </a:lnTo>
                <a:close/>
                <a:moveTo>
                  <a:pt x="77800" y="93148"/>
                </a:moveTo>
                <a:lnTo>
                  <a:pt x="77800" y="101408"/>
                </a:lnTo>
                <a:lnTo>
                  <a:pt x="69373" y="101408"/>
                </a:lnTo>
                <a:lnTo>
                  <a:pt x="69373" y="93148"/>
                </a:lnTo>
                <a:close/>
                <a:moveTo>
                  <a:pt x="86506" y="93148"/>
                </a:moveTo>
                <a:lnTo>
                  <a:pt x="86506" y="101408"/>
                </a:lnTo>
                <a:lnTo>
                  <a:pt x="78023" y="101408"/>
                </a:lnTo>
                <a:lnTo>
                  <a:pt x="78023" y="93148"/>
                </a:lnTo>
                <a:close/>
                <a:moveTo>
                  <a:pt x="95157" y="93148"/>
                </a:moveTo>
                <a:lnTo>
                  <a:pt x="95157" y="101408"/>
                </a:lnTo>
                <a:lnTo>
                  <a:pt x="86730" y="101408"/>
                </a:lnTo>
                <a:lnTo>
                  <a:pt x="86730" y="93148"/>
                </a:lnTo>
                <a:close/>
                <a:moveTo>
                  <a:pt x="103808" y="93148"/>
                </a:moveTo>
                <a:lnTo>
                  <a:pt x="103808" y="101408"/>
                </a:lnTo>
                <a:lnTo>
                  <a:pt x="95380" y="101408"/>
                </a:lnTo>
                <a:lnTo>
                  <a:pt x="95380" y="93148"/>
                </a:lnTo>
                <a:close/>
                <a:moveTo>
                  <a:pt x="112458" y="93148"/>
                </a:moveTo>
                <a:lnTo>
                  <a:pt x="112458" y="101408"/>
                </a:lnTo>
                <a:lnTo>
                  <a:pt x="104031" y="101408"/>
                </a:lnTo>
                <a:lnTo>
                  <a:pt x="104031" y="93148"/>
                </a:lnTo>
                <a:close/>
                <a:moveTo>
                  <a:pt x="121109" y="93148"/>
                </a:moveTo>
                <a:lnTo>
                  <a:pt x="121109" y="101408"/>
                </a:lnTo>
                <a:lnTo>
                  <a:pt x="112681" y="101408"/>
                </a:lnTo>
                <a:lnTo>
                  <a:pt x="112681" y="93148"/>
                </a:lnTo>
                <a:close/>
                <a:moveTo>
                  <a:pt x="129760" y="93148"/>
                </a:moveTo>
                <a:lnTo>
                  <a:pt x="129760" y="101408"/>
                </a:lnTo>
                <a:lnTo>
                  <a:pt x="121332" y="101408"/>
                </a:lnTo>
                <a:lnTo>
                  <a:pt x="121332" y="93148"/>
                </a:lnTo>
                <a:close/>
                <a:moveTo>
                  <a:pt x="138410" y="93148"/>
                </a:moveTo>
                <a:lnTo>
                  <a:pt x="138410" y="101408"/>
                </a:lnTo>
                <a:lnTo>
                  <a:pt x="129983" y="101408"/>
                </a:lnTo>
                <a:lnTo>
                  <a:pt x="129983" y="93148"/>
                </a:lnTo>
                <a:close/>
                <a:moveTo>
                  <a:pt x="147117" y="93148"/>
                </a:moveTo>
                <a:lnTo>
                  <a:pt x="147117" y="101408"/>
                </a:lnTo>
                <a:lnTo>
                  <a:pt x="138633" y="101408"/>
                </a:lnTo>
                <a:lnTo>
                  <a:pt x="138633" y="93148"/>
                </a:lnTo>
                <a:close/>
                <a:moveTo>
                  <a:pt x="155767" y="93148"/>
                </a:moveTo>
                <a:lnTo>
                  <a:pt x="155767" y="101408"/>
                </a:lnTo>
                <a:lnTo>
                  <a:pt x="147340" y="101408"/>
                </a:lnTo>
                <a:lnTo>
                  <a:pt x="147340" y="93148"/>
                </a:lnTo>
                <a:close/>
                <a:moveTo>
                  <a:pt x="164418" y="93148"/>
                </a:moveTo>
                <a:lnTo>
                  <a:pt x="164418" y="101408"/>
                </a:lnTo>
                <a:lnTo>
                  <a:pt x="155990" y="101408"/>
                </a:lnTo>
                <a:lnTo>
                  <a:pt x="155990" y="93148"/>
                </a:lnTo>
                <a:close/>
                <a:moveTo>
                  <a:pt x="173069" y="93148"/>
                </a:moveTo>
                <a:lnTo>
                  <a:pt x="173069" y="101408"/>
                </a:lnTo>
                <a:lnTo>
                  <a:pt x="164641" y="101408"/>
                </a:lnTo>
                <a:lnTo>
                  <a:pt x="164641" y="93148"/>
                </a:lnTo>
                <a:close/>
                <a:moveTo>
                  <a:pt x="181719" y="93148"/>
                </a:moveTo>
                <a:lnTo>
                  <a:pt x="181719" y="101408"/>
                </a:lnTo>
                <a:lnTo>
                  <a:pt x="173292" y="101408"/>
                </a:lnTo>
                <a:lnTo>
                  <a:pt x="173292" y="93148"/>
                </a:lnTo>
                <a:close/>
                <a:moveTo>
                  <a:pt x="190370" y="93148"/>
                </a:moveTo>
                <a:lnTo>
                  <a:pt x="190370" y="101408"/>
                </a:lnTo>
                <a:lnTo>
                  <a:pt x="181942" y="101408"/>
                </a:lnTo>
                <a:lnTo>
                  <a:pt x="181942" y="93148"/>
                </a:lnTo>
                <a:close/>
                <a:moveTo>
                  <a:pt x="199020" y="93148"/>
                </a:moveTo>
                <a:lnTo>
                  <a:pt x="199020" y="101408"/>
                </a:lnTo>
                <a:lnTo>
                  <a:pt x="190593" y="101408"/>
                </a:lnTo>
                <a:lnTo>
                  <a:pt x="190593" y="93148"/>
                </a:lnTo>
                <a:close/>
                <a:moveTo>
                  <a:pt x="207727" y="93148"/>
                </a:moveTo>
                <a:lnTo>
                  <a:pt x="207727" y="101408"/>
                </a:lnTo>
                <a:lnTo>
                  <a:pt x="199244" y="101408"/>
                </a:lnTo>
                <a:lnTo>
                  <a:pt x="199244" y="93148"/>
                </a:lnTo>
                <a:close/>
                <a:moveTo>
                  <a:pt x="216377" y="93148"/>
                </a:moveTo>
                <a:lnTo>
                  <a:pt x="216377" y="101408"/>
                </a:lnTo>
                <a:lnTo>
                  <a:pt x="207950" y="101408"/>
                </a:lnTo>
                <a:lnTo>
                  <a:pt x="207950" y="93148"/>
                </a:lnTo>
                <a:close/>
                <a:moveTo>
                  <a:pt x="225028" y="93148"/>
                </a:moveTo>
                <a:lnTo>
                  <a:pt x="225028" y="101408"/>
                </a:lnTo>
                <a:lnTo>
                  <a:pt x="216601" y="101408"/>
                </a:lnTo>
                <a:lnTo>
                  <a:pt x="216601" y="93148"/>
                </a:lnTo>
                <a:close/>
                <a:moveTo>
                  <a:pt x="233679" y="93148"/>
                </a:moveTo>
                <a:lnTo>
                  <a:pt x="233679" y="101408"/>
                </a:lnTo>
                <a:lnTo>
                  <a:pt x="225251" y="101408"/>
                </a:lnTo>
                <a:lnTo>
                  <a:pt x="225251" y="93148"/>
                </a:lnTo>
                <a:close/>
                <a:moveTo>
                  <a:pt x="242329" y="93148"/>
                </a:moveTo>
                <a:lnTo>
                  <a:pt x="242329" y="101408"/>
                </a:lnTo>
                <a:lnTo>
                  <a:pt x="233902" y="101408"/>
                </a:lnTo>
                <a:lnTo>
                  <a:pt x="233902" y="93148"/>
                </a:lnTo>
                <a:close/>
                <a:moveTo>
                  <a:pt x="250980" y="93148"/>
                </a:moveTo>
                <a:lnTo>
                  <a:pt x="250980" y="101408"/>
                </a:lnTo>
                <a:lnTo>
                  <a:pt x="242553" y="101408"/>
                </a:lnTo>
                <a:lnTo>
                  <a:pt x="242553" y="93148"/>
                </a:lnTo>
                <a:close/>
                <a:moveTo>
                  <a:pt x="259686" y="93148"/>
                </a:moveTo>
                <a:lnTo>
                  <a:pt x="259686" y="101408"/>
                </a:lnTo>
                <a:lnTo>
                  <a:pt x="251203" y="101408"/>
                </a:lnTo>
                <a:lnTo>
                  <a:pt x="251203" y="93148"/>
                </a:lnTo>
                <a:close/>
                <a:moveTo>
                  <a:pt x="268337" y="93148"/>
                </a:moveTo>
                <a:lnTo>
                  <a:pt x="268337" y="101408"/>
                </a:lnTo>
                <a:lnTo>
                  <a:pt x="259910" y="101408"/>
                </a:lnTo>
                <a:lnTo>
                  <a:pt x="259910" y="93148"/>
                </a:lnTo>
                <a:close/>
                <a:moveTo>
                  <a:pt x="276988" y="93148"/>
                </a:moveTo>
                <a:lnTo>
                  <a:pt x="276988" y="101408"/>
                </a:lnTo>
                <a:lnTo>
                  <a:pt x="268560" y="101408"/>
                </a:lnTo>
                <a:lnTo>
                  <a:pt x="268560" y="93148"/>
                </a:lnTo>
                <a:close/>
                <a:moveTo>
                  <a:pt x="17190" y="101631"/>
                </a:moveTo>
                <a:lnTo>
                  <a:pt x="17190" y="109891"/>
                </a:lnTo>
                <a:lnTo>
                  <a:pt x="8762" y="109891"/>
                </a:lnTo>
                <a:lnTo>
                  <a:pt x="8762" y="101631"/>
                </a:lnTo>
                <a:close/>
                <a:moveTo>
                  <a:pt x="25840" y="101631"/>
                </a:moveTo>
                <a:lnTo>
                  <a:pt x="25840" y="109891"/>
                </a:lnTo>
                <a:lnTo>
                  <a:pt x="17413" y="109891"/>
                </a:lnTo>
                <a:lnTo>
                  <a:pt x="17413" y="101631"/>
                </a:lnTo>
                <a:close/>
                <a:moveTo>
                  <a:pt x="34547" y="101631"/>
                </a:moveTo>
                <a:lnTo>
                  <a:pt x="34547" y="109891"/>
                </a:lnTo>
                <a:lnTo>
                  <a:pt x="26064" y="109891"/>
                </a:lnTo>
                <a:lnTo>
                  <a:pt x="26064" y="101631"/>
                </a:lnTo>
                <a:close/>
                <a:moveTo>
                  <a:pt x="43197" y="101631"/>
                </a:moveTo>
                <a:lnTo>
                  <a:pt x="43197" y="109891"/>
                </a:lnTo>
                <a:lnTo>
                  <a:pt x="34770" y="109891"/>
                </a:lnTo>
                <a:lnTo>
                  <a:pt x="34770" y="101631"/>
                </a:lnTo>
                <a:close/>
                <a:moveTo>
                  <a:pt x="51848" y="101631"/>
                </a:moveTo>
                <a:lnTo>
                  <a:pt x="51848" y="109891"/>
                </a:lnTo>
                <a:lnTo>
                  <a:pt x="43421" y="109891"/>
                </a:lnTo>
                <a:lnTo>
                  <a:pt x="43421" y="101631"/>
                </a:lnTo>
                <a:close/>
                <a:moveTo>
                  <a:pt x="60499" y="101631"/>
                </a:moveTo>
                <a:lnTo>
                  <a:pt x="60499" y="109891"/>
                </a:lnTo>
                <a:lnTo>
                  <a:pt x="52071" y="109891"/>
                </a:lnTo>
                <a:lnTo>
                  <a:pt x="52071" y="101631"/>
                </a:lnTo>
                <a:close/>
                <a:moveTo>
                  <a:pt x="69149" y="101631"/>
                </a:moveTo>
                <a:lnTo>
                  <a:pt x="69149" y="109891"/>
                </a:lnTo>
                <a:lnTo>
                  <a:pt x="60722" y="109891"/>
                </a:lnTo>
                <a:lnTo>
                  <a:pt x="60722" y="101631"/>
                </a:lnTo>
                <a:close/>
                <a:moveTo>
                  <a:pt x="77800" y="101631"/>
                </a:moveTo>
                <a:lnTo>
                  <a:pt x="77800" y="109891"/>
                </a:lnTo>
                <a:lnTo>
                  <a:pt x="69373" y="109891"/>
                </a:lnTo>
                <a:lnTo>
                  <a:pt x="69373" y="101631"/>
                </a:lnTo>
                <a:close/>
                <a:moveTo>
                  <a:pt x="86506" y="101631"/>
                </a:moveTo>
                <a:lnTo>
                  <a:pt x="86506" y="109891"/>
                </a:lnTo>
                <a:lnTo>
                  <a:pt x="78023" y="109891"/>
                </a:lnTo>
                <a:lnTo>
                  <a:pt x="78023" y="101631"/>
                </a:lnTo>
                <a:close/>
                <a:moveTo>
                  <a:pt x="95157" y="101631"/>
                </a:moveTo>
                <a:lnTo>
                  <a:pt x="95157" y="109891"/>
                </a:lnTo>
                <a:lnTo>
                  <a:pt x="86730" y="109891"/>
                </a:lnTo>
                <a:lnTo>
                  <a:pt x="86730" y="101631"/>
                </a:lnTo>
                <a:close/>
                <a:moveTo>
                  <a:pt x="103808" y="101631"/>
                </a:moveTo>
                <a:lnTo>
                  <a:pt x="103808" y="109891"/>
                </a:lnTo>
                <a:lnTo>
                  <a:pt x="95380" y="109891"/>
                </a:lnTo>
                <a:lnTo>
                  <a:pt x="95380" y="101631"/>
                </a:lnTo>
                <a:close/>
                <a:moveTo>
                  <a:pt x="112458" y="101631"/>
                </a:moveTo>
                <a:lnTo>
                  <a:pt x="112458" y="109891"/>
                </a:lnTo>
                <a:lnTo>
                  <a:pt x="104031" y="109891"/>
                </a:lnTo>
                <a:lnTo>
                  <a:pt x="104031" y="101631"/>
                </a:lnTo>
                <a:close/>
                <a:moveTo>
                  <a:pt x="121109" y="101631"/>
                </a:moveTo>
                <a:lnTo>
                  <a:pt x="121109" y="109891"/>
                </a:lnTo>
                <a:lnTo>
                  <a:pt x="112681" y="109891"/>
                </a:lnTo>
                <a:lnTo>
                  <a:pt x="112681" y="101631"/>
                </a:lnTo>
                <a:close/>
                <a:moveTo>
                  <a:pt x="129760" y="101631"/>
                </a:moveTo>
                <a:lnTo>
                  <a:pt x="129760" y="109891"/>
                </a:lnTo>
                <a:lnTo>
                  <a:pt x="121332" y="109891"/>
                </a:lnTo>
                <a:lnTo>
                  <a:pt x="121332" y="101631"/>
                </a:lnTo>
                <a:close/>
                <a:moveTo>
                  <a:pt x="138410" y="101631"/>
                </a:moveTo>
                <a:lnTo>
                  <a:pt x="138410" y="109891"/>
                </a:lnTo>
                <a:lnTo>
                  <a:pt x="129983" y="109891"/>
                </a:lnTo>
                <a:lnTo>
                  <a:pt x="129983" y="101631"/>
                </a:lnTo>
                <a:close/>
                <a:moveTo>
                  <a:pt x="147117" y="101631"/>
                </a:moveTo>
                <a:lnTo>
                  <a:pt x="147117" y="109891"/>
                </a:lnTo>
                <a:lnTo>
                  <a:pt x="138633" y="109891"/>
                </a:lnTo>
                <a:lnTo>
                  <a:pt x="138633" y="101631"/>
                </a:lnTo>
                <a:close/>
                <a:moveTo>
                  <a:pt x="155767" y="101631"/>
                </a:moveTo>
                <a:lnTo>
                  <a:pt x="155767" y="109891"/>
                </a:lnTo>
                <a:lnTo>
                  <a:pt x="147340" y="109891"/>
                </a:lnTo>
                <a:lnTo>
                  <a:pt x="147340" y="101631"/>
                </a:lnTo>
                <a:close/>
                <a:moveTo>
                  <a:pt x="164418" y="101631"/>
                </a:moveTo>
                <a:lnTo>
                  <a:pt x="164418" y="109891"/>
                </a:lnTo>
                <a:lnTo>
                  <a:pt x="155990" y="109891"/>
                </a:lnTo>
                <a:lnTo>
                  <a:pt x="155990" y="101631"/>
                </a:lnTo>
                <a:close/>
                <a:moveTo>
                  <a:pt x="173069" y="101631"/>
                </a:moveTo>
                <a:lnTo>
                  <a:pt x="173069" y="109891"/>
                </a:lnTo>
                <a:lnTo>
                  <a:pt x="164641" y="109891"/>
                </a:lnTo>
                <a:lnTo>
                  <a:pt x="164641" y="101631"/>
                </a:lnTo>
                <a:close/>
                <a:moveTo>
                  <a:pt x="181719" y="101631"/>
                </a:moveTo>
                <a:lnTo>
                  <a:pt x="181719" y="109891"/>
                </a:lnTo>
                <a:lnTo>
                  <a:pt x="173292" y="109891"/>
                </a:lnTo>
                <a:lnTo>
                  <a:pt x="173292" y="101631"/>
                </a:lnTo>
                <a:close/>
                <a:moveTo>
                  <a:pt x="190370" y="101631"/>
                </a:moveTo>
                <a:lnTo>
                  <a:pt x="190370" y="109891"/>
                </a:lnTo>
                <a:lnTo>
                  <a:pt x="181942" y="109891"/>
                </a:lnTo>
                <a:lnTo>
                  <a:pt x="181942" y="101631"/>
                </a:lnTo>
                <a:close/>
                <a:moveTo>
                  <a:pt x="199020" y="101631"/>
                </a:moveTo>
                <a:lnTo>
                  <a:pt x="199020" y="109891"/>
                </a:lnTo>
                <a:lnTo>
                  <a:pt x="190593" y="109891"/>
                </a:lnTo>
                <a:lnTo>
                  <a:pt x="190593" y="101631"/>
                </a:lnTo>
                <a:close/>
                <a:moveTo>
                  <a:pt x="207727" y="101631"/>
                </a:moveTo>
                <a:lnTo>
                  <a:pt x="207727" y="109891"/>
                </a:lnTo>
                <a:lnTo>
                  <a:pt x="199244" y="109891"/>
                </a:lnTo>
                <a:lnTo>
                  <a:pt x="199244" y="101631"/>
                </a:lnTo>
                <a:close/>
                <a:moveTo>
                  <a:pt x="216377" y="101631"/>
                </a:moveTo>
                <a:lnTo>
                  <a:pt x="216377" y="109891"/>
                </a:lnTo>
                <a:lnTo>
                  <a:pt x="207950" y="109891"/>
                </a:lnTo>
                <a:lnTo>
                  <a:pt x="207950" y="101631"/>
                </a:lnTo>
                <a:close/>
                <a:moveTo>
                  <a:pt x="225028" y="101631"/>
                </a:moveTo>
                <a:lnTo>
                  <a:pt x="225028" y="109891"/>
                </a:lnTo>
                <a:lnTo>
                  <a:pt x="216601" y="109891"/>
                </a:lnTo>
                <a:lnTo>
                  <a:pt x="216601" y="101631"/>
                </a:lnTo>
                <a:close/>
                <a:moveTo>
                  <a:pt x="233679" y="101631"/>
                </a:moveTo>
                <a:lnTo>
                  <a:pt x="233679" y="109891"/>
                </a:lnTo>
                <a:lnTo>
                  <a:pt x="225251" y="109891"/>
                </a:lnTo>
                <a:lnTo>
                  <a:pt x="225251" y="101631"/>
                </a:lnTo>
                <a:close/>
                <a:moveTo>
                  <a:pt x="242329" y="101631"/>
                </a:moveTo>
                <a:lnTo>
                  <a:pt x="242329" y="109891"/>
                </a:lnTo>
                <a:lnTo>
                  <a:pt x="233902" y="109891"/>
                </a:lnTo>
                <a:lnTo>
                  <a:pt x="233902" y="101631"/>
                </a:lnTo>
                <a:close/>
                <a:moveTo>
                  <a:pt x="250980" y="101631"/>
                </a:moveTo>
                <a:lnTo>
                  <a:pt x="250980" y="109891"/>
                </a:lnTo>
                <a:lnTo>
                  <a:pt x="242553" y="109891"/>
                </a:lnTo>
                <a:lnTo>
                  <a:pt x="242553" y="101631"/>
                </a:lnTo>
                <a:close/>
                <a:moveTo>
                  <a:pt x="259686" y="101631"/>
                </a:moveTo>
                <a:lnTo>
                  <a:pt x="259686" y="109891"/>
                </a:lnTo>
                <a:lnTo>
                  <a:pt x="251203" y="109891"/>
                </a:lnTo>
                <a:lnTo>
                  <a:pt x="251203" y="101631"/>
                </a:lnTo>
                <a:close/>
                <a:moveTo>
                  <a:pt x="268337" y="101631"/>
                </a:moveTo>
                <a:lnTo>
                  <a:pt x="268337" y="109891"/>
                </a:lnTo>
                <a:lnTo>
                  <a:pt x="259910" y="109891"/>
                </a:lnTo>
                <a:lnTo>
                  <a:pt x="259910" y="101631"/>
                </a:lnTo>
                <a:close/>
                <a:moveTo>
                  <a:pt x="276988" y="101631"/>
                </a:moveTo>
                <a:lnTo>
                  <a:pt x="276988" y="109891"/>
                </a:lnTo>
                <a:lnTo>
                  <a:pt x="268560" y="109891"/>
                </a:lnTo>
                <a:lnTo>
                  <a:pt x="268560" y="101631"/>
                </a:lnTo>
                <a:close/>
                <a:moveTo>
                  <a:pt x="17190" y="110114"/>
                </a:moveTo>
                <a:lnTo>
                  <a:pt x="17190" y="118318"/>
                </a:lnTo>
                <a:lnTo>
                  <a:pt x="8762" y="118318"/>
                </a:lnTo>
                <a:lnTo>
                  <a:pt x="8762" y="110114"/>
                </a:lnTo>
                <a:close/>
                <a:moveTo>
                  <a:pt x="25840" y="110114"/>
                </a:moveTo>
                <a:lnTo>
                  <a:pt x="25840" y="118318"/>
                </a:lnTo>
                <a:lnTo>
                  <a:pt x="17413" y="118318"/>
                </a:lnTo>
                <a:lnTo>
                  <a:pt x="17413" y="110114"/>
                </a:lnTo>
                <a:close/>
                <a:moveTo>
                  <a:pt x="34547" y="110114"/>
                </a:moveTo>
                <a:lnTo>
                  <a:pt x="34547" y="118318"/>
                </a:lnTo>
                <a:lnTo>
                  <a:pt x="26064" y="118318"/>
                </a:lnTo>
                <a:lnTo>
                  <a:pt x="26064" y="110114"/>
                </a:lnTo>
                <a:close/>
                <a:moveTo>
                  <a:pt x="43197" y="110114"/>
                </a:moveTo>
                <a:lnTo>
                  <a:pt x="43197" y="118318"/>
                </a:lnTo>
                <a:lnTo>
                  <a:pt x="34770" y="118318"/>
                </a:lnTo>
                <a:lnTo>
                  <a:pt x="34770" y="110114"/>
                </a:lnTo>
                <a:close/>
                <a:moveTo>
                  <a:pt x="51848" y="110114"/>
                </a:moveTo>
                <a:lnTo>
                  <a:pt x="51848" y="118318"/>
                </a:lnTo>
                <a:lnTo>
                  <a:pt x="43421" y="118318"/>
                </a:lnTo>
                <a:lnTo>
                  <a:pt x="43421" y="110114"/>
                </a:lnTo>
                <a:close/>
                <a:moveTo>
                  <a:pt x="60499" y="110114"/>
                </a:moveTo>
                <a:lnTo>
                  <a:pt x="60499" y="118318"/>
                </a:lnTo>
                <a:lnTo>
                  <a:pt x="52071" y="118318"/>
                </a:lnTo>
                <a:lnTo>
                  <a:pt x="52071" y="110114"/>
                </a:lnTo>
                <a:close/>
                <a:moveTo>
                  <a:pt x="69149" y="110114"/>
                </a:moveTo>
                <a:lnTo>
                  <a:pt x="69149" y="118318"/>
                </a:lnTo>
                <a:lnTo>
                  <a:pt x="60722" y="118318"/>
                </a:lnTo>
                <a:lnTo>
                  <a:pt x="60722" y="110114"/>
                </a:lnTo>
                <a:close/>
                <a:moveTo>
                  <a:pt x="77800" y="110114"/>
                </a:moveTo>
                <a:lnTo>
                  <a:pt x="77800" y="118318"/>
                </a:lnTo>
                <a:lnTo>
                  <a:pt x="69373" y="118318"/>
                </a:lnTo>
                <a:lnTo>
                  <a:pt x="69373" y="110114"/>
                </a:lnTo>
                <a:close/>
                <a:moveTo>
                  <a:pt x="86506" y="110114"/>
                </a:moveTo>
                <a:lnTo>
                  <a:pt x="86506" y="118318"/>
                </a:lnTo>
                <a:lnTo>
                  <a:pt x="78023" y="118318"/>
                </a:lnTo>
                <a:lnTo>
                  <a:pt x="78023" y="110114"/>
                </a:lnTo>
                <a:close/>
                <a:moveTo>
                  <a:pt x="95157" y="110114"/>
                </a:moveTo>
                <a:lnTo>
                  <a:pt x="95157" y="118318"/>
                </a:lnTo>
                <a:lnTo>
                  <a:pt x="86730" y="118318"/>
                </a:lnTo>
                <a:lnTo>
                  <a:pt x="86730" y="110114"/>
                </a:lnTo>
                <a:close/>
                <a:moveTo>
                  <a:pt x="103808" y="110114"/>
                </a:moveTo>
                <a:lnTo>
                  <a:pt x="103808" y="118318"/>
                </a:lnTo>
                <a:lnTo>
                  <a:pt x="95380" y="118318"/>
                </a:lnTo>
                <a:lnTo>
                  <a:pt x="95380" y="110114"/>
                </a:lnTo>
                <a:close/>
                <a:moveTo>
                  <a:pt x="112458" y="110114"/>
                </a:moveTo>
                <a:lnTo>
                  <a:pt x="112458" y="118318"/>
                </a:lnTo>
                <a:lnTo>
                  <a:pt x="104031" y="118318"/>
                </a:lnTo>
                <a:lnTo>
                  <a:pt x="104031" y="110114"/>
                </a:lnTo>
                <a:close/>
                <a:moveTo>
                  <a:pt x="121109" y="110114"/>
                </a:moveTo>
                <a:lnTo>
                  <a:pt x="121109" y="118318"/>
                </a:lnTo>
                <a:lnTo>
                  <a:pt x="112681" y="118318"/>
                </a:lnTo>
                <a:lnTo>
                  <a:pt x="112681" y="110114"/>
                </a:lnTo>
                <a:close/>
                <a:moveTo>
                  <a:pt x="129760" y="110114"/>
                </a:moveTo>
                <a:lnTo>
                  <a:pt x="129760" y="118318"/>
                </a:lnTo>
                <a:lnTo>
                  <a:pt x="121332" y="118318"/>
                </a:lnTo>
                <a:lnTo>
                  <a:pt x="121332" y="110114"/>
                </a:lnTo>
                <a:close/>
                <a:moveTo>
                  <a:pt x="138410" y="110114"/>
                </a:moveTo>
                <a:lnTo>
                  <a:pt x="138410" y="118318"/>
                </a:lnTo>
                <a:lnTo>
                  <a:pt x="129983" y="118318"/>
                </a:lnTo>
                <a:lnTo>
                  <a:pt x="129983" y="110114"/>
                </a:lnTo>
                <a:close/>
                <a:moveTo>
                  <a:pt x="147117" y="110114"/>
                </a:moveTo>
                <a:lnTo>
                  <a:pt x="147117" y="118318"/>
                </a:lnTo>
                <a:lnTo>
                  <a:pt x="138633" y="118318"/>
                </a:lnTo>
                <a:lnTo>
                  <a:pt x="138633" y="110114"/>
                </a:lnTo>
                <a:close/>
                <a:moveTo>
                  <a:pt x="155767" y="110114"/>
                </a:moveTo>
                <a:lnTo>
                  <a:pt x="155767" y="118318"/>
                </a:lnTo>
                <a:lnTo>
                  <a:pt x="147340" y="118318"/>
                </a:lnTo>
                <a:lnTo>
                  <a:pt x="147340" y="110114"/>
                </a:lnTo>
                <a:close/>
                <a:moveTo>
                  <a:pt x="164418" y="110114"/>
                </a:moveTo>
                <a:lnTo>
                  <a:pt x="164418" y="118318"/>
                </a:lnTo>
                <a:lnTo>
                  <a:pt x="155990" y="118318"/>
                </a:lnTo>
                <a:lnTo>
                  <a:pt x="155990" y="110114"/>
                </a:lnTo>
                <a:close/>
                <a:moveTo>
                  <a:pt x="173069" y="110114"/>
                </a:moveTo>
                <a:lnTo>
                  <a:pt x="173069" y="118318"/>
                </a:lnTo>
                <a:lnTo>
                  <a:pt x="164641" y="118318"/>
                </a:lnTo>
                <a:lnTo>
                  <a:pt x="164641" y="110114"/>
                </a:lnTo>
                <a:close/>
                <a:moveTo>
                  <a:pt x="181719" y="110114"/>
                </a:moveTo>
                <a:lnTo>
                  <a:pt x="181719" y="118318"/>
                </a:lnTo>
                <a:lnTo>
                  <a:pt x="173292" y="118318"/>
                </a:lnTo>
                <a:lnTo>
                  <a:pt x="173292" y="110114"/>
                </a:lnTo>
                <a:close/>
                <a:moveTo>
                  <a:pt x="190370" y="110114"/>
                </a:moveTo>
                <a:lnTo>
                  <a:pt x="190370" y="118318"/>
                </a:lnTo>
                <a:lnTo>
                  <a:pt x="181942" y="118318"/>
                </a:lnTo>
                <a:lnTo>
                  <a:pt x="181942" y="110114"/>
                </a:lnTo>
                <a:close/>
                <a:moveTo>
                  <a:pt x="199020" y="110114"/>
                </a:moveTo>
                <a:lnTo>
                  <a:pt x="199020" y="118318"/>
                </a:lnTo>
                <a:lnTo>
                  <a:pt x="190593" y="118318"/>
                </a:lnTo>
                <a:lnTo>
                  <a:pt x="190593" y="110114"/>
                </a:lnTo>
                <a:close/>
                <a:moveTo>
                  <a:pt x="207727" y="110114"/>
                </a:moveTo>
                <a:lnTo>
                  <a:pt x="207727" y="118318"/>
                </a:lnTo>
                <a:lnTo>
                  <a:pt x="199244" y="118318"/>
                </a:lnTo>
                <a:lnTo>
                  <a:pt x="199244" y="110114"/>
                </a:lnTo>
                <a:close/>
                <a:moveTo>
                  <a:pt x="216377" y="110114"/>
                </a:moveTo>
                <a:lnTo>
                  <a:pt x="216377" y="118318"/>
                </a:lnTo>
                <a:lnTo>
                  <a:pt x="207950" y="118318"/>
                </a:lnTo>
                <a:lnTo>
                  <a:pt x="207950" y="110114"/>
                </a:lnTo>
                <a:close/>
                <a:moveTo>
                  <a:pt x="225028" y="110114"/>
                </a:moveTo>
                <a:lnTo>
                  <a:pt x="225028" y="118318"/>
                </a:lnTo>
                <a:lnTo>
                  <a:pt x="216601" y="118318"/>
                </a:lnTo>
                <a:lnTo>
                  <a:pt x="216601" y="110114"/>
                </a:lnTo>
                <a:close/>
                <a:moveTo>
                  <a:pt x="233679" y="110114"/>
                </a:moveTo>
                <a:lnTo>
                  <a:pt x="233679" y="118318"/>
                </a:lnTo>
                <a:lnTo>
                  <a:pt x="225251" y="118318"/>
                </a:lnTo>
                <a:lnTo>
                  <a:pt x="225251" y="110114"/>
                </a:lnTo>
                <a:close/>
                <a:moveTo>
                  <a:pt x="242329" y="110114"/>
                </a:moveTo>
                <a:lnTo>
                  <a:pt x="242329" y="118318"/>
                </a:lnTo>
                <a:lnTo>
                  <a:pt x="233902" y="118318"/>
                </a:lnTo>
                <a:lnTo>
                  <a:pt x="233902" y="110114"/>
                </a:lnTo>
                <a:close/>
                <a:moveTo>
                  <a:pt x="250980" y="110114"/>
                </a:moveTo>
                <a:lnTo>
                  <a:pt x="250980" y="118318"/>
                </a:lnTo>
                <a:lnTo>
                  <a:pt x="242553" y="118318"/>
                </a:lnTo>
                <a:lnTo>
                  <a:pt x="242553" y="110114"/>
                </a:lnTo>
                <a:close/>
                <a:moveTo>
                  <a:pt x="259686" y="110114"/>
                </a:moveTo>
                <a:lnTo>
                  <a:pt x="259686" y="118318"/>
                </a:lnTo>
                <a:lnTo>
                  <a:pt x="251203" y="118318"/>
                </a:lnTo>
                <a:lnTo>
                  <a:pt x="251203" y="110114"/>
                </a:lnTo>
                <a:close/>
                <a:moveTo>
                  <a:pt x="268337" y="110114"/>
                </a:moveTo>
                <a:lnTo>
                  <a:pt x="268337" y="118318"/>
                </a:lnTo>
                <a:lnTo>
                  <a:pt x="259910" y="118318"/>
                </a:lnTo>
                <a:lnTo>
                  <a:pt x="259910" y="110114"/>
                </a:lnTo>
                <a:close/>
                <a:moveTo>
                  <a:pt x="276988" y="110114"/>
                </a:moveTo>
                <a:lnTo>
                  <a:pt x="276988" y="118318"/>
                </a:lnTo>
                <a:lnTo>
                  <a:pt x="268560" y="118318"/>
                </a:lnTo>
                <a:lnTo>
                  <a:pt x="268560" y="110114"/>
                </a:lnTo>
                <a:close/>
                <a:moveTo>
                  <a:pt x="17190" y="118541"/>
                </a:moveTo>
                <a:lnTo>
                  <a:pt x="17190" y="126801"/>
                </a:lnTo>
                <a:lnTo>
                  <a:pt x="8762" y="126801"/>
                </a:lnTo>
                <a:lnTo>
                  <a:pt x="8762" y="118541"/>
                </a:lnTo>
                <a:close/>
                <a:moveTo>
                  <a:pt x="25840" y="118541"/>
                </a:moveTo>
                <a:lnTo>
                  <a:pt x="25840" y="126801"/>
                </a:lnTo>
                <a:lnTo>
                  <a:pt x="17413" y="126801"/>
                </a:lnTo>
                <a:lnTo>
                  <a:pt x="17413" y="118541"/>
                </a:lnTo>
                <a:close/>
                <a:moveTo>
                  <a:pt x="34547" y="118541"/>
                </a:moveTo>
                <a:lnTo>
                  <a:pt x="34547" y="126801"/>
                </a:lnTo>
                <a:lnTo>
                  <a:pt x="26064" y="126801"/>
                </a:lnTo>
                <a:lnTo>
                  <a:pt x="26064" y="118541"/>
                </a:lnTo>
                <a:close/>
                <a:moveTo>
                  <a:pt x="43197" y="118541"/>
                </a:moveTo>
                <a:lnTo>
                  <a:pt x="43197" y="126801"/>
                </a:lnTo>
                <a:lnTo>
                  <a:pt x="34770" y="126801"/>
                </a:lnTo>
                <a:lnTo>
                  <a:pt x="34770" y="118541"/>
                </a:lnTo>
                <a:close/>
                <a:moveTo>
                  <a:pt x="51848" y="118541"/>
                </a:moveTo>
                <a:lnTo>
                  <a:pt x="51848" y="126801"/>
                </a:lnTo>
                <a:lnTo>
                  <a:pt x="43421" y="126801"/>
                </a:lnTo>
                <a:lnTo>
                  <a:pt x="43421" y="118541"/>
                </a:lnTo>
                <a:close/>
                <a:moveTo>
                  <a:pt x="60499" y="118541"/>
                </a:moveTo>
                <a:lnTo>
                  <a:pt x="60499" y="126801"/>
                </a:lnTo>
                <a:lnTo>
                  <a:pt x="52071" y="126801"/>
                </a:lnTo>
                <a:lnTo>
                  <a:pt x="52071" y="118541"/>
                </a:lnTo>
                <a:close/>
                <a:moveTo>
                  <a:pt x="69149" y="118541"/>
                </a:moveTo>
                <a:lnTo>
                  <a:pt x="69149" y="126801"/>
                </a:lnTo>
                <a:lnTo>
                  <a:pt x="60722" y="126801"/>
                </a:lnTo>
                <a:lnTo>
                  <a:pt x="60722" y="118541"/>
                </a:lnTo>
                <a:close/>
                <a:moveTo>
                  <a:pt x="77800" y="118541"/>
                </a:moveTo>
                <a:lnTo>
                  <a:pt x="77800" y="126801"/>
                </a:lnTo>
                <a:lnTo>
                  <a:pt x="69373" y="126801"/>
                </a:lnTo>
                <a:lnTo>
                  <a:pt x="69373" y="118541"/>
                </a:lnTo>
                <a:close/>
                <a:moveTo>
                  <a:pt x="86506" y="118541"/>
                </a:moveTo>
                <a:lnTo>
                  <a:pt x="86506" y="126801"/>
                </a:lnTo>
                <a:lnTo>
                  <a:pt x="78023" y="126801"/>
                </a:lnTo>
                <a:lnTo>
                  <a:pt x="78023" y="118541"/>
                </a:lnTo>
                <a:close/>
                <a:moveTo>
                  <a:pt x="95157" y="118541"/>
                </a:moveTo>
                <a:lnTo>
                  <a:pt x="95157" y="126801"/>
                </a:lnTo>
                <a:lnTo>
                  <a:pt x="86730" y="126801"/>
                </a:lnTo>
                <a:lnTo>
                  <a:pt x="86730" y="118541"/>
                </a:lnTo>
                <a:close/>
                <a:moveTo>
                  <a:pt x="103808" y="118541"/>
                </a:moveTo>
                <a:lnTo>
                  <a:pt x="103808" y="126801"/>
                </a:lnTo>
                <a:lnTo>
                  <a:pt x="95380" y="126801"/>
                </a:lnTo>
                <a:lnTo>
                  <a:pt x="95380" y="118541"/>
                </a:lnTo>
                <a:close/>
                <a:moveTo>
                  <a:pt x="112458" y="118541"/>
                </a:moveTo>
                <a:lnTo>
                  <a:pt x="112458" y="126801"/>
                </a:lnTo>
                <a:lnTo>
                  <a:pt x="104031" y="126801"/>
                </a:lnTo>
                <a:lnTo>
                  <a:pt x="104031" y="118541"/>
                </a:lnTo>
                <a:close/>
                <a:moveTo>
                  <a:pt x="121109" y="118541"/>
                </a:moveTo>
                <a:lnTo>
                  <a:pt x="121109" y="126801"/>
                </a:lnTo>
                <a:lnTo>
                  <a:pt x="112681" y="126801"/>
                </a:lnTo>
                <a:lnTo>
                  <a:pt x="112681" y="118541"/>
                </a:lnTo>
                <a:close/>
                <a:moveTo>
                  <a:pt x="129760" y="118541"/>
                </a:moveTo>
                <a:lnTo>
                  <a:pt x="129760" y="126801"/>
                </a:lnTo>
                <a:lnTo>
                  <a:pt x="121332" y="126801"/>
                </a:lnTo>
                <a:lnTo>
                  <a:pt x="121332" y="118541"/>
                </a:lnTo>
                <a:close/>
                <a:moveTo>
                  <a:pt x="138410" y="118541"/>
                </a:moveTo>
                <a:lnTo>
                  <a:pt x="138410" y="126801"/>
                </a:lnTo>
                <a:lnTo>
                  <a:pt x="129983" y="126801"/>
                </a:lnTo>
                <a:lnTo>
                  <a:pt x="129983" y="118541"/>
                </a:lnTo>
                <a:close/>
                <a:moveTo>
                  <a:pt x="147117" y="118541"/>
                </a:moveTo>
                <a:lnTo>
                  <a:pt x="147117" y="126801"/>
                </a:lnTo>
                <a:lnTo>
                  <a:pt x="138633" y="126801"/>
                </a:lnTo>
                <a:lnTo>
                  <a:pt x="138633" y="118541"/>
                </a:lnTo>
                <a:close/>
                <a:moveTo>
                  <a:pt x="155767" y="118541"/>
                </a:moveTo>
                <a:lnTo>
                  <a:pt x="155767" y="126801"/>
                </a:lnTo>
                <a:lnTo>
                  <a:pt x="147340" y="126801"/>
                </a:lnTo>
                <a:lnTo>
                  <a:pt x="147340" y="118541"/>
                </a:lnTo>
                <a:close/>
                <a:moveTo>
                  <a:pt x="164418" y="118541"/>
                </a:moveTo>
                <a:lnTo>
                  <a:pt x="164418" y="126801"/>
                </a:lnTo>
                <a:lnTo>
                  <a:pt x="155990" y="126801"/>
                </a:lnTo>
                <a:lnTo>
                  <a:pt x="155990" y="118541"/>
                </a:lnTo>
                <a:close/>
                <a:moveTo>
                  <a:pt x="173069" y="118541"/>
                </a:moveTo>
                <a:lnTo>
                  <a:pt x="173069" y="126801"/>
                </a:lnTo>
                <a:lnTo>
                  <a:pt x="164641" y="126801"/>
                </a:lnTo>
                <a:lnTo>
                  <a:pt x="164641" y="118541"/>
                </a:lnTo>
                <a:close/>
                <a:moveTo>
                  <a:pt x="181719" y="118541"/>
                </a:moveTo>
                <a:lnTo>
                  <a:pt x="181719" y="126801"/>
                </a:lnTo>
                <a:lnTo>
                  <a:pt x="173292" y="126801"/>
                </a:lnTo>
                <a:lnTo>
                  <a:pt x="173292" y="118541"/>
                </a:lnTo>
                <a:close/>
                <a:moveTo>
                  <a:pt x="190370" y="118541"/>
                </a:moveTo>
                <a:lnTo>
                  <a:pt x="190370" y="126801"/>
                </a:lnTo>
                <a:lnTo>
                  <a:pt x="181942" y="126801"/>
                </a:lnTo>
                <a:lnTo>
                  <a:pt x="181942" y="118541"/>
                </a:lnTo>
                <a:close/>
                <a:moveTo>
                  <a:pt x="199020" y="118541"/>
                </a:moveTo>
                <a:lnTo>
                  <a:pt x="199020" y="126801"/>
                </a:lnTo>
                <a:lnTo>
                  <a:pt x="190593" y="126801"/>
                </a:lnTo>
                <a:lnTo>
                  <a:pt x="190593" y="118541"/>
                </a:lnTo>
                <a:close/>
                <a:moveTo>
                  <a:pt x="207727" y="118541"/>
                </a:moveTo>
                <a:lnTo>
                  <a:pt x="207727" y="126801"/>
                </a:lnTo>
                <a:lnTo>
                  <a:pt x="199244" y="126801"/>
                </a:lnTo>
                <a:lnTo>
                  <a:pt x="199244" y="118541"/>
                </a:lnTo>
                <a:close/>
                <a:moveTo>
                  <a:pt x="216377" y="118541"/>
                </a:moveTo>
                <a:lnTo>
                  <a:pt x="216377" y="126801"/>
                </a:lnTo>
                <a:lnTo>
                  <a:pt x="207950" y="126801"/>
                </a:lnTo>
                <a:lnTo>
                  <a:pt x="207950" y="118541"/>
                </a:lnTo>
                <a:close/>
                <a:moveTo>
                  <a:pt x="225028" y="118541"/>
                </a:moveTo>
                <a:lnTo>
                  <a:pt x="225028" y="126801"/>
                </a:lnTo>
                <a:lnTo>
                  <a:pt x="216601" y="126801"/>
                </a:lnTo>
                <a:lnTo>
                  <a:pt x="216601" y="118541"/>
                </a:lnTo>
                <a:close/>
                <a:moveTo>
                  <a:pt x="233679" y="118541"/>
                </a:moveTo>
                <a:lnTo>
                  <a:pt x="233679" y="126801"/>
                </a:lnTo>
                <a:lnTo>
                  <a:pt x="225251" y="126801"/>
                </a:lnTo>
                <a:lnTo>
                  <a:pt x="225251" y="118541"/>
                </a:lnTo>
                <a:close/>
                <a:moveTo>
                  <a:pt x="242329" y="118541"/>
                </a:moveTo>
                <a:lnTo>
                  <a:pt x="242329" y="126801"/>
                </a:lnTo>
                <a:lnTo>
                  <a:pt x="233902" y="126801"/>
                </a:lnTo>
                <a:lnTo>
                  <a:pt x="233902" y="118541"/>
                </a:lnTo>
                <a:close/>
                <a:moveTo>
                  <a:pt x="250980" y="118541"/>
                </a:moveTo>
                <a:lnTo>
                  <a:pt x="250980" y="126801"/>
                </a:lnTo>
                <a:lnTo>
                  <a:pt x="242553" y="126801"/>
                </a:lnTo>
                <a:lnTo>
                  <a:pt x="242553" y="118541"/>
                </a:lnTo>
                <a:close/>
                <a:moveTo>
                  <a:pt x="259686" y="118541"/>
                </a:moveTo>
                <a:lnTo>
                  <a:pt x="259686" y="126801"/>
                </a:lnTo>
                <a:lnTo>
                  <a:pt x="251203" y="126801"/>
                </a:lnTo>
                <a:lnTo>
                  <a:pt x="251203" y="118541"/>
                </a:lnTo>
                <a:close/>
                <a:moveTo>
                  <a:pt x="268337" y="118541"/>
                </a:moveTo>
                <a:lnTo>
                  <a:pt x="268337" y="126801"/>
                </a:lnTo>
                <a:lnTo>
                  <a:pt x="259910" y="126801"/>
                </a:lnTo>
                <a:lnTo>
                  <a:pt x="259910" y="118541"/>
                </a:lnTo>
                <a:close/>
                <a:moveTo>
                  <a:pt x="276988" y="118541"/>
                </a:moveTo>
                <a:lnTo>
                  <a:pt x="276988" y="126801"/>
                </a:lnTo>
                <a:lnTo>
                  <a:pt x="268560" y="126801"/>
                </a:lnTo>
                <a:lnTo>
                  <a:pt x="268560" y="118541"/>
                </a:lnTo>
                <a:close/>
                <a:moveTo>
                  <a:pt x="17190" y="127025"/>
                </a:moveTo>
                <a:lnTo>
                  <a:pt x="17190" y="135229"/>
                </a:lnTo>
                <a:lnTo>
                  <a:pt x="8762" y="135229"/>
                </a:lnTo>
                <a:lnTo>
                  <a:pt x="8762" y="127025"/>
                </a:lnTo>
                <a:close/>
                <a:moveTo>
                  <a:pt x="25840" y="127025"/>
                </a:moveTo>
                <a:lnTo>
                  <a:pt x="25840" y="135229"/>
                </a:lnTo>
                <a:lnTo>
                  <a:pt x="17413" y="135229"/>
                </a:lnTo>
                <a:lnTo>
                  <a:pt x="17413" y="127025"/>
                </a:lnTo>
                <a:close/>
                <a:moveTo>
                  <a:pt x="34547" y="127025"/>
                </a:moveTo>
                <a:lnTo>
                  <a:pt x="34547" y="135229"/>
                </a:lnTo>
                <a:lnTo>
                  <a:pt x="26064" y="135229"/>
                </a:lnTo>
                <a:lnTo>
                  <a:pt x="26064" y="127025"/>
                </a:lnTo>
                <a:close/>
                <a:moveTo>
                  <a:pt x="43197" y="127025"/>
                </a:moveTo>
                <a:lnTo>
                  <a:pt x="43197" y="135229"/>
                </a:lnTo>
                <a:lnTo>
                  <a:pt x="34770" y="135229"/>
                </a:lnTo>
                <a:lnTo>
                  <a:pt x="34770" y="127025"/>
                </a:lnTo>
                <a:close/>
                <a:moveTo>
                  <a:pt x="51848" y="127025"/>
                </a:moveTo>
                <a:lnTo>
                  <a:pt x="51848" y="135229"/>
                </a:lnTo>
                <a:lnTo>
                  <a:pt x="43421" y="135229"/>
                </a:lnTo>
                <a:lnTo>
                  <a:pt x="43421" y="127025"/>
                </a:lnTo>
                <a:close/>
                <a:moveTo>
                  <a:pt x="60499" y="127025"/>
                </a:moveTo>
                <a:lnTo>
                  <a:pt x="60499" y="135229"/>
                </a:lnTo>
                <a:lnTo>
                  <a:pt x="52071" y="135229"/>
                </a:lnTo>
                <a:lnTo>
                  <a:pt x="52071" y="127025"/>
                </a:lnTo>
                <a:close/>
                <a:moveTo>
                  <a:pt x="69149" y="127025"/>
                </a:moveTo>
                <a:lnTo>
                  <a:pt x="69149" y="135229"/>
                </a:lnTo>
                <a:lnTo>
                  <a:pt x="60722" y="135229"/>
                </a:lnTo>
                <a:lnTo>
                  <a:pt x="60722" y="127025"/>
                </a:lnTo>
                <a:close/>
                <a:moveTo>
                  <a:pt x="77800" y="127025"/>
                </a:moveTo>
                <a:lnTo>
                  <a:pt x="77800" y="135229"/>
                </a:lnTo>
                <a:lnTo>
                  <a:pt x="69373" y="135229"/>
                </a:lnTo>
                <a:lnTo>
                  <a:pt x="69373" y="127025"/>
                </a:lnTo>
                <a:close/>
                <a:moveTo>
                  <a:pt x="86506" y="127025"/>
                </a:moveTo>
                <a:lnTo>
                  <a:pt x="86506" y="135229"/>
                </a:lnTo>
                <a:lnTo>
                  <a:pt x="78023" y="135229"/>
                </a:lnTo>
                <a:lnTo>
                  <a:pt x="78023" y="127025"/>
                </a:lnTo>
                <a:close/>
                <a:moveTo>
                  <a:pt x="95157" y="127025"/>
                </a:moveTo>
                <a:lnTo>
                  <a:pt x="95157" y="135229"/>
                </a:lnTo>
                <a:lnTo>
                  <a:pt x="86730" y="135229"/>
                </a:lnTo>
                <a:lnTo>
                  <a:pt x="86730" y="127025"/>
                </a:lnTo>
                <a:close/>
                <a:moveTo>
                  <a:pt x="103808" y="127025"/>
                </a:moveTo>
                <a:lnTo>
                  <a:pt x="103808" y="135229"/>
                </a:lnTo>
                <a:lnTo>
                  <a:pt x="95380" y="135229"/>
                </a:lnTo>
                <a:lnTo>
                  <a:pt x="95380" y="127025"/>
                </a:lnTo>
                <a:close/>
                <a:moveTo>
                  <a:pt x="112458" y="127025"/>
                </a:moveTo>
                <a:lnTo>
                  <a:pt x="112458" y="135229"/>
                </a:lnTo>
                <a:lnTo>
                  <a:pt x="104031" y="135229"/>
                </a:lnTo>
                <a:lnTo>
                  <a:pt x="104031" y="127025"/>
                </a:lnTo>
                <a:close/>
                <a:moveTo>
                  <a:pt x="121109" y="127025"/>
                </a:moveTo>
                <a:lnTo>
                  <a:pt x="121109" y="135229"/>
                </a:lnTo>
                <a:lnTo>
                  <a:pt x="112681" y="135229"/>
                </a:lnTo>
                <a:lnTo>
                  <a:pt x="112681" y="127025"/>
                </a:lnTo>
                <a:close/>
                <a:moveTo>
                  <a:pt x="129760" y="127025"/>
                </a:moveTo>
                <a:lnTo>
                  <a:pt x="129760" y="135229"/>
                </a:lnTo>
                <a:lnTo>
                  <a:pt x="121332" y="135229"/>
                </a:lnTo>
                <a:lnTo>
                  <a:pt x="121332" y="127025"/>
                </a:lnTo>
                <a:close/>
                <a:moveTo>
                  <a:pt x="138410" y="127025"/>
                </a:moveTo>
                <a:lnTo>
                  <a:pt x="138410" y="135229"/>
                </a:lnTo>
                <a:lnTo>
                  <a:pt x="129983" y="135229"/>
                </a:lnTo>
                <a:lnTo>
                  <a:pt x="129983" y="127025"/>
                </a:lnTo>
                <a:close/>
                <a:moveTo>
                  <a:pt x="147117" y="127025"/>
                </a:moveTo>
                <a:lnTo>
                  <a:pt x="147117" y="135229"/>
                </a:lnTo>
                <a:lnTo>
                  <a:pt x="138633" y="135229"/>
                </a:lnTo>
                <a:lnTo>
                  <a:pt x="138633" y="127025"/>
                </a:lnTo>
                <a:close/>
                <a:moveTo>
                  <a:pt x="155767" y="127025"/>
                </a:moveTo>
                <a:lnTo>
                  <a:pt x="155767" y="135229"/>
                </a:lnTo>
                <a:lnTo>
                  <a:pt x="147340" y="135229"/>
                </a:lnTo>
                <a:lnTo>
                  <a:pt x="147340" y="127025"/>
                </a:lnTo>
                <a:close/>
                <a:moveTo>
                  <a:pt x="164418" y="127025"/>
                </a:moveTo>
                <a:lnTo>
                  <a:pt x="164418" y="135229"/>
                </a:lnTo>
                <a:lnTo>
                  <a:pt x="155990" y="135229"/>
                </a:lnTo>
                <a:lnTo>
                  <a:pt x="155990" y="127025"/>
                </a:lnTo>
                <a:close/>
                <a:moveTo>
                  <a:pt x="173069" y="127025"/>
                </a:moveTo>
                <a:lnTo>
                  <a:pt x="173069" y="135229"/>
                </a:lnTo>
                <a:lnTo>
                  <a:pt x="164641" y="135229"/>
                </a:lnTo>
                <a:lnTo>
                  <a:pt x="164641" y="127025"/>
                </a:lnTo>
                <a:close/>
                <a:moveTo>
                  <a:pt x="181719" y="127025"/>
                </a:moveTo>
                <a:lnTo>
                  <a:pt x="181719" y="135229"/>
                </a:lnTo>
                <a:lnTo>
                  <a:pt x="173292" y="135229"/>
                </a:lnTo>
                <a:lnTo>
                  <a:pt x="173292" y="127025"/>
                </a:lnTo>
                <a:close/>
                <a:moveTo>
                  <a:pt x="190370" y="127025"/>
                </a:moveTo>
                <a:lnTo>
                  <a:pt x="190370" y="135229"/>
                </a:lnTo>
                <a:lnTo>
                  <a:pt x="181942" y="135229"/>
                </a:lnTo>
                <a:lnTo>
                  <a:pt x="181942" y="127025"/>
                </a:lnTo>
                <a:close/>
                <a:moveTo>
                  <a:pt x="199020" y="127025"/>
                </a:moveTo>
                <a:lnTo>
                  <a:pt x="199020" y="135229"/>
                </a:lnTo>
                <a:lnTo>
                  <a:pt x="190593" y="135229"/>
                </a:lnTo>
                <a:lnTo>
                  <a:pt x="190593" y="127025"/>
                </a:lnTo>
                <a:close/>
                <a:moveTo>
                  <a:pt x="207727" y="127025"/>
                </a:moveTo>
                <a:lnTo>
                  <a:pt x="207727" y="135229"/>
                </a:lnTo>
                <a:lnTo>
                  <a:pt x="199244" y="135229"/>
                </a:lnTo>
                <a:lnTo>
                  <a:pt x="199244" y="127025"/>
                </a:lnTo>
                <a:close/>
                <a:moveTo>
                  <a:pt x="216377" y="127025"/>
                </a:moveTo>
                <a:lnTo>
                  <a:pt x="216377" y="135229"/>
                </a:lnTo>
                <a:lnTo>
                  <a:pt x="207950" y="135229"/>
                </a:lnTo>
                <a:lnTo>
                  <a:pt x="207950" y="127025"/>
                </a:lnTo>
                <a:close/>
                <a:moveTo>
                  <a:pt x="225028" y="127025"/>
                </a:moveTo>
                <a:lnTo>
                  <a:pt x="225028" y="135229"/>
                </a:lnTo>
                <a:lnTo>
                  <a:pt x="216601" y="135229"/>
                </a:lnTo>
                <a:lnTo>
                  <a:pt x="216601" y="127025"/>
                </a:lnTo>
                <a:close/>
                <a:moveTo>
                  <a:pt x="233679" y="127025"/>
                </a:moveTo>
                <a:lnTo>
                  <a:pt x="233679" y="135229"/>
                </a:lnTo>
                <a:lnTo>
                  <a:pt x="225251" y="135229"/>
                </a:lnTo>
                <a:lnTo>
                  <a:pt x="225251" y="127025"/>
                </a:lnTo>
                <a:close/>
                <a:moveTo>
                  <a:pt x="242329" y="127025"/>
                </a:moveTo>
                <a:lnTo>
                  <a:pt x="242329" y="135229"/>
                </a:lnTo>
                <a:lnTo>
                  <a:pt x="233902" y="135229"/>
                </a:lnTo>
                <a:lnTo>
                  <a:pt x="233902" y="127025"/>
                </a:lnTo>
                <a:close/>
                <a:moveTo>
                  <a:pt x="250980" y="127025"/>
                </a:moveTo>
                <a:lnTo>
                  <a:pt x="250980" y="135229"/>
                </a:lnTo>
                <a:lnTo>
                  <a:pt x="242553" y="135229"/>
                </a:lnTo>
                <a:lnTo>
                  <a:pt x="242553" y="127025"/>
                </a:lnTo>
                <a:close/>
                <a:moveTo>
                  <a:pt x="259686" y="127025"/>
                </a:moveTo>
                <a:lnTo>
                  <a:pt x="259686" y="135229"/>
                </a:lnTo>
                <a:lnTo>
                  <a:pt x="251203" y="135229"/>
                </a:lnTo>
                <a:lnTo>
                  <a:pt x="251203" y="127025"/>
                </a:lnTo>
                <a:close/>
                <a:moveTo>
                  <a:pt x="268337" y="127025"/>
                </a:moveTo>
                <a:lnTo>
                  <a:pt x="268337" y="135229"/>
                </a:lnTo>
                <a:lnTo>
                  <a:pt x="259910" y="135229"/>
                </a:lnTo>
                <a:lnTo>
                  <a:pt x="259910" y="127025"/>
                </a:lnTo>
                <a:close/>
                <a:moveTo>
                  <a:pt x="276988" y="127025"/>
                </a:moveTo>
                <a:lnTo>
                  <a:pt x="276988" y="135229"/>
                </a:lnTo>
                <a:lnTo>
                  <a:pt x="268560" y="135229"/>
                </a:lnTo>
                <a:lnTo>
                  <a:pt x="268560" y="127025"/>
                </a:lnTo>
                <a:close/>
                <a:moveTo>
                  <a:pt x="17190" y="135452"/>
                </a:moveTo>
                <a:lnTo>
                  <a:pt x="17190" y="143712"/>
                </a:lnTo>
                <a:lnTo>
                  <a:pt x="8762" y="143712"/>
                </a:lnTo>
                <a:lnTo>
                  <a:pt x="8762" y="135452"/>
                </a:lnTo>
                <a:close/>
                <a:moveTo>
                  <a:pt x="25840" y="135452"/>
                </a:moveTo>
                <a:lnTo>
                  <a:pt x="25840" y="143712"/>
                </a:lnTo>
                <a:lnTo>
                  <a:pt x="17413" y="143712"/>
                </a:lnTo>
                <a:lnTo>
                  <a:pt x="17413" y="135452"/>
                </a:lnTo>
                <a:close/>
                <a:moveTo>
                  <a:pt x="34547" y="135452"/>
                </a:moveTo>
                <a:lnTo>
                  <a:pt x="34547" y="143712"/>
                </a:lnTo>
                <a:lnTo>
                  <a:pt x="26064" y="143712"/>
                </a:lnTo>
                <a:lnTo>
                  <a:pt x="26064" y="135452"/>
                </a:lnTo>
                <a:close/>
                <a:moveTo>
                  <a:pt x="43197" y="135452"/>
                </a:moveTo>
                <a:lnTo>
                  <a:pt x="43197" y="143712"/>
                </a:lnTo>
                <a:lnTo>
                  <a:pt x="34770" y="143712"/>
                </a:lnTo>
                <a:lnTo>
                  <a:pt x="34770" y="135452"/>
                </a:lnTo>
                <a:close/>
                <a:moveTo>
                  <a:pt x="51848" y="135452"/>
                </a:moveTo>
                <a:lnTo>
                  <a:pt x="51848" y="143712"/>
                </a:lnTo>
                <a:lnTo>
                  <a:pt x="43421" y="143712"/>
                </a:lnTo>
                <a:lnTo>
                  <a:pt x="43421" y="135452"/>
                </a:lnTo>
                <a:close/>
                <a:moveTo>
                  <a:pt x="60499" y="135452"/>
                </a:moveTo>
                <a:lnTo>
                  <a:pt x="60499" y="143712"/>
                </a:lnTo>
                <a:lnTo>
                  <a:pt x="52071" y="143712"/>
                </a:lnTo>
                <a:lnTo>
                  <a:pt x="52071" y="135452"/>
                </a:lnTo>
                <a:close/>
                <a:moveTo>
                  <a:pt x="69149" y="135452"/>
                </a:moveTo>
                <a:lnTo>
                  <a:pt x="69149" y="143712"/>
                </a:lnTo>
                <a:lnTo>
                  <a:pt x="60722" y="143712"/>
                </a:lnTo>
                <a:lnTo>
                  <a:pt x="60722" y="135452"/>
                </a:lnTo>
                <a:close/>
                <a:moveTo>
                  <a:pt x="77800" y="135452"/>
                </a:moveTo>
                <a:lnTo>
                  <a:pt x="77800" y="143712"/>
                </a:lnTo>
                <a:lnTo>
                  <a:pt x="69373" y="143712"/>
                </a:lnTo>
                <a:lnTo>
                  <a:pt x="69373" y="135452"/>
                </a:lnTo>
                <a:close/>
                <a:moveTo>
                  <a:pt x="86506" y="135452"/>
                </a:moveTo>
                <a:lnTo>
                  <a:pt x="86506" y="143712"/>
                </a:lnTo>
                <a:lnTo>
                  <a:pt x="78023" y="143712"/>
                </a:lnTo>
                <a:lnTo>
                  <a:pt x="78023" y="135452"/>
                </a:lnTo>
                <a:close/>
                <a:moveTo>
                  <a:pt x="95157" y="135452"/>
                </a:moveTo>
                <a:lnTo>
                  <a:pt x="95157" y="143712"/>
                </a:lnTo>
                <a:lnTo>
                  <a:pt x="86730" y="143712"/>
                </a:lnTo>
                <a:lnTo>
                  <a:pt x="86730" y="135452"/>
                </a:lnTo>
                <a:close/>
                <a:moveTo>
                  <a:pt x="103808" y="135452"/>
                </a:moveTo>
                <a:lnTo>
                  <a:pt x="103808" y="143712"/>
                </a:lnTo>
                <a:lnTo>
                  <a:pt x="95380" y="143712"/>
                </a:lnTo>
                <a:lnTo>
                  <a:pt x="95380" y="135452"/>
                </a:lnTo>
                <a:close/>
                <a:moveTo>
                  <a:pt x="112458" y="135452"/>
                </a:moveTo>
                <a:lnTo>
                  <a:pt x="112458" y="143712"/>
                </a:lnTo>
                <a:lnTo>
                  <a:pt x="104031" y="143712"/>
                </a:lnTo>
                <a:lnTo>
                  <a:pt x="104031" y="135452"/>
                </a:lnTo>
                <a:close/>
                <a:moveTo>
                  <a:pt x="121109" y="135452"/>
                </a:moveTo>
                <a:lnTo>
                  <a:pt x="121109" y="143712"/>
                </a:lnTo>
                <a:lnTo>
                  <a:pt x="112681" y="143712"/>
                </a:lnTo>
                <a:lnTo>
                  <a:pt x="112681" y="135452"/>
                </a:lnTo>
                <a:close/>
                <a:moveTo>
                  <a:pt x="129760" y="135452"/>
                </a:moveTo>
                <a:lnTo>
                  <a:pt x="129760" y="143712"/>
                </a:lnTo>
                <a:lnTo>
                  <a:pt x="121332" y="143712"/>
                </a:lnTo>
                <a:lnTo>
                  <a:pt x="121332" y="135452"/>
                </a:lnTo>
                <a:close/>
                <a:moveTo>
                  <a:pt x="138410" y="135452"/>
                </a:moveTo>
                <a:lnTo>
                  <a:pt x="138410" y="143712"/>
                </a:lnTo>
                <a:lnTo>
                  <a:pt x="129983" y="143712"/>
                </a:lnTo>
                <a:lnTo>
                  <a:pt x="129983" y="135452"/>
                </a:lnTo>
                <a:close/>
                <a:moveTo>
                  <a:pt x="147117" y="135452"/>
                </a:moveTo>
                <a:lnTo>
                  <a:pt x="147117" y="143712"/>
                </a:lnTo>
                <a:lnTo>
                  <a:pt x="138633" y="143712"/>
                </a:lnTo>
                <a:lnTo>
                  <a:pt x="138633" y="135452"/>
                </a:lnTo>
                <a:close/>
                <a:moveTo>
                  <a:pt x="155767" y="135452"/>
                </a:moveTo>
                <a:lnTo>
                  <a:pt x="155767" y="143712"/>
                </a:lnTo>
                <a:lnTo>
                  <a:pt x="147340" y="143712"/>
                </a:lnTo>
                <a:lnTo>
                  <a:pt x="147340" y="135452"/>
                </a:lnTo>
                <a:close/>
                <a:moveTo>
                  <a:pt x="164418" y="135452"/>
                </a:moveTo>
                <a:lnTo>
                  <a:pt x="164418" y="143712"/>
                </a:lnTo>
                <a:lnTo>
                  <a:pt x="155990" y="143712"/>
                </a:lnTo>
                <a:lnTo>
                  <a:pt x="155990" y="135452"/>
                </a:lnTo>
                <a:close/>
                <a:moveTo>
                  <a:pt x="173069" y="135452"/>
                </a:moveTo>
                <a:lnTo>
                  <a:pt x="173069" y="143712"/>
                </a:lnTo>
                <a:lnTo>
                  <a:pt x="164641" y="143712"/>
                </a:lnTo>
                <a:lnTo>
                  <a:pt x="164641" y="135452"/>
                </a:lnTo>
                <a:close/>
                <a:moveTo>
                  <a:pt x="181719" y="135452"/>
                </a:moveTo>
                <a:lnTo>
                  <a:pt x="181719" y="143712"/>
                </a:lnTo>
                <a:lnTo>
                  <a:pt x="173292" y="143712"/>
                </a:lnTo>
                <a:lnTo>
                  <a:pt x="173292" y="135452"/>
                </a:lnTo>
                <a:close/>
                <a:moveTo>
                  <a:pt x="190370" y="135452"/>
                </a:moveTo>
                <a:lnTo>
                  <a:pt x="190370" y="143712"/>
                </a:lnTo>
                <a:lnTo>
                  <a:pt x="181942" y="143712"/>
                </a:lnTo>
                <a:lnTo>
                  <a:pt x="181942" y="135452"/>
                </a:lnTo>
                <a:close/>
                <a:moveTo>
                  <a:pt x="199020" y="135452"/>
                </a:moveTo>
                <a:lnTo>
                  <a:pt x="199020" y="143712"/>
                </a:lnTo>
                <a:lnTo>
                  <a:pt x="190593" y="143712"/>
                </a:lnTo>
                <a:lnTo>
                  <a:pt x="190593" y="135452"/>
                </a:lnTo>
                <a:close/>
                <a:moveTo>
                  <a:pt x="207727" y="135452"/>
                </a:moveTo>
                <a:lnTo>
                  <a:pt x="207727" y="143712"/>
                </a:lnTo>
                <a:lnTo>
                  <a:pt x="199244" y="143712"/>
                </a:lnTo>
                <a:lnTo>
                  <a:pt x="199244" y="135452"/>
                </a:lnTo>
                <a:close/>
                <a:moveTo>
                  <a:pt x="216377" y="135452"/>
                </a:moveTo>
                <a:lnTo>
                  <a:pt x="216377" y="143712"/>
                </a:lnTo>
                <a:lnTo>
                  <a:pt x="207950" y="143712"/>
                </a:lnTo>
                <a:lnTo>
                  <a:pt x="207950" y="135452"/>
                </a:lnTo>
                <a:close/>
                <a:moveTo>
                  <a:pt x="225028" y="135452"/>
                </a:moveTo>
                <a:lnTo>
                  <a:pt x="225028" y="143712"/>
                </a:lnTo>
                <a:lnTo>
                  <a:pt x="216601" y="143712"/>
                </a:lnTo>
                <a:lnTo>
                  <a:pt x="216601" y="135452"/>
                </a:lnTo>
                <a:close/>
                <a:moveTo>
                  <a:pt x="233679" y="135452"/>
                </a:moveTo>
                <a:lnTo>
                  <a:pt x="233679" y="143712"/>
                </a:lnTo>
                <a:lnTo>
                  <a:pt x="225251" y="143712"/>
                </a:lnTo>
                <a:lnTo>
                  <a:pt x="225251" y="135452"/>
                </a:lnTo>
                <a:close/>
                <a:moveTo>
                  <a:pt x="242329" y="135452"/>
                </a:moveTo>
                <a:lnTo>
                  <a:pt x="242329" y="143712"/>
                </a:lnTo>
                <a:lnTo>
                  <a:pt x="233902" y="143712"/>
                </a:lnTo>
                <a:lnTo>
                  <a:pt x="233902" y="135452"/>
                </a:lnTo>
                <a:close/>
                <a:moveTo>
                  <a:pt x="250980" y="135452"/>
                </a:moveTo>
                <a:lnTo>
                  <a:pt x="250980" y="143712"/>
                </a:lnTo>
                <a:lnTo>
                  <a:pt x="242553" y="143712"/>
                </a:lnTo>
                <a:lnTo>
                  <a:pt x="242553" y="135452"/>
                </a:lnTo>
                <a:close/>
                <a:moveTo>
                  <a:pt x="259686" y="135452"/>
                </a:moveTo>
                <a:lnTo>
                  <a:pt x="259686" y="143712"/>
                </a:lnTo>
                <a:lnTo>
                  <a:pt x="251203" y="143712"/>
                </a:lnTo>
                <a:lnTo>
                  <a:pt x="251203" y="135452"/>
                </a:lnTo>
                <a:close/>
                <a:moveTo>
                  <a:pt x="268337" y="135452"/>
                </a:moveTo>
                <a:lnTo>
                  <a:pt x="268337" y="143712"/>
                </a:lnTo>
                <a:lnTo>
                  <a:pt x="259910" y="143712"/>
                </a:lnTo>
                <a:lnTo>
                  <a:pt x="259910" y="135452"/>
                </a:lnTo>
                <a:close/>
                <a:moveTo>
                  <a:pt x="276988" y="135452"/>
                </a:moveTo>
                <a:lnTo>
                  <a:pt x="276988" y="143712"/>
                </a:lnTo>
                <a:lnTo>
                  <a:pt x="268560" y="143712"/>
                </a:lnTo>
                <a:lnTo>
                  <a:pt x="268560" y="135452"/>
                </a:lnTo>
                <a:close/>
                <a:moveTo>
                  <a:pt x="17190" y="143935"/>
                </a:moveTo>
                <a:lnTo>
                  <a:pt x="17190" y="152139"/>
                </a:lnTo>
                <a:lnTo>
                  <a:pt x="8762" y="152139"/>
                </a:lnTo>
                <a:lnTo>
                  <a:pt x="8762" y="143935"/>
                </a:lnTo>
                <a:close/>
                <a:moveTo>
                  <a:pt x="25840" y="143935"/>
                </a:moveTo>
                <a:lnTo>
                  <a:pt x="25840" y="152139"/>
                </a:lnTo>
                <a:lnTo>
                  <a:pt x="17413" y="152139"/>
                </a:lnTo>
                <a:lnTo>
                  <a:pt x="17413" y="143935"/>
                </a:lnTo>
                <a:close/>
                <a:moveTo>
                  <a:pt x="34547" y="143935"/>
                </a:moveTo>
                <a:lnTo>
                  <a:pt x="34547" y="152139"/>
                </a:lnTo>
                <a:lnTo>
                  <a:pt x="26064" y="152139"/>
                </a:lnTo>
                <a:lnTo>
                  <a:pt x="26064" y="143935"/>
                </a:lnTo>
                <a:close/>
                <a:moveTo>
                  <a:pt x="43197" y="143935"/>
                </a:moveTo>
                <a:lnTo>
                  <a:pt x="43197" y="152139"/>
                </a:lnTo>
                <a:lnTo>
                  <a:pt x="34770" y="152139"/>
                </a:lnTo>
                <a:lnTo>
                  <a:pt x="34770" y="143935"/>
                </a:lnTo>
                <a:close/>
                <a:moveTo>
                  <a:pt x="51848" y="143935"/>
                </a:moveTo>
                <a:lnTo>
                  <a:pt x="51848" y="152139"/>
                </a:lnTo>
                <a:lnTo>
                  <a:pt x="43421" y="152139"/>
                </a:lnTo>
                <a:lnTo>
                  <a:pt x="43421" y="143935"/>
                </a:lnTo>
                <a:close/>
                <a:moveTo>
                  <a:pt x="60499" y="143935"/>
                </a:moveTo>
                <a:lnTo>
                  <a:pt x="60499" y="152139"/>
                </a:lnTo>
                <a:lnTo>
                  <a:pt x="52071" y="152139"/>
                </a:lnTo>
                <a:lnTo>
                  <a:pt x="52071" y="143935"/>
                </a:lnTo>
                <a:close/>
                <a:moveTo>
                  <a:pt x="69149" y="143935"/>
                </a:moveTo>
                <a:lnTo>
                  <a:pt x="69149" y="152139"/>
                </a:lnTo>
                <a:lnTo>
                  <a:pt x="60722" y="152139"/>
                </a:lnTo>
                <a:lnTo>
                  <a:pt x="60722" y="143935"/>
                </a:lnTo>
                <a:close/>
                <a:moveTo>
                  <a:pt x="77800" y="143935"/>
                </a:moveTo>
                <a:lnTo>
                  <a:pt x="77800" y="152139"/>
                </a:lnTo>
                <a:lnTo>
                  <a:pt x="69373" y="152139"/>
                </a:lnTo>
                <a:lnTo>
                  <a:pt x="69373" y="143935"/>
                </a:lnTo>
                <a:close/>
                <a:moveTo>
                  <a:pt x="86506" y="143935"/>
                </a:moveTo>
                <a:lnTo>
                  <a:pt x="86506" y="152139"/>
                </a:lnTo>
                <a:lnTo>
                  <a:pt x="78023" y="152139"/>
                </a:lnTo>
                <a:lnTo>
                  <a:pt x="78023" y="143935"/>
                </a:lnTo>
                <a:close/>
                <a:moveTo>
                  <a:pt x="95157" y="143935"/>
                </a:moveTo>
                <a:lnTo>
                  <a:pt x="95157" y="152139"/>
                </a:lnTo>
                <a:lnTo>
                  <a:pt x="86730" y="152139"/>
                </a:lnTo>
                <a:lnTo>
                  <a:pt x="86730" y="143935"/>
                </a:lnTo>
                <a:close/>
                <a:moveTo>
                  <a:pt x="103808" y="143935"/>
                </a:moveTo>
                <a:lnTo>
                  <a:pt x="103808" y="152139"/>
                </a:lnTo>
                <a:lnTo>
                  <a:pt x="95380" y="152139"/>
                </a:lnTo>
                <a:lnTo>
                  <a:pt x="95380" y="143935"/>
                </a:lnTo>
                <a:close/>
                <a:moveTo>
                  <a:pt x="112458" y="143935"/>
                </a:moveTo>
                <a:lnTo>
                  <a:pt x="112458" y="152139"/>
                </a:lnTo>
                <a:lnTo>
                  <a:pt x="104031" y="152139"/>
                </a:lnTo>
                <a:lnTo>
                  <a:pt x="104031" y="143935"/>
                </a:lnTo>
                <a:close/>
                <a:moveTo>
                  <a:pt x="121109" y="143935"/>
                </a:moveTo>
                <a:lnTo>
                  <a:pt x="121109" y="152139"/>
                </a:lnTo>
                <a:lnTo>
                  <a:pt x="112681" y="152139"/>
                </a:lnTo>
                <a:lnTo>
                  <a:pt x="112681" y="143935"/>
                </a:lnTo>
                <a:close/>
                <a:moveTo>
                  <a:pt x="129760" y="143935"/>
                </a:moveTo>
                <a:lnTo>
                  <a:pt x="129760" y="152139"/>
                </a:lnTo>
                <a:lnTo>
                  <a:pt x="121332" y="152139"/>
                </a:lnTo>
                <a:lnTo>
                  <a:pt x="121332" y="143935"/>
                </a:lnTo>
                <a:close/>
                <a:moveTo>
                  <a:pt x="138410" y="143935"/>
                </a:moveTo>
                <a:lnTo>
                  <a:pt x="138410" y="152139"/>
                </a:lnTo>
                <a:lnTo>
                  <a:pt x="129983" y="152139"/>
                </a:lnTo>
                <a:lnTo>
                  <a:pt x="129983" y="143935"/>
                </a:lnTo>
                <a:close/>
                <a:moveTo>
                  <a:pt x="147117" y="143935"/>
                </a:moveTo>
                <a:lnTo>
                  <a:pt x="147117" y="152139"/>
                </a:lnTo>
                <a:lnTo>
                  <a:pt x="138633" y="152139"/>
                </a:lnTo>
                <a:lnTo>
                  <a:pt x="138633" y="143935"/>
                </a:lnTo>
                <a:close/>
                <a:moveTo>
                  <a:pt x="155767" y="143935"/>
                </a:moveTo>
                <a:lnTo>
                  <a:pt x="155767" y="152139"/>
                </a:lnTo>
                <a:lnTo>
                  <a:pt x="147340" y="152139"/>
                </a:lnTo>
                <a:lnTo>
                  <a:pt x="147340" y="143935"/>
                </a:lnTo>
                <a:close/>
                <a:moveTo>
                  <a:pt x="164418" y="143935"/>
                </a:moveTo>
                <a:lnTo>
                  <a:pt x="164418" y="152139"/>
                </a:lnTo>
                <a:lnTo>
                  <a:pt x="155990" y="152139"/>
                </a:lnTo>
                <a:lnTo>
                  <a:pt x="155990" y="143935"/>
                </a:lnTo>
                <a:close/>
                <a:moveTo>
                  <a:pt x="173069" y="143935"/>
                </a:moveTo>
                <a:lnTo>
                  <a:pt x="173069" y="152139"/>
                </a:lnTo>
                <a:lnTo>
                  <a:pt x="164641" y="152139"/>
                </a:lnTo>
                <a:lnTo>
                  <a:pt x="164641" y="143935"/>
                </a:lnTo>
                <a:close/>
                <a:moveTo>
                  <a:pt x="181719" y="143935"/>
                </a:moveTo>
                <a:lnTo>
                  <a:pt x="181719" y="152139"/>
                </a:lnTo>
                <a:lnTo>
                  <a:pt x="173292" y="152139"/>
                </a:lnTo>
                <a:lnTo>
                  <a:pt x="173292" y="143935"/>
                </a:lnTo>
                <a:close/>
                <a:moveTo>
                  <a:pt x="190370" y="143935"/>
                </a:moveTo>
                <a:lnTo>
                  <a:pt x="190370" y="152139"/>
                </a:lnTo>
                <a:lnTo>
                  <a:pt x="181942" y="152139"/>
                </a:lnTo>
                <a:lnTo>
                  <a:pt x="181942" y="143935"/>
                </a:lnTo>
                <a:close/>
                <a:moveTo>
                  <a:pt x="199020" y="143935"/>
                </a:moveTo>
                <a:lnTo>
                  <a:pt x="199020" y="152139"/>
                </a:lnTo>
                <a:lnTo>
                  <a:pt x="190593" y="152139"/>
                </a:lnTo>
                <a:lnTo>
                  <a:pt x="190593" y="143935"/>
                </a:lnTo>
                <a:close/>
                <a:moveTo>
                  <a:pt x="207727" y="143935"/>
                </a:moveTo>
                <a:lnTo>
                  <a:pt x="207727" y="152139"/>
                </a:lnTo>
                <a:lnTo>
                  <a:pt x="199244" y="152139"/>
                </a:lnTo>
                <a:lnTo>
                  <a:pt x="199244" y="143935"/>
                </a:lnTo>
                <a:close/>
                <a:moveTo>
                  <a:pt x="216377" y="143935"/>
                </a:moveTo>
                <a:lnTo>
                  <a:pt x="216377" y="152139"/>
                </a:lnTo>
                <a:lnTo>
                  <a:pt x="207950" y="152139"/>
                </a:lnTo>
                <a:lnTo>
                  <a:pt x="207950" y="143935"/>
                </a:lnTo>
                <a:close/>
                <a:moveTo>
                  <a:pt x="225028" y="143935"/>
                </a:moveTo>
                <a:lnTo>
                  <a:pt x="225028" y="152139"/>
                </a:lnTo>
                <a:lnTo>
                  <a:pt x="216601" y="152139"/>
                </a:lnTo>
                <a:lnTo>
                  <a:pt x="216601" y="143935"/>
                </a:lnTo>
                <a:close/>
                <a:moveTo>
                  <a:pt x="233679" y="143935"/>
                </a:moveTo>
                <a:lnTo>
                  <a:pt x="233679" y="152139"/>
                </a:lnTo>
                <a:lnTo>
                  <a:pt x="225251" y="152139"/>
                </a:lnTo>
                <a:lnTo>
                  <a:pt x="225251" y="143935"/>
                </a:lnTo>
                <a:close/>
                <a:moveTo>
                  <a:pt x="242329" y="143935"/>
                </a:moveTo>
                <a:lnTo>
                  <a:pt x="242329" y="152139"/>
                </a:lnTo>
                <a:lnTo>
                  <a:pt x="233902" y="152139"/>
                </a:lnTo>
                <a:lnTo>
                  <a:pt x="233902" y="143935"/>
                </a:lnTo>
                <a:close/>
                <a:moveTo>
                  <a:pt x="250980" y="143935"/>
                </a:moveTo>
                <a:lnTo>
                  <a:pt x="250980" y="152139"/>
                </a:lnTo>
                <a:lnTo>
                  <a:pt x="242553" y="152139"/>
                </a:lnTo>
                <a:lnTo>
                  <a:pt x="242553" y="143935"/>
                </a:lnTo>
                <a:close/>
                <a:moveTo>
                  <a:pt x="259686" y="143935"/>
                </a:moveTo>
                <a:lnTo>
                  <a:pt x="259686" y="152139"/>
                </a:lnTo>
                <a:lnTo>
                  <a:pt x="251203" y="152139"/>
                </a:lnTo>
                <a:lnTo>
                  <a:pt x="251203" y="143935"/>
                </a:lnTo>
                <a:close/>
                <a:moveTo>
                  <a:pt x="268337" y="143935"/>
                </a:moveTo>
                <a:lnTo>
                  <a:pt x="268337" y="152139"/>
                </a:lnTo>
                <a:lnTo>
                  <a:pt x="259910" y="152139"/>
                </a:lnTo>
                <a:lnTo>
                  <a:pt x="259910" y="143935"/>
                </a:lnTo>
                <a:close/>
                <a:moveTo>
                  <a:pt x="276988" y="143935"/>
                </a:moveTo>
                <a:lnTo>
                  <a:pt x="276988" y="152139"/>
                </a:lnTo>
                <a:lnTo>
                  <a:pt x="268560" y="152139"/>
                </a:lnTo>
                <a:lnTo>
                  <a:pt x="268560" y="143935"/>
                </a:lnTo>
                <a:close/>
                <a:moveTo>
                  <a:pt x="8539" y="0"/>
                </a:moveTo>
                <a:lnTo>
                  <a:pt x="8539" y="8372"/>
                </a:lnTo>
                <a:lnTo>
                  <a:pt x="0" y="8372"/>
                </a:lnTo>
                <a:lnTo>
                  <a:pt x="0" y="8595"/>
                </a:lnTo>
                <a:lnTo>
                  <a:pt x="8539" y="8595"/>
                </a:lnTo>
                <a:lnTo>
                  <a:pt x="8539" y="16799"/>
                </a:lnTo>
                <a:lnTo>
                  <a:pt x="0" y="16799"/>
                </a:lnTo>
                <a:lnTo>
                  <a:pt x="0" y="17022"/>
                </a:lnTo>
                <a:lnTo>
                  <a:pt x="8539" y="17022"/>
                </a:lnTo>
                <a:lnTo>
                  <a:pt x="8539" y="25282"/>
                </a:lnTo>
                <a:lnTo>
                  <a:pt x="0" y="25282"/>
                </a:lnTo>
                <a:lnTo>
                  <a:pt x="0" y="25505"/>
                </a:lnTo>
                <a:lnTo>
                  <a:pt x="8539" y="25505"/>
                </a:lnTo>
                <a:lnTo>
                  <a:pt x="8539" y="33709"/>
                </a:lnTo>
                <a:lnTo>
                  <a:pt x="0" y="33709"/>
                </a:lnTo>
                <a:lnTo>
                  <a:pt x="0" y="33933"/>
                </a:lnTo>
                <a:lnTo>
                  <a:pt x="8539" y="33933"/>
                </a:lnTo>
                <a:lnTo>
                  <a:pt x="8539" y="42193"/>
                </a:lnTo>
                <a:lnTo>
                  <a:pt x="0" y="42193"/>
                </a:lnTo>
                <a:lnTo>
                  <a:pt x="0" y="42416"/>
                </a:lnTo>
                <a:lnTo>
                  <a:pt x="8539" y="42416"/>
                </a:lnTo>
                <a:lnTo>
                  <a:pt x="8539" y="50620"/>
                </a:lnTo>
                <a:lnTo>
                  <a:pt x="0" y="50620"/>
                </a:lnTo>
                <a:lnTo>
                  <a:pt x="0" y="50843"/>
                </a:lnTo>
                <a:lnTo>
                  <a:pt x="8539" y="50843"/>
                </a:lnTo>
                <a:lnTo>
                  <a:pt x="8539" y="59103"/>
                </a:lnTo>
                <a:lnTo>
                  <a:pt x="0" y="59103"/>
                </a:lnTo>
                <a:lnTo>
                  <a:pt x="0" y="59326"/>
                </a:lnTo>
                <a:lnTo>
                  <a:pt x="8539" y="59326"/>
                </a:lnTo>
                <a:lnTo>
                  <a:pt x="8539" y="67586"/>
                </a:lnTo>
                <a:lnTo>
                  <a:pt x="0" y="67586"/>
                </a:lnTo>
                <a:lnTo>
                  <a:pt x="0" y="67810"/>
                </a:lnTo>
                <a:lnTo>
                  <a:pt x="8539" y="67810"/>
                </a:lnTo>
                <a:lnTo>
                  <a:pt x="8539" y="76014"/>
                </a:lnTo>
                <a:lnTo>
                  <a:pt x="0" y="76014"/>
                </a:lnTo>
                <a:lnTo>
                  <a:pt x="0" y="76237"/>
                </a:lnTo>
                <a:lnTo>
                  <a:pt x="8539" y="76237"/>
                </a:lnTo>
                <a:lnTo>
                  <a:pt x="8539" y="84497"/>
                </a:lnTo>
                <a:lnTo>
                  <a:pt x="0" y="84497"/>
                </a:lnTo>
                <a:lnTo>
                  <a:pt x="0" y="84720"/>
                </a:lnTo>
                <a:lnTo>
                  <a:pt x="8539" y="84720"/>
                </a:lnTo>
                <a:lnTo>
                  <a:pt x="8539" y="92924"/>
                </a:lnTo>
                <a:lnTo>
                  <a:pt x="0" y="92924"/>
                </a:lnTo>
                <a:lnTo>
                  <a:pt x="0" y="93148"/>
                </a:lnTo>
                <a:lnTo>
                  <a:pt x="8539" y="93148"/>
                </a:lnTo>
                <a:lnTo>
                  <a:pt x="8539" y="101408"/>
                </a:lnTo>
                <a:lnTo>
                  <a:pt x="0" y="101408"/>
                </a:lnTo>
                <a:lnTo>
                  <a:pt x="0" y="101631"/>
                </a:lnTo>
                <a:lnTo>
                  <a:pt x="8539" y="101631"/>
                </a:lnTo>
                <a:lnTo>
                  <a:pt x="8539" y="109891"/>
                </a:lnTo>
                <a:lnTo>
                  <a:pt x="0" y="109891"/>
                </a:lnTo>
                <a:lnTo>
                  <a:pt x="0" y="110114"/>
                </a:lnTo>
                <a:lnTo>
                  <a:pt x="8539" y="110114"/>
                </a:lnTo>
                <a:lnTo>
                  <a:pt x="8539" y="118318"/>
                </a:lnTo>
                <a:lnTo>
                  <a:pt x="0" y="118318"/>
                </a:lnTo>
                <a:lnTo>
                  <a:pt x="0" y="118541"/>
                </a:lnTo>
                <a:lnTo>
                  <a:pt x="8539" y="118541"/>
                </a:lnTo>
                <a:lnTo>
                  <a:pt x="8539" y="126801"/>
                </a:lnTo>
                <a:lnTo>
                  <a:pt x="0" y="126801"/>
                </a:lnTo>
                <a:lnTo>
                  <a:pt x="0" y="127025"/>
                </a:lnTo>
                <a:lnTo>
                  <a:pt x="8539" y="127025"/>
                </a:lnTo>
                <a:lnTo>
                  <a:pt x="8539" y="135229"/>
                </a:lnTo>
                <a:lnTo>
                  <a:pt x="0" y="135229"/>
                </a:lnTo>
                <a:lnTo>
                  <a:pt x="0" y="135452"/>
                </a:lnTo>
                <a:lnTo>
                  <a:pt x="8539" y="135452"/>
                </a:lnTo>
                <a:lnTo>
                  <a:pt x="8539" y="143712"/>
                </a:lnTo>
                <a:lnTo>
                  <a:pt x="0" y="143712"/>
                </a:lnTo>
                <a:lnTo>
                  <a:pt x="0" y="143935"/>
                </a:lnTo>
                <a:lnTo>
                  <a:pt x="8539" y="143935"/>
                </a:lnTo>
                <a:lnTo>
                  <a:pt x="8539" y="152139"/>
                </a:lnTo>
                <a:lnTo>
                  <a:pt x="0" y="152139"/>
                </a:lnTo>
                <a:lnTo>
                  <a:pt x="0" y="152362"/>
                </a:lnTo>
                <a:lnTo>
                  <a:pt x="8539" y="152362"/>
                </a:lnTo>
                <a:lnTo>
                  <a:pt x="8539" y="160734"/>
                </a:lnTo>
                <a:lnTo>
                  <a:pt x="8762" y="160734"/>
                </a:lnTo>
                <a:lnTo>
                  <a:pt x="8762" y="152362"/>
                </a:lnTo>
                <a:lnTo>
                  <a:pt x="17190" y="152362"/>
                </a:lnTo>
                <a:lnTo>
                  <a:pt x="17190" y="160734"/>
                </a:lnTo>
                <a:lnTo>
                  <a:pt x="17413" y="160734"/>
                </a:lnTo>
                <a:lnTo>
                  <a:pt x="17413" y="152362"/>
                </a:lnTo>
                <a:lnTo>
                  <a:pt x="25840" y="152362"/>
                </a:lnTo>
                <a:lnTo>
                  <a:pt x="25840" y="160734"/>
                </a:lnTo>
                <a:lnTo>
                  <a:pt x="26064" y="160734"/>
                </a:lnTo>
                <a:lnTo>
                  <a:pt x="26064" y="152362"/>
                </a:lnTo>
                <a:lnTo>
                  <a:pt x="34547" y="152362"/>
                </a:lnTo>
                <a:lnTo>
                  <a:pt x="34547" y="160734"/>
                </a:lnTo>
                <a:lnTo>
                  <a:pt x="34770" y="160734"/>
                </a:lnTo>
                <a:lnTo>
                  <a:pt x="34770" y="152362"/>
                </a:lnTo>
                <a:lnTo>
                  <a:pt x="43197" y="152362"/>
                </a:lnTo>
                <a:lnTo>
                  <a:pt x="43197" y="160734"/>
                </a:lnTo>
                <a:lnTo>
                  <a:pt x="43421" y="160734"/>
                </a:lnTo>
                <a:lnTo>
                  <a:pt x="43421" y="152362"/>
                </a:lnTo>
                <a:lnTo>
                  <a:pt x="51848" y="152362"/>
                </a:lnTo>
                <a:lnTo>
                  <a:pt x="51848" y="160734"/>
                </a:lnTo>
                <a:lnTo>
                  <a:pt x="52071" y="160734"/>
                </a:lnTo>
                <a:lnTo>
                  <a:pt x="52071" y="152362"/>
                </a:lnTo>
                <a:lnTo>
                  <a:pt x="60499" y="152362"/>
                </a:lnTo>
                <a:lnTo>
                  <a:pt x="60499" y="160734"/>
                </a:lnTo>
                <a:lnTo>
                  <a:pt x="60722" y="160734"/>
                </a:lnTo>
                <a:lnTo>
                  <a:pt x="60722" y="152362"/>
                </a:lnTo>
                <a:lnTo>
                  <a:pt x="69149" y="152362"/>
                </a:lnTo>
                <a:lnTo>
                  <a:pt x="69149" y="160734"/>
                </a:lnTo>
                <a:lnTo>
                  <a:pt x="69373" y="160734"/>
                </a:lnTo>
                <a:lnTo>
                  <a:pt x="69373" y="152362"/>
                </a:lnTo>
                <a:lnTo>
                  <a:pt x="77800" y="152362"/>
                </a:lnTo>
                <a:lnTo>
                  <a:pt x="77800" y="160734"/>
                </a:lnTo>
                <a:lnTo>
                  <a:pt x="78023" y="160734"/>
                </a:lnTo>
                <a:lnTo>
                  <a:pt x="78023" y="152362"/>
                </a:lnTo>
                <a:lnTo>
                  <a:pt x="86506" y="152362"/>
                </a:lnTo>
                <a:lnTo>
                  <a:pt x="86506" y="160734"/>
                </a:lnTo>
                <a:lnTo>
                  <a:pt x="86730" y="160734"/>
                </a:lnTo>
                <a:lnTo>
                  <a:pt x="86730" y="152362"/>
                </a:lnTo>
                <a:lnTo>
                  <a:pt x="95157" y="152362"/>
                </a:lnTo>
                <a:lnTo>
                  <a:pt x="95157" y="160734"/>
                </a:lnTo>
                <a:lnTo>
                  <a:pt x="95380" y="160734"/>
                </a:lnTo>
                <a:lnTo>
                  <a:pt x="95380" y="152362"/>
                </a:lnTo>
                <a:lnTo>
                  <a:pt x="103808" y="152362"/>
                </a:lnTo>
                <a:lnTo>
                  <a:pt x="103808" y="160734"/>
                </a:lnTo>
                <a:lnTo>
                  <a:pt x="104031" y="160734"/>
                </a:lnTo>
                <a:lnTo>
                  <a:pt x="104031" y="152362"/>
                </a:lnTo>
                <a:lnTo>
                  <a:pt x="112458" y="152362"/>
                </a:lnTo>
                <a:lnTo>
                  <a:pt x="112458" y="160734"/>
                </a:lnTo>
                <a:lnTo>
                  <a:pt x="112681" y="160734"/>
                </a:lnTo>
                <a:lnTo>
                  <a:pt x="112681" y="152362"/>
                </a:lnTo>
                <a:lnTo>
                  <a:pt x="121109" y="152362"/>
                </a:lnTo>
                <a:lnTo>
                  <a:pt x="121109" y="160734"/>
                </a:lnTo>
                <a:lnTo>
                  <a:pt x="121332" y="160734"/>
                </a:lnTo>
                <a:lnTo>
                  <a:pt x="121332" y="152362"/>
                </a:lnTo>
                <a:lnTo>
                  <a:pt x="129760" y="152362"/>
                </a:lnTo>
                <a:lnTo>
                  <a:pt x="129760" y="160734"/>
                </a:lnTo>
                <a:lnTo>
                  <a:pt x="129983" y="160734"/>
                </a:lnTo>
                <a:lnTo>
                  <a:pt x="129983" y="152362"/>
                </a:lnTo>
                <a:lnTo>
                  <a:pt x="138410" y="152362"/>
                </a:lnTo>
                <a:lnTo>
                  <a:pt x="138410" y="160734"/>
                </a:lnTo>
                <a:lnTo>
                  <a:pt x="138633" y="160734"/>
                </a:lnTo>
                <a:lnTo>
                  <a:pt x="138633" y="152362"/>
                </a:lnTo>
                <a:lnTo>
                  <a:pt x="147117" y="152362"/>
                </a:lnTo>
                <a:lnTo>
                  <a:pt x="147117" y="160734"/>
                </a:lnTo>
                <a:lnTo>
                  <a:pt x="147340" y="160734"/>
                </a:lnTo>
                <a:lnTo>
                  <a:pt x="147340" y="152362"/>
                </a:lnTo>
                <a:lnTo>
                  <a:pt x="155767" y="152362"/>
                </a:lnTo>
                <a:lnTo>
                  <a:pt x="155767" y="160734"/>
                </a:lnTo>
                <a:lnTo>
                  <a:pt x="155990" y="160734"/>
                </a:lnTo>
                <a:lnTo>
                  <a:pt x="155990" y="152362"/>
                </a:lnTo>
                <a:lnTo>
                  <a:pt x="164418" y="152362"/>
                </a:lnTo>
                <a:lnTo>
                  <a:pt x="164418" y="160734"/>
                </a:lnTo>
                <a:lnTo>
                  <a:pt x="164641" y="160734"/>
                </a:lnTo>
                <a:lnTo>
                  <a:pt x="164641" y="152362"/>
                </a:lnTo>
                <a:lnTo>
                  <a:pt x="173069" y="152362"/>
                </a:lnTo>
                <a:lnTo>
                  <a:pt x="173069" y="160734"/>
                </a:lnTo>
                <a:lnTo>
                  <a:pt x="173292" y="160734"/>
                </a:lnTo>
                <a:lnTo>
                  <a:pt x="173292" y="152362"/>
                </a:lnTo>
                <a:lnTo>
                  <a:pt x="181719" y="152362"/>
                </a:lnTo>
                <a:lnTo>
                  <a:pt x="181719" y="160734"/>
                </a:lnTo>
                <a:lnTo>
                  <a:pt x="181942" y="160734"/>
                </a:lnTo>
                <a:lnTo>
                  <a:pt x="181942" y="152362"/>
                </a:lnTo>
                <a:lnTo>
                  <a:pt x="190370" y="152362"/>
                </a:lnTo>
                <a:lnTo>
                  <a:pt x="190370" y="160734"/>
                </a:lnTo>
                <a:lnTo>
                  <a:pt x="190593" y="160734"/>
                </a:lnTo>
                <a:lnTo>
                  <a:pt x="190593" y="152362"/>
                </a:lnTo>
                <a:lnTo>
                  <a:pt x="199020" y="152362"/>
                </a:lnTo>
                <a:lnTo>
                  <a:pt x="199020" y="160734"/>
                </a:lnTo>
                <a:lnTo>
                  <a:pt x="199244" y="160734"/>
                </a:lnTo>
                <a:lnTo>
                  <a:pt x="199244" y="152362"/>
                </a:lnTo>
                <a:lnTo>
                  <a:pt x="207727" y="152362"/>
                </a:lnTo>
                <a:lnTo>
                  <a:pt x="207727" y="160734"/>
                </a:lnTo>
                <a:lnTo>
                  <a:pt x="207950" y="160734"/>
                </a:lnTo>
                <a:lnTo>
                  <a:pt x="207950" y="152362"/>
                </a:lnTo>
                <a:lnTo>
                  <a:pt x="216377" y="152362"/>
                </a:lnTo>
                <a:lnTo>
                  <a:pt x="216377" y="160734"/>
                </a:lnTo>
                <a:lnTo>
                  <a:pt x="216601" y="160734"/>
                </a:lnTo>
                <a:lnTo>
                  <a:pt x="216601" y="152362"/>
                </a:lnTo>
                <a:lnTo>
                  <a:pt x="225028" y="152362"/>
                </a:lnTo>
                <a:lnTo>
                  <a:pt x="225028" y="160734"/>
                </a:lnTo>
                <a:lnTo>
                  <a:pt x="225251" y="160734"/>
                </a:lnTo>
                <a:lnTo>
                  <a:pt x="225251" y="152362"/>
                </a:lnTo>
                <a:lnTo>
                  <a:pt x="233679" y="152362"/>
                </a:lnTo>
                <a:lnTo>
                  <a:pt x="233679" y="160734"/>
                </a:lnTo>
                <a:lnTo>
                  <a:pt x="233902" y="160734"/>
                </a:lnTo>
                <a:lnTo>
                  <a:pt x="233902" y="152362"/>
                </a:lnTo>
                <a:lnTo>
                  <a:pt x="242329" y="152362"/>
                </a:lnTo>
                <a:lnTo>
                  <a:pt x="242329" y="160734"/>
                </a:lnTo>
                <a:lnTo>
                  <a:pt x="242553" y="160734"/>
                </a:lnTo>
                <a:lnTo>
                  <a:pt x="242553" y="152362"/>
                </a:lnTo>
                <a:lnTo>
                  <a:pt x="250980" y="152362"/>
                </a:lnTo>
                <a:lnTo>
                  <a:pt x="250980" y="160734"/>
                </a:lnTo>
                <a:lnTo>
                  <a:pt x="251203" y="160734"/>
                </a:lnTo>
                <a:lnTo>
                  <a:pt x="251203" y="152362"/>
                </a:lnTo>
                <a:lnTo>
                  <a:pt x="259686" y="152362"/>
                </a:lnTo>
                <a:lnTo>
                  <a:pt x="259686" y="160734"/>
                </a:lnTo>
                <a:lnTo>
                  <a:pt x="259910" y="160734"/>
                </a:lnTo>
                <a:lnTo>
                  <a:pt x="259910" y="152362"/>
                </a:lnTo>
                <a:lnTo>
                  <a:pt x="268337" y="152362"/>
                </a:lnTo>
                <a:lnTo>
                  <a:pt x="268337" y="160734"/>
                </a:lnTo>
                <a:lnTo>
                  <a:pt x="268560" y="160734"/>
                </a:lnTo>
                <a:lnTo>
                  <a:pt x="268560" y="152362"/>
                </a:lnTo>
                <a:lnTo>
                  <a:pt x="276988" y="152362"/>
                </a:lnTo>
                <a:lnTo>
                  <a:pt x="276988" y="160734"/>
                </a:lnTo>
                <a:lnTo>
                  <a:pt x="277211" y="160734"/>
                </a:lnTo>
                <a:lnTo>
                  <a:pt x="277211" y="152362"/>
                </a:lnTo>
                <a:lnTo>
                  <a:pt x="285750" y="152362"/>
                </a:lnTo>
                <a:lnTo>
                  <a:pt x="285750" y="152139"/>
                </a:lnTo>
                <a:lnTo>
                  <a:pt x="277211" y="152139"/>
                </a:lnTo>
                <a:lnTo>
                  <a:pt x="277211" y="143935"/>
                </a:lnTo>
                <a:lnTo>
                  <a:pt x="285750" y="143935"/>
                </a:lnTo>
                <a:lnTo>
                  <a:pt x="285750" y="143712"/>
                </a:lnTo>
                <a:lnTo>
                  <a:pt x="277211" y="143712"/>
                </a:lnTo>
                <a:lnTo>
                  <a:pt x="277211" y="135452"/>
                </a:lnTo>
                <a:lnTo>
                  <a:pt x="285750" y="135452"/>
                </a:lnTo>
                <a:lnTo>
                  <a:pt x="285750" y="135229"/>
                </a:lnTo>
                <a:lnTo>
                  <a:pt x="277211" y="135229"/>
                </a:lnTo>
                <a:lnTo>
                  <a:pt x="277211" y="127025"/>
                </a:lnTo>
                <a:lnTo>
                  <a:pt x="285750" y="127025"/>
                </a:lnTo>
                <a:lnTo>
                  <a:pt x="285750" y="126801"/>
                </a:lnTo>
                <a:lnTo>
                  <a:pt x="277211" y="126801"/>
                </a:lnTo>
                <a:lnTo>
                  <a:pt x="277211" y="118541"/>
                </a:lnTo>
                <a:lnTo>
                  <a:pt x="285750" y="118541"/>
                </a:lnTo>
                <a:lnTo>
                  <a:pt x="285750" y="118318"/>
                </a:lnTo>
                <a:lnTo>
                  <a:pt x="277211" y="118318"/>
                </a:lnTo>
                <a:lnTo>
                  <a:pt x="277211" y="110114"/>
                </a:lnTo>
                <a:lnTo>
                  <a:pt x="285750" y="110114"/>
                </a:lnTo>
                <a:lnTo>
                  <a:pt x="285750" y="109891"/>
                </a:lnTo>
                <a:lnTo>
                  <a:pt x="277211" y="109891"/>
                </a:lnTo>
                <a:lnTo>
                  <a:pt x="277211" y="101631"/>
                </a:lnTo>
                <a:lnTo>
                  <a:pt x="285750" y="101631"/>
                </a:lnTo>
                <a:lnTo>
                  <a:pt x="285750" y="101408"/>
                </a:lnTo>
                <a:lnTo>
                  <a:pt x="277211" y="101408"/>
                </a:lnTo>
                <a:lnTo>
                  <a:pt x="277211" y="93148"/>
                </a:lnTo>
                <a:lnTo>
                  <a:pt x="285750" y="93148"/>
                </a:lnTo>
                <a:lnTo>
                  <a:pt x="285750" y="92924"/>
                </a:lnTo>
                <a:lnTo>
                  <a:pt x="277211" y="92924"/>
                </a:lnTo>
                <a:lnTo>
                  <a:pt x="277211" y="84720"/>
                </a:lnTo>
                <a:lnTo>
                  <a:pt x="285750" y="84720"/>
                </a:lnTo>
                <a:lnTo>
                  <a:pt x="285750" y="84497"/>
                </a:lnTo>
                <a:lnTo>
                  <a:pt x="277211" y="84497"/>
                </a:lnTo>
                <a:lnTo>
                  <a:pt x="277211" y="76237"/>
                </a:lnTo>
                <a:lnTo>
                  <a:pt x="285750" y="76237"/>
                </a:lnTo>
                <a:lnTo>
                  <a:pt x="285750" y="76014"/>
                </a:lnTo>
                <a:lnTo>
                  <a:pt x="277211" y="76014"/>
                </a:lnTo>
                <a:lnTo>
                  <a:pt x="277211" y="67810"/>
                </a:lnTo>
                <a:lnTo>
                  <a:pt x="285750" y="67810"/>
                </a:lnTo>
                <a:lnTo>
                  <a:pt x="285750" y="67586"/>
                </a:lnTo>
                <a:lnTo>
                  <a:pt x="277211" y="67586"/>
                </a:lnTo>
                <a:lnTo>
                  <a:pt x="277211" y="59326"/>
                </a:lnTo>
                <a:lnTo>
                  <a:pt x="285750" y="59326"/>
                </a:lnTo>
                <a:lnTo>
                  <a:pt x="285750" y="59103"/>
                </a:lnTo>
                <a:lnTo>
                  <a:pt x="277211" y="59103"/>
                </a:lnTo>
                <a:lnTo>
                  <a:pt x="277211" y="50843"/>
                </a:lnTo>
                <a:lnTo>
                  <a:pt x="285750" y="50843"/>
                </a:lnTo>
                <a:lnTo>
                  <a:pt x="285750" y="50620"/>
                </a:lnTo>
                <a:lnTo>
                  <a:pt x="277211" y="50620"/>
                </a:lnTo>
                <a:lnTo>
                  <a:pt x="277211" y="42416"/>
                </a:lnTo>
                <a:lnTo>
                  <a:pt x="285750" y="42416"/>
                </a:lnTo>
                <a:lnTo>
                  <a:pt x="285750" y="42193"/>
                </a:lnTo>
                <a:lnTo>
                  <a:pt x="277211" y="42193"/>
                </a:lnTo>
                <a:lnTo>
                  <a:pt x="277211" y="33933"/>
                </a:lnTo>
                <a:lnTo>
                  <a:pt x="285750" y="33933"/>
                </a:lnTo>
                <a:lnTo>
                  <a:pt x="285750" y="33709"/>
                </a:lnTo>
                <a:lnTo>
                  <a:pt x="277211" y="33709"/>
                </a:lnTo>
                <a:lnTo>
                  <a:pt x="277211" y="25505"/>
                </a:lnTo>
                <a:lnTo>
                  <a:pt x="285750" y="25505"/>
                </a:lnTo>
                <a:lnTo>
                  <a:pt x="285750" y="25282"/>
                </a:lnTo>
                <a:lnTo>
                  <a:pt x="277211" y="25282"/>
                </a:lnTo>
                <a:lnTo>
                  <a:pt x="277211" y="17022"/>
                </a:lnTo>
                <a:lnTo>
                  <a:pt x="285750" y="17022"/>
                </a:lnTo>
                <a:lnTo>
                  <a:pt x="285750" y="16799"/>
                </a:lnTo>
                <a:lnTo>
                  <a:pt x="277211" y="16799"/>
                </a:lnTo>
                <a:lnTo>
                  <a:pt x="277211" y="8595"/>
                </a:lnTo>
                <a:lnTo>
                  <a:pt x="285750" y="8595"/>
                </a:lnTo>
                <a:lnTo>
                  <a:pt x="285750" y="8372"/>
                </a:lnTo>
                <a:lnTo>
                  <a:pt x="277211" y="8372"/>
                </a:lnTo>
                <a:lnTo>
                  <a:pt x="277211" y="0"/>
                </a:lnTo>
                <a:lnTo>
                  <a:pt x="276988" y="0"/>
                </a:lnTo>
                <a:lnTo>
                  <a:pt x="276988" y="8372"/>
                </a:lnTo>
                <a:lnTo>
                  <a:pt x="268560" y="8372"/>
                </a:lnTo>
                <a:lnTo>
                  <a:pt x="268560" y="0"/>
                </a:lnTo>
                <a:lnTo>
                  <a:pt x="268337" y="0"/>
                </a:lnTo>
                <a:lnTo>
                  <a:pt x="268337" y="8372"/>
                </a:lnTo>
                <a:lnTo>
                  <a:pt x="259910" y="8372"/>
                </a:lnTo>
                <a:lnTo>
                  <a:pt x="259910" y="0"/>
                </a:lnTo>
                <a:lnTo>
                  <a:pt x="259686" y="0"/>
                </a:lnTo>
                <a:lnTo>
                  <a:pt x="259686" y="8372"/>
                </a:lnTo>
                <a:lnTo>
                  <a:pt x="251203" y="8372"/>
                </a:lnTo>
                <a:lnTo>
                  <a:pt x="251203" y="0"/>
                </a:lnTo>
                <a:lnTo>
                  <a:pt x="250980" y="0"/>
                </a:lnTo>
                <a:lnTo>
                  <a:pt x="250980" y="8372"/>
                </a:lnTo>
                <a:lnTo>
                  <a:pt x="242553" y="8372"/>
                </a:lnTo>
                <a:lnTo>
                  <a:pt x="242553" y="0"/>
                </a:lnTo>
                <a:lnTo>
                  <a:pt x="242329" y="0"/>
                </a:lnTo>
                <a:lnTo>
                  <a:pt x="242329" y="8372"/>
                </a:lnTo>
                <a:lnTo>
                  <a:pt x="233902" y="8372"/>
                </a:lnTo>
                <a:lnTo>
                  <a:pt x="233902" y="0"/>
                </a:lnTo>
                <a:lnTo>
                  <a:pt x="233679" y="0"/>
                </a:lnTo>
                <a:lnTo>
                  <a:pt x="233679" y="8372"/>
                </a:lnTo>
                <a:lnTo>
                  <a:pt x="225251" y="8372"/>
                </a:lnTo>
                <a:lnTo>
                  <a:pt x="225251" y="0"/>
                </a:lnTo>
                <a:lnTo>
                  <a:pt x="225028" y="0"/>
                </a:lnTo>
                <a:lnTo>
                  <a:pt x="225028" y="8372"/>
                </a:lnTo>
                <a:lnTo>
                  <a:pt x="216601" y="8372"/>
                </a:lnTo>
                <a:lnTo>
                  <a:pt x="216601" y="0"/>
                </a:lnTo>
                <a:lnTo>
                  <a:pt x="216377" y="0"/>
                </a:lnTo>
                <a:lnTo>
                  <a:pt x="216377" y="8372"/>
                </a:lnTo>
                <a:lnTo>
                  <a:pt x="207950" y="8372"/>
                </a:lnTo>
                <a:lnTo>
                  <a:pt x="207950" y="0"/>
                </a:lnTo>
                <a:lnTo>
                  <a:pt x="207727" y="0"/>
                </a:lnTo>
                <a:lnTo>
                  <a:pt x="207727" y="8372"/>
                </a:lnTo>
                <a:lnTo>
                  <a:pt x="199244" y="8372"/>
                </a:lnTo>
                <a:lnTo>
                  <a:pt x="199244" y="0"/>
                </a:lnTo>
                <a:lnTo>
                  <a:pt x="199020" y="0"/>
                </a:lnTo>
                <a:lnTo>
                  <a:pt x="199020" y="8372"/>
                </a:lnTo>
                <a:lnTo>
                  <a:pt x="190593" y="8372"/>
                </a:lnTo>
                <a:lnTo>
                  <a:pt x="190593" y="0"/>
                </a:lnTo>
                <a:lnTo>
                  <a:pt x="190370" y="0"/>
                </a:lnTo>
                <a:lnTo>
                  <a:pt x="190370" y="8372"/>
                </a:lnTo>
                <a:lnTo>
                  <a:pt x="181942" y="8372"/>
                </a:lnTo>
                <a:lnTo>
                  <a:pt x="181942" y="0"/>
                </a:lnTo>
                <a:lnTo>
                  <a:pt x="181719" y="0"/>
                </a:lnTo>
                <a:lnTo>
                  <a:pt x="181719" y="8372"/>
                </a:lnTo>
                <a:lnTo>
                  <a:pt x="173292" y="8372"/>
                </a:lnTo>
                <a:lnTo>
                  <a:pt x="173292" y="0"/>
                </a:lnTo>
                <a:lnTo>
                  <a:pt x="173069" y="0"/>
                </a:lnTo>
                <a:lnTo>
                  <a:pt x="173069" y="8372"/>
                </a:lnTo>
                <a:lnTo>
                  <a:pt x="164641" y="8372"/>
                </a:lnTo>
                <a:lnTo>
                  <a:pt x="164641" y="0"/>
                </a:lnTo>
                <a:lnTo>
                  <a:pt x="164418" y="0"/>
                </a:lnTo>
                <a:lnTo>
                  <a:pt x="164418" y="8372"/>
                </a:lnTo>
                <a:lnTo>
                  <a:pt x="155990" y="8372"/>
                </a:lnTo>
                <a:lnTo>
                  <a:pt x="155990" y="0"/>
                </a:lnTo>
                <a:lnTo>
                  <a:pt x="155767" y="0"/>
                </a:lnTo>
                <a:lnTo>
                  <a:pt x="155767" y="8372"/>
                </a:lnTo>
                <a:lnTo>
                  <a:pt x="147340" y="8372"/>
                </a:lnTo>
                <a:lnTo>
                  <a:pt x="147340" y="0"/>
                </a:lnTo>
                <a:lnTo>
                  <a:pt x="147117" y="0"/>
                </a:lnTo>
                <a:lnTo>
                  <a:pt x="147117" y="8372"/>
                </a:lnTo>
                <a:lnTo>
                  <a:pt x="138633" y="8372"/>
                </a:lnTo>
                <a:lnTo>
                  <a:pt x="138633" y="0"/>
                </a:lnTo>
                <a:lnTo>
                  <a:pt x="138410" y="0"/>
                </a:lnTo>
                <a:lnTo>
                  <a:pt x="138410" y="8372"/>
                </a:lnTo>
                <a:lnTo>
                  <a:pt x="129983" y="8372"/>
                </a:lnTo>
                <a:lnTo>
                  <a:pt x="129983" y="0"/>
                </a:lnTo>
                <a:lnTo>
                  <a:pt x="129760" y="0"/>
                </a:lnTo>
                <a:lnTo>
                  <a:pt x="129760" y="8372"/>
                </a:lnTo>
                <a:lnTo>
                  <a:pt x="121332" y="8372"/>
                </a:lnTo>
                <a:lnTo>
                  <a:pt x="121332" y="0"/>
                </a:lnTo>
                <a:lnTo>
                  <a:pt x="121109" y="0"/>
                </a:lnTo>
                <a:lnTo>
                  <a:pt x="121109" y="8372"/>
                </a:lnTo>
                <a:lnTo>
                  <a:pt x="112681" y="8372"/>
                </a:lnTo>
                <a:lnTo>
                  <a:pt x="112681" y="0"/>
                </a:lnTo>
                <a:lnTo>
                  <a:pt x="112458" y="0"/>
                </a:lnTo>
                <a:lnTo>
                  <a:pt x="112458" y="8372"/>
                </a:lnTo>
                <a:lnTo>
                  <a:pt x="104031" y="8372"/>
                </a:lnTo>
                <a:lnTo>
                  <a:pt x="104031" y="0"/>
                </a:lnTo>
                <a:lnTo>
                  <a:pt x="103808" y="0"/>
                </a:lnTo>
                <a:lnTo>
                  <a:pt x="103808" y="8372"/>
                </a:lnTo>
                <a:lnTo>
                  <a:pt x="95380" y="8372"/>
                </a:lnTo>
                <a:lnTo>
                  <a:pt x="95380" y="0"/>
                </a:lnTo>
                <a:lnTo>
                  <a:pt x="95157" y="0"/>
                </a:lnTo>
                <a:lnTo>
                  <a:pt x="95157" y="8372"/>
                </a:lnTo>
                <a:lnTo>
                  <a:pt x="86730" y="8372"/>
                </a:lnTo>
                <a:lnTo>
                  <a:pt x="86730" y="0"/>
                </a:lnTo>
                <a:lnTo>
                  <a:pt x="86506" y="0"/>
                </a:lnTo>
                <a:lnTo>
                  <a:pt x="86506" y="8372"/>
                </a:lnTo>
                <a:lnTo>
                  <a:pt x="78023" y="8372"/>
                </a:lnTo>
                <a:lnTo>
                  <a:pt x="78023" y="0"/>
                </a:lnTo>
                <a:lnTo>
                  <a:pt x="77800" y="0"/>
                </a:lnTo>
                <a:lnTo>
                  <a:pt x="77800" y="8372"/>
                </a:lnTo>
                <a:lnTo>
                  <a:pt x="69373" y="8372"/>
                </a:lnTo>
                <a:lnTo>
                  <a:pt x="69373" y="0"/>
                </a:lnTo>
                <a:lnTo>
                  <a:pt x="69149" y="0"/>
                </a:lnTo>
                <a:lnTo>
                  <a:pt x="69149" y="8372"/>
                </a:lnTo>
                <a:lnTo>
                  <a:pt x="60722" y="8372"/>
                </a:lnTo>
                <a:lnTo>
                  <a:pt x="60722" y="0"/>
                </a:lnTo>
                <a:lnTo>
                  <a:pt x="60499" y="0"/>
                </a:lnTo>
                <a:lnTo>
                  <a:pt x="60499" y="8372"/>
                </a:lnTo>
                <a:lnTo>
                  <a:pt x="52071" y="8372"/>
                </a:lnTo>
                <a:lnTo>
                  <a:pt x="52071" y="0"/>
                </a:lnTo>
                <a:lnTo>
                  <a:pt x="51848" y="0"/>
                </a:lnTo>
                <a:lnTo>
                  <a:pt x="51848" y="8372"/>
                </a:lnTo>
                <a:lnTo>
                  <a:pt x="43421" y="8372"/>
                </a:lnTo>
                <a:lnTo>
                  <a:pt x="43421" y="0"/>
                </a:lnTo>
                <a:lnTo>
                  <a:pt x="43197" y="0"/>
                </a:lnTo>
                <a:lnTo>
                  <a:pt x="43197" y="8372"/>
                </a:lnTo>
                <a:lnTo>
                  <a:pt x="34770" y="8372"/>
                </a:lnTo>
                <a:lnTo>
                  <a:pt x="34770" y="0"/>
                </a:lnTo>
                <a:lnTo>
                  <a:pt x="34547" y="0"/>
                </a:lnTo>
                <a:lnTo>
                  <a:pt x="34547" y="8372"/>
                </a:lnTo>
                <a:lnTo>
                  <a:pt x="26064" y="8372"/>
                </a:lnTo>
                <a:lnTo>
                  <a:pt x="26064" y="0"/>
                </a:lnTo>
                <a:lnTo>
                  <a:pt x="25840" y="0"/>
                </a:lnTo>
                <a:lnTo>
                  <a:pt x="25840" y="8372"/>
                </a:lnTo>
                <a:lnTo>
                  <a:pt x="17413" y="8372"/>
                </a:lnTo>
                <a:lnTo>
                  <a:pt x="17413" y="0"/>
                </a:lnTo>
                <a:lnTo>
                  <a:pt x="17190" y="0"/>
                </a:lnTo>
                <a:lnTo>
                  <a:pt x="17190" y="8372"/>
                </a:lnTo>
                <a:lnTo>
                  <a:pt x="8762" y="8372"/>
                </a:lnTo>
                <a:lnTo>
                  <a:pt x="8762" y="0"/>
                </a:lnTo>
                <a:close/>
              </a:path>
            </a:pathLst>
          </a:custGeom>
          <a:solidFill>
            <a:srgbClr val="00041C">
              <a:alpha val="18460"/>
            </a:srgb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3000"/>
              <a:buFont typeface="Titillium Web ExtraLight"/>
              <a:buNone/>
              <a:defRPr sz="3000">
                <a:solidFill>
                  <a:srgbClr val="FFFFFF"/>
                </a:solidFill>
                <a:latin typeface="Titillium Web ExtraLight"/>
                <a:ea typeface="Titillium Web ExtraLight"/>
                <a:cs typeface="Titillium Web ExtraLight"/>
                <a:sym typeface="Titillium Web ExtraLight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body" idx="1"/>
          </p:nvPr>
        </p:nvSpPr>
        <p:spPr>
          <a:xfrm>
            <a:off x="739680" y="1152528"/>
            <a:ext cx="7686000" cy="3098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81000">
              <a:spcBef>
                <a:spcPts val="60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▫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marL="914400" lvl="1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marL="1371600" lvl="2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marL="1828800" lvl="3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marL="2286000" lvl="4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marL="2743200" lvl="5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-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marL="3200400" lvl="6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●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marL="3657600" lvl="7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○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marL="4114800" lvl="8" indent="-381000">
              <a:spcBef>
                <a:spcPts val="0"/>
              </a:spcBef>
              <a:spcAft>
                <a:spcPts val="0"/>
              </a:spcAft>
              <a:buClr>
                <a:srgbClr val="6E86B6"/>
              </a:buClr>
              <a:buSzPts val="2400"/>
              <a:buFont typeface="Titillium Web"/>
              <a:buChar char="■"/>
              <a:defRPr sz="2400"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endParaRPr/>
          </a:p>
        </p:txBody>
      </p:sp>
      <p:sp>
        <p:nvSpPr>
          <p:cNvPr id="9" name="Google Shape;9;p1"/>
          <p:cNvSpPr txBox="1">
            <a:spLocks noGrp="1"/>
          </p:cNvSpPr>
          <p:nvPr>
            <p:ph type="sldNum" idx="12"/>
          </p:nvPr>
        </p:nvSpPr>
        <p:spPr>
          <a:xfrm>
            <a:off x="8586575" y="-11875"/>
            <a:ext cx="557400" cy="54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1pPr>
            <a:lvl2pPr lvl="1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2pPr>
            <a:lvl3pPr lvl="2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3pPr>
            <a:lvl4pPr lvl="3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4pPr>
            <a:lvl5pPr lvl="4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5pPr>
            <a:lvl6pPr lvl="5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6pPr>
            <a:lvl7pPr lvl="6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7pPr>
            <a:lvl8pPr lvl="7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8pPr>
            <a:lvl9pPr lvl="8" algn="ctr">
              <a:buNone/>
              <a:defRPr>
                <a:solidFill>
                  <a:srgbClr val="FFFFFF"/>
                </a:solidFill>
                <a:latin typeface="Titillium Web"/>
                <a:ea typeface="Titillium Web"/>
                <a:cs typeface="Titillium Web"/>
                <a:sym typeface="Titillium Web"/>
              </a:defRPr>
            </a:lvl9pPr>
          </a:lstStyle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3" r:id="rId5"/>
    <p:sldLayoutId id="2147483658" r:id="rId6"/>
  </p:sldLayoutIdLst>
  <p:transition>
    <p:fade thruBlk="1"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5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5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5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9" name="Google Shape;779;p15"/>
          <p:cNvSpPr txBox="1">
            <a:spLocks noGrp="1"/>
          </p:cNvSpPr>
          <p:nvPr>
            <p:ph type="ctrTitle"/>
          </p:nvPr>
        </p:nvSpPr>
        <p:spPr>
          <a:xfrm>
            <a:off x="696525" y="817291"/>
            <a:ext cx="7729200" cy="208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4400" dirty="0"/>
              <a:t>EKSPERIMENTASI : MENDAPATKAN HASIL AKURAT</a:t>
            </a:r>
            <a:endParaRPr sz="44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29415CA-8717-4220-938B-3AA61B53CDC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62327" y="120870"/>
            <a:ext cx="1096409" cy="1109619"/>
          </a:xfrm>
          <a:prstGeom prst="rect">
            <a:avLst/>
          </a:prstGeom>
        </p:spPr>
      </p:pic>
      <p:sp>
        <p:nvSpPr>
          <p:cNvPr id="4" name="Subtitle 2">
            <a:extLst>
              <a:ext uri="{FF2B5EF4-FFF2-40B4-BE49-F238E27FC236}">
                <a16:creationId xmlns:a16="http://schemas.microsoft.com/office/drawing/2014/main" id="{BBC7C649-EA44-42D2-B585-19E478A69C93}"/>
              </a:ext>
            </a:extLst>
          </p:cNvPr>
          <p:cNvSpPr txBox="1">
            <a:spLocks/>
          </p:cNvSpPr>
          <p:nvPr/>
        </p:nvSpPr>
        <p:spPr>
          <a:xfrm>
            <a:off x="696525" y="2745379"/>
            <a:ext cx="8915399" cy="1126283"/>
          </a:xfrm>
          <a:prstGeom prst="rect">
            <a:avLst/>
          </a:prstGeom>
        </p:spPr>
        <p:txBody>
          <a:bodyPr/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id-ID" sz="2000" dirty="0">
                <a:solidFill>
                  <a:schemeClr val="bg1"/>
                </a:solidFill>
              </a:rPr>
              <a:t>I Dewa Made Bayu Atmaja Darmawan,S.Kom.M.Cs.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78EC99C-4639-4A9B-B121-51FCD1678501}"/>
              </a:ext>
            </a:extLst>
          </p:cNvPr>
          <p:cNvSpPr txBox="1"/>
          <p:nvPr/>
        </p:nvSpPr>
        <p:spPr>
          <a:xfrm>
            <a:off x="696525" y="4111086"/>
            <a:ext cx="47628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00" dirty="0">
                <a:solidFill>
                  <a:schemeClr val="bg1"/>
                </a:solidFill>
              </a:rPr>
              <a:t>PS. Teknik Informatika, Universitas Udayana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Output </a:t>
            </a:r>
            <a:r>
              <a:rPr lang="en-US" sz="3200" dirty="0" err="1"/>
              <a:t>Stady</a:t>
            </a:r>
            <a:r>
              <a:rPr lang="en-US" sz="3200" dirty="0"/>
              <a:t>-State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buNone/>
            </a:pPr>
            <a:r>
              <a:rPr lang="en-US" dirty="0"/>
              <a:t>	</a:t>
            </a:r>
          </a:p>
          <a:p>
            <a:pPr marL="101600" indent="0">
              <a:buNone/>
            </a:pPr>
            <a:r>
              <a:rPr lang="en-US" dirty="0"/>
              <a:t>	</a:t>
            </a:r>
            <a:endParaRPr lang="en-ID" sz="11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33BF09F-516F-472B-A129-56284C2280C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522334" y="1651564"/>
            <a:ext cx="3733089" cy="22739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49AAF5A-052C-4A32-930D-BA1E04D60250}"/>
              </a:ext>
            </a:extLst>
          </p:cNvPr>
          <p:cNvPicPr/>
          <p:nvPr/>
        </p:nvPicPr>
        <p:blipFill>
          <a:blip r:embed="rId4"/>
          <a:stretch>
            <a:fillRect/>
          </a:stretch>
        </p:blipFill>
        <p:spPr>
          <a:xfrm>
            <a:off x="4888579" y="1651564"/>
            <a:ext cx="3652910" cy="23079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88856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 err="1"/>
              <a:t>Jenis</a:t>
            </a:r>
            <a:r>
              <a:rPr lang="en-US" sz="3200" dirty="0"/>
              <a:t> Output </a:t>
            </a:r>
            <a:r>
              <a:rPr lang="en-US" sz="3200" dirty="0" err="1"/>
              <a:t>Lainnya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endParaRPr lang="en-US" sz="1800" dirty="0"/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Transient dan steady-state </a:t>
            </a:r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satu-satunya</a:t>
            </a:r>
            <a:r>
              <a:rPr lang="en-US" dirty="0"/>
              <a:t> </a:t>
            </a:r>
            <a:r>
              <a:rPr lang="en-US" dirty="0" err="1"/>
              <a:t>jenis</a:t>
            </a:r>
            <a:r>
              <a:rPr lang="en-US" dirty="0"/>
              <a:t> output yang </a:t>
            </a:r>
            <a:r>
              <a:rPr lang="en-US" dirty="0" err="1"/>
              <a:t>terjadi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model </a:t>
            </a:r>
            <a:r>
              <a:rPr lang="en-US" dirty="0" err="1"/>
              <a:t>simulasi</a:t>
            </a:r>
            <a:r>
              <a:rPr lang="en-US" dirty="0"/>
              <a:t>.</a:t>
            </a:r>
            <a:endParaRPr lang="en-ID" dirty="0"/>
          </a:p>
          <a:p>
            <a:pPr marL="0" indent="0">
              <a:lnSpc>
                <a:spcPct val="150000"/>
              </a:lnSpc>
              <a:buClr>
                <a:schemeClr val="bg1"/>
              </a:buClr>
              <a:buSzPts val="1100"/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40338656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 err="1"/>
              <a:t>Menentukan</a:t>
            </a:r>
            <a:r>
              <a:rPr lang="en-US" sz="3200" dirty="0"/>
              <a:t> </a:t>
            </a:r>
            <a:r>
              <a:rPr lang="en-US" sz="3200" dirty="0" err="1"/>
              <a:t>Sifat</a:t>
            </a:r>
            <a:r>
              <a:rPr lang="en-US" sz="3200" dirty="0"/>
              <a:t> Output </a:t>
            </a:r>
            <a:r>
              <a:rPr lang="en-US" sz="3200" dirty="0" err="1"/>
              <a:t>Simulasi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aturan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, output </a:t>
            </a:r>
            <a:r>
              <a:rPr lang="en-US" dirty="0" err="1"/>
              <a:t>dari</a:t>
            </a:r>
            <a:r>
              <a:rPr lang="en-US" dirty="0"/>
              <a:t> terminating simulations </a:t>
            </a:r>
            <a:r>
              <a:rPr lang="en-US" dirty="0" err="1"/>
              <a:t>bersifat</a:t>
            </a:r>
            <a:r>
              <a:rPr lang="en-US" dirty="0"/>
              <a:t> </a:t>
            </a:r>
            <a:r>
              <a:rPr lang="en-US" dirty="0" err="1"/>
              <a:t>sementara</a:t>
            </a:r>
            <a:r>
              <a:rPr lang="en-US" dirty="0"/>
              <a:t> dan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nonterminating </a:t>
            </a:r>
            <a:r>
              <a:rPr lang="en-US" dirty="0" err="1"/>
              <a:t>adalah</a:t>
            </a:r>
            <a:r>
              <a:rPr lang="en-US" dirty="0"/>
              <a:t> steady-state (</a:t>
            </a:r>
            <a:r>
              <a:rPr lang="en-US" dirty="0" err="1"/>
              <a:t>mungkin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siklus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pergeseran</a:t>
            </a:r>
            <a:r>
              <a:rPr lang="en-US" dirty="0"/>
              <a:t>)</a:t>
            </a:r>
            <a:endParaRPr lang="en-ID" dirty="0"/>
          </a:p>
          <a:p>
            <a:pPr lvl="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Pertama</a:t>
            </a:r>
            <a:r>
              <a:rPr lang="en-US" dirty="0"/>
              <a:t>, data input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diperiksa</a:t>
            </a:r>
            <a:endParaRPr lang="en-ID" dirty="0"/>
          </a:p>
          <a:p>
            <a:pPr lvl="0" algn="just">
              <a:lnSpc>
                <a:spcPct val="150000"/>
              </a:lnSpc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dirty="0" err="1"/>
              <a:t>Kedua</a:t>
            </a:r>
            <a:r>
              <a:rPr lang="en-US" dirty="0"/>
              <a:t>, data output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diselidiki</a:t>
            </a:r>
            <a:r>
              <a:rPr lang="en-US" dirty="0"/>
              <a:t>, </a:t>
            </a:r>
            <a:r>
              <a:rPr lang="en-US" dirty="0" err="1"/>
              <a:t>terutama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melihat</a:t>
            </a:r>
            <a:r>
              <a:rPr lang="en-US" dirty="0"/>
              <a:t> </a:t>
            </a:r>
            <a:r>
              <a:rPr lang="en-US" dirty="0" err="1"/>
              <a:t>seri</a:t>
            </a:r>
            <a:r>
              <a:rPr lang="en-US" dirty="0"/>
              <a:t> </a:t>
            </a:r>
            <a:r>
              <a:rPr lang="en-US" dirty="0" err="1"/>
              <a:t>waktu</a:t>
            </a:r>
            <a:endParaRPr lang="en-ID" dirty="0"/>
          </a:p>
          <a:p>
            <a:pPr marL="0" indent="0">
              <a:lnSpc>
                <a:spcPct val="150000"/>
              </a:lnSpc>
              <a:buClr>
                <a:schemeClr val="bg1"/>
              </a:buClr>
              <a:buSzPts val="1100"/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268853593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Masalah</a:t>
            </a:r>
            <a:r>
              <a:rPr lang="en-ID" sz="2800" dirty="0"/>
              <a:t> </a:t>
            </a:r>
            <a:r>
              <a:rPr lang="en-ID" sz="2800" dirty="0" err="1"/>
              <a:t>Dalam</a:t>
            </a:r>
            <a:r>
              <a:rPr lang="en-ID" sz="2800" dirty="0"/>
              <a:t> </a:t>
            </a:r>
            <a:r>
              <a:rPr lang="en-ID" sz="2800" dirty="0" err="1"/>
              <a:t>Memperoleh</a:t>
            </a:r>
            <a:r>
              <a:rPr lang="en-ID" sz="2800" dirty="0"/>
              <a:t> Hasil </a:t>
            </a:r>
            <a:r>
              <a:rPr lang="en-ID" sz="2800" dirty="0" err="1"/>
              <a:t>Simulasi</a:t>
            </a:r>
            <a:r>
              <a:rPr lang="en-ID" sz="2800" dirty="0"/>
              <a:t> Yang </a:t>
            </a:r>
            <a:r>
              <a:rPr lang="en-ID" sz="2800" dirty="0" err="1"/>
              <a:t>Akurat</a:t>
            </a:r>
            <a:r>
              <a:rPr lang="en-ID" sz="2800" dirty="0"/>
              <a:t>  </a:t>
            </a:r>
            <a:endParaRPr sz="2800" dirty="0"/>
          </a:p>
        </p:txBody>
      </p:sp>
      <p:sp>
        <p:nvSpPr>
          <p:cNvPr id="809" name="Google Shape;809;p19"/>
          <p:cNvSpPr/>
          <p:nvPr/>
        </p:nvSpPr>
        <p:spPr>
          <a:xfrm>
            <a:off x="6898679" y="1890725"/>
            <a:ext cx="1408000" cy="2701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>
                <a:solidFill>
                  <a:srgbClr val="6E86B6"/>
                </a:solidFill>
                <a:latin typeface="Titillium Web"/>
              </a:rPr>
              <a:t>2</a:t>
            </a:r>
            <a:endParaRPr b="1" i="0" dirty="0">
              <a:ln>
                <a:noFill/>
              </a:ln>
              <a:solidFill>
                <a:srgbClr val="6E86B6"/>
              </a:solidFill>
              <a:latin typeface="Titillium Web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40ED27-ACC9-4D56-93E9-7F0A2CF7E5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2474268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148163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“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analisis</a:t>
            </a:r>
            <a:r>
              <a:rPr lang="en-US" dirty="0"/>
              <a:t> output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perkiraan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rata-rata (</a:t>
            </a:r>
            <a:r>
              <a:rPr lang="en-US" dirty="0" err="1"/>
              <a:t>biasanya</a:t>
            </a:r>
            <a:r>
              <a:rPr lang="en-US" dirty="0"/>
              <a:t> rata-rata) </a:t>
            </a:r>
            <a:r>
              <a:rPr lang="en-US" dirty="0" err="1"/>
              <a:t>kinerja</a:t>
            </a:r>
            <a:r>
              <a:rPr lang="en-US" dirty="0"/>
              <a:t>, </a:t>
            </a:r>
            <a:r>
              <a:rPr lang="en-US" dirty="0" err="1"/>
              <a:t>meskipun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variabilitas</a:t>
            </a:r>
            <a:r>
              <a:rPr lang="en-US" dirty="0"/>
              <a:t> juga </a:t>
            </a:r>
            <a:r>
              <a:rPr lang="en-US" dirty="0" err="1"/>
              <a:t>penting</a:t>
            </a:r>
            <a:r>
              <a:rPr lang="en" sz="2000" dirty="0">
                <a:solidFill>
                  <a:schemeClr val="lt1"/>
                </a:solidFill>
              </a:rPr>
              <a:t>”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19400999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ID" sz="3200" dirty="0" err="1"/>
              <a:t>Inisialisasi</a:t>
            </a:r>
            <a:r>
              <a:rPr lang="en-ID" sz="3200" dirty="0"/>
              <a:t> Bias : Warm-Up dan Initial State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, </a:t>
            </a:r>
            <a:r>
              <a:rPr lang="en-US" dirty="0" err="1"/>
              <a:t>penghapusan</a:t>
            </a:r>
            <a:r>
              <a:rPr lang="en-US" dirty="0"/>
              <a:t> bias </a:t>
            </a:r>
            <a:r>
              <a:rPr lang="en-US" dirty="0" err="1"/>
              <a:t>inisialisasi</a:t>
            </a:r>
            <a:r>
              <a:rPr lang="en-US" dirty="0"/>
              <a:t>, </a:t>
            </a:r>
            <a:r>
              <a:rPr lang="en-US" dirty="0" err="1"/>
              <a:t>berlaku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non-terminating dan </a:t>
            </a:r>
            <a:r>
              <a:rPr lang="en-US" dirty="0" err="1"/>
              <a:t>kadang-kadang</a:t>
            </a:r>
            <a:r>
              <a:rPr lang="en-US" dirty="0"/>
              <a:t> </a:t>
            </a:r>
            <a:r>
              <a:rPr lang="en-US" dirty="0" err="1"/>
              <a:t>perlu</a:t>
            </a:r>
            <a:r>
              <a:rPr lang="en-US" dirty="0"/>
              <a:t> </a:t>
            </a:r>
            <a:r>
              <a:rPr lang="en-US" dirty="0" err="1"/>
              <a:t>ditangani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menghentikan</a:t>
            </a:r>
            <a:r>
              <a:rPr lang="en-US" dirty="0"/>
              <a:t> </a:t>
            </a:r>
            <a:r>
              <a:rPr lang="en-US" dirty="0" err="1"/>
              <a:t>simulasi</a:t>
            </a:r>
            <a:endParaRPr lang="en-ID" dirty="0"/>
          </a:p>
          <a:p>
            <a:pPr marL="0" indent="0">
              <a:lnSpc>
                <a:spcPct val="150000"/>
              </a:lnSpc>
              <a:buClr>
                <a:schemeClr val="bg1"/>
              </a:buClr>
              <a:buSzPts val="1100"/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859633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ID" sz="2800" dirty="0" err="1"/>
              <a:t>Memperoleh</a:t>
            </a:r>
            <a:r>
              <a:rPr lang="en-ID" sz="2800" dirty="0"/>
              <a:t> Data Output Yang </a:t>
            </a:r>
            <a:r>
              <a:rPr lang="en-ID" sz="2800" dirty="0" err="1"/>
              <a:t>Cukup</a:t>
            </a:r>
            <a:r>
              <a:rPr lang="en-ID" sz="2800" dirty="0"/>
              <a:t> : </a:t>
            </a:r>
            <a:r>
              <a:rPr lang="en-ID" sz="2800" dirty="0" err="1"/>
              <a:t>Berjalan</a:t>
            </a:r>
            <a:r>
              <a:rPr lang="en-ID" sz="2800" dirty="0"/>
              <a:t> Lama dan </a:t>
            </a:r>
            <a:r>
              <a:rPr lang="en-ID" sz="2800" dirty="0" err="1"/>
              <a:t>Beberapa</a:t>
            </a:r>
            <a:r>
              <a:rPr lang="en-ID" sz="2800" dirty="0"/>
              <a:t> Kali </a:t>
            </a:r>
            <a:r>
              <a:rPr lang="en-ID" sz="2800" dirty="0" err="1"/>
              <a:t>Replikasi</a:t>
            </a:r>
            <a:endParaRPr sz="28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</a:t>
            </a:r>
            <a:r>
              <a:rPr lang="en-US" dirty="0" err="1"/>
              <a:t>Masalah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,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data output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telah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simulasi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453058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/>
              <a:t>Model </a:t>
            </a:r>
            <a:r>
              <a:rPr lang="en-ID" sz="2800" dirty="0" err="1"/>
              <a:t>Contoh</a:t>
            </a:r>
            <a:r>
              <a:rPr lang="en-ID" sz="2800" dirty="0"/>
              <a:t> : Help Desk </a:t>
            </a:r>
            <a:r>
              <a:rPr lang="en-ID" sz="2800" dirty="0" err="1"/>
              <a:t>Pengguna</a:t>
            </a:r>
            <a:r>
              <a:rPr lang="en-ID" sz="2800" dirty="0"/>
              <a:t> </a:t>
            </a:r>
            <a:r>
              <a:rPr lang="en-ID" sz="2800" dirty="0" err="1"/>
              <a:t>Komputer</a:t>
            </a:r>
            <a:endParaRPr sz="2800" dirty="0"/>
          </a:p>
        </p:txBody>
      </p:sp>
      <p:sp>
        <p:nvSpPr>
          <p:cNvPr id="809" name="Google Shape;809;p19"/>
          <p:cNvSpPr/>
          <p:nvPr/>
        </p:nvSpPr>
        <p:spPr>
          <a:xfrm>
            <a:off x="6898679" y="1890725"/>
            <a:ext cx="1408000" cy="2701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>
                <a:solidFill>
                  <a:srgbClr val="6E86B6"/>
                </a:solidFill>
                <a:latin typeface="Titillium Web"/>
              </a:rPr>
              <a:t>3</a:t>
            </a:r>
            <a:endParaRPr b="1" i="0" dirty="0">
              <a:ln>
                <a:noFill/>
              </a:ln>
              <a:solidFill>
                <a:srgbClr val="6E86B6"/>
              </a:solidFill>
              <a:latin typeface="Titillium Web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B3B76E-8707-4D95-BD7C-19E750A0452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758333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686879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“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pendekatan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bias </a:t>
            </a:r>
            <a:r>
              <a:rPr lang="en-US" dirty="0" err="1"/>
              <a:t>inisialisasi</a:t>
            </a:r>
            <a:r>
              <a:rPr lang="en-US" dirty="0"/>
              <a:t> dan </a:t>
            </a:r>
            <a:r>
              <a:rPr lang="en-US" dirty="0" err="1"/>
              <a:t>memastikan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data </a:t>
            </a:r>
            <a:r>
              <a:rPr lang="en-US" dirty="0" err="1"/>
              <a:t>hasil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diperoleh</a:t>
            </a:r>
            <a:r>
              <a:rPr lang="en-US" dirty="0"/>
              <a:t>,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merujuk</a:t>
            </a:r>
            <a:r>
              <a:rPr lang="en-US" dirty="0"/>
              <a:t> pada </a:t>
            </a:r>
            <a:r>
              <a:rPr lang="en-US" dirty="0" err="1"/>
              <a:t>contoh</a:t>
            </a:r>
            <a:r>
              <a:rPr lang="en" sz="2000" dirty="0">
                <a:solidFill>
                  <a:schemeClr val="lt1"/>
                </a:solidFill>
              </a:rPr>
              <a:t>”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39419340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1D5A6-5FDE-4830-9281-26DF163BA90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AC30D36-1A8A-4458-8D2B-B42E5782F84C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1300882" y="1686052"/>
            <a:ext cx="6542236" cy="3083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1218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POKOK BAHASAN</a:t>
            </a:r>
            <a:endParaRPr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bg1"/>
              </a:buClr>
              <a:buSzPts val="1100"/>
              <a:buFont typeface="Wingdings" panose="05000000000000000000" pitchFamily="2" charset="2"/>
              <a:buChar char="v"/>
            </a:pPr>
            <a:r>
              <a:rPr lang="en-ID" sz="1400" b="1" dirty="0">
                <a:solidFill>
                  <a:srgbClr val="FFFFFF"/>
                </a:solidFill>
              </a:rPr>
              <a:t>SIFAT</a:t>
            </a:r>
            <a:r>
              <a:rPr lang="en-US" sz="1400" b="1" dirty="0">
                <a:solidFill>
                  <a:srgbClr val="FFFFFF"/>
                </a:solidFill>
              </a:rPr>
              <a:t> MODEL SIMULASI DAN OUTPUT SIMULASI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Terminating dan Non-Terminating Simulations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Output </a:t>
            </a:r>
            <a:r>
              <a:rPr lang="en-US" sz="1400" dirty="0" err="1"/>
              <a:t>Sementara</a:t>
            </a:r>
            <a:r>
              <a:rPr lang="en-US" sz="1400" dirty="0"/>
              <a:t> (Transient output)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Output </a:t>
            </a:r>
            <a:r>
              <a:rPr lang="en-US" sz="1400" dirty="0" err="1"/>
              <a:t>Stady</a:t>
            </a:r>
            <a:r>
              <a:rPr lang="en-US" sz="1400" dirty="0"/>
              <a:t>-State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Jenis</a:t>
            </a:r>
            <a:r>
              <a:rPr lang="en-US" sz="1400" dirty="0"/>
              <a:t> Output </a:t>
            </a:r>
            <a:r>
              <a:rPr lang="en-US" sz="1400" dirty="0" err="1"/>
              <a:t>Lainnya</a:t>
            </a:r>
            <a:endParaRPr lang="en-US" sz="1400" dirty="0"/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Menentukan</a:t>
            </a:r>
            <a:r>
              <a:rPr lang="en-US" sz="1400" dirty="0"/>
              <a:t> </a:t>
            </a:r>
            <a:r>
              <a:rPr lang="en-US" sz="1400" dirty="0" err="1"/>
              <a:t>Sifat</a:t>
            </a:r>
            <a:r>
              <a:rPr lang="en-US" sz="1400" dirty="0"/>
              <a:t> Output </a:t>
            </a:r>
            <a:r>
              <a:rPr lang="en-US" sz="1400" dirty="0" err="1"/>
              <a:t>Simulasi</a:t>
            </a:r>
            <a:endParaRPr lang="en-US" sz="1400" dirty="0">
              <a:solidFill>
                <a:srgbClr val="FFFFFF"/>
              </a:solidFill>
            </a:endParaRPr>
          </a:p>
          <a:p>
            <a:pPr marL="285750" indent="-285750">
              <a:buClr>
                <a:schemeClr val="bg1"/>
              </a:buClr>
              <a:buSzPts val="1100"/>
              <a:buFont typeface="Wingdings" panose="05000000000000000000" pitchFamily="2" charset="2"/>
              <a:buChar char="v"/>
            </a:pPr>
            <a:r>
              <a:rPr lang="en-ID" sz="1400" b="1" dirty="0"/>
              <a:t>MASALAH DALAM MEMPEROLEH HASIL SIMULASI YANG AKURAT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b="1" dirty="0"/>
              <a:t>	</a:t>
            </a:r>
            <a:r>
              <a:rPr lang="en-ID" sz="1400" dirty="0" err="1"/>
              <a:t>Inisialisasi</a:t>
            </a:r>
            <a:r>
              <a:rPr lang="en-ID" sz="1400" dirty="0"/>
              <a:t> Bias : Warm-Up dan Initial State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ID" sz="1400" dirty="0" err="1"/>
              <a:t>Memperoleh</a:t>
            </a:r>
            <a:r>
              <a:rPr lang="en-ID" sz="1400" dirty="0"/>
              <a:t> Data Output Yang </a:t>
            </a:r>
            <a:r>
              <a:rPr lang="en-ID" sz="1400" dirty="0" err="1"/>
              <a:t>Cukup</a:t>
            </a:r>
            <a:r>
              <a:rPr lang="en-ID" sz="1400" dirty="0"/>
              <a:t> : </a:t>
            </a:r>
            <a:r>
              <a:rPr lang="en-ID" sz="1400" dirty="0" err="1"/>
              <a:t>Berjalan</a:t>
            </a:r>
            <a:r>
              <a:rPr lang="en-ID" sz="1400" dirty="0"/>
              <a:t> Lama dan </a:t>
            </a:r>
            <a:r>
              <a:rPr lang="en-ID" sz="1400" dirty="0" err="1"/>
              <a:t>Beberapa</a:t>
            </a:r>
            <a:r>
              <a:rPr lang="en-ID" sz="1400" dirty="0"/>
              <a:t> Kali </a:t>
            </a:r>
            <a:r>
              <a:rPr lang="en-ID" sz="1400" dirty="0" err="1"/>
              <a:t>Replikasi</a:t>
            </a:r>
            <a:endParaRPr lang="en-ID" sz="1400" dirty="0"/>
          </a:p>
          <a:p>
            <a:pPr marL="285750" indent="-285750">
              <a:buClr>
                <a:schemeClr val="bg1"/>
              </a:buClr>
              <a:buSzPts val="1100"/>
              <a:buFont typeface="Wingdings" panose="05000000000000000000" pitchFamily="2" charset="2"/>
              <a:buChar char="v"/>
            </a:pPr>
            <a:r>
              <a:rPr lang="en-ID" sz="1400" b="1" dirty="0"/>
              <a:t>MODEL CONTOH : HELP DESK PENGGUNA KOMPUTER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endParaRPr lang="en-ID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Berurusan</a:t>
            </a:r>
            <a:r>
              <a:rPr lang="en-ID" sz="2800" dirty="0"/>
              <a:t> </a:t>
            </a:r>
            <a:r>
              <a:rPr lang="en-ID" sz="2800" dirty="0" err="1"/>
              <a:t>Dengan</a:t>
            </a:r>
            <a:r>
              <a:rPr lang="en-ID" sz="2800" dirty="0"/>
              <a:t> </a:t>
            </a:r>
            <a:r>
              <a:rPr lang="en-ID" sz="2800" dirty="0" err="1"/>
              <a:t>Inisialisasi</a:t>
            </a:r>
            <a:r>
              <a:rPr lang="en-ID" sz="2800" dirty="0"/>
              <a:t> Bias : Warm-Up dan Initial State </a:t>
            </a:r>
            <a:endParaRPr sz="2800" dirty="0"/>
          </a:p>
        </p:txBody>
      </p:sp>
      <p:sp>
        <p:nvSpPr>
          <p:cNvPr id="809" name="Google Shape;809;p19"/>
          <p:cNvSpPr/>
          <p:nvPr/>
        </p:nvSpPr>
        <p:spPr>
          <a:xfrm>
            <a:off x="6898679" y="1890725"/>
            <a:ext cx="1408000" cy="2701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dirty="0">
                <a:solidFill>
                  <a:srgbClr val="6E86B6"/>
                </a:solidFill>
                <a:latin typeface="Titillium Web"/>
              </a:rPr>
              <a:t>4</a:t>
            </a:r>
            <a:endParaRPr b="1" i="0" dirty="0">
              <a:ln>
                <a:noFill/>
              </a:ln>
              <a:solidFill>
                <a:srgbClr val="6E86B6"/>
              </a:solidFill>
              <a:latin typeface="Titillium Web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23EB8-C03C-4F51-8F6F-96D09F213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1272544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686879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“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menangani</a:t>
            </a:r>
            <a:r>
              <a:rPr lang="en-US" dirty="0"/>
              <a:t> bias </a:t>
            </a:r>
            <a:r>
              <a:rPr lang="en-US" dirty="0" err="1"/>
              <a:t>inisialisasi</a:t>
            </a:r>
            <a:r>
              <a:rPr lang="en-US" dirty="0"/>
              <a:t>: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 dan </a:t>
            </a:r>
            <a:r>
              <a:rPr lang="en-US" dirty="0" err="1"/>
              <a:t>pengaturan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" sz="2000" dirty="0">
                <a:solidFill>
                  <a:schemeClr val="lt1"/>
                </a:solidFill>
              </a:rPr>
              <a:t>”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5998417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ID" sz="3200" dirty="0" err="1"/>
              <a:t>Menentukan</a:t>
            </a:r>
            <a:r>
              <a:rPr lang="en-ID" sz="3200" dirty="0"/>
              <a:t> </a:t>
            </a:r>
            <a:r>
              <a:rPr lang="en-ID" sz="3200" dirty="0" err="1"/>
              <a:t>Periode</a:t>
            </a:r>
            <a:r>
              <a:rPr lang="en-ID" sz="3200" dirty="0"/>
              <a:t> Warm-Up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5" y="1218009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grafis</a:t>
            </a:r>
            <a:r>
              <a:rPr lang="en-US" sz="1800" dirty="0"/>
              <a:t>: </a:t>
            </a:r>
            <a:r>
              <a:rPr lang="en-US" sz="1800" dirty="0" err="1"/>
              <a:t>melibatkan</a:t>
            </a:r>
            <a:r>
              <a:rPr lang="en-US" sz="1800" dirty="0"/>
              <a:t> </a:t>
            </a:r>
            <a:r>
              <a:rPr lang="en-US" sz="1800" dirty="0" err="1"/>
              <a:t>inspeksi</a:t>
            </a:r>
            <a:r>
              <a:rPr lang="en-US" sz="1800" dirty="0"/>
              <a:t> visual </a:t>
            </a:r>
            <a:r>
              <a:rPr lang="en-US" sz="1800" dirty="0" err="1"/>
              <a:t>seri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data output</a:t>
            </a:r>
            <a:endParaRPr lang="en-ID" sz="1800" dirty="0"/>
          </a:p>
          <a:p>
            <a:pPr lvl="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Pendekatan</a:t>
            </a:r>
            <a:r>
              <a:rPr lang="en-US" sz="1800" dirty="0"/>
              <a:t> </a:t>
            </a:r>
            <a:r>
              <a:rPr lang="en-US" sz="1800" dirty="0" err="1"/>
              <a:t>heuristik</a:t>
            </a:r>
            <a:r>
              <a:rPr lang="en-US" sz="1800" dirty="0"/>
              <a:t>: </a:t>
            </a:r>
            <a:r>
              <a:rPr lang="en-US" sz="1800" dirty="0" err="1"/>
              <a:t>terapkan</a:t>
            </a:r>
            <a:r>
              <a:rPr lang="en-US" sz="1800" dirty="0"/>
              <a:t> </a:t>
            </a:r>
            <a:r>
              <a:rPr lang="en-US" sz="1800" dirty="0" err="1"/>
              <a:t>aturan</a:t>
            </a:r>
            <a:r>
              <a:rPr lang="en-US" sz="1800" dirty="0"/>
              <a:t> </a:t>
            </a:r>
            <a:r>
              <a:rPr lang="en-US" sz="1800" dirty="0" err="1"/>
              <a:t>sederhana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beberapa</a:t>
            </a:r>
            <a:r>
              <a:rPr lang="en-US" sz="1800" dirty="0"/>
              <a:t> </a:t>
            </a:r>
            <a:r>
              <a:rPr lang="en-US" sz="1800" dirty="0" err="1"/>
              <a:t>asumsi</a:t>
            </a:r>
            <a:r>
              <a:rPr lang="en-US" sz="1800" dirty="0"/>
              <a:t> yang </a:t>
            </a:r>
            <a:r>
              <a:rPr lang="en-US" sz="1800" dirty="0" err="1"/>
              <a:t>mendasarinya</a:t>
            </a:r>
            <a:r>
              <a:rPr lang="en-US" sz="1800" dirty="0"/>
              <a:t>.</a:t>
            </a:r>
            <a:endParaRPr lang="en-ID" sz="1800" dirty="0"/>
          </a:p>
          <a:p>
            <a:pPr lvl="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statistik</a:t>
            </a:r>
            <a:r>
              <a:rPr lang="en-US" sz="1800" dirty="0"/>
              <a:t>: </a:t>
            </a:r>
            <a:r>
              <a:rPr lang="en-US" sz="1800" dirty="0" err="1"/>
              <a:t>bergantung</a:t>
            </a:r>
            <a:r>
              <a:rPr lang="en-US" sz="1800" dirty="0"/>
              <a:t> pada </a:t>
            </a:r>
            <a:r>
              <a:rPr lang="en-US" sz="1800" dirty="0" err="1"/>
              <a:t>prinsip-prinsip</a:t>
            </a:r>
            <a:r>
              <a:rPr lang="en-US" sz="1800" dirty="0"/>
              <a:t> </a:t>
            </a:r>
            <a:r>
              <a:rPr lang="en-US" sz="1800" dirty="0" err="1"/>
              <a:t>statistik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pemanasan</a:t>
            </a:r>
            <a:r>
              <a:rPr lang="en-US" sz="1800" dirty="0"/>
              <a:t>.</a:t>
            </a:r>
            <a:endParaRPr lang="en-ID" sz="1800" dirty="0"/>
          </a:p>
          <a:p>
            <a:pPr lvl="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Inisialisasi</a:t>
            </a:r>
            <a:r>
              <a:rPr lang="en-US" sz="1800" dirty="0"/>
              <a:t> </a:t>
            </a:r>
            <a:r>
              <a:rPr lang="en-US" sz="1800" dirty="0" err="1"/>
              <a:t>tes</a:t>
            </a:r>
            <a:r>
              <a:rPr lang="en-US" sz="1800" dirty="0"/>
              <a:t> bias: </a:t>
            </a:r>
            <a:r>
              <a:rPr lang="en-US" sz="1800" dirty="0" err="1"/>
              <a:t>identifikasi</a:t>
            </a:r>
            <a:r>
              <a:rPr lang="en-US" sz="1800" dirty="0"/>
              <a:t> </a:t>
            </a: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ada</a:t>
            </a:r>
            <a:r>
              <a:rPr lang="en-US" sz="1800" dirty="0"/>
              <a:t> bias </a:t>
            </a:r>
            <a:r>
              <a:rPr lang="en-US" sz="1800" dirty="0" err="1"/>
              <a:t>inisialisasi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data. </a:t>
            </a:r>
            <a:r>
              <a:rPr lang="en-US" sz="1800" dirty="0" err="1"/>
              <a:t>Sebenarnya</a:t>
            </a:r>
            <a:r>
              <a:rPr lang="en-US" sz="1800" dirty="0"/>
              <a:t>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bukan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mengidentifikasi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pemanasan</a:t>
            </a:r>
            <a:r>
              <a:rPr lang="en-US" sz="1800" dirty="0"/>
              <a:t>, </a:t>
            </a:r>
            <a:r>
              <a:rPr lang="en-US" sz="1800" dirty="0" err="1"/>
              <a:t>tetapi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digunakan</a:t>
            </a:r>
            <a:r>
              <a:rPr lang="en-US" sz="1800" dirty="0"/>
              <a:t> </a:t>
            </a:r>
            <a:r>
              <a:rPr lang="en-US" sz="1800" dirty="0" err="1"/>
              <a:t>dalam</a:t>
            </a:r>
            <a:r>
              <a:rPr lang="en-US" sz="1800" dirty="0"/>
              <a:t> </a:t>
            </a:r>
            <a:r>
              <a:rPr lang="en-US" sz="1800" dirty="0" err="1"/>
              <a:t>kombinasi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pemanasan</a:t>
            </a:r>
            <a:r>
              <a:rPr lang="en-US" sz="1800" dirty="0"/>
              <a:t>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apakah</a:t>
            </a:r>
            <a:r>
              <a:rPr lang="en-US" sz="1800" dirty="0"/>
              <a:t> </a:t>
            </a:r>
            <a:r>
              <a:rPr lang="en-US" sz="1800" dirty="0" err="1"/>
              <a:t>mereka</a:t>
            </a:r>
            <a:r>
              <a:rPr lang="en-US" sz="1800" dirty="0"/>
              <a:t> </a:t>
            </a:r>
            <a:r>
              <a:rPr lang="en-US" sz="1800" dirty="0" err="1"/>
              <a:t>bekerja</a:t>
            </a:r>
            <a:r>
              <a:rPr lang="en-US" sz="1800" dirty="0"/>
              <a:t> </a:t>
            </a:r>
            <a:r>
              <a:rPr lang="en-US" sz="1800" dirty="0" err="1"/>
              <a:t>secara</a:t>
            </a:r>
            <a:r>
              <a:rPr lang="en-US" sz="1800" dirty="0"/>
              <a:t> </a:t>
            </a:r>
            <a:r>
              <a:rPr lang="en-US" sz="1800" dirty="0" err="1"/>
              <a:t>efektif</a:t>
            </a:r>
            <a:endParaRPr lang="en-ID" sz="1800" dirty="0"/>
          </a:p>
          <a:p>
            <a:pPr lvl="0"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hibrida</a:t>
            </a:r>
            <a:r>
              <a:rPr lang="en-US" sz="1800" dirty="0"/>
              <a:t>: </a:t>
            </a:r>
            <a:r>
              <a:rPr lang="en-US" sz="1800" dirty="0" err="1"/>
              <a:t>ini</a:t>
            </a:r>
            <a:r>
              <a:rPr lang="en-US" sz="1800" dirty="0"/>
              <a:t> </a:t>
            </a:r>
            <a:r>
              <a:rPr lang="en-US" sz="1800" dirty="0" err="1"/>
              <a:t>melibatkan</a:t>
            </a:r>
            <a:r>
              <a:rPr lang="en-US" sz="1800" dirty="0"/>
              <a:t> </a:t>
            </a:r>
            <a:r>
              <a:rPr lang="en-US" sz="1800" dirty="0" err="1"/>
              <a:t>kombinasi</a:t>
            </a:r>
            <a:r>
              <a:rPr lang="en-US" sz="1800" dirty="0"/>
              <a:t> </a:t>
            </a:r>
            <a:r>
              <a:rPr lang="en-US" sz="1800" dirty="0" err="1"/>
              <a:t>metode</a:t>
            </a:r>
            <a:r>
              <a:rPr lang="en-US" sz="1800" dirty="0"/>
              <a:t> </a:t>
            </a:r>
            <a:r>
              <a:rPr lang="en-US" sz="1800" dirty="0" err="1"/>
              <a:t>grafis</a:t>
            </a:r>
            <a:r>
              <a:rPr lang="en-US" sz="1800" dirty="0"/>
              <a:t> </a:t>
            </a:r>
            <a:r>
              <a:rPr lang="en-US" sz="1800" dirty="0" err="1"/>
              <a:t>atau</a:t>
            </a:r>
            <a:r>
              <a:rPr lang="en-US" sz="1800" dirty="0"/>
              <a:t> </a:t>
            </a:r>
            <a:r>
              <a:rPr lang="en-US" sz="1800" dirty="0" err="1"/>
              <a:t>heuristik</a:t>
            </a:r>
            <a:r>
              <a:rPr lang="en-US" sz="1800" dirty="0"/>
              <a:t> </a:t>
            </a:r>
            <a:r>
              <a:rPr lang="en-US" sz="1800" dirty="0" err="1"/>
              <a:t>dengan</a:t>
            </a:r>
            <a:r>
              <a:rPr lang="en-US" sz="1800" dirty="0"/>
              <a:t> uji bias </a:t>
            </a:r>
            <a:r>
              <a:rPr lang="en-US" sz="1800" dirty="0" err="1"/>
              <a:t>inisialisasi</a:t>
            </a:r>
            <a:r>
              <a:rPr lang="en-US" sz="1800" dirty="0"/>
              <a:t>.</a:t>
            </a:r>
            <a:endParaRPr lang="en-ID" sz="1800" dirty="0"/>
          </a:p>
          <a:p>
            <a:pPr algn="just">
              <a:buClr>
                <a:schemeClr val="bg1"/>
              </a:buClr>
              <a:buFont typeface="Arial" panose="020B0604020202020204" pitchFamily="34" charset="0"/>
              <a:buChar char="•"/>
            </a:pPr>
            <a:endParaRPr lang="en-ID" sz="1050" dirty="0"/>
          </a:p>
        </p:txBody>
      </p:sp>
    </p:spTree>
    <p:extLst>
      <p:ext uri="{BB962C8B-B14F-4D97-AF65-F5344CB8AC3E}">
        <p14:creationId xmlns:p14="http://schemas.microsoft.com/office/powerpoint/2010/main" val="1491791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Clr>
                <a:schemeClr val="bg1"/>
              </a:buClr>
              <a:buSzPts val="1100"/>
            </a:pPr>
            <a:r>
              <a:rPr lang="en-ID" sz="3200" dirty="0" err="1"/>
              <a:t>Pengaturan</a:t>
            </a:r>
            <a:r>
              <a:rPr lang="en-ID" sz="3200" dirty="0"/>
              <a:t> Initial State</a:t>
            </a:r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endParaRPr lang="en-US" dirty="0"/>
          </a:p>
          <a:p>
            <a:pPr marL="101600" indent="0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mengatur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model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8754004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Initial State </a:t>
            </a:r>
            <a:r>
              <a:rPr lang="en-US" sz="3200" dirty="0" err="1"/>
              <a:t>Campuran</a:t>
            </a:r>
            <a:r>
              <a:rPr lang="en-US" sz="3200" dirty="0"/>
              <a:t> dan Warm-Up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kasus</a:t>
            </a:r>
            <a:r>
              <a:rPr lang="en-US" dirty="0"/>
              <a:t>, </a:t>
            </a:r>
            <a:r>
              <a:rPr lang="en-US" dirty="0" err="1"/>
              <a:t>berguna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campuran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 dan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awal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8668883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Initial State Versus Warm-Up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terminating dan non-terminating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dimulai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keadaan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realistis</a:t>
            </a:r>
            <a:r>
              <a:rPr lang="en-US" dirty="0"/>
              <a:t> dan </a:t>
            </a:r>
            <a:r>
              <a:rPr lang="en-US" dirty="0" err="1"/>
              <a:t>karenanya</a:t>
            </a:r>
            <a:r>
              <a:rPr lang="en-US" dirty="0"/>
              <a:t> </a:t>
            </a:r>
            <a:r>
              <a:rPr lang="en-US" dirty="0" err="1"/>
              <a:t>memerlukan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ditetapkan</a:t>
            </a:r>
            <a:r>
              <a:rPr lang="en-US" dirty="0"/>
              <a:t> dan /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periode</a:t>
            </a:r>
            <a:r>
              <a:rPr lang="en-US" dirty="0"/>
              <a:t> </a:t>
            </a:r>
            <a:r>
              <a:rPr lang="en-US" dirty="0" err="1"/>
              <a:t>pemanasan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dijalankan</a:t>
            </a:r>
            <a:endParaRPr lang="en-ID" dirty="0"/>
          </a:p>
          <a:p>
            <a:pPr marL="101600" indent="0" algn="just">
              <a:lnSpc>
                <a:spcPct val="150000"/>
              </a:lnSpc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12739656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2800" dirty="0" err="1"/>
              <a:t>Memilih</a:t>
            </a:r>
            <a:r>
              <a:rPr lang="en-ID" sz="2800" dirty="0"/>
              <a:t> </a:t>
            </a:r>
            <a:r>
              <a:rPr lang="en-ID" sz="2800" dirty="0" err="1"/>
              <a:t>Jumlah</a:t>
            </a:r>
            <a:r>
              <a:rPr lang="en-ID" sz="2800" dirty="0"/>
              <a:t> </a:t>
            </a:r>
            <a:r>
              <a:rPr lang="en-ID" sz="2800" dirty="0" err="1"/>
              <a:t>Replikasi</a:t>
            </a:r>
            <a:r>
              <a:rPr lang="en-ID" sz="2800" dirty="0"/>
              <a:t> dan Run-Length</a:t>
            </a:r>
            <a:endParaRPr sz="2800" dirty="0"/>
          </a:p>
        </p:txBody>
      </p:sp>
      <p:sp>
        <p:nvSpPr>
          <p:cNvPr id="809" name="Google Shape;809;p19"/>
          <p:cNvSpPr/>
          <p:nvPr/>
        </p:nvSpPr>
        <p:spPr>
          <a:xfrm>
            <a:off x="6898679" y="1890725"/>
            <a:ext cx="1408000" cy="2701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lang="en-US" b="1" i="0" dirty="0">
                <a:ln>
                  <a:noFill/>
                </a:ln>
                <a:solidFill>
                  <a:srgbClr val="6E86B6"/>
                </a:solidFill>
                <a:latin typeface="Titillium Web"/>
              </a:rPr>
              <a:t>5</a:t>
            </a:r>
            <a:endParaRPr b="1" i="0" dirty="0">
              <a:ln>
                <a:noFill/>
              </a:ln>
              <a:solidFill>
                <a:srgbClr val="6E86B6"/>
              </a:solidFill>
              <a:latin typeface="Titillium Web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223EB8-C03C-4F51-8F6F-96D09F21317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2534714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686879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“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menjelaskan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ulangan</a:t>
            </a:r>
            <a:r>
              <a:rPr lang="en-US" dirty="0"/>
              <a:t>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dilakukan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model dan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jangka-panjang</a:t>
            </a:r>
            <a:r>
              <a:rPr lang="en-US" dirty="0"/>
              <a:t> yang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jangka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" sz="2000" dirty="0">
                <a:solidFill>
                  <a:schemeClr val="lt1"/>
                </a:solidFill>
              </a:rPr>
              <a:t>”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290286533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Clr>
                <a:schemeClr val="bg1"/>
              </a:buClr>
              <a:buSzPts val="1100"/>
            </a:pPr>
            <a:r>
              <a:rPr lang="en-US" sz="3200" dirty="0" err="1"/>
              <a:t>Melakukan</a:t>
            </a:r>
            <a:r>
              <a:rPr lang="en-US" sz="3200" dirty="0"/>
              <a:t> </a:t>
            </a:r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Replikasi</a:t>
            </a:r>
            <a:endParaRPr lang="en-US"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</a:t>
            </a:r>
            <a:r>
              <a:rPr lang="en-US" dirty="0" err="1"/>
              <a:t>Replikasi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serangkaian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yang </a:t>
            </a:r>
            <a:r>
              <a:rPr lang="en-US" dirty="0" err="1"/>
              <a:t>menggunakan</a:t>
            </a:r>
            <a:r>
              <a:rPr lang="en-US" dirty="0"/>
              <a:t> </a:t>
            </a:r>
            <a:r>
              <a:rPr lang="en-US" dirty="0" err="1"/>
              <a:t>aliran</a:t>
            </a:r>
            <a:r>
              <a:rPr lang="en-US" dirty="0"/>
              <a:t> </a:t>
            </a:r>
            <a:r>
              <a:rPr lang="en-US" dirty="0" err="1"/>
              <a:t>nomor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</a:t>
            </a:r>
            <a:r>
              <a:rPr lang="en-US" dirty="0" err="1"/>
              <a:t>tertentu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395232050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Clr>
                <a:schemeClr val="bg1"/>
              </a:buClr>
              <a:buSzPts val="1100"/>
            </a:pPr>
            <a:r>
              <a:rPr lang="en-US" sz="3200" dirty="0" err="1"/>
              <a:t>Pengurangan</a:t>
            </a:r>
            <a:r>
              <a:rPr lang="en-US" sz="3200" dirty="0"/>
              <a:t> </a:t>
            </a:r>
            <a:r>
              <a:rPr lang="en-US" sz="3200" dirty="0" err="1"/>
              <a:t>Varians</a:t>
            </a:r>
            <a:endParaRPr lang="en-US"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endParaRPr lang="en-US" dirty="0"/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dirty="0"/>
              <a:t>	Salah </a:t>
            </a:r>
            <a:r>
              <a:rPr lang="en-US" dirty="0" err="1"/>
              <a:t>satu</a:t>
            </a:r>
            <a:r>
              <a:rPr lang="en-US" dirty="0"/>
              <a:t> </a:t>
            </a:r>
            <a:r>
              <a:rPr lang="en-US" dirty="0" err="1"/>
              <a:t>tujuan</a:t>
            </a:r>
            <a:r>
              <a:rPr lang="en-US" dirty="0"/>
              <a:t> </a:t>
            </a:r>
            <a:r>
              <a:rPr lang="en-US" dirty="0" err="1"/>
              <a:t>pengurangan</a:t>
            </a:r>
            <a:r>
              <a:rPr lang="en-US" dirty="0"/>
              <a:t> </a:t>
            </a:r>
            <a:r>
              <a:rPr lang="en-US" dirty="0" err="1"/>
              <a:t>varians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estimasi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kinerja</a:t>
            </a:r>
            <a:r>
              <a:rPr lang="en-US" dirty="0"/>
              <a:t> model </a:t>
            </a:r>
            <a:r>
              <a:rPr lang="en-US" dirty="0" err="1"/>
              <a:t>sambil</a:t>
            </a:r>
            <a:r>
              <a:rPr lang="en-US" dirty="0"/>
              <a:t>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jumlah</a:t>
            </a:r>
            <a:r>
              <a:rPr lang="en-US" dirty="0"/>
              <a:t> </a:t>
            </a:r>
            <a:r>
              <a:rPr lang="en-US" dirty="0" err="1"/>
              <a:t>replikasi</a:t>
            </a:r>
            <a:r>
              <a:rPr lang="en-US" dirty="0"/>
              <a:t> yang </a:t>
            </a:r>
            <a:r>
              <a:rPr lang="en-US" dirty="0" err="1"/>
              <a:t>diperlukan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871202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POKOK BAHASAN</a:t>
            </a:r>
            <a:endParaRPr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indent="-285750">
              <a:buClr>
                <a:schemeClr val="bg1"/>
              </a:buClr>
              <a:buSzPts val="1100"/>
              <a:buFont typeface="Wingdings" panose="05000000000000000000" pitchFamily="2" charset="2"/>
              <a:buChar char="v"/>
            </a:pPr>
            <a:r>
              <a:rPr lang="en-ID" sz="1400" b="1" dirty="0"/>
              <a:t>BERURUSAN DENGAN INISIALISASI BIAS : WARM-UP DAN INITIAL STATE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b="1" dirty="0"/>
              <a:t>	</a:t>
            </a:r>
            <a:r>
              <a:rPr lang="en-ID" sz="1400" dirty="0" err="1"/>
              <a:t>Menentukan</a:t>
            </a:r>
            <a:r>
              <a:rPr lang="en-ID" sz="1400" dirty="0"/>
              <a:t> </a:t>
            </a:r>
            <a:r>
              <a:rPr lang="en-ID" sz="1400" dirty="0" err="1"/>
              <a:t>Periode</a:t>
            </a:r>
            <a:r>
              <a:rPr lang="en-ID" sz="1400" dirty="0"/>
              <a:t> Warm-Up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ID" sz="1400" dirty="0" err="1"/>
              <a:t>Pengaturan</a:t>
            </a:r>
            <a:r>
              <a:rPr lang="en-ID" sz="1400" dirty="0"/>
              <a:t> Initial State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Initial State </a:t>
            </a:r>
            <a:r>
              <a:rPr lang="en-US" sz="1400" dirty="0" err="1"/>
              <a:t>Campuran</a:t>
            </a:r>
            <a:r>
              <a:rPr lang="en-US" sz="1400" dirty="0"/>
              <a:t> dan Warm-Up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Initial State Versus Warm-Up</a:t>
            </a:r>
          </a:p>
          <a:p>
            <a:pPr marL="285750" indent="-285750">
              <a:buClr>
                <a:schemeClr val="bg1"/>
              </a:buClr>
              <a:buSzPts val="1100"/>
              <a:buFont typeface="Wingdings" panose="05000000000000000000" pitchFamily="2" charset="2"/>
              <a:buChar char="v"/>
            </a:pPr>
            <a:r>
              <a:rPr lang="en-ID" sz="1400" b="1" dirty="0"/>
              <a:t>MEMILIH JUMLAH REPLIKASI DAN RUN-LENGTH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Melakukan</a:t>
            </a:r>
            <a:r>
              <a:rPr lang="en-US" sz="1400" dirty="0"/>
              <a:t> </a:t>
            </a:r>
            <a:r>
              <a:rPr lang="en-US" sz="1400" dirty="0" err="1"/>
              <a:t>Beberapa</a:t>
            </a:r>
            <a:r>
              <a:rPr lang="en-US" sz="1400" dirty="0"/>
              <a:t> </a:t>
            </a:r>
            <a:r>
              <a:rPr lang="en-US" sz="1400" dirty="0" err="1"/>
              <a:t>Replikasi</a:t>
            </a:r>
            <a:endParaRPr lang="en-US" sz="1400" dirty="0"/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Pengurangan</a:t>
            </a:r>
            <a:r>
              <a:rPr lang="en-US" sz="1400" dirty="0"/>
              <a:t> </a:t>
            </a:r>
            <a:r>
              <a:rPr lang="en-US" sz="1400" dirty="0" err="1"/>
              <a:t>Varians</a:t>
            </a:r>
            <a:endParaRPr lang="en-US" sz="1400" dirty="0"/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Melakukan</a:t>
            </a:r>
            <a:r>
              <a:rPr lang="en-US" sz="1400" dirty="0"/>
              <a:t> Satu Long Run</a:t>
            </a:r>
          </a:p>
          <a:p>
            <a:pPr marL="0" indent="0">
              <a:buClr>
                <a:schemeClr val="bg1"/>
              </a:buClr>
              <a:buSzPts val="1100"/>
              <a:buNone/>
            </a:pPr>
            <a:r>
              <a:rPr lang="en-US" sz="1400" dirty="0"/>
              <a:t>	</a:t>
            </a:r>
            <a:r>
              <a:rPr lang="en-US" sz="1400" dirty="0" err="1"/>
              <a:t>Beberapa</a:t>
            </a:r>
            <a:r>
              <a:rPr lang="en-US" sz="1400" dirty="0"/>
              <a:t> </a:t>
            </a:r>
            <a:r>
              <a:rPr lang="en-US" sz="1400" dirty="0" err="1"/>
              <a:t>Replikasi</a:t>
            </a:r>
            <a:r>
              <a:rPr lang="en-US" sz="1400" dirty="0"/>
              <a:t> Versus Long Run</a:t>
            </a:r>
            <a:endParaRPr lang="en-ID" sz="1400" dirty="0"/>
          </a:p>
        </p:txBody>
      </p:sp>
    </p:spTree>
    <p:extLst>
      <p:ext uri="{BB962C8B-B14F-4D97-AF65-F5344CB8AC3E}">
        <p14:creationId xmlns:p14="http://schemas.microsoft.com/office/powerpoint/2010/main" val="1131728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8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8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8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78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>
              <a:buClr>
                <a:schemeClr val="bg1"/>
              </a:buClr>
              <a:buSzPts val="1100"/>
            </a:pPr>
            <a:r>
              <a:rPr lang="en-US" sz="3200" dirty="0" err="1"/>
              <a:t>Melakukan</a:t>
            </a:r>
            <a:r>
              <a:rPr lang="en-US" sz="3200" dirty="0"/>
              <a:t> Satu Long Run</a:t>
            </a:r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Robinson (1995) </a:t>
            </a:r>
            <a:r>
              <a:rPr lang="en-US" dirty="0" err="1"/>
              <a:t>mendeskripsikan</a:t>
            </a:r>
            <a:r>
              <a:rPr lang="en-US" dirty="0"/>
              <a:t> </a:t>
            </a:r>
            <a:r>
              <a:rPr lang="en-US" dirty="0" err="1"/>
              <a:t>suatu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grafis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menentukan</a:t>
            </a:r>
            <a:r>
              <a:rPr lang="en-US" dirty="0"/>
              <a:t> </a:t>
            </a:r>
            <a:r>
              <a:rPr lang="en-US" dirty="0" err="1"/>
              <a:t>panjang</a:t>
            </a:r>
            <a:r>
              <a:rPr lang="en-US" dirty="0"/>
              <a:t> </a:t>
            </a:r>
            <a:r>
              <a:rPr lang="en-US" dirty="0" err="1"/>
              <a:t>gelombang</a:t>
            </a:r>
            <a:r>
              <a:rPr lang="en-US" dirty="0"/>
              <a:t> lain yang </a:t>
            </a:r>
            <a:r>
              <a:rPr lang="en-US" dirty="0" err="1"/>
              <a:t>berjalan</a:t>
            </a:r>
            <a:r>
              <a:rPr lang="en-US" dirty="0"/>
              <a:t> </a:t>
            </a:r>
            <a:r>
              <a:rPr lang="en-US" dirty="0" err="1"/>
              <a:t>bersama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pengukuran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lanjut</a:t>
            </a:r>
            <a:r>
              <a:rPr lang="en-US" dirty="0"/>
              <a:t> yang </a:t>
            </a:r>
            <a:r>
              <a:rPr lang="en-US" dirty="0" err="1"/>
              <a:t>cukup</a:t>
            </a:r>
            <a:r>
              <a:rPr lang="en-US" dirty="0"/>
              <a:t> </a:t>
            </a:r>
            <a:r>
              <a:rPr lang="en-US" dirty="0" err="1"/>
              <a:t>akurat</a:t>
            </a:r>
            <a:endParaRPr lang="en-ID" dirty="0"/>
          </a:p>
          <a:p>
            <a:pPr marL="101600" indent="0" algn="just">
              <a:lnSpc>
                <a:spcPct val="150000"/>
              </a:lnSpc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38454836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 err="1"/>
              <a:t>Beberapa</a:t>
            </a:r>
            <a:r>
              <a:rPr lang="en-US" sz="3200" dirty="0"/>
              <a:t> </a:t>
            </a:r>
            <a:r>
              <a:rPr lang="en-US" sz="3200" dirty="0" err="1"/>
              <a:t>Replikasi</a:t>
            </a:r>
            <a:r>
              <a:rPr lang="en-US" sz="3200" dirty="0"/>
              <a:t> Versus Long Run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sz="1800" dirty="0"/>
              <a:t>	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mengakhiri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pilihan</a:t>
            </a:r>
            <a:r>
              <a:rPr lang="en-US" dirty="0"/>
              <a:t> </a:t>
            </a:r>
            <a:r>
              <a:rPr lang="en-US" dirty="0" err="1"/>
              <a:t>selain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replikasi</a:t>
            </a:r>
            <a:r>
              <a:rPr lang="en-US" dirty="0"/>
              <a:t>.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simulasi</a:t>
            </a:r>
            <a:r>
              <a:rPr lang="en-US" dirty="0"/>
              <a:t> non-terminating, </a:t>
            </a:r>
            <a:r>
              <a:rPr lang="en-US" dirty="0" err="1"/>
              <a:t>seperti</a:t>
            </a:r>
            <a:r>
              <a:rPr lang="en-US" dirty="0"/>
              <a:t> model </a:t>
            </a:r>
            <a:r>
              <a:rPr lang="en-US" dirty="0" err="1"/>
              <a:t>meja</a:t>
            </a:r>
            <a:r>
              <a:rPr lang="en-US" dirty="0"/>
              <a:t> </a:t>
            </a:r>
            <a:r>
              <a:rPr lang="en-US" dirty="0" err="1"/>
              <a:t>bantuan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,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opsi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18260023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KESIMPULAN</a:t>
            </a:r>
            <a:endParaRPr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301255" y="1202145"/>
            <a:ext cx="8541489" cy="37738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76200" indent="0" algn="just">
              <a:lnSpc>
                <a:spcPct val="150000"/>
              </a:lnSpc>
              <a:buNone/>
            </a:pPr>
            <a:r>
              <a:rPr lang="en-US" sz="2000" dirty="0"/>
              <a:t>	Ada </a:t>
            </a:r>
            <a:r>
              <a:rPr lang="en-US" sz="2000" dirty="0" err="1"/>
              <a:t>serangkaian</a:t>
            </a:r>
            <a:r>
              <a:rPr lang="en-US" sz="2000" dirty="0"/>
              <a:t> </a:t>
            </a:r>
            <a:r>
              <a:rPr lang="en-US" sz="2000" dirty="0" err="1"/>
              <a:t>keputusan</a:t>
            </a:r>
            <a:r>
              <a:rPr lang="en-US" sz="2000" dirty="0"/>
              <a:t> yang </a:t>
            </a:r>
            <a:r>
              <a:rPr lang="en-US" sz="2000" dirty="0" err="1"/>
              <a:t>perlu</a:t>
            </a:r>
            <a:r>
              <a:rPr lang="en-US" sz="2000" dirty="0"/>
              <a:t> </a:t>
            </a:r>
            <a:r>
              <a:rPr lang="en-US" sz="2000" dirty="0" err="1"/>
              <a:t>diambil</a:t>
            </a:r>
            <a:r>
              <a:rPr lang="en-US" sz="2000" dirty="0"/>
              <a:t> </a:t>
            </a:r>
            <a:r>
              <a:rPr lang="en-US" sz="2000" dirty="0" err="1"/>
              <a:t>ketika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percobaan</a:t>
            </a:r>
            <a:r>
              <a:rPr lang="en-US" sz="2000" dirty="0"/>
              <a:t> </a:t>
            </a:r>
            <a:r>
              <a:rPr lang="en-US" sz="2000" dirty="0" err="1"/>
              <a:t>simulasi</a:t>
            </a:r>
            <a:r>
              <a:rPr lang="en-US" sz="2000" dirty="0"/>
              <a:t>.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sebagai</a:t>
            </a:r>
            <a:r>
              <a:rPr lang="en-US" sz="2000" dirty="0"/>
              <a:t> </a:t>
            </a:r>
            <a:r>
              <a:rPr lang="en-US" sz="2000" dirty="0" err="1"/>
              <a:t>berikut</a:t>
            </a:r>
            <a:r>
              <a:rPr lang="en-US" sz="2000" dirty="0"/>
              <a:t>:</a:t>
            </a:r>
            <a:endParaRPr lang="en-ID" sz="2000" dirty="0"/>
          </a:p>
          <a:p>
            <a:pPr lvl="0" algn="just">
              <a:lnSpc>
                <a:spcPct val="150000"/>
              </a:lnSpc>
            </a:pP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model </a:t>
            </a:r>
            <a:r>
              <a:rPr lang="en-US" sz="2000" dirty="0" err="1"/>
              <a:t>simulasi</a:t>
            </a:r>
            <a:r>
              <a:rPr lang="en-US" sz="2000" dirty="0"/>
              <a:t>: </a:t>
            </a:r>
            <a:r>
              <a:rPr lang="en-US" sz="2000" dirty="0" err="1"/>
              <a:t>menghentikan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tidak</a:t>
            </a:r>
            <a:r>
              <a:rPr lang="en-US" sz="2000" dirty="0"/>
              <a:t> </a:t>
            </a:r>
            <a:r>
              <a:rPr lang="en-US" sz="2000" dirty="0" err="1"/>
              <a:t>mengakhiri</a:t>
            </a:r>
            <a:r>
              <a:rPr lang="en-US" sz="2000" dirty="0"/>
              <a:t>.</a:t>
            </a:r>
            <a:endParaRPr lang="en-ID" sz="2000" dirty="0"/>
          </a:p>
          <a:p>
            <a:pPr lvl="0" algn="just">
              <a:lnSpc>
                <a:spcPct val="150000"/>
              </a:lnSpc>
            </a:pP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sifat</a:t>
            </a:r>
            <a:r>
              <a:rPr lang="en-US" sz="2000" dirty="0"/>
              <a:t> output model </a:t>
            </a:r>
            <a:r>
              <a:rPr lang="en-US" sz="2000" dirty="0" err="1"/>
              <a:t>simulasi</a:t>
            </a:r>
            <a:r>
              <a:rPr lang="en-US" sz="2000" dirty="0"/>
              <a:t>: transient </a:t>
            </a:r>
            <a:r>
              <a:rPr lang="en-US" sz="2000" dirty="0" err="1"/>
              <a:t>atau</a:t>
            </a:r>
            <a:r>
              <a:rPr lang="en-US" sz="2000" dirty="0"/>
              <a:t> steady-state (</a:t>
            </a:r>
            <a:r>
              <a:rPr lang="en-US" sz="2000" dirty="0" err="1"/>
              <a:t>siklus</a:t>
            </a:r>
            <a:r>
              <a:rPr lang="en-US" sz="2000" dirty="0"/>
              <a:t> </a:t>
            </a:r>
            <a:r>
              <a:rPr lang="en-US" sz="2000" dirty="0" err="1"/>
              <a:t>steadystate</a:t>
            </a:r>
            <a:r>
              <a:rPr lang="en-US" sz="2000" dirty="0"/>
              <a:t>, </a:t>
            </a:r>
            <a:r>
              <a:rPr lang="en-US" sz="2000" dirty="0" err="1"/>
              <a:t>pergeseran</a:t>
            </a:r>
            <a:r>
              <a:rPr lang="en-US" sz="2000" dirty="0"/>
              <a:t> steady state).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1060794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4" name="Google Shape;814;p20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dirty="0"/>
              <a:t>KESIMPULAN</a:t>
            </a:r>
            <a:endParaRPr dirty="0"/>
          </a:p>
        </p:txBody>
      </p:sp>
      <p:sp>
        <p:nvSpPr>
          <p:cNvPr id="815" name="Google Shape;815;p20"/>
          <p:cNvSpPr txBox="1">
            <a:spLocks noGrp="1"/>
          </p:cNvSpPr>
          <p:nvPr>
            <p:ph type="body" idx="1"/>
          </p:nvPr>
        </p:nvSpPr>
        <p:spPr>
          <a:xfrm>
            <a:off x="301255" y="1202145"/>
            <a:ext cx="8541489" cy="37738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bagaimana</a:t>
            </a:r>
            <a:r>
              <a:rPr lang="en-US" sz="2000" dirty="0"/>
              <a:t> </a:t>
            </a:r>
            <a:r>
              <a:rPr lang="en-US" sz="2000" dirty="0" err="1"/>
              <a:t>menangani</a:t>
            </a:r>
            <a:r>
              <a:rPr lang="en-US" sz="2000" dirty="0"/>
              <a:t> bias </a:t>
            </a:r>
            <a:r>
              <a:rPr lang="en-US" sz="2000" dirty="0" err="1"/>
              <a:t>inisialisasi</a:t>
            </a:r>
            <a:r>
              <a:rPr lang="en-US" sz="2000" dirty="0"/>
              <a:t>: </a:t>
            </a:r>
            <a:r>
              <a:rPr lang="en-US" sz="2000" dirty="0" err="1"/>
              <a:t>periode</a:t>
            </a:r>
            <a:r>
              <a:rPr lang="en-US" sz="2000" dirty="0"/>
              <a:t> </a:t>
            </a:r>
            <a:r>
              <a:rPr lang="en-US" sz="2000" dirty="0" err="1"/>
              <a:t>pemanasan</a:t>
            </a:r>
            <a:r>
              <a:rPr lang="en-US" sz="2000" dirty="0"/>
              <a:t>,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kondisi</a:t>
            </a:r>
            <a:r>
              <a:rPr lang="en-US" sz="2000" dirty="0"/>
              <a:t> </a:t>
            </a:r>
            <a:r>
              <a:rPr lang="en-US" sz="2000" dirty="0" err="1"/>
              <a:t>pemanasan</a:t>
            </a:r>
            <a:r>
              <a:rPr lang="en-US" sz="2000" dirty="0"/>
              <a:t> dan </a:t>
            </a:r>
            <a:r>
              <a:rPr lang="en-US" sz="2000" dirty="0" err="1"/>
              <a:t>awal</a:t>
            </a:r>
            <a:r>
              <a:rPr lang="en-US" sz="2000" dirty="0"/>
              <a:t> </a:t>
            </a:r>
            <a:r>
              <a:rPr lang="en-US" sz="2000" dirty="0" err="1"/>
              <a:t>campuran</a:t>
            </a:r>
            <a:r>
              <a:rPr lang="en-US" sz="2000" dirty="0"/>
              <a:t>. </a:t>
            </a:r>
            <a:r>
              <a:rPr lang="en-US" sz="2000" dirty="0" err="1"/>
              <a:t>Ini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masalah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simulasi</a:t>
            </a:r>
            <a:r>
              <a:rPr lang="en-US" sz="2000" dirty="0"/>
              <a:t> </a:t>
            </a:r>
            <a:r>
              <a:rPr lang="en-US" sz="2000" dirty="0" err="1"/>
              <a:t>terminasi</a:t>
            </a:r>
            <a:r>
              <a:rPr lang="en-US" sz="2000" dirty="0"/>
              <a:t> dan non-terminating.</a:t>
            </a:r>
            <a:endParaRPr lang="en-ID" sz="2000" dirty="0"/>
          </a:p>
          <a:p>
            <a:pPr lvl="0" algn="just">
              <a:lnSpc>
                <a:spcPct val="150000"/>
              </a:lnSpc>
            </a:pPr>
            <a:r>
              <a:rPr lang="en-US" sz="2000" dirty="0" err="1"/>
              <a:t>Tentukan</a:t>
            </a:r>
            <a:r>
              <a:rPr lang="en-US" sz="2000" dirty="0"/>
              <a:t> </a:t>
            </a:r>
            <a:r>
              <a:rPr lang="en-US" sz="2000" dirty="0" err="1"/>
              <a:t>jumlah</a:t>
            </a:r>
            <a:r>
              <a:rPr lang="en-US" sz="2000" dirty="0"/>
              <a:t> data output yang </a:t>
            </a:r>
            <a:r>
              <a:rPr lang="en-US" sz="2000" dirty="0" err="1"/>
              <a:t>dibutuhkan</a:t>
            </a:r>
            <a:r>
              <a:rPr lang="en-US" sz="2000" dirty="0"/>
              <a:t>: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replikasi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berjalan</a:t>
            </a:r>
            <a:r>
              <a:rPr lang="en-US" sz="2000" dirty="0"/>
              <a:t> lama.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mengakhiri</a:t>
            </a:r>
            <a:r>
              <a:rPr lang="en-US" sz="2000" dirty="0"/>
              <a:t> </a:t>
            </a:r>
            <a:r>
              <a:rPr lang="en-US" sz="2000" dirty="0" err="1"/>
              <a:t>simulasi</a:t>
            </a:r>
            <a:r>
              <a:rPr lang="en-US" sz="2000" dirty="0"/>
              <a:t> </a:t>
            </a:r>
            <a:r>
              <a:rPr lang="en-US" sz="2000" dirty="0" err="1"/>
              <a:t>satu-satunya</a:t>
            </a:r>
            <a:r>
              <a:rPr lang="en-US" sz="2000" dirty="0"/>
              <a:t> </a:t>
            </a:r>
            <a:r>
              <a:rPr lang="en-US" sz="2000" dirty="0" err="1"/>
              <a:t>pilihan</a:t>
            </a:r>
            <a:r>
              <a:rPr lang="en-US" sz="2000" dirty="0"/>
              <a:t>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melakukan</a:t>
            </a:r>
            <a:r>
              <a:rPr lang="en-US" sz="2000" dirty="0"/>
              <a:t> </a:t>
            </a:r>
            <a:r>
              <a:rPr lang="en-US" sz="2000" dirty="0" err="1"/>
              <a:t>beberapa</a:t>
            </a:r>
            <a:r>
              <a:rPr lang="en-US" sz="2000" dirty="0"/>
              <a:t> </a:t>
            </a:r>
            <a:r>
              <a:rPr lang="en-US" sz="2000" dirty="0" err="1"/>
              <a:t>replikasi</a:t>
            </a:r>
            <a:r>
              <a:rPr lang="en-US" sz="2000" dirty="0"/>
              <a:t>. Salah </a:t>
            </a:r>
            <a:r>
              <a:rPr lang="en-US" sz="2000" dirty="0" err="1"/>
              <a:t>satu</a:t>
            </a:r>
            <a:r>
              <a:rPr lang="en-US" sz="2000" dirty="0"/>
              <a:t> </a:t>
            </a:r>
            <a:r>
              <a:rPr lang="en-US" sz="2000" dirty="0" err="1"/>
              <a:t>pendekatan</a:t>
            </a:r>
            <a:r>
              <a:rPr lang="en-US" sz="2000" dirty="0"/>
              <a:t> </a:t>
            </a:r>
            <a:r>
              <a:rPr lang="en-US" sz="2000" dirty="0" err="1"/>
              <a:t>dapat</a:t>
            </a:r>
            <a:r>
              <a:rPr lang="en-US" sz="2000" dirty="0"/>
              <a:t> </a:t>
            </a:r>
            <a:r>
              <a:rPr lang="en-US" sz="2000" dirty="0" err="1"/>
              <a:t>digunakan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model non-terminating. </a:t>
            </a:r>
            <a:endParaRPr lang="en-ID" sz="2000" dirty="0"/>
          </a:p>
        </p:txBody>
      </p:sp>
    </p:spTree>
    <p:extLst>
      <p:ext uri="{BB962C8B-B14F-4D97-AF65-F5344CB8AC3E}">
        <p14:creationId xmlns:p14="http://schemas.microsoft.com/office/powerpoint/2010/main" val="2027509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1" name="Google Shape;821;p21"/>
          <p:cNvSpPr txBox="1">
            <a:spLocks noGrp="1"/>
          </p:cNvSpPr>
          <p:nvPr>
            <p:ph type="ctrTitle" idx="4294967295"/>
          </p:nvPr>
        </p:nvSpPr>
        <p:spPr>
          <a:xfrm>
            <a:off x="717051" y="2834510"/>
            <a:ext cx="5178900" cy="1159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9200" dirty="0"/>
              <a:t>TERIMA KASIH!</a:t>
            </a:r>
            <a:endParaRPr sz="9200" dirty="0"/>
          </a:p>
        </p:txBody>
      </p:sp>
      <p:grpSp>
        <p:nvGrpSpPr>
          <p:cNvPr id="823" name="Google Shape;823;p21"/>
          <p:cNvGrpSpPr/>
          <p:nvPr/>
        </p:nvGrpSpPr>
        <p:grpSpPr>
          <a:xfrm>
            <a:off x="6386449" y="535979"/>
            <a:ext cx="2049541" cy="2049503"/>
            <a:chOff x="6643075" y="3664250"/>
            <a:chExt cx="407950" cy="407975"/>
          </a:xfrm>
        </p:grpSpPr>
        <p:sp>
          <p:nvSpPr>
            <p:cNvPr id="824" name="Google Shape;824;p21"/>
            <p:cNvSpPr/>
            <p:nvPr/>
          </p:nvSpPr>
          <p:spPr>
            <a:xfrm>
              <a:off x="6794075" y="3815250"/>
              <a:ext cx="211300" cy="211300"/>
            </a:xfrm>
            <a:custGeom>
              <a:avLst/>
              <a:gdLst/>
              <a:ahLst/>
              <a:cxnLst/>
              <a:rect l="l" t="t" r="r" b="b"/>
              <a:pathLst>
                <a:path w="8452" h="8452" fill="none" extrusionOk="0">
                  <a:moveTo>
                    <a:pt x="0" y="8135"/>
                  </a:moveTo>
                  <a:lnTo>
                    <a:pt x="0" y="8135"/>
                  </a:lnTo>
                  <a:lnTo>
                    <a:pt x="438" y="8257"/>
                  </a:lnTo>
                  <a:lnTo>
                    <a:pt x="852" y="8354"/>
                  </a:lnTo>
                  <a:lnTo>
                    <a:pt x="1291" y="8403"/>
                  </a:lnTo>
                  <a:lnTo>
                    <a:pt x="1729" y="8452"/>
                  </a:lnTo>
                  <a:lnTo>
                    <a:pt x="2168" y="8452"/>
                  </a:lnTo>
                  <a:lnTo>
                    <a:pt x="2606" y="8427"/>
                  </a:lnTo>
                  <a:lnTo>
                    <a:pt x="3020" y="8378"/>
                  </a:lnTo>
                  <a:lnTo>
                    <a:pt x="3458" y="8281"/>
                  </a:lnTo>
                  <a:lnTo>
                    <a:pt x="3872" y="8184"/>
                  </a:lnTo>
                  <a:lnTo>
                    <a:pt x="4311" y="8037"/>
                  </a:lnTo>
                  <a:lnTo>
                    <a:pt x="4701" y="7867"/>
                  </a:lnTo>
                  <a:lnTo>
                    <a:pt x="5115" y="7672"/>
                  </a:lnTo>
                  <a:lnTo>
                    <a:pt x="5504" y="7429"/>
                  </a:lnTo>
                  <a:lnTo>
                    <a:pt x="5870" y="7185"/>
                  </a:lnTo>
                  <a:lnTo>
                    <a:pt x="6235" y="6893"/>
                  </a:lnTo>
                  <a:lnTo>
                    <a:pt x="6576" y="6576"/>
                  </a:lnTo>
                  <a:lnTo>
                    <a:pt x="6576" y="6576"/>
                  </a:lnTo>
                  <a:lnTo>
                    <a:pt x="6892" y="6235"/>
                  </a:lnTo>
                  <a:lnTo>
                    <a:pt x="7185" y="5870"/>
                  </a:lnTo>
                  <a:lnTo>
                    <a:pt x="7428" y="5505"/>
                  </a:lnTo>
                  <a:lnTo>
                    <a:pt x="7672" y="5115"/>
                  </a:lnTo>
                  <a:lnTo>
                    <a:pt x="7867" y="4701"/>
                  </a:lnTo>
                  <a:lnTo>
                    <a:pt x="8037" y="4311"/>
                  </a:lnTo>
                  <a:lnTo>
                    <a:pt x="8183" y="3873"/>
                  </a:lnTo>
                  <a:lnTo>
                    <a:pt x="8281" y="3459"/>
                  </a:lnTo>
                  <a:lnTo>
                    <a:pt x="8378" y="3020"/>
                  </a:lnTo>
                  <a:lnTo>
                    <a:pt x="8427" y="2606"/>
                  </a:lnTo>
                  <a:lnTo>
                    <a:pt x="8451" y="2168"/>
                  </a:lnTo>
                  <a:lnTo>
                    <a:pt x="8451" y="1730"/>
                  </a:lnTo>
                  <a:lnTo>
                    <a:pt x="8402" y="1291"/>
                  </a:lnTo>
                  <a:lnTo>
                    <a:pt x="8354" y="853"/>
                  </a:lnTo>
                  <a:lnTo>
                    <a:pt x="8256" y="439"/>
                  </a:lnTo>
                  <a:lnTo>
                    <a:pt x="8135" y="0"/>
                  </a:lnTo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5" name="Google Shape;825;p21"/>
            <p:cNvSpPr/>
            <p:nvPr/>
          </p:nvSpPr>
          <p:spPr>
            <a:xfrm>
              <a:off x="6643075" y="3664250"/>
              <a:ext cx="407950" cy="407975"/>
            </a:xfrm>
            <a:custGeom>
              <a:avLst/>
              <a:gdLst/>
              <a:ahLst/>
              <a:cxnLst/>
              <a:rect l="l" t="t" r="r" b="b"/>
              <a:pathLst>
                <a:path w="16318" h="16319" fill="none" extrusionOk="0">
                  <a:moveTo>
                    <a:pt x="16074" y="244"/>
                  </a:moveTo>
                  <a:lnTo>
                    <a:pt x="16074" y="244"/>
                  </a:lnTo>
                  <a:lnTo>
                    <a:pt x="15928" y="122"/>
                  </a:lnTo>
                  <a:lnTo>
                    <a:pt x="15758" y="49"/>
                  </a:lnTo>
                  <a:lnTo>
                    <a:pt x="15538" y="0"/>
                  </a:lnTo>
                  <a:lnTo>
                    <a:pt x="15319" y="0"/>
                  </a:lnTo>
                  <a:lnTo>
                    <a:pt x="15051" y="25"/>
                  </a:lnTo>
                  <a:lnTo>
                    <a:pt x="14759" y="73"/>
                  </a:lnTo>
                  <a:lnTo>
                    <a:pt x="14442" y="171"/>
                  </a:lnTo>
                  <a:lnTo>
                    <a:pt x="14102" y="293"/>
                  </a:lnTo>
                  <a:lnTo>
                    <a:pt x="13736" y="439"/>
                  </a:lnTo>
                  <a:lnTo>
                    <a:pt x="13347" y="609"/>
                  </a:lnTo>
                  <a:lnTo>
                    <a:pt x="12957" y="828"/>
                  </a:lnTo>
                  <a:lnTo>
                    <a:pt x="12543" y="1048"/>
                  </a:lnTo>
                  <a:lnTo>
                    <a:pt x="11666" y="1608"/>
                  </a:lnTo>
                  <a:lnTo>
                    <a:pt x="10716" y="2265"/>
                  </a:lnTo>
                  <a:lnTo>
                    <a:pt x="10716" y="2265"/>
                  </a:lnTo>
                  <a:lnTo>
                    <a:pt x="10278" y="2095"/>
                  </a:lnTo>
                  <a:lnTo>
                    <a:pt x="9815" y="1949"/>
                  </a:lnTo>
                  <a:lnTo>
                    <a:pt x="9352" y="1851"/>
                  </a:lnTo>
                  <a:lnTo>
                    <a:pt x="8890" y="1778"/>
                  </a:lnTo>
                  <a:lnTo>
                    <a:pt x="8427" y="1730"/>
                  </a:lnTo>
                  <a:lnTo>
                    <a:pt x="7940" y="1730"/>
                  </a:lnTo>
                  <a:lnTo>
                    <a:pt x="7477" y="1778"/>
                  </a:lnTo>
                  <a:lnTo>
                    <a:pt x="7014" y="1827"/>
                  </a:lnTo>
                  <a:lnTo>
                    <a:pt x="6551" y="1924"/>
                  </a:lnTo>
                  <a:lnTo>
                    <a:pt x="6089" y="2070"/>
                  </a:lnTo>
                  <a:lnTo>
                    <a:pt x="5650" y="2241"/>
                  </a:lnTo>
                  <a:lnTo>
                    <a:pt x="5212" y="2436"/>
                  </a:lnTo>
                  <a:lnTo>
                    <a:pt x="4774" y="2679"/>
                  </a:lnTo>
                  <a:lnTo>
                    <a:pt x="4384" y="2972"/>
                  </a:lnTo>
                  <a:lnTo>
                    <a:pt x="3994" y="3264"/>
                  </a:lnTo>
                  <a:lnTo>
                    <a:pt x="3605" y="3605"/>
                  </a:lnTo>
                  <a:lnTo>
                    <a:pt x="3605" y="3605"/>
                  </a:lnTo>
                  <a:lnTo>
                    <a:pt x="3264" y="3995"/>
                  </a:lnTo>
                  <a:lnTo>
                    <a:pt x="2971" y="4384"/>
                  </a:lnTo>
                  <a:lnTo>
                    <a:pt x="2679" y="4774"/>
                  </a:lnTo>
                  <a:lnTo>
                    <a:pt x="2436" y="5212"/>
                  </a:lnTo>
                  <a:lnTo>
                    <a:pt x="2241" y="5651"/>
                  </a:lnTo>
                  <a:lnTo>
                    <a:pt x="2070" y="6089"/>
                  </a:lnTo>
                  <a:lnTo>
                    <a:pt x="1924" y="6552"/>
                  </a:lnTo>
                  <a:lnTo>
                    <a:pt x="1827" y="7015"/>
                  </a:lnTo>
                  <a:lnTo>
                    <a:pt x="1778" y="7477"/>
                  </a:lnTo>
                  <a:lnTo>
                    <a:pt x="1729" y="7940"/>
                  </a:lnTo>
                  <a:lnTo>
                    <a:pt x="1729" y="8427"/>
                  </a:lnTo>
                  <a:lnTo>
                    <a:pt x="1778" y="8890"/>
                  </a:lnTo>
                  <a:lnTo>
                    <a:pt x="1851" y="9353"/>
                  </a:lnTo>
                  <a:lnTo>
                    <a:pt x="1948" y="9815"/>
                  </a:lnTo>
                  <a:lnTo>
                    <a:pt x="2095" y="10278"/>
                  </a:lnTo>
                  <a:lnTo>
                    <a:pt x="2265" y="10716"/>
                  </a:lnTo>
                  <a:lnTo>
                    <a:pt x="2265" y="10716"/>
                  </a:lnTo>
                  <a:lnTo>
                    <a:pt x="1607" y="11666"/>
                  </a:lnTo>
                  <a:lnTo>
                    <a:pt x="1047" y="12543"/>
                  </a:lnTo>
                  <a:lnTo>
                    <a:pt x="828" y="12957"/>
                  </a:lnTo>
                  <a:lnTo>
                    <a:pt x="609" y="13347"/>
                  </a:lnTo>
                  <a:lnTo>
                    <a:pt x="438" y="13737"/>
                  </a:lnTo>
                  <a:lnTo>
                    <a:pt x="292" y="14102"/>
                  </a:lnTo>
                  <a:lnTo>
                    <a:pt x="170" y="14443"/>
                  </a:lnTo>
                  <a:lnTo>
                    <a:pt x="73" y="14759"/>
                  </a:lnTo>
                  <a:lnTo>
                    <a:pt x="24" y="15052"/>
                  </a:lnTo>
                  <a:lnTo>
                    <a:pt x="0" y="15320"/>
                  </a:lnTo>
                  <a:lnTo>
                    <a:pt x="0" y="15539"/>
                  </a:lnTo>
                  <a:lnTo>
                    <a:pt x="49" y="15758"/>
                  </a:lnTo>
                  <a:lnTo>
                    <a:pt x="122" y="15928"/>
                  </a:lnTo>
                  <a:lnTo>
                    <a:pt x="244" y="16075"/>
                  </a:lnTo>
                  <a:lnTo>
                    <a:pt x="244" y="16075"/>
                  </a:lnTo>
                  <a:lnTo>
                    <a:pt x="341" y="16172"/>
                  </a:lnTo>
                  <a:lnTo>
                    <a:pt x="487" y="16245"/>
                  </a:lnTo>
                  <a:lnTo>
                    <a:pt x="633" y="16294"/>
                  </a:lnTo>
                  <a:lnTo>
                    <a:pt x="804" y="16318"/>
                  </a:lnTo>
                  <a:lnTo>
                    <a:pt x="974" y="16318"/>
                  </a:lnTo>
                  <a:lnTo>
                    <a:pt x="1169" y="16318"/>
                  </a:lnTo>
                  <a:lnTo>
                    <a:pt x="1388" y="16269"/>
                  </a:lnTo>
                  <a:lnTo>
                    <a:pt x="1632" y="16221"/>
                  </a:lnTo>
                  <a:lnTo>
                    <a:pt x="2143" y="16075"/>
                  </a:lnTo>
                  <a:lnTo>
                    <a:pt x="2703" y="15831"/>
                  </a:lnTo>
                  <a:lnTo>
                    <a:pt x="3312" y="15539"/>
                  </a:lnTo>
                  <a:lnTo>
                    <a:pt x="3946" y="15149"/>
                  </a:lnTo>
                  <a:lnTo>
                    <a:pt x="4652" y="14711"/>
                  </a:lnTo>
                  <a:lnTo>
                    <a:pt x="5358" y="14224"/>
                  </a:lnTo>
                  <a:lnTo>
                    <a:pt x="6113" y="13663"/>
                  </a:lnTo>
                  <a:lnTo>
                    <a:pt x="6892" y="13055"/>
                  </a:lnTo>
                  <a:lnTo>
                    <a:pt x="7696" y="12397"/>
                  </a:lnTo>
                  <a:lnTo>
                    <a:pt x="8500" y="11691"/>
                  </a:lnTo>
                  <a:lnTo>
                    <a:pt x="9304" y="10936"/>
                  </a:lnTo>
                  <a:lnTo>
                    <a:pt x="10132" y="10132"/>
                  </a:lnTo>
                  <a:lnTo>
                    <a:pt x="10132" y="10132"/>
                  </a:lnTo>
                  <a:lnTo>
                    <a:pt x="10935" y="9304"/>
                  </a:lnTo>
                  <a:lnTo>
                    <a:pt x="11690" y="8500"/>
                  </a:lnTo>
                  <a:lnTo>
                    <a:pt x="12397" y="7696"/>
                  </a:lnTo>
                  <a:lnTo>
                    <a:pt x="13054" y="6893"/>
                  </a:lnTo>
                  <a:lnTo>
                    <a:pt x="13663" y="6113"/>
                  </a:lnTo>
                  <a:lnTo>
                    <a:pt x="14223" y="5358"/>
                  </a:lnTo>
                  <a:lnTo>
                    <a:pt x="14710" y="4652"/>
                  </a:lnTo>
                  <a:lnTo>
                    <a:pt x="15149" y="3946"/>
                  </a:lnTo>
                  <a:lnTo>
                    <a:pt x="15538" y="3313"/>
                  </a:lnTo>
                  <a:lnTo>
                    <a:pt x="15831" y="2704"/>
                  </a:lnTo>
                  <a:lnTo>
                    <a:pt x="16074" y="2144"/>
                  </a:lnTo>
                  <a:lnTo>
                    <a:pt x="16220" y="1632"/>
                  </a:lnTo>
                  <a:lnTo>
                    <a:pt x="16269" y="1389"/>
                  </a:lnTo>
                  <a:lnTo>
                    <a:pt x="16318" y="1169"/>
                  </a:lnTo>
                  <a:lnTo>
                    <a:pt x="16318" y="975"/>
                  </a:lnTo>
                  <a:lnTo>
                    <a:pt x="16318" y="804"/>
                  </a:lnTo>
                  <a:lnTo>
                    <a:pt x="16293" y="634"/>
                  </a:lnTo>
                  <a:lnTo>
                    <a:pt x="16245" y="487"/>
                  </a:lnTo>
                  <a:lnTo>
                    <a:pt x="16172" y="341"/>
                  </a:lnTo>
                  <a:lnTo>
                    <a:pt x="16074" y="244"/>
                  </a:lnTo>
                  <a:lnTo>
                    <a:pt x="16074" y="244"/>
                  </a:lnTo>
                  <a:close/>
                  <a:moveTo>
                    <a:pt x="1827" y="13810"/>
                  </a:moveTo>
                  <a:lnTo>
                    <a:pt x="1827" y="13810"/>
                  </a:lnTo>
                  <a:lnTo>
                    <a:pt x="1754" y="13737"/>
                  </a:lnTo>
                  <a:lnTo>
                    <a:pt x="1729" y="13639"/>
                  </a:lnTo>
                  <a:lnTo>
                    <a:pt x="1681" y="13542"/>
                  </a:lnTo>
                  <a:lnTo>
                    <a:pt x="1681" y="13444"/>
                  </a:lnTo>
                  <a:lnTo>
                    <a:pt x="1681" y="13176"/>
                  </a:lnTo>
                  <a:lnTo>
                    <a:pt x="1754" y="12884"/>
                  </a:lnTo>
                  <a:lnTo>
                    <a:pt x="1875" y="12519"/>
                  </a:lnTo>
                  <a:lnTo>
                    <a:pt x="2046" y="12153"/>
                  </a:lnTo>
                  <a:lnTo>
                    <a:pt x="2265" y="11715"/>
                  </a:lnTo>
                  <a:lnTo>
                    <a:pt x="2533" y="11277"/>
                  </a:lnTo>
                  <a:lnTo>
                    <a:pt x="2533" y="11277"/>
                  </a:lnTo>
                  <a:lnTo>
                    <a:pt x="2752" y="11642"/>
                  </a:lnTo>
                  <a:lnTo>
                    <a:pt x="3020" y="12007"/>
                  </a:lnTo>
                  <a:lnTo>
                    <a:pt x="3288" y="12373"/>
                  </a:lnTo>
                  <a:lnTo>
                    <a:pt x="3605" y="12714"/>
                  </a:lnTo>
                  <a:lnTo>
                    <a:pt x="3605" y="12714"/>
                  </a:lnTo>
                  <a:lnTo>
                    <a:pt x="3897" y="12957"/>
                  </a:lnTo>
                  <a:lnTo>
                    <a:pt x="4165" y="13201"/>
                  </a:lnTo>
                  <a:lnTo>
                    <a:pt x="4165" y="13201"/>
                  </a:lnTo>
                  <a:lnTo>
                    <a:pt x="3751" y="13444"/>
                  </a:lnTo>
                  <a:lnTo>
                    <a:pt x="3361" y="13639"/>
                  </a:lnTo>
                  <a:lnTo>
                    <a:pt x="3020" y="13785"/>
                  </a:lnTo>
                  <a:lnTo>
                    <a:pt x="2679" y="13883"/>
                  </a:lnTo>
                  <a:lnTo>
                    <a:pt x="2411" y="13956"/>
                  </a:lnTo>
                  <a:lnTo>
                    <a:pt x="2168" y="13956"/>
                  </a:lnTo>
                  <a:lnTo>
                    <a:pt x="2070" y="13931"/>
                  </a:lnTo>
                  <a:lnTo>
                    <a:pt x="1973" y="13907"/>
                  </a:lnTo>
                  <a:lnTo>
                    <a:pt x="1900" y="13858"/>
                  </a:lnTo>
                  <a:lnTo>
                    <a:pt x="1827" y="13810"/>
                  </a:lnTo>
                  <a:lnTo>
                    <a:pt x="1827" y="13810"/>
                  </a:lnTo>
                  <a:close/>
                  <a:moveTo>
                    <a:pt x="8159" y="4482"/>
                  </a:moveTo>
                  <a:lnTo>
                    <a:pt x="8159" y="4482"/>
                  </a:lnTo>
                  <a:lnTo>
                    <a:pt x="8037" y="4482"/>
                  </a:lnTo>
                  <a:lnTo>
                    <a:pt x="7940" y="4433"/>
                  </a:lnTo>
                  <a:lnTo>
                    <a:pt x="7842" y="4384"/>
                  </a:lnTo>
                  <a:lnTo>
                    <a:pt x="7745" y="4311"/>
                  </a:lnTo>
                  <a:lnTo>
                    <a:pt x="7672" y="4238"/>
                  </a:lnTo>
                  <a:lnTo>
                    <a:pt x="7623" y="4141"/>
                  </a:lnTo>
                  <a:lnTo>
                    <a:pt x="7574" y="4019"/>
                  </a:lnTo>
                  <a:lnTo>
                    <a:pt x="7574" y="3897"/>
                  </a:lnTo>
                  <a:lnTo>
                    <a:pt x="7574" y="3897"/>
                  </a:lnTo>
                  <a:lnTo>
                    <a:pt x="7574" y="3775"/>
                  </a:lnTo>
                  <a:lnTo>
                    <a:pt x="7623" y="3678"/>
                  </a:lnTo>
                  <a:lnTo>
                    <a:pt x="7672" y="3580"/>
                  </a:lnTo>
                  <a:lnTo>
                    <a:pt x="7745" y="3483"/>
                  </a:lnTo>
                  <a:lnTo>
                    <a:pt x="7842" y="3410"/>
                  </a:lnTo>
                  <a:lnTo>
                    <a:pt x="7940" y="3361"/>
                  </a:lnTo>
                  <a:lnTo>
                    <a:pt x="8037" y="3337"/>
                  </a:lnTo>
                  <a:lnTo>
                    <a:pt x="8159" y="3313"/>
                  </a:lnTo>
                  <a:lnTo>
                    <a:pt x="8159" y="3313"/>
                  </a:lnTo>
                  <a:lnTo>
                    <a:pt x="8281" y="3337"/>
                  </a:lnTo>
                  <a:lnTo>
                    <a:pt x="8378" y="3361"/>
                  </a:lnTo>
                  <a:lnTo>
                    <a:pt x="8476" y="3410"/>
                  </a:lnTo>
                  <a:lnTo>
                    <a:pt x="8573" y="3483"/>
                  </a:lnTo>
                  <a:lnTo>
                    <a:pt x="8646" y="3580"/>
                  </a:lnTo>
                  <a:lnTo>
                    <a:pt x="8695" y="3678"/>
                  </a:lnTo>
                  <a:lnTo>
                    <a:pt x="8743" y="3775"/>
                  </a:lnTo>
                  <a:lnTo>
                    <a:pt x="8743" y="3897"/>
                  </a:lnTo>
                  <a:lnTo>
                    <a:pt x="8743" y="3897"/>
                  </a:lnTo>
                  <a:lnTo>
                    <a:pt x="8743" y="4019"/>
                  </a:lnTo>
                  <a:lnTo>
                    <a:pt x="8695" y="4141"/>
                  </a:lnTo>
                  <a:lnTo>
                    <a:pt x="8646" y="4238"/>
                  </a:lnTo>
                  <a:lnTo>
                    <a:pt x="8573" y="4311"/>
                  </a:lnTo>
                  <a:lnTo>
                    <a:pt x="8476" y="4384"/>
                  </a:lnTo>
                  <a:lnTo>
                    <a:pt x="8378" y="4433"/>
                  </a:lnTo>
                  <a:lnTo>
                    <a:pt x="8281" y="4482"/>
                  </a:lnTo>
                  <a:lnTo>
                    <a:pt x="8159" y="4482"/>
                  </a:lnTo>
                  <a:lnTo>
                    <a:pt x="8159" y="4482"/>
                  </a:lnTo>
                  <a:close/>
                  <a:moveTo>
                    <a:pt x="9133" y="5943"/>
                  </a:moveTo>
                  <a:lnTo>
                    <a:pt x="9133" y="5943"/>
                  </a:lnTo>
                  <a:lnTo>
                    <a:pt x="9036" y="5943"/>
                  </a:lnTo>
                  <a:lnTo>
                    <a:pt x="8963" y="5919"/>
                  </a:lnTo>
                  <a:lnTo>
                    <a:pt x="8841" y="5846"/>
                  </a:lnTo>
                  <a:lnTo>
                    <a:pt x="8768" y="5724"/>
                  </a:lnTo>
                  <a:lnTo>
                    <a:pt x="8743" y="5651"/>
                  </a:lnTo>
                  <a:lnTo>
                    <a:pt x="8743" y="5553"/>
                  </a:lnTo>
                  <a:lnTo>
                    <a:pt x="8743" y="5553"/>
                  </a:lnTo>
                  <a:lnTo>
                    <a:pt x="8743" y="5480"/>
                  </a:lnTo>
                  <a:lnTo>
                    <a:pt x="8768" y="5407"/>
                  </a:lnTo>
                  <a:lnTo>
                    <a:pt x="8841" y="5285"/>
                  </a:lnTo>
                  <a:lnTo>
                    <a:pt x="8963" y="5212"/>
                  </a:lnTo>
                  <a:lnTo>
                    <a:pt x="9036" y="5188"/>
                  </a:lnTo>
                  <a:lnTo>
                    <a:pt x="9133" y="5164"/>
                  </a:lnTo>
                  <a:lnTo>
                    <a:pt x="9133" y="5164"/>
                  </a:lnTo>
                  <a:lnTo>
                    <a:pt x="9206" y="5188"/>
                  </a:lnTo>
                  <a:lnTo>
                    <a:pt x="9279" y="5212"/>
                  </a:lnTo>
                  <a:lnTo>
                    <a:pt x="9401" y="5285"/>
                  </a:lnTo>
                  <a:lnTo>
                    <a:pt x="9474" y="5407"/>
                  </a:lnTo>
                  <a:lnTo>
                    <a:pt x="9498" y="5480"/>
                  </a:lnTo>
                  <a:lnTo>
                    <a:pt x="9523" y="5553"/>
                  </a:lnTo>
                  <a:lnTo>
                    <a:pt x="9523" y="5553"/>
                  </a:lnTo>
                  <a:lnTo>
                    <a:pt x="9498" y="5651"/>
                  </a:lnTo>
                  <a:lnTo>
                    <a:pt x="9474" y="5724"/>
                  </a:lnTo>
                  <a:lnTo>
                    <a:pt x="9401" y="5846"/>
                  </a:lnTo>
                  <a:lnTo>
                    <a:pt x="9279" y="5919"/>
                  </a:lnTo>
                  <a:lnTo>
                    <a:pt x="9206" y="5943"/>
                  </a:lnTo>
                  <a:lnTo>
                    <a:pt x="9133" y="5943"/>
                  </a:lnTo>
                  <a:lnTo>
                    <a:pt x="9133" y="5943"/>
                  </a:lnTo>
                  <a:close/>
                  <a:moveTo>
                    <a:pt x="9986" y="4409"/>
                  </a:moveTo>
                  <a:lnTo>
                    <a:pt x="9986" y="4409"/>
                  </a:lnTo>
                  <a:lnTo>
                    <a:pt x="9888" y="4409"/>
                  </a:lnTo>
                  <a:lnTo>
                    <a:pt x="9815" y="4384"/>
                  </a:lnTo>
                  <a:lnTo>
                    <a:pt x="9693" y="4287"/>
                  </a:lnTo>
                  <a:lnTo>
                    <a:pt x="9620" y="4165"/>
                  </a:lnTo>
                  <a:lnTo>
                    <a:pt x="9596" y="4092"/>
                  </a:lnTo>
                  <a:lnTo>
                    <a:pt x="9596" y="4019"/>
                  </a:lnTo>
                  <a:lnTo>
                    <a:pt x="9596" y="4019"/>
                  </a:lnTo>
                  <a:lnTo>
                    <a:pt x="9596" y="3946"/>
                  </a:lnTo>
                  <a:lnTo>
                    <a:pt x="9620" y="3873"/>
                  </a:lnTo>
                  <a:lnTo>
                    <a:pt x="9693" y="3751"/>
                  </a:lnTo>
                  <a:lnTo>
                    <a:pt x="9815" y="3654"/>
                  </a:lnTo>
                  <a:lnTo>
                    <a:pt x="9888" y="3629"/>
                  </a:lnTo>
                  <a:lnTo>
                    <a:pt x="9986" y="3629"/>
                  </a:lnTo>
                  <a:lnTo>
                    <a:pt x="9986" y="3629"/>
                  </a:lnTo>
                  <a:lnTo>
                    <a:pt x="10059" y="3629"/>
                  </a:lnTo>
                  <a:lnTo>
                    <a:pt x="10132" y="3654"/>
                  </a:lnTo>
                  <a:lnTo>
                    <a:pt x="10253" y="3751"/>
                  </a:lnTo>
                  <a:lnTo>
                    <a:pt x="10327" y="3873"/>
                  </a:lnTo>
                  <a:lnTo>
                    <a:pt x="10351" y="3946"/>
                  </a:lnTo>
                  <a:lnTo>
                    <a:pt x="10375" y="4019"/>
                  </a:lnTo>
                  <a:lnTo>
                    <a:pt x="10375" y="4019"/>
                  </a:lnTo>
                  <a:lnTo>
                    <a:pt x="10351" y="4092"/>
                  </a:lnTo>
                  <a:lnTo>
                    <a:pt x="10327" y="4165"/>
                  </a:lnTo>
                  <a:lnTo>
                    <a:pt x="10253" y="4287"/>
                  </a:lnTo>
                  <a:lnTo>
                    <a:pt x="10132" y="4384"/>
                  </a:lnTo>
                  <a:lnTo>
                    <a:pt x="10059" y="4409"/>
                  </a:lnTo>
                  <a:lnTo>
                    <a:pt x="9986" y="4409"/>
                  </a:lnTo>
                  <a:lnTo>
                    <a:pt x="9986" y="4409"/>
                  </a:lnTo>
                  <a:close/>
                  <a:moveTo>
                    <a:pt x="13200" y="4165"/>
                  </a:moveTo>
                  <a:lnTo>
                    <a:pt x="13200" y="4165"/>
                  </a:lnTo>
                  <a:lnTo>
                    <a:pt x="12957" y="3897"/>
                  </a:lnTo>
                  <a:lnTo>
                    <a:pt x="12713" y="3605"/>
                  </a:lnTo>
                  <a:lnTo>
                    <a:pt x="12713" y="3605"/>
                  </a:lnTo>
                  <a:lnTo>
                    <a:pt x="12372" y="3288"/>
                  </a:lnTo>
                  <a:lnTo>
                    <a:pt x="12007" y="3020"/>
                  </a:lnTo>
                  <a:lnTo>
                    <a:pt x="11642" y="2752"/>
                  </a:lnTo>
                  <a:lnTo>
                    <a:pt x="11276" y="2533"/>
                  </a:lnTo>
                  <a:lnTo>
                    <a:pt x="11276" y="2533"/>
                  </a:lnTo>
                  <a:lnTo>
                    <a:pt x="11715" y="2265"/>
                  </a:lnTo>
                  <a:lnTo>
                    <a:pt x="12153" y="2046"/>
                  </a:lnTo>
                  <a:lnTo>
                    <a:pt x="12518" y="1876"/>
                  </a:lnTo>
                  <a:lnTo>
                    <a:pt x="12884" y="1754"/>
                  </a:lnTo>
                  <a:lnTo>
                    <a:pt x="13176" y="1681"/>
                  </a:lnTo>
                  <a:lnTo>
                    <a:pt x="13444" y="1681"/>
                  </a:lnTo>
                  <a:lnTo>
                    <a:pt x="13541" y="1681"/>
                  </a:lnTo>
                  <a:lnTo>
                    <a:pt x="13639" y="1730"/>
                  </a:lnTo>
                  <a:lnTo>
                    <a:pt x="13736" y="1754"/>
                  </a:lnTo>
                  <a:lnTo>
                    <a:pt x="13809" y="1827"/>
                  </a:lnTo>
                  <a:lnTo>
                    <a:pt x="13809" y="1827"/>
                  </a:lnTo>
                  <a:lnTo>
                    <a:pt x="13858" y="1900"/>
                  </a:lnTo>
                  <a:lnTo>
                    <a:pt x="13907" y="1973"/>
                  </a:lnTo>
                  <a:lnTo>
                    <a:pt x="13931" y="2070"/>
                  </a:lnTo>
                  <a:lnTo>
                    <a:pt x="13955" y="2168"/>
                  </a:lnTo>
                  <a:lnTo>
                    <a:pt x="13955" y="2411"/>
                  </a:lnTo>
                  <a:lnTo>
                    <a:pt x="13882" y="2679"/>
                  </a:lnTo>
                  <a:lnTo>
                    <a:pt x="13785" y="3020"/>
                  </a:lnTo>
                  <a:lnTo>
                    <a:pt x="13639" y="3361"/>
                  </a:lnTo>
                  <a:lnTo>
                    <a:pt x="13444" y="3751"/>
                  </a:lnTo>
                  <a:lnTo>
                    <a:pt x="13200" y="4165"/>
                  </a:lnTo>
                  <a:lnTo>
                    <a:pt x="13200" y="4165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26" name="Google Shape;826;p21"/>
          <p:cNvGrpSpPr/>
          <p:nvPr/>
        </p:nvGrpSpPr>
        <p:grpSpPr>
          <a:xfrm rot="-587398">
            <a:off x="6265771" y="2852329"/>
            <a:ext cx="842620" cy="842572"/>
            <a:chOff x="576250" y="4319400"/>
            <a:chExt cx="442075" cy="442050"/>
          </a:xfrm>
        </p:grpSpPr>
        <p:sp>
          <p:nvSpPr>
            <p:cNvPr id="827" name="Google Shape;827;p21"/>
            <p:cNvSpPr/>
            <p:nvPr/>
          </p:nvSpPr>
          <p:spPr>
            <a:xfrm>
              <a:off x="576250" y="4319400"/>
              <a:ext cx="442075" cy="442050"/>
            </a:xfrm>
            <a:custGeom>
              <a:avLst/>
              <a:gdLst/>
              <a:ahLst/>
              <a:cxnLst/>
              <a:rect l="l" t="t" r="r" b="b"/>
              <a:pathLst>
                <a:path w="17683" h="17682" fill="none" extrusionOk="0">
                  <a:moveTo>
                    <a:pt x="11472" y="17292"/>
                  </a:moveTo>
                  <a:lnTo>
                    <a:pt x="11472" y="12153"/>
                  </a:lnTo>
                  <a:lnTo>
                    <a:pt x="16416" y="7209"/>
                  </a:lnTo>
                  <a:lnTo>
                    <a:pt x="16416" y="7209"/>
                  </a:lnTo>
                  <a:lnTo>
                    <a:pt x="16562" y="7063"/>
                  </a:lnTo>
                  <a:lnTo>
                    <a:pt x="16684" y="6868"/>
                  </a:lnTo>
                  <a:lnTo>
                    <a:pt x="16830" y="6674"/>
                  </a:lnTo>
                  <a:lnTo>
                    <a:pt x="16927" y="6479"/>
                  </a:lnTo>
                  <a:lnTo>
                    <a:pt x="17146" y="6040"/>
                  </a:lnTo>
                  <a:lnTo>
                    <a:pt x="17317" y="5553"/>
                  </a:lnTo>
                  <a:lnTo>
                    <a:pt x="17439" y="5042"/>
                  </a:lnTo>
                  <a:lnTo>
                    <a:pt x="17560" y="4506"/>
                  </a:lnTo>
                  <a:lnTo>
                    <a:pt x="17633" y="3970"/>
                  </a:lnTo>
                  <a:lnTo>
                    <a:pt x="17658" y="3434"/>
                  </a:lnTo>
                  <a:lnTo>
                    <a:pt x="17682" y="2898"/>
                  </a:lnTo>
                  <a:lnTo>
                    <a:pt x="17682" y="2411"/>
                  </a:lnTo>
                  <a:lnTo>
                    <a:pt x="17658" y="1949"/>
                  </a:lnTo>
                  <a:lnTo>
                    <a:pt x="17609" y="1510"/>
                  </a:lnTo>
                  <a:lnTo>
                    <a:pt x="17536" y="1145"/>
                  </a:lnTo>
                  <a:lnTo>
                    <a:pt x="17463" y="828"/>
                  </a:lnTo>
                  <a:lnTo>
                    <a:pt x="17366" y="585"/>
                  </a:lnTo>
                  <a:lnTo>
                    <a:pt x="17292" y="487"/>
                  </a:lnTo>
                  <a:lnTo>
                    <a:pt x="17244" y="439"/>
                  </a:lnTo>
                  <a:lnTo>
                    <a:pt x="17244" y="439"/>
                  </a:lnTo>
                  <a:lnTo>
                    <a:pt x="17195" y="390"/>
                  </a:lnTo>
                  <a:lnTo>
                    <a:pt x="17098" y="317"/>
                  </a:lnTo>
                  <a:lnTo>
                    <a:pt x="16854" y="219"/>
                  </a:lnTo>
                  <a:lnTo>
                    <a:pt x="16537" y="146"/>
                  </a:lnTo>
                  <a:lnTo>
                    <a:pt x="16172" y="73"/>
                  </a:lnTo>
                  <a:lnTo>
                    <a:pt x="15734" y="25"/>
                  </a:lnTo>
                  <a:lnTo>
                    <a:pt x="15271" y="0"/>
                  </a:lnTo>
                  <a:lnTo>
                    <a:pt x="14784" y="0"/>
                  </a:lnTo>
                  <a:lnTo>
                    <a:pt x="14248" y="25"/>
                  </a:lnTo>
                  <a:lnTo>
                    <a:pt x="13712" y="49"/>
                  </a:lnTo>
                  <a:lnTo>
                    <a:pt x="13176" y="122"/>
                  </a:lnTo>
                  <a:lnTo>
                    <a:pt x="12641" y="244"/>
                  </a:lnTo>
                  <a:lnTo>
                    <a:pt x="12129" y="366"/>
                  </a:lnTo>
                  <a:lnTo>
                    <a:pt x="11642" y="536"/>
                  </a:lnTo>
                  <a:lnTo>
                    <a:pt x="11204" y="755"/>
                  </a:lnTo>
                  <a:lnTo>
                    <a:pt x="10985" y="853"/>
                  </a:lnTo>
                  <a:lnTo>
                    <a:pt x="10814" y="999"/>
                  </a:lnTo>
                  <a:lnTo>
                    <a:pt x="10619" y="1121"/>
                  </a:lnTo>
                  <a:lnTo>
                    <a:pt x="10473" y="1267"/>
                  </a:lnTo>
                  <a:lnTo>
                    <a:pt x="5529" y="6211"/>
                  </a:lnTo>
                  <a:lnTo>
                    <a:pt x="390" y="6211"/>
                  </a:lnTo>
                  <a:lnTo>
                    <a:pt x="390" y="6211"/>
                  </a:lnTo>
                  <a:lnTo>
                    <a:pt x="244" y="6235"/>
                  </a:lnTo>
                  <a:lnTo>
                    <a:pt x="147" y="6259"/>
                  </a:lnTo>
                  <a:lnTo>
                    <a:pt x="49" y="6308"/>
                  </a:lnTo>
                  <a:lnTo>
                    <a:pt x="0" y="6381"/>
                  </a:lnTo>
                  <a:lnTo>
                    <a:pt x="0" y="6454"/>
                  </a:lnTo>
                  <a:lnTo>
                    <a:pt x="25" y="6552"/>
                  </a:lnTo>
                  <a:lnTo>
                    <a:pt x="74" y="6649"/>
                  </a:lnTo>
                  <a:lnTo>
                    <a:pt x="171" y="6771"/>
                  </a:lnTo>
                  <a:lnTo>
                    <a:pt x="2582" y="9158"/>
                  </a:lnTo>
                  <a:lnTo>
                    <a:pt x="2265" y="9474"/>
                  </a:lnTo>
                  <a:lnTo>
                    <a:pt x="950" y="9718"/>
                  </a:lnTo>
                  <a:lnTo>
                    <a:pt x="950" y="9718"/>
                  </a:lnTo>
                  <a:lnTo>
                    <a:pt x="804" y="9767"/>
                  </a:lnTo>
                  <a:lnTo>
                    <a:pt x="682" y="9815"/>
                  </a:lnTo>
                  <a:lnTo>
                    <a:pt x="609" y="9913"/>
                  </a:lnTo>
                  <a:lnTo>
                    <a:pt x="561" y="9986"/>
                  </a:lnTo>
                  <a:lnTo>
                    <a:pt x="561" y="10083"/>
                  </a:lnTo>
                  <a:lnTo>
                    <a:pt x="585" y="10205"/>
                  </a:lnTo>
                  <a:lnTo>
                    <a:pt x="634" y="10302"/>
                  </a:lnTo>
                  <a:lnTo>
                    <a:pt x="731" y="10424"/>
                  </a:lnTo>
                  <a:lnTo>
                    <a:pt x="7258" y="16951"/>
                  </a:lnTo>
                  <a:lnTo>
                    <a:pt x="7258" y="16951"/>
                  </a:lnTo>
                  <a:lnTo>
                    <a:pt x="7380" y="17049"/>
                  </a:lnTo>
                  <a:lnTo>
                    <a:pt x="7477" y="17097"/>
                  </a:lnTo>
                  <a:lnTo>
                    <a:pt x="7599" y="17122"/>
                  </a:lnTo>
                  <a:lnTo>
                    <a:pt x="7697" y="17122"/>
                  </a:lnTo>
                  <a:lnTo>
                    <a:pt x="7770" y="17073"/>
                  </a:lnTo>
                  <a:lnTo>
                    <a:pt x="7867" y="17000"/>
                  </a:lnTo>
                  <a:lnTo>
                    <a:pt x="7916" y="16878"/>
                  </a:lnTo>
                  <a:lnTo>
                    <a:pt x="7965" y="16732"/>
                  </a:lnTo>
                  <a:lnTo>
                    <a:pt x="8208" y="15417"/>
                  </a:lnTo>
                  <a:lnTo>
                    <a:pt x="8525" y="15100"/>
                  </a:lnTo>
                  <a:lnTo>
                    <a:pt x="10911" y="17511"/>
                  </a:lnTo>
                  <a:lnTo>
                    <a:pt x="10911" y="17511"/>
                  </a:lnTo>
                  <a:lnTo>
                    <a:pt x="11033" y="17609"/>
                  </a:lnTo>
                  <a:lnTo>
                    <a:pt x="11131" y="17658"/>
                  </a:lnTo>
                  <a:lnTo>
                    <a:pt x="11228" y="17682"/>
                  </a:lnTo>
                  <a:lnTo>
                    <a:pt x="11301" y="17682"/>
                  </a:lnTo>
                  <a:lnTo>
                    <a:pt x="11374" y="17633"/>
                  </a:lnTo>
                  <a:lnTo>
                    <a:pt x="11423" y="17536"/>
                  </a:lnTo>
                  <a:lnTo>
                    <a:pt x="11447" y="17438"/>
                  </a:lnTo>
                  <a:lnTo>
                    <a:pt x="11472" y="17292"/>
                  </a:lnTo>
                  <a:lnTo>
                    <a:pt x="11472" y="17292"/>
                  </a:lnTo>
                  <a:close/>
                  <a:moveTo>
                    <a:pt x="6162" y="12202"/>
                  </a:moveTo>
                  <a:lnTo>
                    <a:pt x="6162" y="12202"/>
                  </a:lnTo>
                  <a:lnTo>
                    <a:pt x="6089" y="12275"/>
                  </a:lnTo>
                  <a:lnTo>
                    <a:pt x="6016" y="12324"/>
                  </a:lnTo>
                  <a:lnTo>
                    <a:pt x="5919" y="12348"/>
                  </a:lnTo>
                  <a:lnTo>
                    <a:pt x="5821" y="12348"/>
                  </a:lnTo>
                  <a:lnTo>
                    <a:pt x="5724" y="12348"/>
                  </a:lnTo>
                  <a:lnTo>
                    <a:pt x="5626" y="12324"/>
                  </a:lnTo>
                  <a:lnTo>
                    <a:pt x="5553" y="12275"/>
                  </a:lnTo>
                  <a:lnTo>
                    <a:pt x="5480" y="12202"/>
                  </a:lnTo>
                  <a:lnTo>
                    <a:pt x="5480" y="12202"/>
                  </a:lnTo>
                  <a:lnTo>
                    <a:pt x="5407" y="12129"/>
                  </a:lnTo>
                  <a:lnTo>
                    <a:pt x="5359" y="12056"/>
                  </a:lnTo>
                  <a:lnTo>
                    <a:pt x="5334" y="11959"/>
                  </a:lnTo>
                  <a:lnTo>
                    <a:pt x="5334" y="11861"/>
                  </a:lnTo>
                  <a:lnTo>
                    <a:pt x="5334" y="11764"/>
                  </a:lnTo>
                  <a:lnTo>
                    <a:pt x="5359" y="11666"/>
                  </a:lnTo>
                  <a:lnTo>
                    <a:pt x="5407" y="11593"/>
                  </a:lnTo>
                  <a:lnTo>
                    <a:pt x="5480" y="11520"/>
                  </a:lnTo>
                  <a:lnTo>
                    <a:pt x="8013" y="8987"/>
                  </a:lnTo>
                  <a:lnTo>
                    <a:pt x="8013" y="8987"/>
                  </a:lnTo>
                  <a:lnTo>
                    <a:pt x="8086" y="8939"/>
                  </a:lnTo>
                  <a:lnTo>
                    <a:pt x="8159" y="8890"/>
                  </a:lnTo>
                  <a:lnTo>
                    <a:pt x="8257" y="8865"/>
                  </a:lnTo>
                  <a:lnTo>
                    <a:pt x="8354" y="8841"/>
                  </a:lnTo>
                  <a:lnTo>
                    <a:pt x="8452" y="8865"/>
                  </a:lnTo>
                  <a:lnTo>
                    <a:pt x="8525" y="8890"/>
                  </a:lnTo>
                  <a:lnTo>
                    <a:pt x="8622" y="8939"/>
                  </a:lnTo>
                  <a:lnTo>
                    <a:pt x="8695" y="8987"/>
                  </a:lnTo>
                  <a:lnTo>
                    <a:pt x="8695" y="8987"/>
                  </a:lnTo>
                  <a:lnTo>
                    <a:pt x="8744" y="9060"/>
                  </a:lnTo>
                  <a:lnTo>
                    <a:pt x="8793" y="9158"/>
                  </a:lnTo>
                  <a:lnTo>
                    <a:pt x="8817" y="9231"/>
                  </a:lnTo>
                  <a:lnTo>
                    <a:pt x="8841" y="9328"/>
                  </a:lnTo>
                  <a:lnTo>
                    <a:pt x="8817" y="9426"/>
                  </a:lnTo>
                  <a:lnTo>
                    <a:pt x="8793" y="9523"/>
                  </a:lnTo>
                  <a:lnTo>
                    <a:pt x="8744" y="9596"/>
                  </a:lnTo>
                  <a:lnTo>
                    <a:pt x="8695" y="9669"/>
                  </a:lnTo>
                  <a:lnTo>
                    <a:pt x="6162" y="12202"/>
                  </a:lnTo>
                  <a:close/>
                  <a:moveTo>
                    <a:pt x="13396" y="7307"/>
                  </a:moveTo>
                  <a:lnTo>
                    <a:pt x="13396" y="7307"/>
                  </a:lnTo>
                  <a:lnTo>
                    <a:pt x="13274" y="7404"/>
                  </a:lnTo>
                  <a:lnTo>
                    <a:pt x="13152" y="7477"/>
                  </a:lnTo>
                  <a:lnTo>
                    <a:pt x="13006" y="7526"/>
                  </a:lnTo>
                  <a:lnTo>
                    <a:pt x="12836" y="7550"/>
                  </a:lnTo>
                  <a:lnTo>
                    <a:pt x="12689" y="7526"/>
                  </a:lnTo>
                  <a:lnTo>
                    <a:pt x="12543" y="7477"/>
                  </a:lnTo>
                  <a:lnTo>
                    <a:pt x="12421" y="7404"/>
                  </a:lnTo>
                  <a:lnTo>
                    <a:pt x="12300" y="7307"/>
                  </a:lnTo>
                  <a:lnTo>
                    <a:pt x="10376" y="5383"/>
                  </a:lnTo>
                  <a:lnTo>
                    <a:pt x="10376" y="5383"/>
                  </a:lnTo>
                  <a:lnTo>
                    <a:pt x="10278" y="5261"/>
                  </a:lnTo>
                  <a:lnTo>
                    <a:pt x="10205" y="5139"/>
                  </a:lnTo>
                  <a:lnTo>
                    <a:pt x="10156" y="4993"/>
                  </a:lnTo>
                  <a:lnTo>
                    <a:pt x="10132" y="4847"/>
                  </a:lnTo>
                  <a:lnTo>
                    <a:pt x="10156" y="4676"/>
                  </a:lnTo>
                  <a:lnTo>
                    <a:pt x="10205" y="4530"/>
                  </a:lnTo>
                  <a:lnTo>
                    <a:pt x="10278" y="4408"/>
                  </a:lnTo>
                  <a:lnTo>
                    <a:pt x="10376" y="4287"/>
                  </a:lnTo>
                  <a:lnTo>
                    <a:pt x="10376" y="4287"/>
                  </a:lnTo>
                  <a:lnTo>
                    <a:pt x="11326" y="3313"/>
                  </a:lnTo>
                  <a:lnTo>
                    <a:pt x="11326" y="3313"/>
                  </a:lnTo>
                  <a:lnTo>
                    <a:pt x="11496" y="3166"/>
                  </a:lnTo>
                  <a:lnTo>
                    <a:pt x="11666" y="3045"/>
                  </a:lnTo>
                  <a:lnTo>
                    <a:pt x="11861" y="2947"/>
                  </a:lnTo>
                  <a:lnTo>
                    <a:pt x="12032" y="2850"/>
                  </a:lnTo>
                  <a:lnTo>
                    <a:pt x="12227" y="2777"/>
                  </a:lnTo>
                  <a:lnTo>
                    <a:pt x="12446" y="2728"/>
                  </a:lnTo>
                  <a:lnTo>
                    <a:pt x="12641" y="2704"/>
                  </a:lnTo>
                  <a:lnTo>
                    <a:pt x="12836" y="2704"/>
                  </a:lnTo>
                  <a:lnTo>
                    <a:pt x="13055" y="2704"/>
                  </a:lnTo>
                  <a:lnTo>
                    <a:pt x="13250" y="2728"/>
                  </a:lnTo>
                  <a:lnTo>
                    <a:pt x="13469" y="2777"/>
                  </a:lnTo>
                  <a:lnTo>
                    <a:pt x="13664" y="2850"/>
                  </a:lnTo>
                  <a:lnTo>
                    <a:pt x="13834" y="2947"/>
                  </a:lnTo>
                  <a:lnTo>
                    <a:pt x="14029" y="3045"/>
                  </a:lnTo>
                  <a:lnTo>
                    <a:pt x="14199" y="3166"/>
                  </a:lnTo>
                  <a:lnTo>
                    <a:pt x="14370" y="3313"/>
                  </a:lnTo>
                  <a:lnTo>
                    <a:pt x="14370" y="3313"/>
                  </a:lnTo>
                  <a:lnTo>
                    <a:pt x="14516" y="3483"/>
                  </a:lnTo>
                  <a:lnTo>
                    <a:pt x="14638" y="3653"/>
                  </a:lnTo>
                  <a:lnTo>
                    <a:pt x="14735" y="3848"/>
                  </a:lnTo>
                  <a:lnTo>
                    <a:pt x="14833" y="4019"/>
                  </a:lnTo>
                  <a:lnTo>
                    <a:pt x="14906" y="4214"/>
                  </a:lnTo>
                  <a:lnTo>
                    <a:pt x="14954" y="4433"/>
                  </a:lnTo>
                  <a:lnTo>
                    <a:pt x="14979" y="4628"/>
                  </a:lnTo>
                  <a:lnTo>
                    <a:pt x="14979" y="4847"/>
                  </a:lnTo>
                  <a:lnTo>
                    <a:pt x="14979" y="5042"/>
                  </a:lnTo>
                  <a:lnTo>
                    <a:pt x="14954" y="5237"/>
                  </a:lnTo>
                  <a:lnTo>
                    <a:pt x="14906" y="5456"/>
                  </a:lnTo>
                  <a:lnTo>
                    <a:pt x="14833" y="5651"/>
                  </a:lnTo>
                  <a:lnTo>
                    <a:pt x="14735" y="5821"/>
                  </a:lnTo>
                  <a:lnTo>
                    <a:pt x="14638" y="6016"/>
                  </a:lnTo>
                  <a:lnTo>
                    <a:pt x="14516" y="6186"/>
                  </a:lnTo>
                  <a:lnTo>
                    <a:pt x="14370" y="6357"/>
                  </a:lnTo>
                  <a:lnTo>
                    <a:pt x="14370" y="6357"/>
                  </a:lnTo>
                  <a:lnTo>
                    <a:pt x="13396" y="7307"/>
                  </a:lnTo>
                  <a:lnTo>
                    <a:pt x="13396" y="7307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8" name="Google Shape;828;p21"/>
            <p:cNvSpPr/>
            <p:nvPr/>
          </p:nvSpPr>
          <p:spPr>
            <a:xfrm>
              <a:off x="595725" y="4668875"/>
              <a:ext cx="73100" cy="73100"/>
            </a:xfrm>
            <a:custGeom>
              <a:avLst/>
              <a:gdLst/>
              <a:ahLst/>
              <a:cxnLst/>
              <a:rect l="l" t="t" r="r" b="b"/>
              <a:pathLst>
                <a:path w="2924" h="2924" fill="none" extrusionOk="0">
                  <a:moveTo>
                    <a:pt x="2656" y="269"/>
                  </a:moveTo>
                  <a:lnTo>
                    <a:pt x="2656" y="269"/>
                  </a:lnTo>
                  <a:lnTo>
                    <a:pt x="2509" y="147"/>
                  </a:lnTo>
                  <a:lnTo>
                    <a:pt x="2363" y="74"/>
                  </a:lnTo>
                  <a:lnTo>
                    <a:pt x="2193" y="25"/>
                  </a:lnTo>
                  <a:lnTo>
                    <a:pt x="2022" y="1"/>
                  </a:lnTo>
                  <a:lnTo>
                    <a:pt x="1852" y="25"/>
                  </a:lnTo>
                  <a:lnTo>
                    <a:pt x="1681" y="74"/>
                  </a:lnTo>
                  <a:lnTo>
                    <a:pt x="1511" y="147"/>
                  </a:lnTo>
                  <a:lnTo>
                    <a:pt x="1365" y="269"/>
                  </a:lnTo>
                  <a:lnTo>
                    <a:pt x="1365" y="269"/>
                  </a:lnTo>
                  <a:lnTo>
                    <a:pt x="1219" y="488"/>
                  </a:lnTo>
                  <a:lnTo>
                    <a:pt x="999" y="829"/>
                  </a:lnTo>
                  <a:lnTo>
                    <a:pt x="561" y="1730"/>
                  </a:lnTo>
                  <a:lnTo>
                    <a:pt x="171" y="2558"/>
                  </a:lnTo>
                  <a:lnTo>
                    <a:pt x="1" y="2924"/>
                  </a:lnTo>
                  <a:lnTo>
                    <a:pt x="1" y="2924"/>
                  </a:lnTo>
                  <a:lnTo>
                    <a:pt x="366" y="2753"/>
                  </a:lnTo>
                  <a:lnTo>
                    <a:pt x="1194" y="2363"/>
                  </a:lnTo>
                  <a:lnTo>
                    <a:pt x="2095" y="1925"/>
                  </a:lnTo>
                  <a:lnTo>
                    <a:pt x="2436" y="1706"/>
                  </a:lnTo>
                  <a:lnTo>
                    <a:pt x="2656" y="1560"/>
                  </a:lnTo>
                  <a:lnTo>
                    <a:pt x="2656" y="1560"/>
                  </a:lnTo>
                  <a:lnTo>
                    <a:pt x="2777" y="1414"/>
                  </a:lnTo>
                  <a:lnTo>
                    <a:pt x="2850" y="1243"/>
                  </a:lnTo>
                  <a:lnTo>
                    <a:pt x="2899" y="1073"/>
                  </a:lnTo>
                  <a:lnTo>
                    <a:pt x="2923" y="902"/>
                  </a:lnTo>
                  <a:lnTo>
                    <a:pt x="2899" y="732"/>
                  </a:lnTo>
                  <a:lnTo>
                    <a:pt x="2850" y="561"/>
                  </a:lnTo>
                  <a:lnTo>
                    <a:pt x="2777" y="415"/>
                  </a:lnTo>
                  <a:lnTo>
                    <a:pt x="2656" y="269"/>
                  </a:lnTo>
                  <a:lnTo>
                    <a:pt x="2656" y="26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9" name="Google Shape;829;p21"/>
            <p:cNvSpPr/>
            <p:nvPr/>
          </p:nvSpPr>
          <p:spPr>
            <a:xfrm>
              <a:off x="652350" y="4711500"/>
              <a:ext cx="46925" cy="46925"/>
            </a:xfrm>
            <a:custGeom>
              <a:avLst/>
              <a:gdLst/>
              <a:ahLst/>
              <a:cxnLst/>
              <a:rect l="l" t="t" r="r" b="b"/>
              <a:pathLst>
                <a:path w="1877" h="1877" fill="none" extrusionOk="0">
                  <a:moveTo>
                    <a:pt x="1657" y="244"/>
                  </a:moveTo>
                  <a:lnTo>
                    <a:pt x="1657" y="244"/>
                  </a:lnTo>
                  <a:lnTo>
                    <a:pt x="1535" y="147"/>
                  </a:lnTo>
                  <a:lnTo>
                    <a:pt x="1413" y="74"/>
                  </a:lnTo>
                  <a:lnTo>
                    <a:pt x="1267" y="25"/>
                  </a:lnTo>
                  <a:lnTo>
                    <a:pt x="1121" y="1"/>
                  </a:lnTo>
                  <a:lnTo>
                    <a:pt x="975" y="25"/>
                  </a:lnTo>
                  <a:lnTo>
                    <a:pt x="829" y="74"/>
                  </a:lnTo>
                  <a:lnTo>
                    <a:pt x="707" y="147"/>
                  </a:lnTo>
                  <a:lnTo>
                    <a:pt x="585" y="244"/>
                  </a:lnTo>
                  <a:lnTo>
                    <a:pt x="585" y="244"/>
                  </a:lnTo>
                  <a:lnTo>
                    <a:pt x="464" y="391"/>
                  </a:lnTo>
                  <a:lnTo>
                    <a:pt x="366" y="610"/>
                  </a:lnTo>
                  <a:lnTo>
                    <a:pt x="269" y="878"/>
                  </a:lnTo>
                  <a:lnTo>
                    <a:pt x="171" y="1170"/>
                  </a:lnTo>
                  <a:lnTo>
                    <a:pt x="50" y="1681"/>
                  </a:lnTo>
                  <a:lnTo>
                    <a:pt x="1" y="1876"/>
                  </a:lnTo>
                  <a:lnTo>
                    <a:pt x="1" y="1876"/>
                  </a:lnTo>
                  <a:lnTo>
                    <a:pt x="220" y="1852"/>
                  </a:lnTo>
                  <a:lnTo>
                    <a:pt x="731" y="1706"/>
                  </a:lnTo>
                  <a:lnTo>
                    <a:pt x="999" y="1633"/>
                  </a:lnTo>
                  <a:lnTo>
                    <a:pt x="1267" y="1535"/>
                  </a:lnTo>
                  <a:lnTo>
                    <a:pt x="1511" y="1413"/>
                  </a:lnTo>
                  <a:lnTo>
                    <a:pt x="1657" y="1316"/>
                  </a:lnTo>
                  <a:lnTo>
                    <a:pt x="1657" y="1316"/>
                  </a:lnTo>
                  <a:lnTo>
                    <a:pt x="1754" y="1194"/>
                  </a:lnTo>
                  <a:lnTo>
                    <a:pt x="1827" y="1048"/>
                  </a:lnTo>
                  <a:lnTo>
                    <a:pt x="1876" y="926"/>
                  </a:lnTo>
                  <a:lnTo>
                    <a:pt x="1876" y="780"/>
                  </a:lnTo>
                  <a:lnTo>
                    <a:pt x="1876" y="634"/>
                  </a:lnTo>
                  <a:lnTo>
                    <a:pt x="1827" y="488"/>
                  </a:lnTo>
                  <a:lnTo>
                    <a:pt x="1754" y="366"/>
                  </a:lnTo>
                  <a:lnTo>
                    <a:pt x="1657" y="244"/>
                  </a:lnTo>
                  <a:lnTo>
                    <a:pt x="1657" y="244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0" name="Google Shape;830;p21"/>
            <p:cNvSpPr/>
            <p:nvPr/>
          </p:nvSpPr>
          <p:spPr>
            <a:xfrm>
              <a:off x="579300" y="4638450"/>
              <a:ext cx="46900" cy="46900"/>
            </a:xfrm>
            <a:custGeom>
              <a:avLst/>
              <a:gdLst/>
              <a:ahLst/>
              <a:cxnLst/>
              <a:rect l="l" t="t" r="r" b="b"/>
              <a:pathLst>
                <a:path w="1876" h="1876" fill="none" extrusionOk="0">
                  <a:moveTo>
                    <a:pt x="1632" y="219"/>
                  </a:moveTo>
                  <a:lnTo>
                    <a:pt x="1632" y="219"/>
                  </a:lnTo>
                  <a:lnTo>
                    <a:pt x="1510" y="122"/>
                  </a:lnTo>
                  <a:lnTo>
                    <a:pt x="1388" y="49"/>
                  </a:lnTo>
                  <a:lnTo>
                    <a:pt x="1242" y="0"/>
                  </a:lnTo>
                  <a:lnTo>
                    <a:pt x="1096" y="0"/>
                  </a:lnTo>
                  <a:lnTo>
                    <a:pt x="950" y="0"/>
                  </a:lnTo>
                  <a:lnTo>
                    <a:pt x="828" y="49"/>
                  </a:lnTo>
                  <a:lnTo>
                    <a:pt x="682" y="122"/>
                  </a:lnTo>
                  <a:lnTo>
                    <a:pt x="560" y="219"/>
                  </a:lnTo>
                  <a:lnTo>
                    <a:pt x="560" y="219"/>
                  </a:lnTo>
                  <a:lnTo>
                    <a:pt x="463" y="366"/>
                  </a:lnTo>
                  <a:lnTo>
                    <a:pt x="341" y="609"/>
                  </a:lnTo>
                  <a:lnTo>
                    <a:pt x="244" y="877"/>
                  </a:lnTo>
                  <a:lnTo>
                    <a:pt x="171" y="1145"/>
                  </a:lnTo>
                  <a:lnTo>
                    <a:pt x="25" y="1656"/>
                  </a:lnTo>
                  <a:lnTo>
                    <a:pt x="0" y="1876"/>
                  </a:lnTo>
                  <a:lnTo>
                    <a:pt x="0" y="1876"/>
                  </a:lnTo>
                  <a:lnTo>
                    <a:pt x="195" y="1827"/>
                  </a:lnTo>
                  <a:lnTo>
                    <a:pt x="707" y="1705"/>
                  </a:lnTo>
                  <a:lnTo>
                    <a:pt x="999" y="1608"/>
                  </a:lnTo>
                  <a:lnTo>
                    <a:pt x="1267" y="1510"/>
                  </a:lnTo>
                  <a:lnTo>
                    <a:pt x="1486" y="1413"/>
                  </a:lnTo>
                  <a:lnTo>
                    <a:pt x="1632" y="1291"/>
                  </a:lnTo>
                  <a:lnTo>
                    <a:pt x="1632" y="1291"/>
                  </a:lnTo>
                  <a:lnTo>
                    <a:pt x="1729" y="1169"/>
                  </a:lnTo>
                  <a:lnTo>
                    <a:pt x="1802" y="1048"/>
                  </a:lnTo>
                  <a:lnTo>
                    <a:pt x="1851" y="901"/>
                  </a:lnTo>
                  <a:lnTo>
                    <a:pt x="1876" y="755"/>
                  </a:lnTo>
                  <a:lnTo>
                    <a:pt x="1851" y="609"/>
                  </a:lnTo>
                  <a:lnTo>
                    <a:pt x="1802" y="463"/>
                  </a:lnTo>
                  <a:lnTo>
                    <a:pt x="1729" y="341"/>
                  </a:lnTo>
                  <a:lnTo>
                    <a:pt x="1632" y="219"/>
                  </a:lnTo>
                  <a:lnTo>
                    <a:pt x="1632" y="219"/>
                  </a:lnTo>
                  <a:close/>
                </a:path>
              </a:pathLst>
            </a:custGeom>
            <a:noFill/>
            <a:ln w="19050" cap="rnd" cmpd="sng">
              <a:solidFill>
                <a:srgbClr val="FFFFFF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31" name="Google Shape;831;p21"/>
          <p:cNvSpPr/>
          <p:nvPr/>
        </p:nvSpPr>
        <p:spPr>
          <a:xfrm>
            <a:off x="5895981" y="1009302"/>
            <a:ext cx="320368" cy="305899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2" name="Google Shape;832;p21"/>
          <p:cNvSpPr/>
          <p:nvPr/>
        </p:nvSpPr>
        <p:spPr>
          <a:xfrm rot="2697547">
            <a:off x="8007055" y="2575333"/>
            <a:ext cx="486304" cy="464341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3" name="Google Shape;833;p21"/>
          <p:cNvSpPr/>
          <p:nvPr/>
        </p:nvSpPr>
        <p:spPr>
          <a:xfrm>
            <a:off x="8391773" y="2310235"/>
            <a:ext cx="194803" cy="186077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4" name="Google Shape;834;p21"/>
          <p:cNvSpPr/>
          <p:nvPr/>
        </p:nvSpPr>
        <p:spPr>
          <a:xfrm rot="1280241">
            <a:off x="5674028" y="1931959"/>
            <a:ext cx="194750" cy="186048"/>
          </a:xfrm>
          <a:custGeom>
            <a:avLst/>
            <a:gdLst/>
            <a:ahLst/>
            <a:cxnLst/>
            <a:rect l="l" t="t" r="r" b="b"/>
            <a:pathLst>
              <a:path w="15101" h="14419" fill="none" extrusionOk="0">
                <a:moveTo>
                  <a:pt x="7234" y="293"/>
                </a:moveTo>
                <a:lnTo>
                  <a:pt x="7234" y="293"/>
                </a:lnTo>
                <a:lnTo>
                  <a:pt x="7307" y="171"/>
                </a:lnTo>
                <a:lnTo>
                  <a:pt x="7380" y="74"/>
                </a:lnTo>
                <a:lnTo>
                  <a:pt x="7477" y="25"/>
                </a:lnTo>
                <a:lnTo>
                  <a:pt x="7550" y="1"/>
                </a:lnTo>
                <a:lnTo>
                  <a:pt x="7623" y="25"/>
                </a:lnTo>
                <a:lnTo>
                  <a:pt x="7721" y="74"/>
                </a:lnTo>
                <a:lnTo>
                  <a:pt x="7794" y="171"/>
                </a:lnTo>
                <a:lnTo>
                  <a:pt x="7867" y="293"/>
                </a:lnTo>
                <a:lnTo>
                  <a:pt x="9523" y="4092"/>
                </a:lnTo>
                <a:lnTo>
                  <a:pt x="9523" y="4092"/>
                </a:lnTo>
                <a:lnTo>
                  <a:pt x="9596" y="4214"/>
                </a:lnTo>
                <a:lnTo>
                  <a:pt x="9718" y="4360"/>
                </a:lnTo>
                <a:lnTo>
                  <a:pt x="9840" y="4482"/>
                </a:lnTo>
                <a:lnTo>
                  <a:pt x="9986" y="4604"/>
                </a:lnTo>
                <a:lnTo>
                  <a:pt x="10132" y="4701"/>
                </a:lnTo>
                <a:lnTo>
                  <a:pt x="10302" y="4774"/>
                </a:lnTo>
                <a:lnTo>
                  <a:pt x="10449" y="4847"/>
                </a:lnTo>
                <a:lnTo>
                  <a:pt x="10619" y="4872"/>
                </a:lnTo>
                <a:lnTo>
                  <a:pt x="14711" y="5286"/>
                </a:lnTo>
                <a:lnTo>
                  <a:pt x="14711" y="5286"/>
                </a:lnTo>
                <a:lnTo>
                  <a:pt x="14857" y="5310"/>
                </a:lnTo>
                <a:lnTo>
                  <a:pt x="14979" y="5359"/>
                </a:lnTo>
                <a:lnTo>
                  <a:pt x="15052" y="5407"/>
                </a:lnTo>
                <a:lnTo>
                  <a:pt x="15100" y="5505"/>
                </a:lnTo>
                <a:lnTo>
                  <a:pt x="15100" y="5578"/>
                </a:lnTo>
                <a:lnTo>
                  <a:pt x="15076" y="5675"/>
                </a:lnTo>
                <a:lnTo>
                  <a:pt x="15027" y="5773"/>
                </a:lnTo>
                <a:lnTo>
                  <a:pt x="14906" y="5895"/>
                </a:lnTo>
                <a:lnTo>
                  <a:pt x="11837" y="8622"/>
                </a:lnTo>
                <a:lnTo>
                  <a:pt x="11837" y="8622"/>
                </a:lnTo>
                <a:lnTo>
                  <a:pt x="11715" y="8744"/>
                </a:lnTo>
                <a:lnTo>
                  <a:pt x="11618" y="8890"/>
                </a:lnTo>
                <a:lnTo>
                  <a:pt x="11545" y="9061"/>
                </a:lnTo>
                <a:lnTo>
                  <a:pt x="11472" y="9231"/>
                </a:lnTo>
                <a:lnTo>
                  <a:pt x="11423" y="9402"/>
                </a:lnTo>
                <a:lnTo>
                  <a:pt x="11398" y="9572"/>
                </a:lnTo>
                <a:lnTo>
                  <a:pt x="11398" y="9743"/>
                </a:lnTo>
                <a:lnTo>
                  <a:pt x="11423" y="9913"/>
                </a:lnTo>
                <a:lnTo>
                  <a:pt x="12300" y="13956"/>
                </a:lnTo>
                <a:lnTo>
                  <a:pt x="12300" y="13956"/>
                </a:lnTo>
                <a:lnTo>
                  <a:pt x="12324" y="14102"/>
                </a:lnTo>
                <a:lnTo>
                  <a:pt x="12300" y="14200"/>
                </a:lnTo>
                <a:lnTo>
                  <a:pt x="12275" y="14297"/>
                </a:lnTo>
                <a:lnTo>
                  <a:pt x="12227" y="14370"/>
                </a:lnTo>
                <a:lnTo>
                  <a:pt x="12129" y="14394"/>
                </a:lnTo>
                <a:lnTo>
                  <a:pt x="12032" y="14419"/>
                </a:lnTo>
                <a:lnTo>
                  <a:pt x="11910" y="14370"/>
                </a:lnTo>
                <a:lnTo>
                  <a:pt x="11788" y="14321"/>
                </a:lnTo>
                <a:lnTo>
                  <a:pt x="8232" y="12227"/>
                </a:lnTo>
                <a:lnTo>
                  <a:pt x="8232" y="12227"/>
                </a:lnTo>
                <a:lnTo>
                  <a:pt x="8086" y="12154"/>
                </a:lnTo>
                <a:lnTo>
                  <a:pt x="7916" y="12105"/>
                </a:lnTo>
                <a:lnTo>
                  <a:pt x="7721" y="12081"/>
                </a:lnTo>
                <a:lnTo>
                  <a:pt x="7550" y="12081"/>
                </a:lnTo>
                <a:lnTo>
                  <a:pt x="7380" y="12081"/>
                </a:lnTo>
                <a:lnTo>
                  <a:pt x="7185" y="12105"/>
                </a:lnTo>
                <a:lnTo>
                  <a:pt x="7015" y="12154"/>
                </a:lnTo>
                <a:lnTo>
                  <a:pt x="6868" y="12227"/>
                </a:lnTo>
                <a:lnTo>
                  <a:pt x="3313" y="14321"/>
                </a:lnTo>
                <a:lnTo>
                  <a:pt x="3313" y="14321"/>
                </a:lnTo>
                <a:lnTo>
                  <a:pt x="3191" y="14370"/>
                </a:lnTo>
                <a:lnTo>
                  <a:pt x="3069" y="14419"/>
                </a:lnTo>
                <a:lnTo>
                  <a:pt x="2972" y="14394"/>
                </a:lnTo>
                <a:lnTo>
                  <a:pt x="2874" y="14370"/>
                </a:lnTo>
                <a:lnTo>
                  <a:pt x="2826" y="14297"/>
                </a:lnTo>
                <a:lnTo>
                  <a:pt x="2801" y="14200"/>
                </a:lnTo>
                <a:lnTo>
                  <a:pt x="2777" y="14102"/>
                </a:lnTo>
                <a:lnTo>
                  <a:pt x="2801" y="13956"/>
                </a:lnTo>
                <a:lnTo>
                  <a:pt x="3678" y="9913"/>
                </a:lnTo>
                <a:lnTo>
                  <a:pt x="3678" y="9913"/>
                </a:lnTo>
                <a:lnTo>
                  <a:pt x="3702" y="9743"/>
                </a:lnTo>
                <a:lnTo>
                  <a:pt x="3702" y="9572"/>
                </a:lnTo>
                <a:lnTo>
                  <a:pt x="3678" y="9402"/>
                </a:lnTo>
                <a:lnTo>
                  <a:pt x="3629" y="9231"/>
                </a:lnTo>
                <a:lnTo>
                  <a:pt x="3556" y="9061"/>
                </a:lnTo>
                <a:lnTo>
                  <a:pt x="3483" y="8890"/>
                </a:lnTo>
                <a:lnTo>
                  <a:pt x="3386" y="8744"/>
                </a:lnTo>
                <a:lnTo>
                  <a:pt x="3264" y="8622"/>
                </a:lnTo>
                <a:lnTo>
                  <a:pt x="195" y="5895"/>
                </a:lnTo>
                <a:lnTo>
                  <a:pt x="195" y="5895"/>
                </a:lnTo>
                <a:lnTo>
                  <a:pt x="73" y="5773"/>
                </a:lnTo>
                <a:lnTo>
                  <a:pt x="25" y="5675"/>
                </a:lnTo>
                <a:lnTo>
                  <a:pt x="0" y="5578"/>
                </a:lnTo>
                <a:lnTo>
                  <a:pt x="0" y="5505"/>
                </a:lnTo>
                <a:lnTo>
                  <a:pt x="49" y="5407"/>
                </a:lnTo>
                <a:lnTo>
                  <a:pt x="122" y="5359"/>
                </a:lnTo>
                <a:lnTo>
                  <a:pt x="244" y="5310"/>
                </a:lnTo>
                <a:lnTo>
                  <a:pt x="390" y="5286"/>
                </a:lnTo>
                <a:lnTo>
                  <a:pt x="4482" y="4872"/>
                </a:lnTo>
                <a:lnTo>
                  <a:pt x="4482" y="4872"/>
                </a:lnTo>
                <a:lnTo>
                  <a:pt x="4652" y="4847"/>
                </a:lnTo>
                <a:lnTo>
                  <a:pt x="4798" y="4774"/>
                </a:lnTo>
                <a:lnTo>
                  <a:pt x="4969" y="4701"/>
                </a:lnTo>
                <a:lnTo>
                  <a:pt x="5115" y="4604"/>
                </a:lnTo>
                <a:lnTo>
                  <a:pt x="5261" y="4482"/>
                </a:lnTo>
                <a:lnTo>
                  <a:pt x="5383" y="4360"/>
                </a:lnTo>
                <a:lnTo>
                  <a:pt x="5505" y="4214"/>
                </a:lnTo>
                <a:lnTo>
                  <a:pt x="5578" y="4092"/>
                </a:lnTo>
                <a:lnTo>
                  <a:pt x="7234" y="293"/>
                </a:lnTo>
                <a:close/>
              </a:path>
            </a:pathLst>
          </a:custGeom>
          <a:noFill/>
          <a:ln w="19050" cap="rnd" cmpd="sng">
            <a:solidFill>
              <a:srgbClr val="FFFFFF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148163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400" dirty="0"/>
              <a:t>“</a:t>
            </a:r>
            <a:r>
              <a:rPr lang="en-US" sz="2400" dirty="0"/>
              <a:t>Ada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masalah</a:t>
            </a:r>
            <a:r>
              <a:rPr lang="en-US" sz="2400" dirty="0"/>
              <a:t> </a:t>
            </a:r>
            <a:r>
              <a:rPr lang="en-US" sz="2400" dirty="0" err="1"/>
              <a:t>utama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eksperimen</a:t>
            </a:r>
            <a:r>
              <a:rPr lang="en-US" sz="2400" dirty="0"/>
              <a:t> </a:t>
            </a:r>
            <a:r>
              <a:rPr lang="en-US" sz="2400" dirty="0" err="1"/>
              <a:t>simulasi</a:t>
            </a:r>
            <a:r>
              <a:rPr lang="en-US" sz="2400" dirty="0"/>
              <a:t>. Yang </a:t>
            </a:r>
            <a:r>
              <a:rPr lang="en-US" sz="2400" dirty="0" err="1"/>
              <a:t>pertama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akurat</a:t>
            </a:r>
            <a:r>
              <a:rPr lang="en-US" sz="2400" dirty="0"/>
              <a:t> pada </a:t>
            </a:r>
            <a:r>
              <a:rPr lang="en-US" sz="2400" dirty="0" err="1"/>
              <a:t>kinerja</a:t>
            </a:r>
            <a:r>
              <a:rPr lang="en-US" sz="2400" dirty="0"/>
              <a:t> model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model </a:t>
            </a:r>
            <a:r>
              <a:rPr lang="en-US" sz="2400" dirty="0" err="1"/>
              <a:t>simulasi</a:t>
            </a:r>
            <a:r>
              <a:rPr lang="en-US" sz="2400" dirty="0"/>
              <a:t>.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pokok</a:t>
            </a:r>
            <a:r>
              <a:rPr lang="en-US" sz="2400" dirty="0"/>
              <a:t> </a:t>
            </a:r>
            <a:r>
              <a:rPr lang="en-US" sz="2400" dirty="0" err="1"/>
              <a:t>bahasan</a:t>
            </a:r>
            <a:r>
              <a:rPr lang="en-US" sz="2400" dirty="0"/>
              <a:t> pada </a:t>
            </a:r>
            <a:r>
              <a:rPr lang="en-US" sz="2400" dirty="0" err="1"/>
              <a:t>bab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. Yang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memastikan</a:t>
            </a:r>
            <a:r>
              <a:rPr lang="en-US" sz="2400" dirty="0"/>
              <a:t> </a:t>
            </a:r>
            <a:r>
              <a:rPr lang="en-US" sz="2400" dirty="0" err="1"/>
              <a:t>bahwa</a:t>
            </a:r>
            <a:r>
              <a:rPr lang="en-US" sz="2400" dirty="0"/>
              <a:t> </a:t>
            </a:r>
            <a:r>
              <a:rPr lang="en-US" sz="2400" dirty="0" err="1"/>
              <a:t>pencarian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pemahaman</a:t>
            </a:r>
            <a:r>
              <a:rPr lang="en-US" sz="2400" dirty="0"/>
              <a:t> dan </a:t>
            </a:r>
            <a:r>
              <a:rPr lang="en-US" sz="2400" dirty="0" err="1"/>
              <a:t>perbaikan</a:t>
            </a:r>
            <a:r>
              <a:rPr lang="en-US" sz="2400" dirty="0"/>
              <a:t> yang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baik</a:t>
            </a:r>
            <a:r>
              <a:rPr lang="en-US" sz="2400" dirty="0"/>
              <a:t> </a:t>
            </a:r>
            <a:r>
              <a:rPr lang="en-US" sz="2400" dirty="0" err="1"/>
              <a:t>dilakukan</a:t>
            </a:r>
            <a:r>
              <a:rPr lang="en-US" sz="2400" dirty="0"/>
              <a:t> </a:t>
            </a:r>
            <a:r>
              <a:rPr lang="en-US" sz="2400" dirty="0" err="1"/>
              <a:t>seefisien</a:t>
            </a:r>
            <a:r>
              <a:rPr lang="en-US" sz="2400" dirty="0"/>
              <a:t> dan </a:t>
            </a:r>
            <a:r>
              <a:rPr lang="en-US" sz="2400" dirty="0" err="1"/>
              <a:t>seefektif</a:t>
            </a:r>
            <a:r>
              <a:rPr lang="en-US" sz="2400" dirty="0"/>
              <a:t> </a:t>
            </a:r>
            <a:r>
              <a:rPr lang="en-US" sz="2400" dirty="0" err="1"/>
              <a:t>mungkin</a:t>
            </a:r>
            <a:r>
              <a:rPr lang="en" sz="2400" dirty="0">
                <a:solidFill>
                  <a:schemeClr val="lt1"/>
                </a:solidFill>
              </a:rPr>
              <a:t>”</a:t>
            </a:r>
            <a:endParaRPr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7" name="Google Shape;807;p19"/>
          <p:cNvSpPr txBox="1">
            <a:spLocks noGrp="1"/>
          </p:cNvSpPr>
          <p:nvPr>
            <p:ph type="ctrTitle"/>
          </p:nvPr>
        </p:nvSpPr>
        <p:spPr>
          <a:xfrm>
            <a:off x="448270" y="668942"/>
            <a:ext cx="7772400" cy="115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ID" sz="3200" dirty="0" err="1"/>
              <a:t>Sifat</a:t>
            </a:r>
            <a:r>
              <a:rPr lang="en-ID" sz="3200" dirty="0"/>
              <a:t> Model </a:t>
            </a:r>
            <a:r>
              <a:rPr lang="en-ID" sz="3200" dirty="0" err="1"/>
              <a:t>Simulasi</a:t>
            </a:r>
            <a:r>
              <a:rPr lang="en-ID" sz="3200" dirty="0"/>
              <a:t> dan Output </a:t>
            </a:r>
            <a:r>
              <a:rPr lang="en-ID" sz="3200" dirty="0" err="1"/>
              <a:t>Simulasi</a:t>
            </a:r>
            <a:r>
              <a:rPr lang="en-ID" sz="3200" dirty="0"/>
              <a:t>   </a:t>
            </a:r>
            <a:endParaRPr sz="3200" dirty="0"/>
          </a:p>
        </p:txBody>
      </p:sp>
      <p:sp>
        <p:nvSpPr>
          <p:cNvPr id="809" name="Google Shape;809;p19"/>
          <p:cNvSpPr/>
          <p:nvPr/>
        </p:nvSpPr>
        <p:spPr>
          <a:xfrm>
            <a:off x="6898679" y="1890725"/>
            <a:ext cx="1408000" cy="2701375"/>
          </a:xfrm>
          <a:prstGeom prst="rect">
            <a:avLst/>
          </a:prstGeom>
        </p:spPr>
        <p:txBody>
          <a:bodyPr>
            <a:prstTxWarp prst="textPlain">
              <a:avLst/>
            </a:prstTxWarp>
          </a:bodyPr>
          <a:lstStyle/>
          <a:p>
            <a:pPr lvl="0" algn="ctr"/>
            <a:r>
              <a:rPr b="1" i="0" dirty="0">
                <a:ln>
                  <a:noFill/>
                </a:ln>
                <a:solidFill>
                  <a:srgbClr val="6E86B6"/>
                </a:solidFill>
                <a:latin typeface="Titillium Web"/>
              </a:rPr>
              <a:t>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7F47200-C3F7-476D-B15F-D2EF3F19B1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ID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1" name="Google Shape;801;p18"/>
          <p:cNvSpPr txBox="1">
            <a:spLocks noGrp="1"/>
          </p:cNvSpPr>
          <p:nvPr>
            <p:ph type="body" idx="1"/>
          </p:nvPr>
        </p:nvSpPr>
        <p:spPr>
          <a:xfrm>
            <a:off x="1231604" y="1148163"/>
            <a:ext cx="6680791" cy="274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en" sz="2000" dirty="0"/>
              <a:t>“</a:t>
            </a:r>
            <a:r>
              <a:rPr lang="en-US" sz="2800" dirty="0" err="1"/>
              <a:t>Sifat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model </a:t>
            </a:r>
            <a:r>
              <a:rPr lang="en-US" sz="2800" dirty="0" err="1"/>
              <a:t>simulasi</a:t>
            </a:r>
            <a:r>
              <a:rPr lang="en-US" sz="2800" dirty="0"/>
              <a:t> dan </a:t>
            </a:r>
            <a:r>
              <a:rPr lang="en-US" sz="2800" dirty="0" err="1"/>
              <a:t>outputnya</a:t>
            </a:r>
            <a:r>
              <a:rPr lang="en-US" sz="2800" dirty="0"/>
              <a:t> </a:t>
            </a:r>
            <a:r>
              <a:rPr lang="en-US" sz="2800" dirty="0" err="1"/>
              <a:t>mempengaruhi</a:t>
            </a:r>
            <a:r>
              <a:rPr lang="en-US" sz="2800" dirty="0"/>
              <a:t> </a:t>
            </a:r>
            <a:r>
              <a:rPr lang="en-US" sz="2800" dirty="0" err="1"/>
              <a:t>sarana</a:t>
            </a:r>
            <a:r>
              <a:rPr lang="en-US" sz="2800" dirty="0"/>
              <a:t> </a:t>
            </a:r>
            <a:r>
              <a:rPr lang="en-US" sz="2800" dirty="0" err="1"/>
              <a:t>dimana</a:t>
            </a:r>
            <a:r>
              <a:rPr lang="en-US" sz="2800" dirty="0"/>
              <a:t> </a:t>
            </a:r>
            <a:r>
              <a:rPr lang="en-US" sz="2800" dirty="0" err="1"/>
              <a:t>hasil</a:t>
            </a:r>
            <a:r>
              <a:rPr lang="en-US" sz="2800" dirty="0"/>
              <a:t> yang </a:t>
            </a:r>
            <a:r>
              <a:rPr lang="en-US" sz="2800" dirty="0" err="1"/>
              <a:t>akurat</a:t>
            </a:r>
            <a:r>
              <a:rPr lang="en-US" sz="2800" dirty="0"/>
              <a:t> </a:t>
            </a:r>
            <a:r>
              <a:rPr lang="en-US" sz="2800" dirty="0" err="1"/>
              <a:t>diperoleh</a:t>
            </a:r>
            <a:r>
              <a:rPr lang="en-US" sz="2800" dirty="0"/>
              <a:t> </a:t>
            </a:r>
            <a:r>
              <a:rPr lang="en-US" sz="2800" dirty="0" err="1"/>
              <a:t>dari</a:t>
            </a:r>
            <a:r>
              <a:rPr lang="en-US" sz="2800" dirty="0"/>
              <a:t> model. </a:t>
            </a:r>
            <a:r>
              <a:rPr lang="en-US" sz="2800" dirty="0" err="1"/>
              <a:t>Untuk</a:t>
            </a:r>
            <a:r>
              <a:rPr lang="en-US" sz="2800" dirty="0"/>
              <a:t> </a:t>
            </a:r>
            <a:r>
              <a:rPr lang="en-US" sz="2800" dirty="0" err="1"/>
              <a:t>keperluan</a:t>
            </a:r>
            <a:r>
              <a:rPr lang="en-US" sz="2800" dirty="0"/>
              <a:t> </a:t>
            </a:r>
            <a:r>
              <a:rPr lang="en-US" sz="2800" dirty="0" err="1"/>
              <a:t>diskusi</a:t>
            </a:r>
            <a:r>
              <a:rPr lang="en-US" sz="2800" dirty="0"/>
              <a:t> </a:t>
            </a:r>
            <a:r>
              <a:rPr lang="en-US" sz="2800" dirty="0" err="1"/>
              <a:t>ini</a:t>
            </a:r>
            <a:r>
              <a:rPr lang="en-US" sz="2800" dirty="0"/>
              <a:t> </a:t>
            </a:r>
            <a:r>
              <a:rPr lang="en-US" sz="2800" dirty="0" err="1"/>
              <a:t>diasumsikan</a:t>
            </a:r>
            <a:r>
              <a:rPr lang="en-US" sz="2800" dirty="0"/>
              <a:t> </a:t>
            </a:r>
            <a:r>
              <a:rPr lang="en-US" sz="2800" dirty="0" err="1"/>
              <a:t>bahwa</a:t>
            </a:r>
            <a:r>
              <a:rPr lang="en-US" sz="2800" dirty="0"/>
              <a:t> output </a:t>
            </a:r>
            <a:r>
              <a:rPr lang="en-US" sz="2800" dirty="0" err="1"/>
              <a:t>simulasi</a:t>
            </a:r>
            <a:r>
              <a:rPr lang="en-US" sz="2800" dirty="0"/>
              <a:t> </a:t>
            </a:r>
            <a:r>
              <a:rPr lang="en-US" sz="2800" dirty="0" err="1"/>
              <a:t>adalah</a:t>
            </a:r>
            <a:r>
              <a:rPr lang="en-US" sz="2800" dirty="0"/>
              <a:t> </a:t>
            </a:r>
            <a:r>
              <a:rPr lang="en-US" sz="2800" dirty="0" err="1"/>
              <a:t>stokastik</a:t>
            </a:r>
            <a:r>
              <a:rPr lang="en-US" sz="2800" dirty="0"/>
              <a:t>, </a:t>
            </a:r>
            <a:r>
              <a:rPr lang="en-US" sz="2800" dirty="0" err="1"/>
              <a:t>yaitu</a:t>
            </a:r>
            <a:r>
              <a:rPr lang="en-US" sz="2800" dirty="0"/>
              <a:t> model </a:t>
            </a:r>
            <a:r>
              <a:rPr lang="en-US" sz="2800" dirty="0" err="1"/>
              <a:t>mengandung</a:t>
            </a:r>
            <a:r>
              <a:rPr lang="en-US" sz="2800" dirty="0"/>
              <a:t> </a:t>
            </a:r>
            <a:r>
              <a:rPr lang="en-US" sz="2800" dirty="0" err="1"/>
              <a:t>kejadian</a:t>
            </a:r>
            <a:r>
              <a:rPr lang="en-US" sz="2800" dirty="0"/>
              <a:t> </a:t>
            </a:r>
            <a:r>
              <a:rPr lang="en-US" sz="2800" dirty="0" err="1"/>
              <a:t>acak</a:t>
            </a:r>
            <a:r>
              <a:rPr lang="en" sz="2000" dirty="0">
                <a:solidFill>
                  <a:schemeClr val="lt1"/>
                </a:solidFill>
              </a:rPr>
              <a:t>”</a:t>
            </a:r>
            <a:endParaRPr sz="2000" dirty="0"/>
          </a:p>
        </p:txBody>
      </p:sp>
    </p:spTree>
    <p:extLst>
      <p:ext uri="{BB962C8B-B14F-4D97-AF65-F5344CB8AC3E}">
        <p14:creationId xmlns:p14="http://schemas.microsoft.com/office/powerpoint/2010/main" val="683657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2800" dirty="0"/>
              <a:t>Terminating dan Non-Terminating Simulations</a:t>
            </a:r>
            <a:endParaRPr sz="28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 algn="just">
              <a:buNone/>
            </a:pPr>
            <a:r>
              <a:rPr lang="en-US" sz="1800" dirty="0"/>
              <a:t>	Model </a:t>
            </a:r>
            <a:r>
              <a:rPr lang="en-US" sz="1800" dirty="0" err="1"/>
              <a:t>simulasi</a:t>
            </a:r>
            <a:r>
              <a:rPr lang="en-US" sz="1800" dirty="0"/>
              <a:t> </a:t>
            </a:r>
            <a:r>
              <a:rPr lang="en-US" sz="1800" dirty="0" err="1"/>
              <a:t>dapat</a:t>
            </a:r>
            <a:r>
              <a:rPr lang="en-US" sz="1800" dirty="0"/>
              <a:t> </a:t>
            </a:r>
            <a:r>
              <a:rPr lang="en-US" sz="1800" dirty="0" err="1"/>
              <a:t>diklasifikasikan</a:t>
            </a:r>
            <a:r>
              <a:rPr lang="en-US" sz="1800" dirty="0"/>
              <a:t> </a:t>
            </a:r>
            <a:r>
              <a:rPr lang="en-US" sz="1800" dirty="0" err="1"/>
              <a:t>sebagai</a:t>
            </a:r>
            <a:r>
              <a:rPr lang="en-US" sz="1800" dirty="0"/>
              <a:t> salah </a:t>
            </a:r>
            <a:r>
              <a:rPr lang="en-US" sz="1800" dirty="0" err="1"/>
              <a:t>satu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dua</a:t>
            </a:r>
            <a:r>
              <a:rPr lang="en-US" sz="1800" dirty="0"/>
              <a:t> </a:t>
            </a:r>
            <a:r>
              <a:rPr lang="en-US" sz="1800" dirty="0" err="1"/>
              <a:t>jenis</a:t>
            </a:r>
            <a:r>
              <a:rPr lang="en-US" sz="1800" dirty="0"/>
              <a:t>: terminating dan non-terminating. </a:t>
            </a:r>
            <a:r>
              <a:rPr lang="en-US" sz="1800" dirty="0" err="1"/>
              <a:t>Untuk</a:t>
            </a:r>
            <a:r>
              <a:rPr lang="en-US" sz="1800" dirty="0"/>
              <a:t> </a:t>
            </a:r>
            <a:r>
              <a:rPr lang="en-US" sz="1800" dirty="0" err="1"/>
              <a:t>simulasi</a:t>
            </a:r>
            <a:r>
              <a:rPr lang="en-US" sz="1800" dirty="0"/>
              <a:t> terminating </a:t>
            </a:r>
            <a:r>
              <a:rPr lang="en-US" sz="1800" dirty="0" err="1"/>
              <a:t>ada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</a:t>
            </a:r>
            <a:r>
              <a:rPr lang="en-US" sz="1800" dirty="0" err="1"/>
              <a:t>akhir</a:t>
            </a:r>
            <a:r>
              <a:rPr lang="en-US" sz="1800" dirty="0"/>
              <a:t> </a:t>
            </a:r>
            <a:r>
              <a:rPr lang="en-US" sz="1800" dirty="0" err="1"/>
              <a:t>alami</a:t>
            </a:r>
            <a:r>
              <a:rPr lang="en-US" sz="1800" dirty="0"/>
              <a:t> yang </a:t>
            </a:r>
            <a:r>
              <a:rPr lang="en-US" sz="1800" dirty="0" err="1"/>
              <a:t>menentukan</a:t>
            </a:r>
            <a:r>
              <a:rPr lang="en-US" sz="1800" dirty="0"/>
              <a:t> </a:t>
            </a:r>
            <a:r>
              <a:rPr lang="en-US" sz="1800" dirty="0" err="1"/>
              <a:t>panjang</a:t>
            </a:r>
            <a:r>
              <a:rPr lang="en-US" sz="1800" dirty="0"/>
              <a:t> </a:t>
            </a:r>
            <a:r>
              <a:rPr lang="en-US" sz="1800" dirty="0" err="1"/>
              <a:t>lari</a:t>
            </a:r>
            <a:r>
              <a:rPr lang="en-US" sz="1800" dirty="0"/>
              <a:t>.</a:t>
            </a:r>
            <a:endParaRPr lang="en-ID" sz="1800" dirty="0"/>
          </a:p>
          <a:p>
            <a:pPr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/>
              <a:t>Model </a:t>
            </a:r>
            <a:r>
              <a:rPr lang="en-US" sz="1800" dirty="0" err="1"/>
              <a:t>mencapai</a:t>
            </a:r>
            <a:r>
              <a:rPr lang="en-US" sz="1800" dirty="0"/>
              <a:t> </a:t>
            </a:r>
            <a:r>
              <a:rPr lang="en-US" sz="1800" dirty="0" err="1"/>
              <a:t>kondisi</a:t>
            </a:r>
            <a:r>
              <a:rPr lang="en-US" sz="1800" dirty="0"/>
              <a:t> </a:t>
            </a:r>
            <a:r>
              <a:rPr lang="en-US" sz="1800" dirty="0" err="1"/>
              <a:t>kosong</a:t>
            </a:r>
            <a:r>
              <a:rPr lang="en-US" sz="1800" dirty="0"/>
              <a:t>, </a:t>
            </a:r>
            <a:r>
              <a:rPr lang="en-US" sz="1800" dirty="0" err="1"/>
              <a:t>misalnya</a:t>
            </a:r>
            <a:r>
              <a:rPr lang="en-US" sz="1800" dirty="0"/>
              <a:t> bank yang </a:t>
            </a:r>
            <a:r>
              <a:rPr lang="en-US" sz="1800" dirty="0" err="1"/>
              <a:t>tutup</a:t>
            </a:r>
            <a:r>
              <a:rPr lang="en-US" sz="1800" dirty="0"/>
              <a:t> pada </a:t>
            </a:r>
            <a:r>
              <a:rPr lang="en-US" sz="1800" dirty="0" err="1"/>
              <a:t>akhir</a:t>
            </a:r>
            <a:r>
              <a:rPr lang="en-US" sz="1800" dirty="0"/>
              <a:t> </a:t>
            </a:r>
            <a:r>
              <a:rPr lang="en-US" sz="1800" dirty="0" err="1"/>
              <a:t>hari</a:t>
            </a:r>
            <a:endParaRPr lang="en-ID" sz="1800" dirty="0"/>
          </a:p>
          <a:p>
            <a:pPr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Penyelesaian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waktu</a:t>
            </a:r>
            <a:r>
              <a:rPr lang="en-US" sz="1800" dirty="0"/>
              <a:t> yang </a:t>
            </a:r>
            <a:r>
              <a:rPr lang="en-US" sz="1800" dirty="0" err="1"/>
              <a:t>sedang</a:t>
            </a:r>
            <a:r>
              <a:rPr lang="en-US" sz="1800" dirty="0"/>
              <a:t> </a:t>
            </a:r>
            <a:r>
              <a:rPr lang="en-US" sz="1800" dirty="0" err="1"/>
              <a:t>diselidiki</a:t>
            </a:r>
            <a:r>
              <a:rPr lang="en-US" sz="1800" dirty="0"/>
              <a:t>, </a:t>
            </a:r>
            <a:r>
              <a:rPr lang="en-US" sz="1800" dirty="0" err="1"/>
              <a:t>misalnya</a:t>
            </a:r>
            <a:r>
              <a:rPr lang="en-US" sz="1800" dirty="0"/>
              <a:t> </a:t>
            </a:r>
            <a:r>
              <a:rPr lang="en-US" sz="1800" dirty="0" err="1"/>
              <a:t>akhir</a:t>
            </a:r>
            <a:r>
              <a:rPr lang="en-US" sz="1800" dirty="0"/>
              <a:t> </a:t>
            </a:r>
            <a:r>
              <a:rPr lang="en-US" sz="1800" dirty="0" err="1"/>
              <a:t>dari</a:t>
            </a:r>
            <a:r>
              <a:rPr lang="en-US" sz="1800" dirty="0"/>
              <a:t> </a:t>
            </a:r>
            <a:r>
              <a:rPr lang="en-US" sz="1800" dirty="0" err="1"/>
              <a:t>periode</a:t>
            </a:r>
            <a:r>
              <a:rPr lang="en-US" sz="1800" dirty="0"/>
              <a:t> </a:t>
            </a:r>
            <a:r>
              <a:rPr lang="en-US" sz="1800" dirty="0" err="1"/>
              <a:t>makan</a:t>
            </a:r>
            <a:r>
              <a:rPr lang="en-US" sz="1800" dirty="0"/>
              <a:t> </a:t>
            </a:r>
            <a:r>
              <a:rPr lang="en-US" sz="1800" dirty="0" err="1"/>
              <a:t>siang</a:t>
            </a:r>
            <a:r>
              <a:rPr lang="en-US" sz="1800" dirty="0"/>
              <a:t> yang </a:t>
            </a:r>
            <a:r>
              <a:rPr lang="en-US" sz="1800" dirty="0" err="1"/>
              <a:t>sibuk</a:t>
            </a:r>
            <a:r>
              <a:rPr lang="en-US" sz="1800" dirty="0"/>
              <a:t> di supermarket.</a:t>
            </a:r>
            <a:endParaRPr lang="en-ID" sz="1800" dirty="0"/>
          </a:p>
          <a:p>
            <a:pPr algn="just"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US" sz="1800" dirty="0" err="1"/>
              <a:t>Penyelesaian</a:t>
            </a:r>
            <a:r>
              <a:rPr lang="en-US" sz="1800" dirty="0"/>
              <a:t> </a:t>
            </a:r>
            <a:r>
              <a:rPr lang="en-US" sz="1800" dirty="0" err="1"/>
              <a:t>jejak</a:t>
            </a:r>
            <a:r>
              <a:rPr lang="en-US" sz="1800" dirty="0"/>
              <a:t> data </a:t>
            </a:r>
            <a:r>
              <a:rPr lang="en-US" sz="1800" dirty="0" err="1"/>
              <a:t>masukan</a:t>
            </a:r>
            <a:r>
              <a:rPr lang="en-US" sz="1800" dirty="0"/>
              <a:t>, </a:t>
            </a:r>
            <a:r>
              <a:rPr lang="en-US" sz="1800" dirty="0" err="1"/>
              <a:t>misalkan</a:t>
            </a:r>
            <a:r>
              <a:rPr lang="en-US" sz="1800" dirty="0"/>
              <a:t> </a:t>
            </a:r>
            <a:r>
              <a:rPr lang="en-US" sz="1800" dirty="0" err="1"/>
              <a:t>penyelesaian</a:t>
            </a:r>
            <a:r>
              <a:rPr lang="en-US" sz="1800" dirty="0"/>
              <a:t> </a:t>
            </a:r>
            <a:r>
              <a:rPr lang="en-US" sz="1800" dirty="0" err="1"/>
              <a:t>jadwal</a:t>
            </a:r>
            <a:r>
              <a:rPr lang="en-US" sz="1800" dirty="0"/>
              <a:t> </a:t>
            </a:r>
            <a:r>
              <a:rPr lang="en-US" sz="1800" dirty="0" err="1"/>
              <a:t>produksi</a:t>
            </a:r>
            <a:endParaRPr lang="en-ID" sz="1800" dirty="0"/>
          </a:p>
          <a:p>
            <a:pPr marL="101600" indent="0" algn="just">
              <a:buNone/>
            </a:pPr>
            <a:r>
              <a:rPr lang="en-US" sz="1800" dirty="0"/>
              <a:t>	</a:t>
            </a:r>
            <a:r>
              <a:rPr lang="en-US" sz="1800" dirty="0" err="1"/>
              <a:t>Sementara</a:t>
            </a:r>
            <a:r>
              <a:rPr lang="en-US" sz="1800" dirty="0"/>
              <a:t> </a:t>
            </a:r>
            <a:r>
              <a:rPr lang="en-US" sz="1800" dirty="0" err="1"/>
              <a:t>itu</a:t>
            </a:r>
            <a:r>
              <a:rPr lang="en-US" sz="1800" dirty="0"/>
              <a:t>, </a:t>
            </a:r>
            <a:r>
              <a:rPr lang="en-US" sz="1800" dirty="0" err="1"/>
              <a:t>simulasi</a:t>
            </a:r>
            <a:r>
              <a:rPr lang="en-US" sz="1800" dirty="0"/>
              <a:t> non-terminating </a:t>
            </a:r>
            <a:r>
              <a:rPr lang="en-US" sz="1800" dirty="0" err="1"/>
              <a:t>tidak</a:t>
            </a:r>
            <a:r>
              <a:rPr lang="en-US" sz="1800" dirty="0"/>
              <a:t> </a:t>
            </a:r>
            <a:r>
              <a:rPr lang="en-US" sz="1800" dirty="0" err="1"/>
              <a:t>memiliki</a:t>
            </a:r>
            <a:r>
              <a:rPr lang="en-US" sz="1800" dirty="0"/>
              <a:t> </a:t>
            </a:r>
            <a:r>
              <a:rPr lang="en-US" sz="1800" dirty="0" err="1"/>
              <a:t>titik</a:t>
            </a:r>
            <a:r>
              <a:rPr lang="en-US" sz="1800" dirty="0"/>
              <a:t> </a:t>
            </a:r>
            <a:r>
              <a:rPr lang="en-US" sz="1800" dirty="0" err="1"/>
              <a:t>akhir</a:t>
            </a:r>
            <a:r>
              <a:rPr lang="en-US" sz="1800" dirty="0"/>
              <a:t> yang </a:t>
            </a:r>
            <a:r>
              <a:rPr lang="en-US" sz="1800" dirty="0" err="1"/>
              <a:t>alami</a:t>
            </a:r>
            <a:endParaRPr lang="en-ID" sz="1800" dirty="0"/>
          </a:p>
          <a:p>
            <a:pPr marL="0" indent="0">
              <a:buClr>
                <a:schemeClr val="bg1"/>
              </a:buClr>
              <a:buSzPts val="1100"/>
              <a:buNone/>
            </a:pP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1403748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r>
              <a:rPr lang="en-US" sz="3200" dirty="0"/>
              <a:t>Output </a:t>
            </a:r>
            <a:r>
              <a:rPr lang="en-US" sz="3200" dirty="0" err="1"/>
              <a:t>Sementara</a:t>
            </a:r>
            <a:r>
              <a:rPr lang="en-US" sz="3200" dirty="0"/>
              <a:t> (Transient output)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buNone/>
            </a:pPr>
            <a:endParaRPr lang="en-US" dirty="0"/>
          </a:p>
          <a:p>
            <a:pPr marL="101600" indent="0" algn="just">
              <a:buNone/>
            </a:pPr>
            <a:r>
              <a:rPr lang="en-US" dirty="0"/>
              <a:t>Output </a:t>
            </a:r>
            <a:r>
              <a:rPr lang="en-US" dirty="0" err="1"/>
              <a:t>sementara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output </a:t>
            </a:r>
            <a:r>
              <a:rPr lang="en-US" dirty="0" err="1"/>
              <a:t>terus</a:t>
            </a:r>
            <a:r>
              <a:rPr lang="en-US" dirty="0"/>
              <a:t> </a:t>
            </a:r>
            <a:r>
              <a:rPr lang="en-US" dirty="0" err="1"/>
              <a:t>berubah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2880863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4" name="Google Shape;784;p16"/>
          <p:cNvSpPr txBox="1">
            <a:spLocks noGrp="1"/>
          </p:cNvSpPr>
          <p:nvPr>
            <p:ph type="title"/>
          </p:nvPr>
        </p:nvSpPr>
        <p:spPr>
          <a:xfrm>
            <a:off x="739675" y="401250"/>
            <a:ext cx="7686000" cy="857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/>
            <a:r>
              <a:rPr lang="en-US" sz="3200" dirty="0"/>
              <a:t>Output </a:t>
            </a:r>
            <a:r>
              <a:rPr lang="en-US" sz="3200" dirty="0" err="1"/>
              <a:t>Stady</a:t>
            </a:r>
            <a:r>
              <a:rPr lang="en-US" sz="3200" dirty="0"/>
              <a:t>-State</a:t>
            </a:r>
            <a:endParaRPr sz="3200" dirty="0"/>
          </a:p>
        </p:txBody>
      </p:sp>
      <p:sp>
        <p:nvSpPr>
          <p:cNvPr id="786" name="Google Shape;786;p16"/>
          <p:cNvSpPr txBox="1">
            <a:spLocks noGrp="1"/>
          </p:cNvSpPr>
          <p:nvPr>
            <p:ph type="body" idx="1"/>
          </p:nvPr>
        </p:nvSpPr>
        <p:spPr>
          <a:xfrm>
            <a:off x="739674" y="1218008"/>
            <a:ext cx="7468661" cy="392549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01600" indent="0">
              <a:lnSpc>
                <a:spcPct val="150000"/>
              </a:lnSpc>
              <a:buNone/>
            </a:pPr>
            <a:r>
              <a:rPr lang="en-US" dirty="0"/>
              <a:t>	</a:t>
            </a:r>
          </a:p>
          <a:p>
            <a:pPr marL="101600" indent="0" algn="just">
              <a:lnSpc>
                <a:spcPct val="150000"/>
              </a:lnSpc>
              <a:buNone/>
            </a:pPr>
            <a:r>
              <a:rPr lang="en-US" dirty="0"/>
              <a:t>	</a:t>
            </a:r>
            <a:r>
              <a:rPr lang="en-US" dirty="0" err="1"/>
              <a:t>Keadaan</a:t>
            </a:r>
            <a:r>
              <a:rPr lang="en-US" dirty="0"/>
              <a:t> </a:t>
            </a:r>
            <a:r>
              <a:rPr lang="en-US" dirty="0" err="1"/>
              <a:t>stabil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berarti</a:t>
            </a:r>
            <a:r>
              <a:rPr lang="en-US" dirty="0"/>
              <a:t> </a:t>
            </a:r>
            <a:r>
              <a:rPr lang="en-US" dirty="0" err="1"/>
              <a:t>bahwa</a:t>
            </a:r>
            <a:r>
              <a:rPr lang="en-US" dirty="0"/>
              <a:t> output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 </a:t>
            </a:r>
            <a:r>
              <a:rPr lang="en-US" dirty="0" err="1"/>
              <a:t>outputnya</a:t>
            </a:r>
            <a:r>
              <a:rPr lang="en-US" dirty="0"/>
              <a:t> </a:t>
            </a:r>
            <a:r>
              <a:rPr lang="en-US" dirty="0" err="1"/>
              <a:t>bervariasi</a:t>
            </a:r>
            <a:r>
              <a:rPr lang="en-US" dirty="0"/>
              <a:t> </a:t>
            </a:r>
            <a:r>
              <a:rPr lang="en-US" dirty="0" err="1"/>
              <a:t>sesuai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distribusi</a:t>
            </a:r>
            <a:r>
              <a:rPr lang="en-US" dirty="0"/>
              <a:t> </a:t>
            </a:r>
            <a:r>
              <a:rPr lang="en-US" dirty="0" err="1"/>
              <a:t>tetap</a:t>
            </a:r>
            <a:r>
              <a:rPr lang="en-US" dirty="0"/>
              <a:t> (</a:t>
            </a:r>
            <a:r>
              <a:rPr lang="en-US" dirty="0" err="1"/>
              <a:t>distribusi</a:t>
            </a:r>
            <a:r>
              <a:rPr lang="en-US" dirty="0"/>
              <a:t> steady-state)</a:t>
            </a:r>
            <a:endParaRPr lang="en-ID" sz="1100" dirty="0"/>
          </a:p>
        </p:txBody>
      </p:sp>
    </p:spTree>
    <p:extLst>
      <p:ext uri="{BB962C8B-B14F-4D97-AF65-F5344CB8AC3E}">
        <p14:creationId xmlns:p14="http://schemas.microsoft.com/office/powerpoint/2010/main" val="3209149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aliard template">
  <a:themeElements>
    <a:clrScheme name="Custom 347">
      <a:dk1>
        <a:srgbClr val="000000"/>
      </a:dk1>
      <a:lt1>
        <a:srgbClr val="FFFFFF"/>
      </a:lt1>
      <a:dk2>
        <a:srgbClr val="666666"/>
      </a:dk2>
      <a:lt2>
        <a:srgbClr val="CCCCCC"/>
      </a:lt2>
      <a:accent1>
        <a:srgbClr val="3A81BA"/>
      </a:accent1>
      <a:accent2>
        <a:srgbClr val="D89F39"/>
      </a:accent2>
      <a:accent3>
        <a:srgbClr val="8BAB42"/>
      </a:accent3>
      <a:accent4>
        <a:srgbClr val="57A7B5"/>
      </a:accent4>
      <a:accent5>
        <a:srgbClr val="8B81D2"/>
      </a:accent5>
      <a:accent6>
        <a:srgbClr val="963334"/>
      </a:accent6>
      <a:hlink>
        <a:srgbClr val="1155CC"/>
      </a:hlink>
      <a:folHlink>
        <a:srgbClr val="6611CC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487</Words>
  <Application>Microsoft Office PowerPoint</Application>
  <PresentationFormat>On-screen Show (16:9)</PresentationFormat>
  <Paragraphs>104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9" baseType="lpstr">
      <vt:lpstr>Arial</vt:lpstr>
      <vt:lpstr>Titillium Web ExtraLight</vt:lpstr>
      <vt:lpstr>Titillium Web</vt:lpstr>
      <vt:lpstr>Wingdings</vt:lpstr>
      <vt:lpstr>Thaliard template</vt:lpstr>
      <vt:lpstr>EKSPERIMENTASI : MENDAPATKAN HASIL AKURAT</vt:lpstr>
      <vt:lpstr>POKOK BAHASAN</vt:lpstr>
      <vt:lpstr>POKOK BAHASAN</vt:lpstr>
      <vt:lpstr>PowerPoint Presentation</vt:lpstr>
      <vt:lpstr>Sifat Model Simulasi dan Output Simulasi   </vt:lpstr>
      <vt:lpstr>PowerPoint Presentation</vt:lpstr>
      <vt:lpstr>Terminating dan Non-Terminating Simulations</vt:lpstr>
      <vt:lpstr>Output Sementara (Transient output)</vt:lpstr>
      <vt:lpstr>Output Stady-State</vt:lpstr>
      <vt:lpstr>Output Stady-State</vt:lpstr>
      <vt:lpstr>Jenis Output Lainnya</vt:lpstr>
      <vt:lpstr>Menentukan Sifat Output Simulasi</vt:lpstr>
      <vt:lpstr>Masalah Dalam Memperoleh Hasil Simulasi Yang Akurat  </vt:lpstr>
      <vt:lpstr>PowerPoint Presentation</vt:lpstr>
      <vt:lpstr>Inisialisasi Bias : Warm-Up dan Initial State</vt:lpstr>
      <vt:lpstr>Memperoleh Data Output Yang Cukup : Berjalan Lama dan Beberapa Kali Replikasi</vt:lpstr>
      <vt:lpstr>Model Contoh : Help Desk Pengguna Komputer</vt:lpstr>
      <vt:lpstr>PowerPoint Presentation</vt:lpstr>
      <vt:lpstr>PowerPoint Presentation</vt:lpstr>
      <vt:lpstr>Berurusan Dengan Inisialisasi Bias : Warm-Up dan Initial State </vt:lpstr>
      <vt:lpstr>PowerPoint Presentation</vt:lpstr>
      <vt:lpstr>Menentukan Periode Warm-Up</vt:lpstr>
      <vt:lpstr>Pengaturan Initial State</vt:lpstr>
      <vt:lpstr>Initial State Campuran dan Warm-Up</vt:lpstr>
      <vt:lpstr>Initial State Versus Warm-Up</vt:lpstr>
      <vt:lpstr>Memilih Jumlah Replikasi dan Run-Length</vt:lpstr>
      <vt:lpstr>PowerPoint Presentation</vt:lpstr>
      <vt:lpstr>Melakukan Beberapa Replikasi</vt:lpstr>
      <vt:lpstr>Pengurangan Varians</vt:lpstr>
      <vt:lpstr>Melakukan Satu Long Run</vt:lpstr>
      <vt:lpstr>Beberapa Replikasi Versus Long Run</vt:lpstr>
      <vt:lpstr>KESIMPULAN</vt:lpstr>
      <vt:lpstr>KESIMPULAN</vt:lpstr>
      <vt:lpstr>TERIMA KASIH!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9  EKSPERIMENTASI : MENDAPATKAN HASIL AKURAT</dc:title>
  <cp:lastModifiedBy>Dewa Bayu</cp:lastModifiedBy>
  <cp:revision>18</cp:revision>
  <dcterms:modified xsi:type="dcterms:W3CDTF">2018-10-31T13:35:33Z</dcterms:modified>
</cp:coreProperties>
</file>