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8288000" cy="10287000"/>
  <p:notesSz cx="6858000" cy="9144000"/>
  <p:embeddedFontLst>
    <p:embeddedFont>
      <p:font typeface="Arial" panose="020B0604020202020204" pitchFamily="34" charset="0"/>
      <p:regular r:id="rId14"/>
    </p:embeddedFont>
    <p:embeddedFont>
      <p:font typeface="Arimo Bold" panose="020B0604020202020204" charset="0"/>
      <p:regular r:id="rId15"/>
    </p:embeddedFont>
    <p:embeddedFont>
      <p:font typeface="Bree Serif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ilita One" panose="020B0604020202020204" charset="0"/>
      <p:regular r:id="rId21"/>
    </p:embeddedFont>
    <p:embeddedFont>
      <p:font typeface="Poppins" panose="020B0604020202020204" charset="0"/>
      <p:regular r:id="rId22"/>
      <p:bold r:id="rId23"/>
      <p:italic r:id="rId24"/>
      <p:boldItalic r:id="rId25"/>
    </p:embeddedFont>
    <p:embeddedFont>
      <p:font typeface="PT Sans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sv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666" r="-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157090" y="-1401078"/>
            <a:ext cx="17363364" cy="12631847"/>
          </a:xfrm>
          <a:custGeom>
            <a:avLst/>
            <a:gdLst/>
            <a:ahLst/>
            <a:cxnLst/>
            <a:rect l="l" t="t" r="r" b="b"/>
            <a:pathLst>
              <a:path w="17363364" h="12631847">
                <a:moveTo>
                  <a:pt x="0" y="0"/>
                </a:moveTo>
                <a:lnTo>
                  <a:pt x="17363364" y="0"/>
                </a:lnTo>
                <a:lnTo>
                  <a:pt x="17363364" y="12631847"/>
                </a:lnTo>
                <a:lnTo>
                  <a:pt x="0" y="126318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1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157090" y="3602435"/>
            <a:ext cx="10039292" cy="2325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293"/>
              </a:lnSpc>
            </a:pPr>
            <a:r>
              <a:rPr lang="en-US" sz="8298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MENILAI KEBUTUHAN USAHA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294055" y="8180549"/>
            <a:ext cx="4965245" cy="527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EKO SISWANTO, M.KOM</a:t>
            </a:r>
            <a:endParaRPr lang="en-US" sz="3200" dirty="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421937" y="443990"/>
            <a:ext cx="7540616" cy="1631844"/>
            <a:chOff x="0" y="0"/>
            <a:chExt cx="10054155" cy="2175792"/>
          </a:xfrm>
        </p:grpSpPr>
        <p:sp>
          <p:nvSpPr>
            <p:cNvPr id="7" name="Freeform 7"/>
            <p:cNvSpPr/>
            <p:nvPr/>
          </p:nvSpPr>
          <p:spPr>
            <a:xfrm>
              <a:off x="0" y="131552"/>
              <a:ext cx="1787412" cy="1810545"/>
            </a:xfrm>
            <a:custGeom>
              <a:avLst/>
              <a:gdLst/>
              <a:ahLst/>
              <a:cxnLst/>
              <a:rect l="l" t="t" r="r" b="b"/>
              <a:pathLst>
                <a:path w="1787412" h="1810545">
                  <a:moveTo>
                    <a:pt x="0" y="0"/>
                  </a:moveTo>
                  <a:lnTo>
                    <a:pt x="1787412" y="0"/>
                  </a:lnTo>
                  <a:lnTo>
                    <a:pt x="1787412" y="1810545"/>
                  </a:lnTo>
                  <a:lnTo>
                    <a:pt x="0" y="1810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092212" y="131552"/>
              <a:ext cx="1971667" cy="1810545"/>
            </a:xfrm>
            <a:custGeom>
              <a:avLst/>
              <a:gdLst/>
              <a:ahLst/>
              <a:cxnLst/>
              <a:rect l="l" t="t" r="r" b="b"/>
              <a:pathLst>
                <a:path w="1971667" h="1810545">
                  <a:moveTo>
                    <a:pt x="0" y="0"/>
                  </a:moveTo>
                  <a:lnTo>
                    <a:pt x="1971667" y="0"/>
                  </a:lnTo>
                  <a:lnTo>
                    <a:pt x="1971667" y="1810545"/>
                  </a:lnTo>
                  <a:lnTo>
                    <a:pt x="0" y="1810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228979" y="0"/>
              <a:ext cx="2259992" cy="2175792"/>
            </a:xfrm>
            <a:custGeom>
              <a:avLst/>
              <a:gdLst/>
              <a:ahLst/>
              <a:cxnLst/>
              <a:rect l="l" t="t" r="r" b="b"/>
              <a:pathLst>
                <a:path w="2259992" h="2175792">
                  <a:moveTo>
                    <a:pt x="0" y="0"/>
                  </a:moveTo>
                  <a:lnTo>
                    <a:pt x="2259992" y="0"/>
                  </a:lnTo>
                  <a:lnTo>
                    <a:pt x="2259992" y="2175792"/>
                  </a:lnTo>
                  <a:lnTo>
                    <a:pt x="0" y="2175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6654071" y="131552"/>
              <a:ext cx="3400084" cy="1810545"/>
            </a:xfrm>
            <a:custGeom>
              <a:avLst/>
              <a:gdLst/>
              <a:ahLst/>
              <a:cxnLst/>
              <a:rect l="l" t="t" r="r" b="b"/>
              <a:pathLst>
                <a:path w="3400084" h="1810545">
                  <a:moveTo>
                    <a:pt x="0" y="0"/>
                  </a:moveTo>
                  <a:lnTo>
                    <a:pt x="3400084" y="0"/>
                  </a:lnTo>
                  <a:lnTo>
                    <a:pt x="3400084" y="1810545"/>
                  </a:lnTo>
                  <a:lnTo>
                    <a:pt x="0" y="1810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9144000" y="6451353"/>
            <a:ext cx="8200513" cy="1320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76"/>
              </a:lnSpc>
            </a:pPr>
            <a:r>
              <a:rPr lang="en-US" sz="4663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Technopreneurship</a:t>
            </a:r>
          </a:p>
          <a:p>
            <a:pPr algn="r">
              <a:lnSpc>
                <a:spcPts val="5176"/>
              </a:lnSpc>
            </a:pPr>
            <a:r>
              <a:rPr lang="en-US" sz="4663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- Pertemuan 9 -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794" y="2662203"/>
            <a:ext cx="12126972" cy="7248371"/>
          </a:xfrm>
          <a:custGeom>
            <a:avLst/>
            <a:gdLst/>
            <a:ahLst/>
            <a:cxnLst/>
            <a:rect l="l" t="t" r="r" b="b"/>
            <a:pathLst>
              <a:path w="12126972" h="7248371">
                <a:moveTo>
                  <a:pt x="0" y="0"/>
                </a:moveTo>
                <a:lnTo>
                  <a:pt x="12126972" y="0"/>
                </a:lnTo>
                <a:lnTo>
                  <a:pt x="12126972" y="7248372"/>
                </a:lnTo>
                <a:lnTo>
                  <a:pt x="0" y="7248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5" b="-1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34766" y="0"/>
            <a:ext cx="8956006" cy="10236825"/>
          </a:xfrm>
          <a:custGeom>
            <a:avLst/>
            <a:gdLst/>
            <a:ahLst/>
            <a:cxnLst/>
            <a:rect l="l" t="t" r="r" b="b"/>
            <a:pathLst>
              <a:path w="8956006" h="10236825">
                <a:moveTo>
                  <a:pt x="0" y="0"/>
                </a:moveTo>
                <a:lnTo>
                  <a:pt x="8956006" y="0"/>
                </a:lnTo>
                <a:lnTo>
                  <a:pt x="8956006" y="10236825"/>
                </a:lnTo>
                <a:lnTo>
                  <a:pt x="0" y="10236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725" r="-3572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75199" y="1505963"/>
            <a:ext cx="11392161" cy="801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5"/>
              </a:lnSpc>
            </a:pPr>
            <a:r>
              <a:rPr lang="en-US" sz="554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Media Banner, X-banner, roll banner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6786385" cy="10865158"/>
          </a:xfrm>
          <a:custGeom>
            <a:avLst/>
            <a:gdLst/>
            <a:ahLst/>
            <a:cxnLst/>
            <a:rect l="l" t="t" r="r" b="b"/>
            <a:pathLst>
              <a:path w="6786385" h="10865158">
                <a:moveTo>
                  <a:pt x="0" y="0"/>
                </a:moveTo>
                <a:lnTo>
                  <a:pt x="6786385" y="0"/>
                </a:lnTo>
                <a:lnTo>
                  <a:pt x="6786385" y="10865158"/>
                </a:lnTo>
                <a:lnTo>
                  <a:pt x="0" y="10865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448800" y="844057"/>
            <a:ext cx="4901568" cy="870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lita One"/>
                <a:ea typeface="Lilita One"/>
                <a:cs typeface="Lilita One"/>
                <a:sym typeface="Lilita One"/>
              </a:rPr>
              <a:t>Quis</a:t>
            </a:r>
            <a:endParaRPr kumimoji="0" lang="en-US" sz="599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6CEDAB-8DED-4CED-9606-9743DE4791A6}"/>
              </a:ext>
            </a:extLst>
          </p:cNvPr>
          <p:cNvSpPr txBox="1"/>
          <p:nvPr/>
        </p:nvSpPr>
        <p:spPr>
          <a:xfrm>
            <a:off x="7620000" y="2857500"/>
            <a:ext cx="8839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>
                <a:latin typeface="Poppins" panose="00000500000000000000" pitchFamily="2" charset="0"/>
                <a:cs typeface="Poppins" panose="00000500000000000000" pitchFamily="2" charset="0"/>
              </a:rPr>
              <a:t>Bagaimana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200" dirty="0" err="1">
                <a:latin typeface="Poppins" panose="00000500000000000000" pitchFamily="2" charset="0"/>
                <a:cs typeface="Poppins" panose="00000500000000000000" pitchFamily="2" charset="0"/>
              </a:rPr>
              <a:t>cara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200" dirty="0" err="1">
                <a:latin typeface="Poppins" panose="00000500000000000000" pitchFamily="2" charset="0"/>
                <a:cs typeface="Poppins" panose="00000500000000000000" pitchFamily="2" charset="0"/>
              </a:rPr>
              <a:t>memulai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200" dirty="0" err="1">
                <a:latin typeface="Poppins" panose="00000500000000000000" pitchFamily="2" charset="0"/>
                <a:cs typeface="Poppins" panose="00000500000000000000" pitchFamily="2" charset="0"/>
              </a:rPr>
              <a:t>usaha</a:t>
            </a:r>
            <a:endParaRPr lang="en-US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3200" dirty="0" err="1">
                <a:latin typeface="Poppins" panose="00000500000000000000" pitchFamily="2" charset="0"/>
                <a:cs typeface="Poppins" panose="00000500000000000000" pitchFamily="2" charset="0"/>
              </a:rPr>
              <a:t>Apa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200" dirty="0" err="1">
                <a:latin typeface="Poppins" panose="00000500000000000000" pitchFamily="2" charset="0"/>
                <a:cs typeface="Poppins" panose="00000500000000000000" pitchFamily="2" charset="0"/>
              </a:rPr>
              <a:t>saja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3200" dirty="0" err="1">
                <a:latin typeface="Poppins" panose="00000500000000000000" pitchFamily="2" charset="0"/>
                <a:cs typeface="Poppins" panose="00000500000000000000" pitchFamily="2" charset="0"/>
              </a:rPr>
              <a:t>komponen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200" dirty="0" err="1">
                <a:latin typeface="Poppins" panose="00000500000000000000" pitchFamily="2" charset="0"/>
                <a:cs typeface="Poppins" panose="00000500000000000000" pitchFamily="2" charset="0"/>
              </a:rPr>
              <a:t>biaya</a:t>
            </a:r>
            <a:r>
              <a:rPr lang="en-US" sz="320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3200" dirty="0" err="1">
                <a:latin typeface="Poppins" panose="00000500000000000000" pitchFamily="2" charset="0"/>
                <a:cs typeface="Poppins" panose="00000500000000000000" pitchFamily="2" charset="0"/>
              </a:rPr>
              <a:t>diperlukan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200" dirty="0" err="1">
                <a:latin typeface="Poppins" panose="00000500000000000000" pitchFamily="2" charset="0"/>
                <a:cs typeface="Poppins" panose="00000500000000000000" pitchFamily="2" charset="0"/>
              </a:rPr>
              <a:t>untuk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200" dirty="0" err="1">
                <a:latin typeface="Poppins" panose="00000500000000000000" pitchFamily="2" charset="0"/>
                <a:cs typeface="Poppins" panose="00000500000000000000" pitchFamily="2" charset="0"/>
              </a:rPr>
              <a:t>kebutuhan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200" dirty="0" err="1">
                <a:latin typeface="Poppins" panose="00000500000000000000" pitchFamily="2" charset="0"/>
                <a:cs typeface="Poppins" panose="00000500000000000000" pitchFamily="2" charset="0"/>
              </a:rPr>
              <a:t>membuka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200" dirty="0" err="1">
                <a:latin typeface="Poppins" panose="00000500000000000000" pitchFamily="2" charset="0"/>
                <a:cs typeface="Poppins" panose="00000500000000000000" pitchFamily="2" charset="0"/>
              </a:rPr>
              <a:t>usaha</a:t>
            </a:r>
            <a:endParaRPr lang="en-US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AutoNum type="arabicPeriod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2748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666" r="-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825335" y="3320971"/>
            <a:ext cx="8433965" cy="1352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461"/>
              </a:lnSpc>
            </a:pPr>
            <a:r>
              <a:rPr lang="en-US" sz="9341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THANK YOU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990522" y="1897687"/>
            <a:ext cx="6268778" cy="1356609"/>
            <a:chOff x="0" y="0"/>
            <a:chExt cx="8358371" cy="1808812"/>
          </a:xfrm>
        </p:grpSpPr>
        <p:sp>
          <p:nvSpPr>
            <p:cNvPr id="5" name="Freeform 5"/>
            <p:cNvSpPr/>
            <p:nvPr/>
          </p:nvSpPr>
          <p:spPr>
            <a:xfrm>
              <a:off x="0" y="109364"/>
              <a:ext cx="1485938" cy="1505169"/>
            </a:xfrm>
            <a:custGeom>
              <a:avLst/>
              <a:gdLst/>
              <a:ahLst/>
              <a:cxnLst/>
              <a:rect l="l" t="t" r="r" b="b"/>
              <a:pathLst>
                <a:path w="1485938" h="1505169">
                  <a:moveTo>
                    <a:pt x="0" y="0"/>
                  </a:moveTo>
                  <a:lnTo>
                    <a:pt x="1485938" y="0"/>
                  </a:lnTo>
                  <a:lnTo>
                    <a:pt x="1485938" y="1505169"/>
                  </a:lnTo>
                  <a:lnTo>
                    <a:pt x="0" y="1505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739329" y="109364"/>
              <a:ext cx="1639116" cy="1505169"/>
            </a:xfrm>
            <a:custGeom>
              <a:avLst/>
              <a:gdLst/>
              <a:ahLst/>
              <a:cxnLst/>
              <a:rect l="l" t="t" r="r" b="b"/>
              <a:pathLst>
                <a:path w="1639116" h="1505169">
                  <a:moveTo>
                    <a:pt x="0" y="0"/>
                  </a:moveTo>
                  <a:lnTo>
                    <a:pt x="1639116" y="0"/>
                  </a:lnTo>
                  <a:lnTo>
                    <a:pt x="1639116" y="1505169"/>
                  </a:lnTo>
                  <a:lnTo>
                    <a:pt x="0" y="1505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3515698" y="0"/>
              <a:ext cx="1878810" cy="1808812"/>
            </a:xfrm>
            <a:custGeom>
              <a:avLst/>
              <a:gdLst/>
              <a:ahLst/>
              <a:cxnLst/>
              <a:rect l="l" t="t" r="r" b="b"/>
              <a:pathLst>
                <a:path w="1878810" h="1808812">
                  <a:moveTo>
                    <a:pt x="0" y="0"/>
                  </a:moveTo>
                  <a:lnTo>
                    <a:pt x="1878810" y="0"/>
                  </a:lnTo>
                  <a:lnTo>
                    <a:pt x="1878810" y="1808812"/>
                  </a:lnTo>
                  <a:lnTo>
                    <a:pt x="0" y="1808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5531762" y="109364"/>
              <a:ext cx="2826609" cy="1505169"/>
            </a:xfrm>
            <a:custGeom>
              <a:avLst/>
              <a:gdLst/>
              <a:ahLst/>
              <a:cxnLst/>
              <a:rect l="l" t="t" r="r" b="b"/>
              <a:pathLst>
                <a:path w="2826609" h="1505169">
                  <a:moveTo>
                    <a:pt x="0" y="0"/>
                  </a:moveTo>
                  <a:lnTo>
                    <a:pt x="2826609" y="0"/>
                  </a:lnTo>
                  <a:lnTo>
                    <a:pt x="2826609" y="1505169"/>
                  </a:lnTo>
                  <a:lnTo>
                    <a:pt x="0" y="1505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99779" y="3283763"/>
            <a:ext cx="9964616" cy="7289574"/>
            <a:chOff x="0" y="0"/>
            <a:chExt cx="13286155" cy="9719432"/>
          </a:xfrm>
        </p:grpSpPr>
        <p:sp>
          <p:nvSpPr>
            <p:cNvPr id="3" name="Freeform 3"/>
            <p:cNvSpPr/>
            <p:nvPr/>
          </p:nvSpPr>
          <p:spPr>
            <a:xfrm>
              <a:off x="254" y="-254"/>
              <a:ext cx="13286613" cy="9719945"/>
            </a:xfrm>
            <a:custGeom>
              <a:avLst/>
              <a:gdLst/>
              <a:ahLst/>
              <a:cxnLst/>
              <a:rect l="l" t="t" r="r" b="b"/>
              <a:pathLst>
                <a:path w="13286613" h="9719945">
                  <a:moveTo>
                    <a:pt x="13225908" y="4763897"/>
                  </a:moveTo>
                  <a:cubicBezTo>
                    <a:pt x="13237972" y="4755896"/>
                    <a:pt x="13249911" y="4751832"/>
                    <a:pt x="13257912" y="4739894"/>
                  </a:cubicBezTo>
                  <a:cubicBezTo>
                    <a:pt x="13265913" y="4731893"/>
                    <a:pt x="13281915" y="4719828"/>
                    <a:pt x="13281915" y="4707890"/>
                  </a:cubicBezTo>
                  <a:cubicBezTo>
                    <a:pt x="13281915" y="4699889"/>
                    <a:pt x="13265913" y="4687824"/>
                    <a:pt x="13257912" y="4679823"/>
                  </a:cubicBezTo>
                  <a:lnTo>
                    <a:pt x="13221844" y="4643755"/>
                  </a:lnTo>
                  <a:cubicBezTo>
                    <a:pt x="13229845" y="4635754"/>
                    <a:pt x="13245846" y="4631690"/>
                    <a:pt x="13245846" y="4619752"/>
                  </a:cubicBezTo>
                  <a:cubicBezTo>
                    <a:pt x="13253847" y="4587748"/>
                    <a:pt x="13265913" y="4555744"/>
                    <a:pt x="13265913" y="4523740"/>
                  </a:cubicBezTo>
                  <a:cubicBezTo>
                    <a:pt x="13265913" y="4507738"/>
                    <a:pt x="13237846" y="4495673"/>
                    <a:pt x="13221844" y="4475734"/>
                  </a:cubicBezTo>
                  <a:cubicBezTo>
                    <a:pt x="13237846" y="4475734"/>
                    <a:pt x="13245846" y="4475734"/>
                    <a:pt x="13257912" y="4471670"/>
                  </a:cubicBezTo>
                  <a:lnTo>
                    <a:pt x="13257912" y="4459605"/>
                  </a:lnTo>
                  <a:lnTo>
                    <a:pt x="13221844" y="4459605"/>
                  </a:lnTo>
                  <a:cubicBezTo>
                    <a:pt x="13197841" y="4443603"/>
                    <a:pt x="13173838" y="4411599"/>
                    <a:pt x="13165837" y="4415536"/>
                  </a:cubicBezTo>
                  <a:cubicBezTo>
                    <a:pt x="13121768" y="4439539"/>
                    <a:pt x="13121768" y="4407535"/>
                    <a:pt x="13113767" y="4383532"/>
                  </a:cubicBezTo>
                  <a:cubicBezTo>
                    <a:pt x="13097765" y="4387596"/>
                    <a:pt x="13081763" y="4391533"/>
                    <a:pt x="13069697" y="4387596"/>
                  </a:cubicBezTo>
                  <a:cubicBezTo>
                    <a:pt x="13041631" y="4383532"/>
                    <a:pt x="13013691" y="4371594"/>
                    <a:pt x="12985624" y="4371594"/>
                  </a:cubicBezTo>
                  <a:cubicBezTo>
                    <a:pt x="12949556" y="4367530"/>
                    <a:pt x="12909551" y="4367530"/>
                    <a:pt x="12869546" y="4363593"/>
                  </a:cubicBezTo>
                  <a:cubicBezTo>
                    <a:pt x="12809475" y="4355592"/>
                    <a:pt x="12749403" y="4347591"/>
                    <a:pt x="12689460" y="4339590"/>
                  </a:cubicBezTo>
                  <a:cubicBezTo>
                    <a:pt x="12685396" y="4339590"/>
                    <a:pt x="12677395" y="4347591"/>
                    <a:pt x="12673458" y="4347591"/>
                  </a:cubicBezTo>
                  <a:cubicBezTo>
                    <a:pt x="12641453" y="4343527"/>
                    <a:pt x="12609450" y="4339590"/>
                    <a:pt x="12581383" y="4331589"/>
                  </a:cubicBezTo>
                  <a:cubicBezTo>
                    <a:pt x="12573382" y="4327525"/>
                    <a:pt x="12569318" y="4307586"/>
                    <a:pt x="12569318" y="4299585"/>
                  </a:cubicBezTo>
                  <a:cubicBezTo>
                    <a:pt x="12613387" y="4267581"/>
                    <a:pt x="12657328" y="4235577"/>
                    <a:pt x="12685396" y="4215511"/>
                  </a:cubicBezTo>
                  <a:cubicBezTo>
                    <a:pt x="12717400" y="4211447"/>
                    <a:pt x="12737465" y="4207510"/>
                    <a:pt x="12765406" y="4207510"/>
                  </a:cubicBezTo>
                  <a:cubicBezTo>
                    <a:pt x="12741403" y="4175506"/>
                    <a:pt x="12725401" y="4159504"/>
                    <a:pt x="12705335" y="4135501"/>
                  </a:cubicBezTo>
                  <a:cubicBezTo>
                    <a:pt x="12693270" y="4139565"/>
                    <a:pt x="12681332" y="4143502"/>
                    <a:pt x="12661265" y="4151503"/>
                  </a:cubicBezTo>
                  <a:cubicBezTo>
                    <a:pt x="12661265" y="4131437"/>
                    <a:pt x="12661265" y="4111498"/>
                    <a:pt x="12665329" y="4111498"/>
                  </a:cubicBezTo>
                  <a:cubicBezTo>
                    <a:pt x="12681332" y="4107434"/>
                    <a:pt x="12705335" y="4103497"/>
                    <a:pt x="12717400" y="4111498"/>
                  </a:cubicBezTo>
                  <a:cubicBezTo>
                    <a:pt x="12733402" y="4123563"/>
                    <a:pt x="12741403" y="4143502"/>
                    <a:pt x="12757404" y="4167505"/>
                  </a:cubicBezTo>
                  <a:cubicBezTo>
                    <a:pt x="12765406" y="4167505"/>
                    <a:pt x="12781408" y="4171569"/>
                    <a:pt x="12797410" y="4171569"/>
                  </a:cubicBezTo>
                  <a:cubicBezTo>
                    <a:pt x="12793346" y="4119499"/>
                    <a:pt x="12793346" y="4119499"/>
                    <a:pt x="12749403" y="4043426"/>
                  </a:cubicBezTo>
                  <a:cubicBezTo>
                    <a:pt x="12805411" y="4043426"/>
                    <a:pt x="12821413" y="4027424"/>
                    <a:pt x="12809475" y="3971417"/>
                  </a:cubicBezTo>
                  <a:cubicBezTo>
                    <a:pt x="12845543" y="3967353"/>
                    <a:pt x="12885548" y="3963416"/>
                    <a:pt x="12921615" y="3963416"/>
                  </a:cubicBezTo>
                  <a:cubicBezTo>
                    <a:pt x="12917552" y="3955415"/>
                    <a:pt x="12909551" y="3939413"/>
                    <a:pt x="12905614" y="3927348"/>
                  </a:cubicBezTo>
                  <a:cubicBezTo>
                    <a:pt x="12921615" y="3931412"/>
                    <a:pt x="12933681" y="3935349"/>
                    <a:pt x="12941682" y="3939413"/>
                  </a:cubicBezTo>
                  <a:cubicBezTo>
                    <a:pt x="12945746" y="3919347"/>
                    <a:pt x="12945746" y="3899408"/>
                    <a:pt x="12949683" y="3883406"/>
                  </a:cubicBezTo>
                  <a:cubicBezTo>
                    <a:pt x="12953747" y="3863340"/>
                    <a:pt x="12957684" y="3839337"/>
                    <a:pt x="12961748" y="3819398"/>
                  </a:cubicBezTo>
                  <a:cubicBezTo>
                    <a:pt x="12961748" y="3811397"/>
                    <a:pt x="12957684" y="3799332"/>
                    <a:pt x="12961748" y="3787394"/>
                  </a:cubicBezTo>
                  <a:cubicBezTo>
                    <a:pt x="12973813" y="3755390"/>
                    <a:pt x="12977750" y="3707384"/>
                    <a:pt x="12965812" y="3683254"/>
                  </a:cubicBezTo>
                  <a:cubicBezTo>
                    <a:pt x="12973813" y="3675253"/>
                    <a:pt x="12977877" y="3663188"/>
                    <a:pt x="12977877" y="3655187"/>
                  </a:cubicBezTo>
                  <a:cubicBezTo>
                    <a:pt x="12977877" y="3623183"/>
                    <a:pt x="12977877" y="3587115"/>
                    <a:pt x="12973813" y="3555111"/>
                  </a:cubicBezTo>
                  <a:cubicBezTo>
                    <a:pt x="12969749" y="3523107"/>
                    <a:pt x="12965812" y="3495040"/>
                    <a:pt x="12961748" y="3463036"/>
                  </a:cubicBezTo>
                  <a:cubicBezTo>
                    <a:pt x="12957684" y="3455035"/>
                    <a:pt x="12957684" y="3447034"/>
                    <a:pt x="12961748" y="3434969"/>
                  </a:cubicBezTo>
                  <a:cubicBezTo>
                    <a:pt x="12973813" y="3402965"/>
                    <a:pt x="12981814" y="3370961"/>
                    <a:pt x="12957684" y="3338957"/>
                  </a:cubicBezTo>
                  <a:cubicBezTo>
                    <a:pt x="12949683" y="3330956"/>
                    <a:pt x="12953620" y="3310890"/>
                    <a:pt x="12957684" y="3298952"/>
                  </a:cubicBezTo>
                  <a:cubicBezTo>
                    <a:pt x="12969749" y="3254883"/>
                    <a:pt x="12945619" y="3218942"/>
                    <a:pt x="12901677" y="3210941"/>
                  </a:cubicBezTo>
                  <a:lnTo>
                    <a:pt x="12885675" y="3210941"/>
                  </a:lnTo>
                  <a:cubicBezTo>
                    <a:pt x="12889739" y="3198876"/>
                    <a:pt x="12893676" y="3194939"/>
                    <a:pt x="12897740" y="3186938"/>
                  </a:cubicBezTo>
                  <a:cubicBezTo>
                    <a:pt x="12885675" y="3182874"/>
                    <a:pt x="12873737" y="3182874"/>
                    <a:pt x="12865736" y="3174873"/>
                  </a:cubicBezTo>
                  <a:cubicBezTo>
                    <a:pt x="12857735" y="3170809"/>
                    <a:pt x="12853671" y="3158871"/>
                    <a:pt x="12845670" y="3154807"/>
                  </a:cubicBezTo>
                  <a:cubicBezTo>
                    <a:pt x="12813665" y="3138805"/>
                    <a:pt x="12777598" y="3122803"/>
                    <a:pt x="12741529" y="3106801"/>
                  </a:cubicBezTo>
                  <a:cubicBezTo>
                    <a:pt x="12729465" y="3102737"/>
                    <a:pt x="12713463" y="3102737"/>
                    <a:pt x="12701525" y="3102737"/>
                  </a:cubicBezTo>
                  <a:cubicBezTo>
                    <a:pt x="12693524" y="3106801"/>
                    <a:pt x="12689460" y="3090672"/>
                    <a:pt x="12681459" y="3090672"/>
                  </a:cubicBezTo>
                  <a:cubicBezTo>
                    <a:pt x="12625452" y="3078607"/>
                    <a:pt x="12569318" y="3070606"/>
                    <a:pt x="12513311" y="3054604"/>
                  </a:cubicBezTo>
                  <a:cubicBezTo>
                    <a:pt x="12469241" y="3038602"/>
                    <a:pt x="12417299" y="3070606"/>
                    <a:pt x="12373229" y="3038602"/>
                  </a:cubicBezTo>
                  <a:cubicBezTo>
                    <a:pt x="12369165" y="3034538"/>
                    <a:pt x="12361164" y="3042666"/>
                    <a:pt x="12357227" y="3042666"/>
                  </a:cubicBezTo>
                  <a:cubicBezTo>
                    <a:pt x="12321160" y="3034665"/>
                    <a:pt x="12289156" y="3054731"/>
                    <a:pt x="12253088" y="3042666"/>
                  </a:cubicBezTo>
                  <a:cubicBezTo>
                    <a:pt x="12217020" y="3030601"/>
                    <a:pt x="12177014" y="3026664"/>
                    <a:pt x="12161013" y="2990596"/>
                  </a:cubicBezTo>
                  <a:cubicBezTo>
                    <a:pt x="12145011" y="2954528"/>
                    <a:pt x="12132946" y="2918587"/>
                    <a:pt x="12132946" y="2882519"/>
                  </a:cubicBezTo>
                  <a:cubicBezTo>
                    <a:pt x="12137010" y="2838450"/>
                    <a:pt x="12156949" y="2790444"/>
                    <a:pt x="12080876" y="2798445"/>
                  </a:cubicBezTo>
                  <a:cubicBezTo>
                    <a:pt x="12084939" y="2790444"/>
                    <a:pt x="12084939" y="2782443"/>
                    <a:pt x="12088877" y="2778379"/>
                  </a:cubicBezTo>
                  <a:cubicBezTo>
                    <a:pt x="11856721" y="2754376"/>
                    <a:pt x="11624564" y="2734310"/>
                    <a:pt x="11396346" y="2710307"/>
                  </a:cubicBezTo>
                  <a:cubicBezTo>
                    <a:pt x="11388345" y="2682240"/>
                    <a:pt x="11380344" y="2650236"/>
                    <a:pt x="11372343" y="2606167"/>
                  </a:cubicBezTo>
                  <a:cubicBezTo>
                    <a:pt x="11416412" y="2654173"/>
                    <a:pt x="11456416" y="2682240"/>
                    <a:pt x="11512424" y="2678176"/>
                  </a:cubicBezTo>
                  <a:cubicBezTo>
                    <a:pt x="11516488" y="2646172"/>
                    <a:pt x="11512424" y="2622169"/>
                    <a:pt x="11480420" y="2602103"/>
                  </a:cubicBezTo>
                  <a:cubicBezTo>
                    <a:pt x="11476356" y="2598039"/>
                    <a:pt x="11472419" y="2582037"/>
                    <a:pt x="11476356" y="2574036"/>
                  </a:cubicBezTo>
                  <a:cubicBezTo>
                    <a:pt x="11492358" y="2534031"/>
                    <a:pt x="11508360" y="2497963"/>
                    <a:pt x="11520425" y="2461895"/>
                  </a:cubicBezTo>
                  <a:cubicBezTo>
                    <a:pt x="11536427" y="2473960"/>
                    <a:pt x="11548491" y="2481961"/>
                    <a:pt x="11564494" y="2489962"/>
                  </a:cubicBezTo>
                  <a:lnTo>
                    <a:pt x="11572495" y="2481961"/>
                  </a:lnTo>
                  <a:lnTo>
                    <a:pt x="11524489" y="2409952"/>
                  </a:lnTo>
                  <a:cubicBezTo>
                    <a:pt x="11556493" y="2417953"/>
                    <a:pt x="11584560" y="2422017"/>
                    <a:pt x="11620501" y="2430018"/>
                  </a:cubicBezTo>
                  <a:cubicBezTo>
                    <a:pt x="11608436" y="2406015"/>
                    <a:pt x="11596498" y="2390013"/>
                    <a:pt x="11596498" y="2390013"/>
                  </a:cubicBezTo>
                  <a:cubicBezTo>
                    <a:pt x="11616564" y="2374011"/>
                    <a:pt x="11636502" y="2358009"/>
                    <a:pt x="11664570" y="2337943"/>
                  </a:cubicBezTo>
                  <a:cubicBezTo>
                    <a:pt x="11664570" y="2333879"/>
                    <a:pt x="11668634" y="2309876"/>
                    <a:pt x="11680572" y="2305939"/>
                  </a:cubicBezTo>
                  <a:cubicBezTo>
                    <a:pt x="11704575" y="2293874"/>
                    <a:pt x="11712576" y="2313940"/>
                    <a:pt x="11720577" y="2334006"/>
                  </a:cubicBezTo>
                  <a:cubicBezTo>
                    <a:pt x="11724640" y="2346071"/>
                    <a:pt x="11748644" y="2350008"/>
                    <a:pt x="11764646" y="2354072"/>
                  </a:cubicBezTo>
                  <a:cubicBezTo>
                    <a:pt x="11780648" y="2358136"/>
                    <a:pt x="11800714" y="2358136"/>
                    <a:pt x="11820652" y="2354072"/>
                  </a:cubicBezTo>
                  <a:cubicBezTo>
                    <a:pt x="11852657" y="2354072"/>
                    <a:pt x="11884661" y="2350008"/>
                    <a:pt x="11928729" y="2346071"/>
                  </a:cubicBezTo>
                  <a:cubicBezTo>
                    <a:pt x="11896726" y="2338070"/>
                    <a:pt x="11872723" y="2330069"/>
                    <a:pt x="11852657" y="2326005"/>
                  </a:cubicBezTo>
                  <a:cubicBezTo>
                    <a:pt x="11852657" y="2321941"/>
                    <a:pt x="11852657" y="2318004"/>
                    <a:pt x="11848593" y="2313940"/>
                  </a:cubicBezTo>
                  <a:cubicBezTo>
                    <a:pt x="11880597" y="2305939"/>
                    <a:pt x="11912601" y="2297938"/>
                    <a:pt x="11940668" y="2289937"/>
                  </a:cubicBezTo>
                  <a:cubicBezTo>
                    <a:pt x="11972672" y="2297938"/>
                    <a:pt x="12000739" y="2310003"/>
                    <a:pt x="12024741" y="2318004"/>
                  </a:cubicBezTo>
                  <a:cubicBezTo>
                    <a:pt x="12032743" y="2390013"/>
                    <a:pt x="12080749" y="2330069"/>
                    <a:pt x="12108815" y="2338070"/>
                  </a:cubicBezTo>
                  <a:cubicBezTo>
                    <a:pt x="12100814" y="2322068"/>
                    <a:pt x="12088750" y="2306066"/>
                    <a:pt x="12076812" y="2286000"/>
                  </a:cubicBezTo>
                  <a:cubicBezTo>
                    <a:pt x="12128882" y="2294001"/>
                    <a:pt x="12180952" y="2294001"/>
                    <a:pt x="12216893" y="2334006"/>
                  </a:cubicBezTo>
                  <a:cubicBezTo>
                    <a:pt x="12220957" y="2338070"/>
                    <a:pt x="12236959" y="2334006"/>
                    <a:pt x="12244960" y="2329942"/>
                  </a:cubicBezTo>
                  <a:cubicBezTo>
                    <a:pt x="12257025" y="2334006"/>
                    <a:pt x="12276964" y="2342007"/>
                    <a:pt x="12284964" y="2337943"/>
                  </a:cubicBezTo>
                  <a:cubicBezTo>
                    <a:pt x="12297029" y="2325878"/>
                    <a:pt x="12297029" y="2305939"/>
                    <a:pt x="12308968" y="2281936"/>
                  </a:cubicBezTo>
                  <a:cubicBezTo>
                    <a:pt x="12337035" y="2329942"/>
                    <a:pt x="12364975" y="2302002"/>
                    <a:pt x="12393041" y="2281936"/>
                  </a:cubicBezTo>
                  <a:cubicBezTo>
                    <a:pt x="12388977" y="2294001"/>
                    <a:pt x="12388977" y="2302002"/>
                    <a:pt x="12388977" y="2302002"/>
                  </a:cubicBezTo>
                  <a:cubicBezTo>
                    <a:pt x="12412981" y="2314067"/>
                    <a:pt x="12433047" y="2322068"/>
                    <a:pt x="12460987" y="2334006"/>
                  </a:cubicBezTo>
                  <a:cubicBezTo>
                    <a:pt x="12481052" y="2326005"/>
                    <a:pt x="12505056" y="2297938"/>
                    <a:pt x="12540997" y="2326005"/>
                  </a:cubicBezTo>
                  <a:cubicBezTo>
                    <a:pt x="12545061" y="2330069"/>
                    <a:pt x="12561063" y="2321941"/>
                    <a:pt x="12573001" y="2321941"/>
                  </a:cubicBezTo>
                  <a:cubicBezTo>
                    <a:pt x="12585065" y="2317877"/>
                    <a:pt x="12593066" y="2317877"/>
                    <a:pt x="12597003" y="2313940"/>
                  </a:cubicBezTo>
                  <a:cubicBezTo>
                    <a:pt x="12605004" y="2285873"/>
                    <a:pt x="12609069" y="2261870"/>
                    <a:pt x="12621007" y="2237867"/>
                  </a:cubicBezTo>
                  <a:cubicBezTo>
                    <a:pt x="12632945" y="2213864"/>
                    <a:pt x="12629008" y="2189861"/>
                    <a:pt x="12605004" y="2181860"/>
                  </a:cubicBezTo>
                  <a:cubicBezTo>
                    <a:pt x="12597003" y="2177796"/>
                    <a:pt x="12589002" y="2177796"/>
                    <a:pt x="12584939" y="2173859"/>
                  </a:cubicBezTo>
                  <a:cubicBezTo>
                    <a:pt x="12621007" y="2137791"/>
                    <a:pt x="12653011" y="2113788"/>
                    <a:pt x="12705081" y="2129790"/>
                  </a:cubicBezTo>
                  <a:cubicBezTo>
                    <a:pt x="12717146" y="2133854"/>
                    <a:pt x="12733148" y="2117725"/>
                    <a:pt x="12753087" y="2105787"/>
                  </a:cubicBezTo>
                  <a:cubicBezTo>
                    <a:pt x="12741022" y="2093722"/>
                    <a:pt x="12733021" y="2089785"/>
                    <a:pt x="12725020" y="2085721"/>
                  </a:cubicBezTo>
                  <a:cubicBezTo>
                    <a:pt x="12757024" y="2017649"/>
                    <a:pt x="12809094" y="2061718"/>
                    <a:pt x="12857100" y="2061718"/>
                  </a:cubicBezTo>
                  <a:cubicBezTo>
                    <a:pt x="12841098" y="2049653"/>
                    <a:pt x="12833097" y="2037715"/>
                    <a:pt x="12825096" y="2033651"/>
                  </a:cubicBezTo>
                  <a:cubicBezTo>
                    <a:pt x="12849099" y="2021586"/>
                    <a:pt x="12873102" y="2013585"/>
                    <a:pt x="12893168" y="2001647"/>
                  </a:cubicBezTo>
                  <a:cubicBezTo>
                    <a:pt x="12897232" y="1985645"/>
                    <a:pt x="12893168" y="1969643"/>
                    <a:pt x="12897232" y="1961642"/>
                  </a:cubicBezTo>
                  <a:cubicBezTo>
                    <a:pt x="12917298" y="1929638"/>
                    <a:pt x="12905233" y="1905635"/>
                    <a:pt x="12873228" y="1889633"/>
                  </a:cubicBezTo>
                  <a:cubicBezTo>
                    <a:pt x="12861164" y="1881632"/>
                    <a:pt x="12849226" y="1865630"/>
                    <a:pt x="12841225" y="1853565"/>
                  </a:cubicBezTo>
                  <a:cubicBezTo>
                    <a:pt x="12853290" y="1853565"/>
                    <a:pt x="12869291" y="1849501"/>
                    <a:pt x="12885294" y="1849501"/>
                  </a:cubicBezTo>
                  <a:lnTo>
                    <a:pt x="12885294" y="1801495"/>
                  </a:lnTo>
                  <a:cubicBezTo>
                    <a:pt x="12893295" y="1801495"/>
                    <a:pt x="12901296" y="1801495"/>
                    <a:pt x="12909297" y="1805559"/>
                  </a:cubicBezTo>
                  <a:cubicBezTo>
                    <a:pt x="12913361" y="1757553"/>
                    <a:pt x="12917298" y="1709547"/>
                    <a:pt x="12925299" y="1657477"/>
                  </a:cubicBezTo>
                  <a:cubicBezTo>
                    <a:pt x="12881229" y="1633474"/>
                    <a:pt x="12905233" y="1605407"/>
                    <a:pt x="12929363" y="1569466"/>
                  </a:cubicBezTo>
                  <a:cubicBezTo>
                    <a:pt x="12929363" y="1569466"/>
                    <a:pt x="12921362" y="1565402"/>
                    <a:pt x="12913361" y="1565402"/>
                  </a:cubicBezTo>
                  <a:cubicBezTo>
                    <a:pt x="12917425" y="1549400"/>
                    <a:pt x="12925426" y="1533398"/>
                    <a:pt x="12929363" y="1517396"/>
                  </a:cubicBezTo>
                  <a:cubicBezTo>
                    <a:pt x="12937364" y="1485392"/>
                    <a:pt x="12925299" y="1481328"/>
                    <a:pt x="12889358" y="1497330"/>
                  </a:cubicBezTo>
                  <a:cubicBezTo>
                    <a:pt x="12885294" y="1489329"/>
                    <a:pt x="12881357" y="1477264"/>
                    <a:pt x="12873356" y="1469263"/>
                  </a:cubicBezTo>
                  <a:cubicBezTo>
                    <a:pt x="12869291" y="1473327"/>
                    <a:pt x="12869291" y="1477264"/>
                    <a:pt x="12865354" y="1481328"/>
                  </a:cubicBezTo>
                  <a:cubicBezTo>
                    <a:pt x="12849353" y="1477264"/>
                    <a:pt x="12837288" y="1469263"/>
                    <a:pt x="12821286" y="1465326"/>
                  </a:cubicBezTo>
                  <a:cubicBezTo>
                    <a:pt x="12741276" y="1433322"/>
                    <a:pt x="12657202" y="1441323"/>
                    <a:pt x="12577064" y="1437259"/>
                  </a:cubicBezTo>
                  <a:cubicBezTo>
                    <a:pt x="12565000" y="1437259"/>
                    <a:pt x="12548998" y="1449324"/>
                    <a:pt x="12537060" y="1449324"/>
                  </a:cubicBezTo>
                  <a:cubicBezTo>
                    <a:pt x="12489053" y="1445260"/>
                    <a:pt x="12444985" y="1429258"/>
                    <a:pt x="12400915" y="1425321"/>
                  </a:cubicBezTo>
                  <a:cubicBezTo>
                    <a:pt x="12340845" y="1421257"/>
                    <a:pt x="12280774" y="1421257"/>
                    <a:pt x="12220829" y="1421257"/>
                  </a:cubicBezTo>
                  <a:cubicBezTo>
                    <a:pt x="12176761" y="1421257"/>
                    <a:pt x="12168760" y="1397254"/>
                    <a:pt x="12172824" y="1365250"/>
                  </a:cubicBezTo>
                  <a:cubicBezTo>
                    <a:pt x="12188826" y="1353185"/>
                    <a:pt x="12204827" y="1329182"/>
                    <a:pt x="12204827" y="1325245"/>
                  </a:cubicBezTo>
                  <a:cubicBezTo>
                    <a:pt x="12152758" y="1285240"/>
                    <a:pt x="12200764" y="1257173"/>
                    <a:pt x="12212828" y="1225169"/>
                  </a:cubicBezTo>
                  <a:cubicBezTo>
                    <a:pt x="12208764" y="1145159"/>
                    <a:pt x="12204827" y="1065022"/>
                    <a:pt x="12200764" y="980948"/>
                  </a:cubicBezTo>
                  <a:cubicBezTo>
                    <a:pt x="12208764" y="976884"/>
                    <a:pt x="12224766" y="972947"/>
                    <a:pt x="12236832" y="968883"/>
                  </a:cubicBezTo>
                  <a:cubicBezTo>
                    <a:pt x="12232768" y="956818"/>
                    <a:pt x="12224766" y="944880"/>
                    <a:pt x="12224766" y="932815"/>
                  </a:cubicBezTo>
                  <a:cubicBezTo>
                    <a:pt x="12236832" y="884809"/>
                    <a:pt x="12240769" y="836803"/>
                    <a:pt x="12188699" y="800735"/>
                  </a:cubicBezTo>
                  <a:cubicBezTo>
                    <a:pt x="12212702" y="784733"/>
                    <a:pt x="12232768" y="772668"/>
                    <a:pt x="12256771" y="756666"/>
                  </a:cubicBezTo>
                  <a:cubicBezTo>
                    <a:pt x="12252707" y="752602"/>
                    <a:pt x="12248770" y="744601"/>
                    <a:pt x="12248770" y="740664"/>
                  </a:cubicBezTo>
                  <a:cubicBezTo>
                    <a:pt x="12248770" y="736727"/>
                    <a:pt x="12244706" y="736600"/>
                    <a:pt x="12240769" y="736600"/>
                  </a:cubicBezTo>
                  <a:cubicBezTo>
                    <a:pt x="12200764" y="736600"/>
                    <a:pt x="12184762" y="728599"/>
                    <a:pt x="12180698" y="688594"/>
                  </a:cubicBezTo>
                  <a:cubicBezTo>
                    <a:pt x="12180698" y="680593"/>
                    <a:pt x="12180698" y="668528"/>
                    <a:pt x="12188699" y="660527"/>
                  </a:cubicBezTo>
                  <a:cubicBezTo>
                    <a:pt x="12204701" y="648462"/>
                    <a:pt x="12220702" y="636524"/>
                    <a:pt x="12240769" y="628523"/>
                  </a:cubicBezTo>
                  <a:cubicBezTo>
                    <a:pt x="12248770" y="624459"/>
                    <a:pt x="12264772" y="628523"/>
                    <a:pt x="12272773" y="632587"/>
                  </a:cubicBezTo>
                  <a:cubicBezTo>
                    <a:pt x="12316841" y="656590"/>
                    <a:pt x="12320778" y="656590"/>
                    <a:pt x="12328779" y="604520"/>
                  </a:cubicBezTo>
                  <a:cubicBezTo>
                    <a:pt x="12336781" y="608584"/>
                    <a:pt x="12344782" y="612521"/>
                    <a:pt x="12356847" y="616585"/>
                  </a:cubicBezTo>
                  <a:cubicBezTo>
                    <a:pt x="12352783" y="600583"/>
                    <a:pt x="12352783" y="588518"/>
                    <a:pt x="12344782" y="576580"/>
                  </a:cubicBezTo>
                  <a:cubicBezTo>
                    <a:pt x="12344782" y="572516"/>
                    <a:pt x="12336781" y="568579"/>
                    <a:pt x="12328779" y="564515"/>
                  </a:cubicBezTo>
                  <a:cubicBezTo>
                    <a:pt x="12336781" y="560451"/>
                    <a:pt x="12344782" y="552450"/>
                    <a:pt x="12352783" y="556514"/>
                  </a:cubicBezTo>
                  <a:cubicBezTo>
                    <a:pt x="12392788" y="568579"/>
                    <a:pt x="12416790" y="540512"/>
                    <a:pt x="12444858" y="524510"/>
                  </a:cubicBezTo>
                  <a:cubicBezTo>
                    <a:pt x="12420854" y="492506"/>
                    <a:pt x="12396852" y="464439"/>
                    <a:pt x="12376786" y="432435"/>
                  </a:cubicBezTo>
                  <a:cubicBezTo>
                    <a:pt x="12408789" y="416433"/>
                    <a:pt x="12432793" y="408432"/>
                    <a:pt x="12456796" y="396367"/>
                  </a:cubicBezTo>
                  <a:cubicBezTo>
                    <a:pt x="12404726" y="308356"/>
                    <a:pt x="12404726" y="308356"/>
                    <a:pt x="12440794" y="272288"/>
                  </a:cubicBezTo>
                  <a:cubicBezTo>
                    <a:pt x="12440794" y="268224"/>
                    <a:pt x="12436729" y="264287"/>
                    <a:pt x="12436729" y="260223"/>
                  </a:cubicBezTo>
                  <a:cubicBezTo>
                    <a:pt x="12424664" y="264287"/>
                    <a:pt x="12408663" y="268224"/>
                    <a:pt x="12396725" y="276225"/>
                  </a:cubicBezTo>
                  <a:lnTo>
                    <a:pt x="12392661" y="272161"/>
                  </a:lnTo>
                  <a:cubicBezTo>
                    <a:pt x="12408663" y="256159"/>
                    <a:pt x="12424664" y="244094"/>
                    <a:pt x="12440666" y="228092"/>
                  </a:cubicBezTo>
                  <a:cubicBezTo>
                    <a:pt x="12440666" y="216027"/>
                    <a:pt x="12448668" y="188087"/>
                    <a:pt x="12440666" y="180086"/>
                  </a:cubicBezTo>
                  <a:cubicBezTo>
                    <a:pt x="12408663" y="152019"/>
                    <a:pt x="12444731" y="124079"/>
                    <a:pt x="12436602" y="96012"/>
                  </a:cubicBezTo>
                  <a:cubicBezTo>
                    <a:pt x="12432539" y="88011"/>
                    <a:pt x="12436602" y="67945"/>
                    <a:pt x="12432539" y="67945"/>
                  </a:cubicBezTo>
                  <a:cubicBezTo>
                    <a:pt x="12408536" y="55880"/>
                    <a:pt x="12380469" y="35941"/>
                    <a:pt x="12352528" y="35941"/>
                  </a:cubicBezTo>
                  <a:cubicBezTo>
                    <a:pt x="12288521" y="31877"/>
                    <a:pt x="12224386" y="40005"/>
                    <a:pt x="12160377" y="40005"/>
                  </a:cubicBezTo>
                  <a:lnTo>
                    <a:pt x="11956923" y="40005"/>
                  </a:lnTo>
                  <a:cubicBezTo>
                    <a:pt x="11908917" y="40005"/>
                    <a:pt x="11868912" y="27940"/>
                    <a:pt x="11820779" y="16002"/>
                  </a:cubicBezTo>
                  <a:cubicBezTo>
                    <a:pt x="11764772" y="0"/>
                    <a:pt x="11704701" y="11938"/>
                    <a:pt x="11644630" y="16002"/>
                  </a:cubicBezTo>
                  <a:cubicBezTo>
                    <a:pt x="11516487" y="20066"/>
                    <a:pt x="11388471" y="20066"/>
                    <a:pt x="11260328" y="24003"/>
                  </a:cubicBezTo>
                  <a:cubicBezTo>
                    <a:pt x="11200257" y="24003"/>
                    <a:pt x="11136249" y="32004"/>
                    <a:pt x="11076178" y="36068"/>
                  </a:cubicBezTo>
                  <a:cubicBezTo>
                    <a:pt x="11000105" y="40132"/>
                    <a:pt x="10924032" y="36068"/>
                    <a:pt x="10847959" y="40132"/>
                  </a:cubicBezTo>
                  <a:cubicBezTo>
                    <a:pt x="10767949" y="44196"/>
                    <a:pt x="10687812" y="52197"/>
                    <a:pt x="10607802" y="56134"/>
                  </a:cubicBezTo>
                  <a:cubicBezTo>
                    <a:pt x="10511790" y="60198"/>
                    <a:pt x="10415651" y="60198"/>
                    <a:pt x="10319639" y="64135"/>
                  </a:cubicBezTo>
                  <a:lnTo>
                    <a:pt x="10019411" y="76200"/>
                  </a:lnTo>
                  <a:cubicBezTo>
                    <a:pt x="9927336" y="80264"/>
                    <a:pt x="9839325" y="80264"/>
                    <a:pt x="9747250" y="80264"/>
                  </a:cubicBezTo>
                  <a:cubicBezTo>
                    <a:pt x="9679178" y="80264"/>
                    <a:pt x="9607169" y="84328"/>
                    <a:pt x="9539097" y="88265"/>
                  </a:cubicBezTo>
                  <a:lnTo>
                    <a:pt x="9334881" y="100330"/>
                  </a:lnTo>
                  <a:cubicBezTo>
                    <a:pt x="9286875" y="104394"/>
                    <a:pt x="9238869" y="104394"/>
                    <a:pt x="9186799" y="108331"/>
                  </a:cubicBezTo>
                  <a:cubicBezTo>
                    <a:pt x="9106789" y="112395"/>
                    <a:pt x="9026652" y="112395"/>
                    <a:pt x="8946643" y="116332"/>
                  </a:cubicBezTo>
                  <a:cubicBezTo>
                    <a:pt x="8854568" y="120396"/>
                    <a:pt x="8766556" y="128397"/>
                    <a:pt x="8678418" y="132334"/>
                  </a:cubicBezTo>
                  <a:cubicBezTo>
                    <a:pt x="8586343" y="140335"/>
                    <a:pt x="8498332" y="148336"/>
                    <a:pt x="8406257" y="156337"/>
                  </a:cubicBezTo>
                  <a:cubicBezTo>
                    <a:pt x="8370189" y="160401"/>
                    <a:pt x="8334248" y="160401"/>
                    <a:pt x="8294116" y="164338"/>
                  </a:cubicBezTo>
                  <a:lnTo>
                    <a:pt x="8178038" y="164338"/>
                  </a:lnTo>
                  <a:cubicBezTo>
                    <a:pt x="8045958" y="172339"/>
                    <a:pt x="7917815" y="184404"/>
                    <a:pt x="7785735" y="192405"/>
                  </a:cubicBezTo>
                  <a:cubicBezTo>
                    <a:pt x="7705725" y="196469"/>
                    <a:pt x="7621651" y="200406"/>
                    <a:pt x="7541514" y="208407"/>
                  </a:cubicBezTo>
                  <a:cubicBezTo>
                    <a:pt x="7493508" y="212471"/>
                    <a:pt x="7441438" y="220472"/>
                    <a:pt x="7393432" y="224409"/>
                  </a:cubicBezTo>
                  <a:lnTo>
                    <a:pt x="7069201" y="248412"/>
                  </a:lnTo>
                  <a:cubicBezTo>
                    <a:pt x="7001129" y="252476"/>
                    <a:pt x="6937121" y="268478"/>
                    <a:pt x="6873113" y="272415"/>
                  </a:cubicBezTo>
                  <a:cubicBezTo>
                    <a:pt x="6773037" y="280416"/>
                    <a:pt x="6668897" y="284480"/>
                    <a:pt x="6568821" y="292481"/>
                  </a:cubicBezTo>
                  <a:cubicBezTo>
                    <a:pt x="6544818" y="292481"/>
                    <a:pt x="6516751" y="296545"/>
                    <a:pt x="6492748" y="296545"/>
                  </a:cubicBezTo>
                  <a:cubicBezTo>
                    <a:pt x="6404737" y="304546"/>
                    <a:pt x="6320663" y="312547"/>
                    <a:pt x="6232525" y="320548"/>
                  </a:cubicBezTo>
                  <a:cubicBezTo>
                    <a:pt x="6184519" y="324612"/>
                    <a:pt x="6132449" y="332613"/>
                    <a:pt x="6084443" y="336550"/>
                  </a:cubicBezTo>
                  <a:cubicBezTo>
                    <a:pt x="6024372" y="340614"/>
                    <a:pt x="5964301" y="344551"/>
                    <a:pt x="5908294" y="348615"/>
                  </a:cubicBezTo>
                  <a:cubicBezTo>
                    <a:pt x="5796153" y="360680"/>
                    <a:pt x="5680075" y="372618"/>
                    <a:pt x="5568061" y="384683"/>
                  </a:cubicBezTo>
                  <a:cubicBezTo>
                    <a:pt x="5547995" y="388747"/>
                    <a:pt x="5531993" y="400685"/>
                    <a:pt x="5512054" y="400685"/>
                  </a:cubicBezTo>
                  <a:cubicBezTo>
                    <a:pt x="5419979" y="408686"/>
                    <a:pt x="5327904" y="408686"/>
                    <a:pt x="5239893" y="420751"/>
                  </a:cubicBezTo>
                  <a:cubicBezTo>
                    <a:pt x="5191887" y="428752"/>
                    <a:pt x="5139817" y="408686"/>
                    <a:pt x="5095748" y="448818"/>
                  </a:cubicBezTo>
                  <a:cubicBezTo>
                    <a:pt x="5079746" y="460883"/>
                    <a:pt x="5035677" y="440817"/>
                    <a:pt x="5007737" y="444754"/>
                  </a:cubicBezTo>
                  <a:cubicBezTo>
                    <a:pt x="4895596" y="456819"/>
                    <a:pt x="4783582" y="472821"/>
                    <a:pt x="4675505" y="484759"/>
                  </a:cubicBezTo>
                  <a:cubicBezTo>
                    <a:pt x="4587494" y="496824"/>
                    <a:pt x="4503420" y="504825"/>
                    <a:pt x="4415282" y="516763"/>
                  </a:cubicBezTo>
                  <a:cubicBezTo>
                    <a:pt x="4383278" y="520827"/>
                    <a:pt x="4351274" y="532765"/>
                    <a:pt x="4323207" y="536829"/>
                  </a:cubicBezTo>
                  <a:cubicBezTo>
                    <a:pt x="4243197" y="544830"/>
                    <a:pt x="4163060" y="552831"/>
                    <a:pt x="4086987" y="560832"/>
                  </a:cubicBezTo>
                  <a:cubicBezTo>
                    <a:pt x="4086987" y="576834"/>
                    <a:pt x="4086987" y="584835"/>
                    <a:pt x="4082923" y="592836"/>
                  </a:cubicBezTo>
                  <a:cubicBezTo>
                    <a:pt x="4074922" y="584835"/>
                    <a:pt x="4066921" y="572770"/>
                    <a:pt x="4058920" y="556768"/>
                  </a:cubicBezTo>
                  <a:cubicBezTo>
                    <a:pt x="4042918" y="600837"/>
                    <a:pt x="4010914" y="572770"/>
                    <a:pt x="3986911" y="576834"/>
                  </a:cubicBezTo>
                  <a:cubicBezTo>
                    <a:pt x="3942842" y="584835"/>
                    <a:pt x="3894836" y="596900"/>
                    <a:pt x="3850767" y="600837"/>
                  </a:cubicBezTo>
                  <a:cubicBezTo>
                    <a:pt x="3770757" y="612902"/>
                    <a:pt x="3690620" y="620903"/>
                    <a:pt x="3610610" y="628904"/>
                  </a:cubicBezTo>
                  <a:cubicBezTo>
                    <a:pt x="3542538" y="636905"/>
                    <a:pt x="3474466" y="652907"/>
                    <a:pt x="3406394" y="664972"/>
                  </a:cubicBezTo>
                  <a:cubicBezTo>
                    <a:pt x="3290316" y="685038"/>
                    <a:pt x="3170174" y="696976"/>
                    <a:pt x="3054096" y="717042"/>
                  </a:cubicBezTo>
                  <a:cubicBezTo>
                    <a:pt x="2974086" y="729107"/>
                    <a:pt x="2893949" y="749046"/>
                    <a:pt x="2809875" y="761111"/>
                  </a:cubicBezTo>
                  <a:cubicBezTo>
                    <a:pt x="2725801" y="777113"/>
                    <a:pt x="2637790" y="789178"/>
                    <a:pt x="2553716" y="805180"/>
                  </a:cubicBezTo>
                  <a:cubicBezTo>
                    <a:pt x="2493645" y="817245"/>
                    <a:pt x="2433574" y="833247"/>
                    <a:pt x="2373630" y="845185"/>
                  </a:cubicBezTo>
                  <a:cubicBezTo>
                    <a:pt x="2253488" y="865251"/>
                    <a:pt x="2129409" y="885190"/>
                    <a:pt x="2009394" y="905256"/>
                  </a:cubicBezTo>
                  <a:cubicBezTo>
                    <a:pt x="1965325" y="913257"/>
                    <a:pt x="1925320" y="929259"/>
                    <a:pt x="1881251" y="937260"/>
                  </a:cubicBezTo>
                  <a:cubicBezTo>
                    <a:pt x="1805178" y="953262"/>
                    <a:pt x="1729105" y="961263"/>
                    <a:pt x="1653032" y="977265"/>
                  </a:cubicBezTo>
                  <a:cubicBezTo>
                    <a:pt x="1597025" y="989330"/>
                    <a:pt x="1544955" y="1009269"/>
                    <a:pt x="1492885" y="1017270"/>
                  </a:cubicBezTo>
                  <a:cubicBezTo>
                    <a:pt x="1380744" y="1041273"/>
                    <a:pt x="1268730" y="1057275"/>
                    <a:pt x="1156589" y="1077341"/>
                  </a:cubicBezTo>
                  <a:cubicBezTo>
                    <a:pt x="1108583" y="1085342"/>
                    <a:pt x="1060577" y="1101344"/>
                    <a:pt x="1012444" y="1113409"/>
                  </a:cubicBezTo>
                  <a:cubicBezTo>
                    <a:pt x="936371" y="1133475"/>
                    <a:pt x="856361" y="1149477"/>
                    <a:pt x="780288" y="1169416"/>
                  </a:cubicBezTo>
                  <a:cubicBezTo>
                    <a:pt x="760222" y="1173480"/>
                    <a:pt x="740283" y="1185418"/>
                    <a:pt x="716280" y="1189482"/>
                  </a:cubicBezTo>
                  <a:cubicBezTo>
                    <a:pt x="692277" y="1193546"/>
                    <a:pt x="668274" y="1193546"/>
                    <a:pt x="644271" y="1197483"/>
                  </a:cubicBezTo>
                  <a:cubicBezTo>
                    <a:pt x="596265" y="1209548"/>
                    <a:pt x="548259" y="1221486"/>
                    <a:pt x="504190" y="1233551"/>
                  </a:cubicBezTo>
                  <a:cubicBezTo>
                    <a:pt x="408178" y="1257554"/>
                    <a:pt x="360045" y="1265555"/>
                    <a:pt x="316103" y="1289558"/>
                  </a:cubicBezTo>
                  <a:cubicBezTo>
                    <a:pt x="276098" y="1309624"/>
                    <a:pt x="220091" y="1305560"/>
                    <a:pt x="203962" y="1369568"/>
                  </a:cubicBezTo>
                  <a:cubicBezTo>
                    <a:pt x="195961" y="1389634"/>
                    <a:pt x="175895" y="1401572"/>
                    <a:pt x="211963" y="1409573"/>
                  </a:cubicBezTo>
                  <a:cubicBezTo>
                    <a:pt x="216027" y="1409573"/>
                    <a:pt x="224028" y="1421638"/>
                    <a:pt x="219964" y="1425575"/>
                  </a:cubicBezTo>
                  <a:cubicBezTo>
                    <a:pt x="211963" y="1449578"/>
                    <a:pt x="203962" y="1473581"/>
                    <a:pt x="195961" y="1505585"/>
                  </a:cubicBezTo>
                  <a:cubicBezTo>
                    <a:pt x="195961" y="1505585"/>
                    <a:pt x="203962" y="1509649"/>
                    <a:pt x="211963" y="1517650"/>
                  </a:cubicBezTo>
                  <a:cubicBezTo>
                    <a:pt x="187960" y="1541653"/>
                    <a:pt x="187960" y="1629791"/>
                    <a:pt x="203962" y="1657731"/>
                  </a:cubicBezTo>
                  <a:cubicBezTo>
                    <a:pt x="211963" y="1673733"/>
                    <a:pt x="216027" y="1693799"/>
                    <a:pt x="219964" y="1713738"/>
                  </a:cubicBezTo>
                  <a:cubicBezTo>
                    <a:pt x="171958" y="1725803"/>
                    <a:pt x="227965" y="1753743"/>
                    <a:pt x="211963" y="1769745"/>
                  </a:cubicBezTo>
                  <a:cubicBezTo>
                    <a:pt x="219964" y="1769745"/>
                    <a:pt x="227965" y="1769745"/>
                    <a:pt x="240030" y="1773809"/>
                  </a:cubicBezTo>
                  <a:cubicBezTo>
                    <a:pt x="232029" y="1785874"/>
                    <a:pt x="224028" y="1793875"/>
                    <a:pt x="219964" y="1797812"/>
                  </a:cubicBezTo>
                  <a:cubicBezTo>
                    <a:pt x="227965" y="1805813"/>
                    <a:pt x="240030" y="1809877"/>
                    <a:pt x="248031" y="1817878"/>
                  </a:cubicBezTo>
                  <a:cubicBezTo>
                    <a:pt x="203962" y="1877949"/>
                    <a:pt x="203962" y="1905889"/>
                    <a:pt x="256032" y="1957959"/>
                  </a:cubicBezTo>
                  <a:cubicBezTo>
                    <a:pt x="260096" y="1962023"/>
                    <a:pt x="268097" y="1970024"/>
                    <a:pt x="268097" y="1973961"/>
                  </a:cubicBezTo>
                  <a:cubicBezTo>
                    <a:pt x="256032" y="2018030"/>
                    <a:pt x="260096" y="2058035"/>
                    <a:pt x="288163" y="2094103"/>
                  </a:cubicBezTo>
                  <a:cubicBezTo>
                    <a:pt x="288163" y="2094103"/>
                    <a:pt x="284099" y="2106168"/>
                    <a:pt x="276098" y="2114169"/>
                  </a:cubicBezTo>
                  <a:cubicBezTo>
                    <a:pt x="288163" y="2110105"/>
                    <a:pt x="296164" y="2106168"/>
                    <a:pt x="304165" y="2106168"/>
                  </a:cubicBezTo>
                  <a:lnTo>
                    <a:pt x="292100" y="2178177"/>
                  </a:lnTo>
                  <a:lnTo>
                    <a:pt x="336169" y="2178177"/>
                  </a:lnTo>
                  <a:cubicBezTo>
                    <a:pt x="348234" y="2194179"/>
                    <a:pt x="360172" y="2206244"/>
                    <a:pt x="360172" y="2210181"/>
                  </a:cubicBezTo>
                  <a:cubicBezTo>
                    <a:pt x="372237" y="2198116"/>
                    <a:pt x="380238" y="2194179"/>
                    <a:pt x="384175" y="2190115"/>
                  </a:cubicBezTo>
                  <a:cubicBezTo>
                    <a:pt x="404241" y="2222119"/>
                    <a:pt x="420243" y="2246122"/>
                    <a:pt x="432181" y="2270125"/>
                  </a:cubicBezTo>
                  <a:cubicBezTo>
                    <a:pt x="428117" y="2298192"/>
                    <a:pt x="420116" y="2322195"/>
                    <a:pt x="416179" y="2338197"/>
                  </a:cubicBezTo>
                  <a:cubicBezTo>
                    <a:pt x="396113" y="2338197"/>
                    <a:pt x="376174" y="2334133"/>
                    <a:pt x="364109" y="2342261"/>
                  </a:cubicBezTo>
                  <a:cubicBezTo>
                    <a:pt x="352044" y="2350389"/>
                    <a:pt x="352044" y="2370328"/>
                    <a:pt x="344043" y="2382266"/>
                  </a:cubicBezTo>
                  <a:cubicBezTo>
                    <a:pt x="344043" y="2386330"/>
                    <a:pt x="372110" y="2438273"/>
                    <a:pt x="368046" y="2442337"/>
                  </a:cubicBezTo>
                  <a:cubicBezTo>
                    <a:pt x="363982" y="2470404"/>
                    <a:pt x="355981" y="2498344"/>
                    <a:pt x="352044" y="2530348"/>
                  </a:cubicBezTo>
                  <a:cubicBezTo>
                    <a:pt x="368046" y="2542413"/>
                    <a:pt x="388112" y="2558415"/>
                    <a:pt x="404114" y="2570353"/>
                  </a:cubicBezTo>
                  <a:cubicBezTo>
                    <a:pt x="376047" y="2586355"/>
                    <a:pt x="356108" y="2602357"/>
                    <a:pt x="336042" y="2614422"/>
                  </a:cubicBezTo>
                  <a:cubicBezTo>
                    <a:pt x="344043" y="2618486"/>
                    <a:pt x="348107" y="2622423"/>
                    <a:pt x="356108" y="2626487"/>
                  </a:cubicBezTo>
                  <a:cubicBezTo>
                    <a:pt x="360172" y="2642489"/>
                    <a:pt x="368173" y="2658491"/>
                    <a:pt x="368173" y="2674493"/>
                  </a:cubicBezTo>
                  <a:cubicBezTo>
                    <a:pt x="368173" y="2690495"/>
                    <a:pt x="356108" y="2718562"/>
                    <a:pt x="364109" y="2722499"/>
                  </a:cubicBezTo>
                  <a:cubicBezTo>
                    <a:pt x="400177" y="2742565"/>
                    <a:pt x="380111" y="2802509"/>
                    <a:pt x="428117" y="2810510"/>
                  </a:cubicBezTo>
                  <a:cubicBezTo>
                    <a:pt x="432181" y="2810510"/>
                    <a:pt x="432181" y="2818511"/>
                    <a:pt x="440182" y="2826512"/>
                  </a:cubicBezTo>
                  <a:cubicBezTo>
                    <a:pt x="428117" y="2826512"/>
                    <a:pt x="420116" y="2826512"/>
                    <a:pt x="404114" y="2830576"/>
                  </a:cubicBezTo>
                  <a:cubicBezTo>
                    <a:pt x="448183" y="2862580"/>
                    <a:pt x="436118" y="2890647"/>
                    <a:pt x="420116" y="2914650"/>
                  </a:cubicBezTo>
                  <a:cubicBezTo>
                    <a:pt x="404114" y="2918714"/>
                    <a:pt x="392049" y="2922651"/>
                    <a:pt x="380111" y="2926715"/>
                  </a:cubicBezTo>
                  <a:cubicBezTo>
                    <a:pt x="384175" y="2934716"/>
                    <a:pt x="384175" y="2938780"/>
                    <a:pt x="388112" y="2946781"/>
                  </a:cubicBezTo>
                  <a:cubicBezTo>
                    <a:pt x="392176" y="2950845"/>
                    <a:pt x="412115" y="3002788"/>
                    <a:pt x="412115" y="3010789"/>
                  </a:cubicBezTo>
                  <a:cubicBezTo>
                    <a:pt x="404114" y="3030855"/>
                    <a:pt x="400050" y="3050794"/>
                    <a:pt x="396113" y="3070860"/>
                  </a:cubicBezTo>
                  <a:cubicBezTo>
                    <a:pt x="420116" y="3070860"/>
                    <a:pt x="440182" y="3074924"/>
                    <a:pt x="448183" y="3074924"/>
                  </a:cubicBezTo>
                  <a:cubicBezTo>
                    <a:pt x="440182" y="3078988"/>
                    <a:pt x="428117" y="3086989"/>
                    <a:pt x="420116" y="3090926"/>
                  </a:cubicBezTo>
                  <a:cubicBezTo>
                    <a:pt x="424180" y="3098927"/>
                    <a:pt x="428117" y="3106928"/>
                    <a:pt x="436118" y="3110992"/>
                  </a:cubicBezTo>
                  <a:cubicBezTo>
                    <a:pt x="468122" y="3106928"/>
                    <a:pt x="500126" y="3102991"/>
                    <a:pt x="536194" y="3098927"/>
                  </a:cubicBezTo>
                  <a:cubicBezTo>
                    <a:pt x="532130" y="3118993"/>
                    <a:pt x="528193" y="3134995"/>
                    <a:pt x="520192" y="3150997"/>
                  </a:cubicBezTo>
                  <a:cubicBezTo>
                    <a:pt x="540258" y="3150997"/>
                    <a:pt x="564261" y="3155061"/>
                    <a:pt x="584200" y="3155061"/>
                  </a:cubicBezTo>
                  <a:lnTo>
                    <a:pt x="584200" y="3175127"/>
                  </a:lnTo>
                  <a:cubicBezTo>
                    <a:pt x="556133" y="3179191"/>
                    <a:pt x="528193" y="3187192"/>
                    <a:pt x="504190" y="3191129"/>
                  </a:cubicBezTo>
                  <a:cubicBezTo>
                    <a:pt x="604266" y="3239135"/>
                    <a:pt x="696341" y="3195193"/>
                    <a:pt x="804418" y="3179064"/>
                  </a:cubicBezTo>
                  <a:cubicBezTo>
                    <a:pt x="824484" y="3199130"/>
                    <a:pt x="844423" y="3183128"/>
                    <a:pt x="860425" y="3150997"/>
                  </a:cubicBezTo>
                  <a:cubicBezTo>
                    <a:pt x="880491" y="3179064"/>
                    <a:pt x="896493" y="3171063"/>
                    <a:pt x="936498" y="3114929"/>
                  </a:cubicBezTo>
                  <a:cubicBezTo>
                    <a:pt x="940562" y="3114929"/>
                    <a:pt x="944499" y="3118993"/>
                    <a:pt x="948563" y="3118993"/>
                  </a:cubicBezTo>
                  <a:cubicBezTo>
                    <a:pt x="944499" y="3134995"/>
                    <a:pt x="936498" y="3147060"/>
                    <a:pt x="932561" y="3163062"/>
                  </a:cubicBezTo>
                  <a:cubicBezTo>
                    <a:pt x="956564" y="3155061"/>
                    <a:pt x="976630" y="3150997"/>
                    <a:pt x="1000633" y="3142996"/>
                  </a:cubicBezTo>
                  <a:lnTo>
                    <a:pt x="1084707" y="3130931"/>
                  </a:lnTo>
                  <a:cubicBezTo>
                    <a:pt x="1128776" y="3122930"/>
                    <a:pt x="1172718" y="3118866"/>
                    <a:pt x="1212850" y="3110865"/>
                  </a:cubicBezTo>
                  <a:cubicBezTo>
                    <a:pt x="1228852" y="3106801"/>
                    <a:pt x="1244854" y="3094863"/>
                    <a:pt x="1260856" y="3090799"/>
                  </a:cubicBezTo>
                  <a:cubicBezTo>
                    <a:pt x="1276858" y="3086735"/>
                    <a:pt x="1300861" y="3074797"/>
                    <a:pt x="1308862" y="3082798"/>
                  </a:cubicBezTo>
                  <a:cubicBezTo>
                    <a:pt x="1340866" y="3110865"/>
                    <a:pt x="1368933" y="3142869"/>
                    <a:pt x="1400937" y="3170809"/>
                  </a:cubicBezTo>
                  <a:cubicBezTo>
                    <a:pt x="1405001" y="3162808"/>
                    <a:pt x="1408938" y="3150743"/>
                    <a:pt x="1408938" y="3150743"/>
                  </a:cubicBezTo>
                  <a:cubicBezTo>
                    <a:pt x="1437005" y="3158744"/>
                    <a:pt x="1456944" y="3162808"/>
                    <a:pt x="1485011" y="3170809"/>
                  </a:cubicBezTo>
                  <a:cubicBezTo>
                    <a:pt x="1489075" y="3182874"/>
                    <a:pt x="1497076" y="3198876"/>
                    <a:pt x="1497076" y="3206877"/>
                  </a:cubicBezTo>
                  <a:cubicBezTo>
                    <a:pt x="1541145" y="3210941"/>
                    <a:pt x="1577086" y="3214878"/>
                    <a:pt x="1609217" y="3218942"/>
                  </a:cubicBezTo>
                  <a:cubicBezTo>
                    <a:pt x="1609217" y="3223006"/>
                    <a:pt x="1613281" y="3226943"/>
                    <a:pt x="1613281" y="3231007"/>
                  </a:cubicBezTo>
                  <a:lnTo>
                    <a:pt x="1541272" y="3255010"/>
                  </a:lnTo>
                  <a:cubicBezTo>
                    <a:pt x="1537208" y="3242945"/>
                    <a:pt x="1533271" y="3239008"/>
                    <a:pt x="1525270" y="3218942"/>
                  </a:cubicBezTo>
                  <a:cubicBezTo>
                    <a:pt x="1529334" y="3263011"/>
                    <a:pt x="1533271" y="3290951"/>
                    <a:pt x="1533271" y="3327019"/>
                  </a:cubicBezTo>
                  <a:cubicBezTo>
                    <a:pt x="1569339" y="3298952"/>
                    <a:pt x="1617345" y="3331083"/>
                    <a:pt x="1641348" y="3282950"/>
                  </a:cubicBezTo>
                  <a:cubicBezTo>
                    <a:pt x="1641348" y="3278886"/>
                    <a:pt x="1657350" y="3278886"/>
                    <a:pt x="1661414" y="3282950"/>
                  </a:cubicBezTo>
                  <a:cubicBezTo>
                    <a:pt x="1693418" y="3287014"/>
                    <a:pt x="1725422" y="3290951"/>
                    <a:pt x="1757426" y="3298952"/>
                  </a:cubicBezTo>
                  <a:cubicBezTo>
                    <a:pt x="1753362" y="3290951"/>
                    <a:pt x="1753362" y="3282950"/>
                    <a:pt x="1749425" y="3274949"/>
                  </a:cubicBezTo>
                  <a:cubicBezTo>
                    <a:pt x="1769491" y="3279013"/>
                    <a:pt x="1785493" y="3282950"/>
                    <a:pt x="1797431" y="3287014"/>
                  </a:cubicBezTo>
                  <a:cubicBezTo>
                    <a:pt x="1797431" y="3291078"/>
                    <a:pt x="1801495" y="3295015"/>
                    <a:pt x="1801495" y="3299079"/>
                  </a:cubicBezTo>
                  <a:cubicBezTo>
                    <a:pt x="1773428" y="3315081"/>
                    <a:pt x="1745488" y="3335147"/>
                    <a:pt x="1717421" y="3351149"/>
                  </a:cubicBezTo>
                  <a:cubicBezTo>
                    <a:pt x="1673352" y="3379216"/>
                    <a:pt x="1633347" y="3415157"/>
                    <a:pt x="1589278" y="3427222"/>
                  </a:cubicBezTo>
                  <a:cubicBezTo>
                    <a:pt x="1513205" y="3443224"/>
                    <a:pt x="1437132" y="3471291"/>
                    <a:pt x="1357122" y="3475228"/>
                  </a:cubicBezTo>
                  <a:lnTo>
                    <a:pt x="1337056" y="3475228"/>
                  </a:lnTo>
                  <a:cubicBezTo>
                    <a:pt x="1252982" y="3491230"/>
                    <a:pt x="1172972" y="3507232"/>
                    <a:pt x="1088898" y="3523234"/>
                  </a:cubicBezTo>
                  <a:cubicBezTo>
                    <a:pt x="1076833" y="3527298"/>
                    <a:pt x="1068832" y="3531235"/>
                    <a:pt x="1056894" y="3531235"/>
                  </a:cubicBezTo>
                  <a:cubicBezTo>
                    <a:pt x="1004824" y="3539236"/>
                    <a:pt x="952754" y="3543300"/>
                    <a:pt x="904748" y="3551301"/>
                  </a:cubicBezTo>
                  <a:cubicBezTo>
                    <a:pt x="852678" y="3563366"/>
                    <a:pt x="796671" y="3571367"/>
                    <a:pt x="744601" y="3591306"/>
                  </a:cubicBezTo>
                  <a:cubicBezTo>
                    <a:pt x="704596" y="3603371"/>
                    <a:pt x="652526" y="3599307"/>
                    <a:pt x="636524" y="3639312"/>
                  </a:cubicBezTo>
                  <a:cubicBezTo>
                    <a:pt x="620522" y="3639312"/>
                    <a:pt x="604520" y="3635248"/>
                    <a:pt x="596519" y="3639312"/>
                  </a:cubicBezTo>
                  <a:cubicBezTo>
                    <a:pt x="536448" y="3663315"/>
                    <a:pt x="476377" y="3687318"/>
                    <a:pt x="420370" y="3715385"/>
                  </a:cubicBezTo>
                  <a:cubicBezTo>
                    <a:pt x="400304" y="3731387"/>
                    <a:pt x="384302" y="3739388"/>
                    <a:pt x="376301" y="3755390"/>
                  </a:cubicBezTo>
                  <a:cubicBezTo>
                    <a:pt x="372237" y="3767455"/>
                    <a:pt x="384302" y="3787394"/>
                    <a:pt x="388366" y="3795395"/>
                  </a:cubicBezTo>
                  <a:cubicBezTo>
                    <a:pt x="380365" y="3799459"/>
                    <a:pt x="364363" y="3803396"/>
                    <a:pt x="364363" y="3807460"/>
                  </a:cubicBezTo>
                  <a:cubicBezTo>
                    <a:pt x="364363" y="3831463"/>
                    <a:pt x="364363" y="3855466"/>
                    <a:pt x="372364" y="3875532"/>
                  </a:cubicBezTo>
                  <a:cubicBezTo>
                    <a:pt x="384429" y="3903599"/>
                    <a:pt x="420370" y="3927602"/>
                    <a:pt x="380365" y="3963543"/>
                  </a:cubicBezTo>
                  <a:cubicBezTo>
                    <a:pt x="372364" y="3967607"/>
                    <a:pt x="380365" y="3987546"/>
                    <a:pt x="380365" y="4003548"/>
                  </a:cubicBezTo>
                  <a:cubicBezTo>
                    <a:pt x="392430" y="3999484"/>
                    <a:pt x="400431" y="3999484"/>
                    <a:pt x="412369" y="3999484"/>
                  </a:cubicBezTo>
                  <a:cubicBezTo>
                    <a:pt x="372364" y="4067556"/>
                    <a:pt x="372364" y="4091559"/>
                    <a:pt x="412369" y="4103624"/>
                  </a:cubicBezTo>
                  <a:cubicBezTo>
                    <a:pt x="412369" y="4127627"/>
                    <a:pt x="404368" y="4151630"/>
                    <a:pt x="412369" y="4167632"/>
                  </a:cubicBezTo>
                  <a:cubicBezTo>
                    <a:pt x="436372" y="4207637"/>
                    <a:pt x="468376" y="4247642"/>
                    <a:pt x="496443" y="4283710"/>
                  </a:cubicBezTo>
                  <a:cubicBezTo>
                    <a:pt x="492379" y="4287774"/>
                    <a:pt x="484378" y="4291711"/>
                    <a:pt x="480441" y="4291711"/>
                  </a:cubicBezTo>
                  <a:cubicBezTo>
                    <a:pt x="496443" y="4311777"/>
                    <a:pt x="512445" y="4331716"/>
                    <a:pt x="524510" y="4343781"/>
                  </a:cubicBezTo>
                  <a:cubicBezTo>
                    <a:pt x="508508" y="4367784"/>
                    <a:pt x="496443" y="4387850"/>
                    <a:pt x="480441" y="4407789"/>
                  </a:cubicBezTo>
                  <a:cubicBezTo>
                    <a:pt x="500507" y="4415790"/>
                    <a:pt x="512445" y="4419854"/>
                    <a:pt x="528447" y="4423791"/>
                  </a:cubicBezTo>
                  <a:cubicBezTo>
                    <a:pt x="500380" y="4431792"/>
                    <a:pt x="476377" y="4439793"/>
                    <a:pt x="440436" y="4455795"/>
                  </a:cubicBezTo>
                  <a:cubicBezTo>
                    <a:pt x="508508" y="4471797"/>
                    <a:pt x="512445" y="4519803"/>
                    <a:pt x="520446" y="4567936"/>
                  </a:cubicBezTo>
                  <a:cubicBezTo>
                    <a:pt x="520446" y="4572000"/>
                    <a:pt x="540512" y="4575937"/>
                    <a:pt x="552450" y="4580001"/>
                  </a:cubicBezTo>
                  <a:cubicBezTo>
                    <a:pt x="552450" y="4588002"/>
                    <a:pt x="544449" y="4600067"/>
                    <a:pt x="548386" y="4608068"/>
                  </a:cubicBezTo>
                  <a:cubicBezTo>
                    <a:pt x="564388" y="4628134"/>
                    <a:pt x="592455" y="4640072"/>
                    <a:pt x="596392" y="4664075"/>
                  </a:cubicBezTo>
                  <a:cubicBezTo>
                    <a:pt x="620395" y="4732147"/>
                    <a:pt x="664464" y="4720082"/>
                    <a:pt x="712470" y="4704080"/>
                  </a:cubicBezTo>
                  <a:lnTo>
                    <a:pt x="736346" y="4739894"/>
                  </a:lnTo>
                  <a:cubicBezTo>
                    <a:pt x="744347" y="4735830"/>
                    <a:pt x="752348" y="4727829"/>
                    <a:pt x="756412" y="4723892"/>
                  </a:cubicBezTo>
                  <a:cubicBezTo>
                    <a:pt x="760476" y="4747895"/>
                    <a:pt x="800481" y="4775962"/>
                    <a:pt x="812419" y="4759960"/>
                  </a:cubicBezTo>
                  <a:cubicBezTo>
                    <a:pt x="840486" y="4719955"/>
                    <a:pt x="872490" y="4743958"/>
                    <a:pt x="904494" y="4747895"/>
                  </a:cubicBezTo>
                  <a:cubicBezTo>
                    <a:pt x="920496" y="4751959"/>
                    <a:pt x="944499" y="4755896"/>
                    <a:pt x="952500" y="4747895"/>
                  </a:cubicBezTo>
                  <a:cubicBezTo>
                    <a:pt x="972566" y="4727829"/>
                    <a:pt x="1032510" y="4747895"/>
                    <a:pt x="1016508" y="4691888"/>
                  </a:cubicBezTo>
                  <a:cubicBezTo>
                    <a:pt x="1012444" y="4679823"/>
                    <a:pt x="996442" y="4667885"/>
                    <a:pt x="980440" y="4655820"/>
                  </a:cubicBezTo>
                  <a:lnTo>
                    <a:pt x="1096518" y="4655820"/>
                  </a:lnTo>
                  <a:cubicBezTo>
                    <a:pt x="1100582" y="4667885"/>
                    <a:pt x="1100582" y="4683887"/>
                    <a:pt x="1104519" y="4695825"/>
                  </a:cubicBezTo>
                  <a:cubicBezTo>
                    <a:pt x="1084453" y="4699889"/>
                    <a:pt x="1064514" y="4703826"/>
                    <a:pt x="1044448" y="4711827"/>
                  </a:cubicBezTo>
                  <a:cubicBezTo>
                    <a:pt x="1044448" y="4715891"/>
                    <a:pt x="1048512" y="4719828"/>
                    <a:pt x="1048512" y="4727829"/>
                  </a:cubicBezTo>
                  <a:cubicBezTo>
                    <a:pt x="1056513" y="4727829"/>
                    <a:pt x="1068578" y="4723765"/>
                    <a:pt x="1076579" y="4723765"/>
                  </a:cubicBezTo>
                  <a:cubicBezTo>
                    <a:pt x="1108583" y="4735830"/>
                    <a:pt x="1152652" y="4703699"/>
                    <a:pt x="1180719" y="4743831"/>
                  </a:cubicBezTo>
                  <a:cubicBezTo>
                    <a:pt x="1232789" y="4815840"/>
                    <a:pt x="1324864" y="4835906"/>
                    <a:pt x="1408938" y="4795901"/>
                  </a:cubicBezTo>
                  <a:cubicBezTo>
                    <a:pt x="1416939" y="4791837"/>
                    <a:pt x="1432941" y="4803902"/>
                    <a:pt x="1445006" y="4807966"/>
                  </a:cubicBezTo>
                  <a:cubicBezTo>
                    <a:pt x="1449070" y="4807966"/>
                    <a:pt x="1449070" y="4807966"/>
                    <a:pt x="1453007" y="4812030"/>
                  </a:cubicBezTo>
                  <a:cubicBezTo>
                    <a:pt x="1457071" y="4804029"/>
                    <a:pt x="1457071" y="4796028"/>
                    <a:pt x="1457071" y="4799965"/>
                  </a:cubicBezTo>
                  <a:cubicBezTo>
                    <a:pt x="1485138" y="4799965"/>
                    <a:pt x="1513078" y="4807966"/>
                    <a:pt x="1541145" y="4804029"/>
                  </a:cubicBezTo>
                  <a:cubicBezTo>
                    <a:pt x="1585214" y="4799965"/>
                    <a:pt x="1629156" y="4783963"/>
                    <a:pt x="1673225" y="4780026"/>
                  </a:cubicBezTo>
                  <a:cubicBezTo>
                    <a:pt x="1741297" y="4772025"/>
                    <a:pt x="1809369" y="4772025"/>
                    <a:pt x="1877441" y="4756023"/>
                  </a:cubicBezTo>
                  <a:cubicBezTo>
                    <a:pt x="1905508" y="4748022"/>
                    <a:pt x="1925447" y="4751959"/>
                    <a:pt x="1945513" y="4760087"/>
                  </a:cubicBezTo>
                  <a:cubicBezTo>
                    <a:pt x="1821434" y="4812157"/>
                    <a:pt x="1697355" y="4864227"/>
                    <a:pt x="1573276" y="4912233"/>
                  </a:cubicBezTo>
                  <a:cubicBezTo>
                    <a:pt x="1573276" y="4916297"/>
                    <a:pt x="1577340" y="4920234"/>
                    <a:pt x="1577340" y="4924298"/>
                  </a:cubicBezTo>
                  <a:cubicBezTo>
                    <a:pt x="1585341" y="4924298"/>
                    <a:pt x="1593342" y="4928362"/>
                    <a:pt x="1609344" y="4932299"/>
                  </a:cubicBezTo>
                  <a:cubicBezTo>
                    <a:pt x="1581277" y="4944364"/>
                    <a:pt x="1569339" y="4948301"/>
                    <a:pt x="1549273" y="4956302"/>
                  </a:cubicBezTo>
                  <a:cubicBezTo>
                    <a:pt x="1585341" y="4980305"/>
                    <a:pt x="1537208" y="5008372"/>
                    <a:pt x="1557274" y="5040376"/>
                  </a:cubicBezTo>
                  <a:cubicBezTo>
                    <a:pt x="1573276" y="5072380"/>
                    <a:pt x="1561338" y="5120386"/>
                    <a:pt x="1633347" y="5108448"/>
                  </a:cubicBezTo>
                  <a:cubicBezTo>
                    <a:pt x="1561338" y="5144516"/>
                    <a:pt x="1557274" y="5196459"/>
                    <a:pt x="1605280" y="5252593"/>
                  </a:cubicBezTo>
                  <a:cubicBezTo>
                    <a:pt x="1613281" y="5260594"/>
                    <a:pt x="1617345" y="5276596"/>
                    <a:pt x="1613281" y="5284597"/>
                  </a:cubicBezTo>
                  <a:cubicBezTo>
                    <a:pt x="1605280" y="5312664"/>
                    <a:pt x="1593215" y="5336667"/>
                    <a:pt x="1585214" y="5356606"/>
                  </a:cubicBezTo>
                  <a:cubicBezTo>
                    <a:pt x="1557147" y="5356606"/>
                    <a:pt x="1541145" y="5352542"/>
                    <a:pt x="1525143" y="5352542"/>
                  </a:cubicBezTo>
                  <a:cubicBezTo>
                    <a:pt x="1485138" y="5356606"/>
                    <a:pt x="1445133" y="5364607"/>
                    <a:pt x="1405001" y="5372608"/>
                  </a:cubicBezTo>
                  <a:cubicBezTo>
                    <a:pt x="1276858" y="5396611"/>
                    <a:pt x="1144778" y="5420614"/>
                    <a:pt x="1016762" y="5444617"/>
                  </a:cubicBezTo>
                  <a:cubicBezTo>
                    <a:pt x="908685" y="5464683"/>
                    <a:pt x="804545" y="5504688"/>
                    <a:pt x="696468" y="5512689"/>
                  </a:cubicBezTo>
                  <a:cubicBezTo>
                    <a:pt x="620395" y="5516753"/>
                    <a:pt x="552323" y="5556758"/>
                    <a:pt x="480314" y="5560695"/>
                  </a:cubicBezTo>
                  <a:cubicBezTo>
                    <a:pt x="432308" y="5564759"/>
                    <a:pt x="384302" y="5584698"/>
                    <a:pt x="340233" y="5604764"/>
                  </a:cubicBezTo>
                  <a:cubicBezTo>
                    <a:pt x="316230" y="5612765"/>
                    <a:pt x="296164" y="5632831"/>
                    <a:pt x="276225" y="5644769"/>
                  </a:cubicBezTo>
                  <a:cubicBezTo>
                    <a:pt x="272161" y="5644769"/>
                    <a:pt x="260223" y="5640705"/>
                    <a:pt x="256159" y="5644769"/>
                  </a:cubicBezTo>
                  <a:cubicBezTo>
                    <a:pt x="224155" y="5660771"/>
                    <a:pt x="196088" y="5676773"/>
                    <a:pt x="164084" y="5688838"/>
                  </a:cubicBezTo>
                  <a:cubicBezTo>
                    <a:pt x="140081" y="5700903"/>
                    <a:pt x="120015" y="5712841"/>
                    <a:pt x="96012" y="5724906"/>
                  </a:cubicBezTo>
                  <a:cubicBezTo>
                    <a:pt x="96012" y="5728970"/>
                    <a:pt x="100076" y="5732907"/>
                    <a:pt x="100076" y="5736971"/>
                  </a:cubicBezTo>
                  <a:cubicBezTo>
                    <a:pt x="92075" y="5736971"/>
                    <a:pt x="80010" y="5732907"/>
                    <a:pt x="68072" y="5728970"/>
                  </a:cubicBezTo>
                  <a:cubicBezTo>
                    <a:pt x="72136" y="5752973"/>
                    <a:pt x="76073" y="5768975"/>
                    <a:pt x="80137" y="5789041"/>
                  </a:cubicBezTo>
                  <a:cubicBezTo>
                    <a:pt x="76073" y="5789041"/>
                    <a:pt x="76073" y="5789041"/>
                    <a:pt x="72136" y="5793105"/>
                  </a:cubicBezTo>
                  <a:cubicBezTo>
                    <a:pt x="68072" y="5785104"/>
                    <a:pt x="64135" y="5777103"/>
                    <a:pt x="60071" y="5773039"/>
                  </a:cubicBezTo>
                  <a:cubicBezTo>
                    <a:pt x="24003" y="5813044"/>
                    <a:pt x="0" y="5849112"/>
                    <a:pt x="56007" y="5873115"/>
                  </a:cubicBezTo>
                  <a:cubicBezTo>
                    <a:pt x="51943" y="5893181"/>
                    <a:pt x="51943" y="5909183"/>
                    <a:pt x="51943" y="5921121"/>
                  </a:cubicBezTo>
                  <a:lnTo>
                    <a:pt x="64008" y="6005195"/>
                  </a:lnTo>
                  <a:cubicBezTo>
                    <a:pt x="68072" y="6041263"/>
                    <a:pt x="59944" y="6077204"/>
                    <a:pt x="104013" y="6089269"/>
                  </a:cubicBezTo>
                  <a:cubicBezTo>
                    <a:pt x="91948" y="6109335"/>
                    <a:pt x="91948" y="6201410"/>
                    <a:pt x="108077" y="6205347"/>
                  </a:cubicBezTo>
                  <a:cubicBezTo>
                    <a:pt x="136144" y="6217412"/>
                    <a:pt x="144145" y="6253353"/>
                    <a:pt x="168148" y="6269355"/>
                  </a:cubicBezTo>
                  <a:cubicBezTo>
                    <a:pt x="172212" y="6273419"/>
                    <a:pt x="176149" y="6281420"/>
                    <a:pt x="176149" y="6281420"/>
                  </a:cubicBezTo>
                  <a:cubicBezTo>
                    <a:pt x="144145" y="6317488"/>
                    <a:pt x="192151" y="6301486"/>
                    <a:pt x="200152" y="6317488"/>
                  </a:cubicBezTo>
                  <a:cubicBezTo>
                    <a:pt x="192151" y="6337554"/>
                    <a:pt x="176149" y="6357493"/>
                    <a:pt x="172085" y="6381496"/>
                  </a:cubicBezTo>
                  <a:cubicBezTo>
                    <a:pt x="168021" y="6405499"/>
                    <a:pt x="172085" y="6425565"/>
                    <a:pt x="208153" y="6413500"/>
                  </a:cubicBezTo>
                  <a:cubicBezTo>
                    <a:pt x="204089" y="6449568"/>
                    <a:pt x="200152" y="6481572"/>
                    <a:pt x="196088" y="6517640"/>
                  </a:cubicBezTo>
                  <a:cubicBezTo>
                    <a:pt x="200152" y="6517640"/>
                    <a:pt x="204089" y="6513576"/>
                    <a:pt x="204089" y="6513576"/>
                  </a:cubicBezTo>
                  <a:cubicBezTo>
                    <a:pt x="216154" y="6541643"/>
                    <a:pt x="224155" y="6565646"/>
                    <a:pt x="236093" y="6589649"/>
                  </a:cubicBezTo>
                  <a:cubicBezTo>
                    <a:pt x="256159" y="6589649"/>
                    <a:pt x="276098" y="6593713"/>
                    <a:pt x="300101" y="6597651"/>
                  </a:cubicBezTo>
                  <a:lnTo>
                    <a:pt x="300101" y="6609715"/>
                  </a:lnTo>
                  <a:cubicBezTo>
                    <a:pt x="288036" y="6613779"/>
                    <a:pt x="276098" y="6617716"/>
                    <a:pt x="264033" y="6621780"/>
                  </a:cubicBezTo>
                  <a:cubicBezTo>
                    <a:pt x="268097" y="6625844"/>
                    <a:pt x="276098" y="6625844"/>
                    <a:pt x="276098" y="6625844"/>
                  </a:cubicBezTo>
                  <a:cubicBezTo>
                    <a:pt x="280162" y="6685915"/>
                    <a:pt x="332105" y="6677914"/>
                    <a:pt x="368173" y="6693916"/>
                  </a:cubicBezTo>
                  <a:cubicBezTo>
                    <a:pt x="384175" y="6701917"/>
                    <a:pt x="404241" y="6705981"/>
                    <a:pt x="416179" y="6701917"/>
                  </a:cubicBezTo>
                  <a:cubicBezTo>
                    <a:pt x="440182" y="6689852"/>
                    <a:pt x="456184" y="6693916"/>
                    <a:pt x="456184" y="6717919"/>
                  </a:cubicBezTo>
                  <a:cubicBezTo>
                    <a:pt x="456184" y="6729984"/>
                    <a:pt x="448183" y="6745986"/>
                    <a:pt x="444119" y="6753987"/>
                  </a:cubicBezTo>
                  <a:cubicBezTo>
                    <a:pt x="472186" y="6753987"/>
                    <a:pt x="516128" y="6766052"/>
                    <a:pt x="540131" y="6749923"/>
                  </a:cubicBezTo>
                  <a:cubicBezTo>
                    <a:pt x="596138" y="6713855"/>
                    <a:pt x="648208" y="6745859"/>
                    <a:pt x="700278" y="6733921"/>
                  </a:cubicBezTo>
                  <a:cubicBezTo>
                    <a:pt x="728345" y="6725920"/>
                    <a:pt x="752348" y="6725920"/>
                    <a:pt x="792353" y="6717919"/>
                  </a:cubicBezTo>
                  <a:cubicBezTo>
                    <a:pt x="812419" y="6733921"/>
                    <a:pt x="832358" y="6729984"/>
                    <a:pt x="836422" y="6709918"/>
                  </a:cubicBezTo>
                  <a:cubicBezTo>
                    <a:pt x="868426" y="6709918"/>
                    <a:pt x="896493" y="6709918"/>
                    <a:pt x="924433" y="6705854"/>
                  </a:cubicBezTo>
                  <a:cubicBezTo>
                    <a:pt x="968502" y="6697853"/>
                    <a:pt x="1008507" y="6685788"/>
                    <a:pt x="1052576" y="6681851"/>
                  </a:cubicBezTo>
                  <a:cubicBezTo>
                    <a:pt x="1080643" y="6677787"/>
                    <a:pt x="1112647" y="6685915"/>
                    <a:pt x="1144651" y="6681851"/>
                  </a:cubicBezTo>
                  <a:cubicBezTo>
                    <a:pt x="1160653" y="6677787"/>
                    <a:pt x="1172718" y="6653784"/>
                    <a:pt x="1188720" y="6641846"/>
                  </a:cubicBezTo>
                  <a:cubicBezTo>
                    <a:pt x="1204722" y="6681851"/>
                    <a:pt x="1236726" y="6685915"/>
                    <a:pt x="1288796" y="6657848"/>
                  </a:cubicBezTo>
                  <a:cubicBezTo>
                    <a:pt x="1268730" y="6641846"/>
                    <a:pt x="1244727" y="6629781"/>
                    <a:pt x="1224788" y="6617843"/>
                  </a:cubicBezTo>
                  <a:cubicBezTo>
                    <a:pt x="1244854" y="6609842"/>
                    <a:pt x="1260856" y="6597777"/>
                    <a:pt x="1276858" y="6593840"/>
                  </a:cubicBezTo>
                  <a:cubicBezTo>
                    <a:pt x="1292860" y="6593840"/>
                    <a:pt x="1304925" y="6597904"/>
                    <a:pt x="1316863" y="6597904"/>
                  </a:cubicBezTo>
                  <a:cubicBezTo>
                    <a:pt x="1328801" y="6597904"/>
                    <a:pt x="1340866" y="6597904"/>
                    <a:pt x="1352931" y="6593840"/>
                  </a:cubicBezTo>
                  <a:cubicBezTo>
                    <a:pt x="1364996" y="6589776"/>
                    <a:pt x="1372997" y="6585839"/>
                    <a:pt x="1380998" y="6577838"/>
                  </a:cubicBezTo>
                  <a:cubicBezTo>
                    <a:pt x="1380998" y="6589903"/>
                    <a:pt x="1385062" y="6605905"/>
                    <a:pt x="1385062" y="6617843"/>
                  </a:cubicBezTo>
                  <a:cubicBezTo>
                    <a:pt x="1385062" y="6629781"/>
                    <a:pt x="1377061" y="6641846"/>
                    <a:pt x="1372997" y="6653911"/>
                  </a:cubicBezTo>
                  <a:cubicBezTo>
                    <a:pt x="1385062" y="6653911"/>
                    <a:pt x="1397000" y="6653911"/>
                    <a:pt x="1413002" y="6649847"/>
                  </a:cubicBezTo>
                  <a:cubicBezTo>
                    <a:pt x="1429004" y="6673851"/>
                    <a:pt x="1384935" y="6725920"/>
                    <a:pt x="1445006" y="6729857"/>
                  </a:cubicBezTo>
                  <a:cubicBezTo>
                    <a:pt x="1440942" y="6745859"/>
                    <a:pt x="1437005" y="6757924"/>
                    <a:pt x="1432941" y="6773926"/>
                  </a:cubicBezTo>
                  <a:cubicBezTo>
                    <a:pt x="1456944" y="6773926"/>
                    <a:pt x="1480947" y="6777990"/>
                    <a:pt x="1517015" y="6781927"/>
                  </a:cubicBezTo>
                  <a:cubicBezTo>
                    <a:pt x="1501013" y="6801993"/>
                    <a:pt x="1488948" y="6817995"/>
                    <a:pt x="1472946" y="6833997"/>
                  </a:cubicBezTo>
                  <a:cubicBezTo>
                    <a:pt x="1485011" y="6829933"/>
                    <a:pt x="1496949" y="6829933"/>
                    <a:pt x="1520952" y="6825996"/>
                  </a:cubicBezTo>
                  <a:cubicBezTo>
                    <a:pt x="1468882" y="6874002"/>
                    <a:pt x="1525016" y="6878066"/>
                    <a:pt x="1544955" y="6906006"/>
                  </a:cubicBezTo>
                  <a:cubicBezTo>
                    <a:pt x="1557020" y="6874002"/>
                    <a:pt x="1565021" y="6853936"/>
                    <a:pt x="1568958" y="6837934"/>
                  </a:cubicBezTo>
                  <a:cubicBezTo>
                    <a:pt x="1589024" y="6858001"/>
                    <a:pt x="1613027" y="6882003"/>
                    <a:pt x="1637030" y="6909943"/>
                  </a:cubicBezTo>
                  <a:cubicBezTo>
                    <a:pt x="1641094" y="6909943"/>
                    <a:pt x="1649095" y="6901942"/>
                    <a:pt x="1653032" y="6905879"/>
                  </a:cubicBezTo>
                  <a:cubicBezTo>
                    <a:pt x="1697101" y="6925945"/>
                    <a:pt x="1717040" y="6905879"/>
                    <a:pt x="1733042" y="6865874"/>
                  </a:cubicBezTo>
                  <a:cubicBezTo>
                    <a:pt x="1737106" y="6857873"/>
                    <a:pt x="1757045" y="6853809"/>
                    <a:pt x="1761109" y="6849872"/>
                  </a:cubicBezTo>
                  <a:cubicBezTo>
                    <a:pt x="1753108" y="6873876"/>
                    <a:pt x="1741043" y="6897878"/>
                    <a:pt x="1729105" y="6925945"/>
                  </a:cubicBezTo>
                  <a:cubicBezTo>
                    <a:pt x="1681099" y="6933946"/>
                    <a:pt x="1624965" y="6946011"/>
                    <a:pt x="1568958" y="6957949"/>
                  </a:cubicBezTo>
                  <a:cubicBezTo>
                    <a:pt x="1516888" y="6970014"/>
                    <a:pt x="1464818" y="6989953"/>
                    <a:pt x="1408811" y="6997954"/>
                  </a:cubicBezTo>
                  <a:cubicBezTo>
                    <a:pt x="1332738" y="7010019"/>
                    <a:pt x="1256665" y="7018020"/>
                    <a:pt x="1176655" y="7029958"/>
                  </a:cubicBezTo>
                  <a:cubicBezTo>
                    <a:pt x="1084580" y="7045960"/>
                    <a:pt x="992505" y="7061962"/>
                    <a:pt x="900430" y="7082028"/>
                  </a:cubicBezTo>
                  <a:cubicBezTo>
                    <a:pt x="824357" y="7098030"/>
                    <a:pt x="752348" y="7122033"/>
                    <a:pt x="676275" y="7138035"/>
                  </a:cubicBezTo>
                  <a:cubicBezTo>
                    <a:pt x="624205" y="7150101"/>
                    <a:pt x="572135" y="7154037"/>
                    <a:pt x="524129" y="7174103"/>
                  </a:cubicBezTo>
                  <a:cubicBezTo>
                    <a:pt x="476123" y="7194169"/>
                    <a:pt x="408051" y="7190105"/>
                    <a:pt x="392049" y="7258177"/>
                  </a:cubicBezTo>
                  <a:cubicBezTo>
                    <a:pt x="363982" y="7242176"/>
                    <a:pt x="344043" y="7250176"/>
                    <a:pt x="339979" y="7278243"/>
                  </a:cubicBezTo>
                  <a:cubicBezTo>
                    <a:pt x="339979" y="7286244"/>
                    <a:pt x="335915" y="7294245"/>
                    <a:pt x="327914" y="7294245"/>
                  </a:cubicBezTo>
                  <a:cubicBezTo>
                    <a:pt x="283845" y="7306310"/>
                    <a:pt x="295910" y="7330313"/>
                    <a:pt x="315849" y="7354316"/>
                  </a:cubicBezTo>
                  <a:cubicBezTo>
                    <a:pt x="339852" y="7382383"/>
                    <a:pt x="339852" y="7410323"/>
                    <a:pt x="335915" y="7442327"/>
                  </a:cubicBezTo>
                  <a:cubicBezTo>
                    <a:pt x="327914" y="7486396"/>
                    <a:pt x="319913" y="7534402"/>
                    <a:pt x="311912" y="7578471"/>
                  </a:cubicBezTo>
                  <a:cubicBezTo>
                    <a:pt x="311912" y="7590536"/>
                    <a:pt x="323977" y="7602474"/>
                    <a:pt x="331978" y="7614539"/>
                  </a:cubicBezTo>
                  <a:lnTo>
                    <a:pt x="344043" y="7638542"/>
                  </a:lnTo>
                  <a:lnTo>
                    <a:pt x="344043" y="7706614"/>
                  </a:lnTo>
                  <a:cubicBezTo>
                    <a:pt x="360045" y="7706614"/>
                    <a:pt x="380111" y="7702551"/>
                    <a:pt x="400050" y="7702551"/>
                  </a:cubicBezTo>
                  <a:cubicBezTo>
                    <a:pt x="400050" y="7702551"/>
                    <a:pt x="400050" y="7706614"/>
                    <a:pt x="404114" y="7706614"/>
                  </a:cubicBezTo>
                  <a:cubicBezTo>
                    <a:pt x="392049" y="7710678"/>
                    <a:pt x="384048" y="7714615"/>
                    <a:pt x="372110" y="7722616"/>
                  </a:cubicBezTo>
                  <a:cubicBezTo>
                    <a:pt x="396113" y="7750683"/>
                    <a:pt x="352044" y="7822692"/>
                    <a:pt x="448183" y="7806690"/>
                  </a:cubicBezTo>
                  <a:cubicBezTo>
                    <a:pt x="420116" y="7830693"/>
                    <a:pt x="404114" y="7846695"/>
                    <a:pt x="392176" y="7854696"/>
                  </a:cubicBezTo>
                  <a:cubicBezTo>
                    <a:pt x="400177" y="7874762"/>
                    <a:pt x="408178" y="7886701"/>
                    <a:pt x="412242" y="7898765"/>
                  </a:cubicBezTo>
                  <a:cubicBezTo>
                    <a:pt x="396240" y="7910830"/>
                    <a:pt x="384175" y="7922768"/>
                    <a:pt x="372237" y="7930769"/>
                  </a:cubicBezTo>
                  <a:cubicBezTo>
                    <a:pt x="388239" y="7946771"/>
                    <a:pt x="404241" y="7958836"/>
                    <a:pt x="412242" y="7970774"/>
                  </a:cubicBezTo>
                  <a:cubicBezTo>
                    <a:pt x="428244" y="7954772"/>
                    <a:pt x="444246" y="7938770"/>
                    <a:pt x="460248" y="7938770"/>
                  </a:cubicBezTo>
                  <a:cubicBezTo>
                    <a:pt x="476250" y="7938770"/>
                    <a:pt x="496316" y="7966837"/>
                    <a:pt x="516255" y="7982839"/>
                  </a:cubicBezTo>
                  <a:cubicBezTo>
                    <a:pt x="516255" y="7986903"/>
                    <a:pt x="504190" y="7990840"/>
                    <a:pt x="500253" y="7990840"/>
                  </a:cubicBezTo>
                  <a:cubicBezTo>
                    <a:pt x="472186" y="7958836"/>
                    <a:pt x="444246" y="7954772"/>
                    <a:pt x="416179" y="7990840"/>
                  </a:cubicBezTo>
                  <a:cubicBezTo>
                    <a:pt x="416179" y="7990840"/>
                    <a:pt x="412115" y="7990840"/>
                    <a:pt x="412115" y="7986776"/>
                  </a:cubicBezTo>
                  <a:cubicBezTo>
                    <a:pt x="412115" y="7982712"/>
                    <a:pt x="412115" y="7982712"/>
                    <a:pt x="408051" y="7978776"/>
                  </a:cubicBezTo>
                  <a:cubicBezTo>
                    <a:pt x="392049" y="7994777"/>
                    <a:pt x="395986" y="8006842"/>
                    <a:pt x="416052" y="8018780"/>
                  </a:cubicBezTo>
                  <a:cubicBezTo>
                    <a:pt x="444119" y="8034782"/>
                    <a:pt x="440055" y="8046847"/>
                    <a:pt x="424053" y="8066786"/>
                  </a:cubicBezTo>
                  <a:cubicBezTo>
                    <a:pt x="432054" y="8070851"/>
                    <a:pt x="444119" y="8078851"/>
                    <a:pt x="444119" y="8082788"/>
                  </a:cubicBezTo>
                  <a:cubicBezTo>
                    <a:pt x="444119" y="8102854"/>
                    <a:pt x="484124" y="8114792"/>
                    <a:pt x="452120" y="8138795"/>
                  </a:cubicBezTo>
                  <a:cubicBezTo>
                    <a:pt x="468122" y="8158861"/>
                    <a:pt x="476123" y="8178801"/>
                    <a:pt x="512191" y="8186801"/>
                  </a:cubicBezTo>
                  <a:cubicBezTo>
                    <a:pt x="544195" y="8194802"/>
                    <a:pt x="552196" y="8178801"/>
                    <a:pt x="572262" y="8174736"/>
                  </a:cubicBezTo>
                  <a:cubicBezTo>
                    <a:pt x="592328" y="8170672"/>
                    <a:pt x="616331" y="8182737"/>
                    <a:pt x="636270" y="8186801"/>
                  </a:cubicBezTo>
                  <a:cubicBezTo>
                    <a:pt x="644271" y="8186801"/>
                    <a:pt x="652272" y="8174736"/>
                    <a:pt x="652272" y="8170799"/>
                  </a:cubicBezTo>
                  <a:cubicBezTo>
                    <a:pt x="680339" y="8174863"/>
                    <a:pt x="708279" y="8182864"/>
                    <a:pt x="732282" y="8178801"/>
                  </a:cubicBezTo>
                  <a:cubicBezTo>
                    <a:pt x="768350" y="8174736"/>
                    <a:pt x="788289" y="8186801"/>
                    <a:pt x="792353" y="8218805"/>
                  </a:cubicBezTo>
                  <a:cubicBezTo>
                    <a:pt x="796417" y="8254873"/>
                    <a:pt x="816356" y="8258810"/>
                    <a:pt x="844423" y="8254873"/>
                  </a:cubicBezTo>
                  <a:cubicBezTo>
                    <a:pt x="868426" y="8250809"/>
                    <a:pt x="888492" y="8242808"/>
                    <a:pt x="912495" y="8238871"/>
                  </a:cubicBezTo>
                  <a:cubicBezTo>
                    <a:pt x="900430" y="8226806"/>
                    <a:pt x="884428" y="8214868"/>
                    <a:pt x="864489" y="8198866"/>
                  </a:cubicBezTo>
                  <a:cubicBezTo>
                    <a:pt x="884555" y="8194802"/>
                    <a:pt x="904494" y="8186801"/>
                    <a:pt x="920496" y="8186801"/>
                  </a:cubicBezTo>
                  <a:cubicBezTo>
                    <a:pt x="952500" y="8182737"/>
                    <a:pt x="980567" y="8178801"/>
                    <a:pt x="1012571" y="8178801"/>
                  </a:cubicBezTo>
                  <a:cubicBezTo>
                    <a:pt x="1024636" y="8178801"/>
                    <a:pt x="1036574" y="8186801"/>
                    <a:pt x="1048639" y="8198866"/>
                  </a:cubicBezTo>
                  <a:cubicBezTo>
                    <a:pt x="996569" y="8198866"/>
                    <a:pt x="948563" y="8198866"/>
                    <a:pt x="912495" y="8238871"/>
                  </a:cubicBezTo>
                  <a:cubicBezTo>
                    <a:pt x="924560" y="8242935"/>
                    <a:pt x="940562" y="8246872"/>
                    <a:pt x="952500" y="8246872"/>
                  </a:cubicBezTo>
                  <a:cubicBezTo>
                    <a:pt x="1020572" y="8242808"/>
                    <a:pt x="1092581" y="8238871"/>
                    <a:pt x="1160653" y="8234807"/>
                  </a:cubicBezTo>
                  <a:cubicBezTo>
                    <a:pt x="1228725" y="8230743"/>
                    <a:pt x="1292733" y="8222742"/>
                    <a:pt x="1364869" y="8218805"/>
                  </a:cubicBezTo>
                  <a:cubicBezTo>
                    <a:pt x="1384935" y="8302879"/>
                    <a:pt x="1404874" y="8382889"/>
                    <a:pt x="1420876" y="8463026"/>
                  </a:cubicBezTo>
                  <a:cubicBezTo>
                    <a:pt x="1412875" y="8467090"/>
                    <a:pt x="1404874" y="8471027"/>
                    <a:pt x="1396873" y="8471027"/>
                  </a:cubicBezTo>
                  <a:cubicBezTo>
                    <a:pt x="1408938" y="8487029"/>
                    <a:pt x="1424940" y="8503031"/>
                    <a:pt x="1428877" y="8519033"/>
                  </a:cubicBezTo>
                  <a:cubicBezTo>
                    <a:pt x="1432941" y="8543036"/>
                    <a:pt x="1428877" y="8567039"/>
                    <a:pt x="1428877" y="8583041"/>
                  </a:cubicBezTo>
                  <a:cubicBezTo>
                    <a:pt x="1456944" y="8591042"/>
                    <a:pt x="1472946" y="8595106"/>
                    <a:pt x="1492885" y="8599043"/>
                  </a:cubicBezTo>
                  <a:cubicBezTo>
                    <a:pt x="1488821" y="8599043"/>
                    <a:pt x="1484884" y="8603107"/>
                    <a:pt x="1476883" y="8603107"/>
                  </a:cubicBezTo>
                  <a:cubicBezTo>
                    <a:pt x="1480947" y="8631174"/>
                    <a:pt x="1488948" y="8663178"/>
                    <a:pt x="1492885" y="8703183"/>
                  </a:cubicBezTo>
                  <a:lnTo>
                    <a:pt x="1556893" y="8703183"/>
                  </a:lnTo>
                  <a:cubicBezTo>
                    <a:pt x="1568958" y="8703183"/>
                    <a:pt x="1580896" y="8711184"/>
                    <a:pt x="1584960" y="8715248"/>
                  </a:cubicBezTo>
                  <a:cubicBezTo>
                    <a:pt x="1600962" y="8763254"/>
                    <a:pt x="1637030" y="8779256"/>
                    <a:pt x="1685036" y="8767318"/>
                  </a:cubicBezTo>
                  <a:cubicBezTo>
                    <a:pt x="1705102" y="8763254"/>
                    <a:pt x="1729105" y="8763254"/>
                    <a:pt x="1749044" y="8763254"/>
                  </a:cubicBezTo>
                  <a:lnTo>
                    <a:pt x="1797050" y="8763254"/>
                  </a:lnTo>
                  <a:cubicBezTo>
                    <a:pt x="1813052" y="8763254"/>
                    <a:pt x="1829054" y="8759190"/>
                    <a:pt x="1845056" y="8755253"/>
                  </a:cubicBezTo>
                  <a:cubicBezTo>
                    <a:pt x="1849120" y="8743188"/>
                    <a:pt x="1849120" y="8731251"/>
                    <a:pt x="1853057" y="8715248"/>
                  </a:cubicBezTo>
                  <a:cubicBezTo>
                    <a:pt x="1865122" y="8715248"/>
                    <a:pt x="1873123" y="8711184"/>
                    <a:pt x="1885061" y="8711184"/>
                  </a:cubicBezTo>
                  <a:cubicBezTo>
                    <a:pt x="1961134" y="8703183"/>
                    <a:pt x="2041144" y="8691118"/>
                    <a:pt x="2121281" y="8683117"/>
                  </a:cubicBezTo>
                  <a:cubicBezTo>
                    <a:pt x="2121281" y="8683117"/>
                    <a:pt x="2125345" y="8691118"/>
                    <a:pt x="2129282" y="8703183"/>
                  </a:cubicBezTo>
                  <a:cubicBezTo>
                    <a:pt x="2117217" y="8707247"/>
                    <a:pt x="2109216" y="8711184"/>
                    <a:pt x="2101215" y="8715248"/>
                  </a:cubicBezTo>
                  <a:cubicBezTo>
                    <a:pt x="2133219" y="8747252"/>
                    <a:pt x="2177288" y="8751316"/>
                    <a:pt x="2205355" y="8727313"/>
                  </a:cubicBezTo>
                  <a:cubicBezTo>
                    <a:pt x="2189353" y="8715248"/>
                    <a:pt x="2177288" y="8707247"/>
                    <a:pt x="2157349" y="8695309"/>
                  </a:cubicBezTo>
                  <a:lnTo>
                    <a:pt x="2169414" y="8683244"/>
                  </a:lnTo>
                  <a:lnTo>
                    <a:pt x="2201418" y="8683244"/>
                  </a:lnTo>
                  <a:lnTo>
                    <a:pt x="2201418" y="8679180"/>
                  </a:lnTo>
                  <a:cubicBezTo>
                    <a:pt x="2217420" y="8683244"/>
                    <a:pt x="2229485" y="8691245"/>
                    <a:pt x="2245487" y="8679180"/>
                  </a:cubicBezTo>
                  <a:lnTo>
                    <a:pt x="2261489" y="8679180"/>
                  </a:lnTo>
                  <a:lnTo>
                    <a:pt x="2401570" y="8687181"/>
                  </a:lnTo>
                  <a:cubicBezTo>
                    <a:pt x="2417572" y="8687181"/>
                    <a:pt x="2425573" y="8683117"/>
                    <a:pt x="2433574" y="8675116"/>
                  </a:cubicBezTo>
                  <a:cubicBezTo>
                    <a:pt x="2453640" y="8707120"/>
                    <a:pt x="2469642" y="8735187"/>
                    <a:pt x="2489581" y="8771128"/>
                  </a:cubicBezTo>
                  <a:cubicBezTo>
                    <a:pt x="2485517" y="8771128"/>
                    <a:pt x="2477516" y="8775192"/>
                    <a:pt x="2469515" y="8775192"/>
                  </a:cubicBezTo>
                  <a:cubicBezTo>
                    <a:pt x="2521585" y="8859266"/>
                    <a:pt x="2553589" y="8947277"/>
                    <a:pt x="2505583" y="9043416"/>
                  </a:cubicBezTo>
                  <a:cubicBezTo>
                    <a:pt x="2509647" y="9075420"/>
                    <a:pt x="2517648" y="9107424"/>
                    <a:pt x="2521585" y="9147556"/>
                  </a:cubicBezTo>
                  <a:lnTo>
                    <a:pt x="2561590" y="9147556"/>
                  </a:lnTo>
                  <a:cubicBezTo>
                    <a:pt x="2553589" y="9167622"/>
                    <a:pt x="2545588" y="9179560"/>
                    <a:pt x="2541524" y="9191626"/>
                  </a:cubicBezTo>
                  <a:cubicBezTo>
                    <a:pt x="2541524" y="9211691"/>
                    <a:pt x="2585593" y="9219692"/>
                    <a:pt x="2553589" y="9247632"/>
                  </a:cubicBezTo>
                  <a:lnTo>
                    <a:pt x="2561590" y="9263634"/>
                  </a:lnTo>
                  <a:cubicBezTo>
                    <a:pt x="2601595" y="9315704"/>
                    <a:pt x="2645664" y="9363710"/>
                    <a:pt x="2689733" y="9423781"/>
                  </a:cubicBezTo>
                  <a:cubicBezTo>
                    <a:pt x="2657729" y="9439783"/>
                    <a:pt x="2629662" y="9455785"/>
                    <a:pt x="2593721" y="9471787"/>
                  </a:cubicBezTo>
                  <a:cubicBezTo>
                    <a:pt x="2629789" y="9475851"/>
                    <a:pt x="2633726" y="9495790"/>
                    <a:pt x="2621788" y="9523857"/>
                  </a:cubicBezTo>
                  <a:cubicBezTo>
                    <a:pt x="2617724" y="9531858"/>
                    <a:pt x="2625852" y="9551924"/>
                    <a:pt x="2629789" y="9555861"/>
                  </a:cubicBezTo>
                  <a:cubicBezTo>
                    <a:pt x="2673858" y="9567926"/>
                    <a:pt x="2713863" y="9611868"/>
                    <a:pt x="2765933" y="9595866"/>
                  </a:cubicBezTo>
                  <a:cubicBezTo>
                    <a:pt x="2765933" y="9603867"/>
                    <a:pt x="2761869" y="9615932"/>
                    <a:pt x="2757932" y="9619869"/>
                  </a:cubicBezTo>
                  <a:cubicBezTo>
                    <a:pt x="2725928" y="9635871"/>
                    <a:pt x="2693924" y="9647936"/>
                    <a:pt x="2661920" y="9663938"/>
                  </a:cubicBezTo>
                  <a:lnTo>
                    <a:pt x="2709926" y="9687941"/>
                  </a:lnTo>
                  <a:cubicBezTo>
                    <a:pt x="2717927" y="9675876"/>
                    <a:pt x="2721991" y="9663938"/>
                    <a:pt x="2729992" y="9651873"/>
                  </a:cubicBezTo>
                  <a:cubicBezTo>
                    <a:pt x="2753995" y="9663938"/>
                    <a:pt x="2774061" y="9671939"/>
                    <a:pt x="2798064" y="9683877"/>
                  </a:cubicBezTo>
                  <a:cubicBezTo>
                    <a:pt x="2785999" y="9691878"/>
                    <a:pt x="2777998" y="9695942"/>
                    <a:pt x="2769997" y="9699879"/>
                  </a:cubicBezTo>
                  <a:cubicBezTo>
                    <a:pt x="2777998" y="9703943"/>
                    <a:pt x="2785999" y="9711944"/>
                    <a:pt x="2798064" y="9715881"/>
                  </a:cubicBezTo>
                  <a:cubicBezTo>
                    <a:pt x="2810129" y="9719818"/>
                    <a:pt x="2822067" y="9715881"/>
                    <a:pt x="2830068" y="9719945"/>
                  </a:cubicBezTo>
                  <a:cubicBezTo>
                    <a:pt x="2850134" y="9699879"/>
                    <a:pt x="2866136" y="9675876"/>
                    <a:pt x="2886075" y="9663938"/>
                  </a:cubicBezTo>
                  <a:cubicBezTo>
                    <a:pt x="2910078" y="9651873"/>
                    <a:pt x="3562604" y="9583928"/>
                    <a:pt x="3586607" y="9579864"/>
                  </a:cubicBezTo>
                  <a:cubicBezTo>
                    <a:pt x="3618611" y="9575801"/>
                    <a:pt x="3654679" y="9579864"/>
                    <a:pt x="3686683" y="9583928"/>
                  </a:cubicBezTo>
                  <a:lnTo>
                    <a:pt x="3602609" y="9619996"/>
                  </a:lnTo>
                  <a:lnTo>
                    <a:pt x="3614674" y="9643999"/>
                  </a:lnTo>
                  <a:cubicBezTo>
                    <a:pt x="3654679" y="9639935"/>
                    <a:pt x="3686683" y="9639935"/>
                    <a:pt x="3718814" y="9631934"/>
                  </a:cubicBezTo>
                  <a:cubicBezTo>
                    <a:pt x="3738880" y="9627870"/>
                    <a:pt x="3770884" y="9631934"/>
                    <a:pt x="3774821" y="9599930"/>
                  </a:cubicBezTo>
                  <a:cubicBezTo>
                    <a:pt x="3802888" y="9619996"/>
                    <a:pt x="3830828" y="9623933"/>
                    <a:pt x="3866896" y="9607931"/>
                  </a:cubicBezTo>
                  <a:cubicBezTo>
                    <a:pt x="3886962" y="9599930"/>
                    <a:pt x="3910965" y="9599930"/>
                    <a:pt x="3930904" y="9595866"/>
                  </a:cubicBezTo>
                  <a:cubicBezTo>
                    <a:pt x="3978910" y="9591802"/>
                    <a:pt x="4026916" y="9587865"/>
                    <a:pt x="4075049" y="9579864"/>
                  </a:cubicBezTo>
                  <a:lnTo>
                    <a:pt x="4123055" y="9579864"/>
                  </a:lnTo>
                  <a:cubicBezTo>
                    <a:pt x="4127119" y="9571863"/>
                    <a:pt x="4127119" y="9559798"/>
                    <a:pt x="4127119" y="9559798"/>
                  </a:cubicBezTo>
                  <a:cubicBezTo>
                    <a:pt x="4171188" y="9559798"/>
                    <a:pt x="4207129" y="9563862"/>
                    <a:pt x="4247261" y="9563862"/>
                  </a:cubicBezTo>
                  <a:cubicBezTo>
                    <a:pt x="4291330" y="9563862"/>
                    <a:pt x="4311269" y="9535795"/>
                    <a:pt x="4295267" y="9491853"/>
                  </a:cubicBezTo>
                  <a:cubicBezTo>
                    <a:pt x="4307332" y="9491853"/>
                    <a:pt x="4323334" y="9495917"/>
                    <a:pt x="4331335" y="9495917"/>
                  </a:cubicBezTo>
                  <a:cubicBezTo>
                    <a:pt x="4335399" y="9511919"/>
                    <a:pt x="4331335" y="9531985"/>
                    <a:pt x="4339336" y="9535922"/>
                  </a:cubicBezTo>
                  <a:cubicBezTo>
                    <a:pt x="4351401" y="9543923"/>
                    <a:pt x="4371340" y="9543923"/>
                    <a:pt x="4387342" y="9539986"/>
                  </a:cubicBezTo>
                  <a:cubicBezTo>
                    <a:pt x="4407408" y="9535922"/>
                    <a:pt x="4431411" y="9515983"/>
                    <a:pt x="4439412" y="9523984"/>
                  </a:cubicBezTo>
                  <a:cubicBezTo>
                    <a:pt x="4479417" y="9555988"/>
                    <a:pt x="4507484" y="9528048"/>
                    <a:pt x="4527423" y="9511919"/>
                  </a:cubicBezTo>
                  <a:cubicBezTo>
                    <a:pt x="4543425" y="9515983"/>
                    <a:pt x="4551426" y="9527921"/>
                    <a:pt x="4559427" y="9523984"/>
                  </a:cubicBezTo>
                  <a:cubicBezTo>
                    <a:pt x="4579493" y="9519920"/>
                    <a:pt x="4603496" y="9515983"/>
                    <a:pt x="4623435" y="9511919"/>
                  </a:cubicBezTo>
                  <a:cubicBezTo>
                    <a:pt x="4667504" y="9499854"/>
                    <a:pt x="4715510" y="9491853"/>
                    <a:pt x="4759579" y="9491853"/>
                  </a:cubicBezTo>
                  <a:cubicBezTo>
                    <a:pt x="4819650" y="9487789"/>
                    <a:pt x="4875657" y="9471787"/>
                    <a:pt x="4935728" y="9467851"/>
                  </a:cubicBezTo>
                  <a:cubicBezTo>
                    <a:pt x="4963795" y="9463786"/>
                    <a:pt x="4991735" y="9471914"/>
                    <a:pt x="5019802" y="9475851"/>
                  </a:cubicBezTo>
                  <a:cubicBezTo>
                    <a:pt x="5027803" y="9475851"/>
                    <a:pt x="5039868" y="9475851"/>
                    <a:pt x="5039868" y="9471787"/>
                  </a:cubicBezTo>
                  <a:cubicBezTo>
                    <a:pt x="5039868" y="9431782"/>
                    <a:pt x="5103876" y="9451721"/>
                    <a:pt x="5095875" y="9407779"/>
                  </a:cubicBezTo>
                  <a:cubicBezTo>
                    <a:pt x="5103876" y="9411843"/>
                    <a:pt x="5111877" y="9411843"/>
                    <a:pt x="5115941" y="9419844"/>
                  </a:cubicBezTo>
                  <a:cubicBezTo>
                    <a:pt x="5128006" y="9431909"/>
                    <a:pt x="5136007" y="9443847"/>
                    <a:pt x="5147945" y="9455912"/>
                  </a:cubicBezTo>
                  <a:cubicBezTo>
                    <a:pt x="5147945" y="9439910"/>
                    <a:pt x="5147945" y="9427845"/>
                    <a:pt x="5143881" y="9411843"/>
                  </a:cubicBezTo>
                  <a:cubicBezTo>
                    <a:pt x="5183886" y="9431909"/>
                    <a:pt x="5223891" y="9451848"/>
                    <a:pt x="5251958" y="9467851"/>
                  </a:cubicBezTo>
                  <a:cubicBezTo>
                    <a:pt x="5280025" y="9447784"/>
                    <a:pt x="5304028" y="9439783"/>
                    <a:pt x="5320030" y="9419844"/>
                  </a:cubicBezTo>
                  <a:cubicBezTo>
                    <a:pt x="5336032" y="9395841"/>
                    <a:pt x="5332095" y="9391777"/>
                    <a:pt x="5360035" y="9411843"/>
                  </a:cubicBezTo>
                  <a:cubicBezTo>
                    <a:pt x="5355971" y="9415907"/>
                    <a:pt x="5347970" y="9419844"/>
                    <a:pt x="5339969" y="9427845"/>
                  </a:cubicBezTo>
                  <a:cubicBezTo>
                    <a:pt x="5387975" y="9415780"/>
                    <a:pt x="5432044" y="9391777"/>
                    <a:pt x="5480050" y="9395841"/>
                  </a:cubicBezTo>
                  <a:cubicBezTo>
                    <a:pt x="5528056" y="9395841"/>
                    <a:pt x="5576062" y="9403842"/>
                    <a:pt x="5620131" y="9375776"/>
                  </a:cubicBezTo>
                  <a:cubicBezTo>
                    <a:pt x="5624195" y="9387840"/>
                    <a:pt x="5624195" y="9399778"/>
                    <a:pt x="5632196" y="9403842"/>
                  </a:cubicBezTo>
                  <a:cubicBezTo>
                    <a:pt x="5644261" y="9411843"/>
                    <a:pt x="5664200" y="9415907"/>
                    <a:pt x="5668264" y="9411843"/>
                  </a:cubicBezTo>
                  <a:cubicBezTo>
                    <a:pt x="5692267" y="9375776"/>
                    <a:pt x="5732272" y="9379839"/>
                    <a:pt x="5756275" y="9399778"/>
                  </a:cubicBezTo>
                  <a:cubicBezTo>
                    <a:pt x="5788279" y="9423781"/>
                    <a:pt x="5808345" y="9403842"/>
                    <a:pt x="5836285" y="9399778"/>
                  </a:cubicBezTo>
                  <a:cubicBezTo>
                    <a:pt x="5812282" y="9387713"/>
                    <a:pt x="5792216" y="9375776"/>
                    <a:pt x="5772277" y="9367774"/>
                  </a:cubicBezTo>
                  <a:cubicBezTo>
                    <a:pt x="5776341" y="9363710"/>
                    <a:pt x="5776341" y="9359773"/>
                    <a:pt x="5780278" y="9355709"/>
                  </a:cubicBezTo>
                  <a:cubicBezTo>
                    <a:pt x="5792343" y="9359773"/>
                    <a:pt x="5808345" y="9363710"/>
                    <a:pt x="5820283" y="9371711"/>
                  </a:cubicBezTo>
                  <a:cubicBezTo>
                    <a:pt x="5824347" y="9355709"/>
                    <a:pt x="5832348" y="9343644"/>
                    <a:pt x="5836285" y="9331706"/>
                  </a:cubicBezTo>
                  <a:cubicBezTo>
                    <a:pt x="5876290" y="9351772"/>
                    <a:pt x="5912358" y="9367774"/>
                    <a:pt x="5956427" y="9339707"/>
                  </a:cubicBezTo>
                  <a:cubicBezTo>
                    <a:pt x="5964428" y="9335643"/>
                    <a:pt x="5996432" y="9311640"/>
                    <a:pt x="5988431" y="9351772"/>
                  </a:cubicBezTo>
                  <a:cubicBezTo>
                    <a:pt x="5968365" y="9363837"/>
                    <a:pt x="5948426" y="9375776"/>
                    <a:pt x="5928360" y="9383776"/>
                  </a:cubicBezTo>
                  <a:cubicBezTo>
                    <a:pt x="5928360" y="9387840"/>
                    <a:pt x="5932424" y="9387840"/>
                    <a:pt x="5932424" y="9391777"/>
                  </a:cubicBezTo>
                  <a:cubicBezTo>
                    <a:pt x="5956427" y="9387713"/>
                    <a:pt x="5984494" y="9383776"/>
                    <a:pt x="6012434" y="9379712"/>
                  </a:cubicBezTo>
                  <a:cubicBezTo>
                    <a:pt x="6004433" y="9367647"/>
                    <a:pt x="6000369" y="9359646"/>
                    <a:pt x="5996432" y="9351645"/>
                  </a:cubicBezTo>
                  <a:cubicBezTo>
                    <a:pt x="6024499" y="9355709"/>
                    <a:pt x="6056503" y="9359646"/>
                    <a:pt x="6084443" y="9355709"/>
                  </a:cubicBezTo>
                  <a:cubicBezTo>
                    <a:pt x="6144514" y="9351645"/>
                    <a:pt x="6188583" y="9291701"/>
                    <a:pt x="6260592" y="9315704"/>
                  </a:cubicBezTo>
                  <a:cubicBezTo>
                    <a:pt x="6284595" y="9323705"/>
                    <a:pt x="6340602" y="9315704"/>
                    <a:pt x="6344666" y="9263634"/>
                  </a:cubicBezTo>
                  <a:cubicBezTo>
                    <a:pt x="6344666" y="9275699"/>
                    <a:pt x="6344666" y="9291701"/>
                    <a:pt x="6348730" y="9299702"/>
                  </a:cubicBezTo>
                  <a:cubicBezTo>
                    <a:pt x="6388735" y="9287637"/>
                    <a:pt x="6424803" y="9275699"/>
                    <a:pt x="6464808" y="9263634"/>
                  </a:cubicBezTo>
                  <a:cubicBezTo>
                    <a:pt x="6464808" y="9267698"/>
                    <a:pt x="6456807" y="9279636"/>
                    <a:pt x="6460744" y="9287637"/>
                  </a:cubicBezTo>
                  <a:cubicBezTo>
                    <a:pt x="6460744" y="9299702"/>
                    <a:pt x="6468745" y="9311640"/>
                    <a:pt x="6476746" y="9319641"/>
                  </a:cubicBezTo>
                  <a:cubicBezTo>
                    <a:pt x="6480810" y="9323705"/>
                    <a:pt x="6500749" y="9319641"/>
                    <a:pt x="6500749" y="9315577"/>
                  </a:cubicBezTo>
                  <a:cubicBezTo>
                    <a:pt x="6508750" y="9279509"/>
                    <a:pt x="6536817" y="9283573"/>
                    <a:pt x="6564757" y="9283573"/>
                  </a:cubicBezTo>
                  <a:cubicBezTo>
                    <a:pt x="6588760" y="9283573"/>
                    <a:pt x="6616827" y="9279509"/>
                    <a:pt x="6644767" y="9275572"/>
                  </a:cubicBezTo>
                  <a:cubicBezTo>
                    <a:pt x="6656832" y="9255506"/>
                    <a:pt x="6664833" y="9223502"/>
                    <a:pt x="6704838" y="9263507"/>
                  </a:cubicBezTo>
                  <a:cubicBezTo>
                    <a:pt x="6720840" y="9279509"/>
                    <a:pt x="6760845" y="9275572"/>
                    <a:pt x="6764909" y="9243441"/>
                  </a:cubicBezTo>
                  <a:lnTo>
                    <a:pt x="6933057" y="9243441"/>
                  </a:lnTo>
                  <a:lnTo>
                    <a:pt x="6933057" y="9251442"/>
                  </a:lnTo>
                  <a:cubicBezTo>
                    <a:pt x="6953123" y="9247378"/>
                    <a:pt x="6973062" y="9239377"/>
                    <a:pt x="6989064" y="9235440"/>
                  </a:cubicBezTo>
                  <a:cubicBezTo>
                    <a:pt x="7001129" y="9255506"/>
                    <a:pt x="7013067" y="9275445"/>
                    <a:pt x="7029069" y="9299448"/>
                  </a:cubicBezTo>
                  <a:cubicBezTo>
                    <a:pt x="7057136" y="9223376"/>
                    <a:pt x="7089140" y="9207373"/>
                    <a:pt x="7145147" y="9235440"/>
                  </a:cubicBezTo>
                  <a:cubicBezTo>
                    <a:pt x="7153148" y="9239504"/>
                    <a:pt x="7153148" y="9259443"/>
                    <a:pt x="7157212" y="9275445"/>
                  </a:cubicBezTo>
                  <a:cubicBezTo>
                    <a:pt x="7161276" y="9271381"/>
                    <a:pt x="7185279" y="9263380"/>
                    <a:pt x="7185279" y="9259443"/>
                  </a:cubicBezTo>
                  <a:cubicBezTo>
                    <a:pt x="7181215" y="9227439"/>
                    <a:pt x="7225284" y="9251442"/>
                    <a:pt x="7221347" y="9227439"/>
                  </a:cubicBezTo>
                  <a:cubicBezTo>
                    <a:pt x="7257415" y="9243441"/>
                    <a:pt x="7265416" y="9219438"/>
                    <a:pt x="7273417" y="9203436"/>
                  </a:cubicBezTo>
                  <a:cubicBezTo>
                    <a:pt x="7257415" y="9191371"/>
                    <a:pt x="7249414" y="9183370"/>
                    <a:pt x="7237349" y="9171432"/>
                  </a:cubicBezTo>
                  <a:cubicBezTo>
                    <a:pt x="7241413" y="9167368"/>
                    <a:pt x="7241413" y="9163431"/>
                    <a:pt x="7245350" y="9159367"/>
                  </a:cubicBezTo>
                  <a:cubicBezTo>
                    <a:pt x="7277354" y="9179433"/>
                    <a:pt x="7309358" y="9199372"/>
                    <a:pt x="7329424" y="9211437"/>
                  </a:cubicBezTo>
                  <a:cubicBezTo>
                    <a:pt x="7361428" y="9207373"/>
                    <a:pt x="7389495" y="9207373"/>
                    <a:pt x="7417435" y="9203436"/>
                  </a:cubicBezTo>
                  <a:cubicBezTo>
                    <a:pt x="7445375" y="9199499"/>
                    <a:pt x="7473442" y="9187434"/>
                    <a:pt x="7505446" y="9179433"/>
                  </a:cubicBezTo>
                  <a:cubicBezTo>
                    <a:pt x="7509510" y="9187434"/>
                    <a:pt x="7513447" y="9191498"/>
                    <a:pt x="7517511" y="9199499"/>
                  </a:cubicBezTo>
                  <a:cubicBezTo>
                    <a:pt x="7529576" y="9183497"/>
                    <a:pt x="7537577" y="9167495"/>
                    <a:pt x="7553579" y="9139428"/>
                  </a:cubicBezTo>
                  <a:lnTo>
                    <a:pt x="7553579" y="9203436"/>
                  </a:lnTo>
                  <a:cubicBezTo>
                    <a:pt x="7589647" y="9179433"/>
                    <a:pt x="7617587" y="9159367"/>
                    <a:pt x="7641590" y="9139428"/>
                  </a:cubicBezTo>
                  <a:cubicBezTo>
                    <a:pt x="7657592" y="9167495"/>
                    <a:pt x="7669657" y="9195435"/>
                    <a:pt x="7681595" y="9219438"/>
                  </a:cubicBezTo>
                  <a:cubicBezTo>
                    <a:pt x="7685659" y="9219438"/>
                    <a:pt x="7685659" y="9215374"/>
                    <a:pt x="7689596" y="9215374"/>
                  </a:cubicBezTo>
                  <a:cubicBezTo>
                    <a:pt x="7685532" y="9199372"/>
                    <a:pt x="7681595" y="9183370"/>
                    <a:pt x="7673594" y="9163304"/>
                  </a:cubicBezTo>
                  <a:lnTo>
                    <a:pt x="7877810" y="9163304"/>
                  </a:lnTo>
                  <a:cubicBezTo>
                    <a:pt x="7897876" y="9127236"/>
                    <a:pt x="7941818" y="9123299"/>
                    <a:pt x="7977886" y="9159240"/>
                  </a:cubicBezTo>
                  <a:cubicBezTo>
                    <a:pt x="8029956" y="9211310"/>
                    <a:pt x="8037957" y="9211310"/>
                    <a:pt x="8069961" y="9135237"/>
                  </a:cubicBezTo>
                  <a:cubicBezTo>
                    <a:pt x="8085963" y="9143238"/>
                    <a:pt x="8101965" y="9151239"/>
                    <a:pt x="8122031" y="9163304"/>
                  </a:cubicBezTo>
                  <a:cubicBezTo>
                    <a:pt x="8146034" y="9111234"/>
                    <a:pt x="8186039" y="9111234"/>
                    <a:pt x="8234172" y="9127236"/>
                  </a:cubicBezTo>
                  <a:cubicBezTo>
                    <a:pt x="8258175" y="9135237"/>
                    <a:pt x="8286242" y="9119235"/>
                    <a:pt x="8314182" y="9111234"/>
                  </a:cubicBezTo>
                  <a:lnTo>
                    <a:pt x="8334248" y="9131301"/>
                  </a:lnTo>
                  <a:cubicBezTo>
                    <a:pt x="8358251" y="9123299"/>
                    <a:pt x="8378317" y="9119235"/>
                    <a:pt x="8398256" y="9111234"/>
                  </a:cubicBezTo>
                  <a:cubicBezTo>
                    <a:pt x="8402320" y="9123299"/>
                    <a:pt x="8402320" y="9131301"/>
                    <a:pt x="8406257" y="9151239"/>
                  </a:cubicBezTo>
                  <a:cubicBezTo>
                    <a:pt x="8422259" y="9135237"/>
                    <a:pt x="8434324" y="9119235"/>
                    <a:pt x="8454263" y="9099169"/>
                  </a:cubicBezTo>
                  <a:cubicBezTo>
                    <a:pt x="8470265" y="9119235"/>
                    <a:pt x="8482330" y="9139174"/>
                    <a:pt x="8498332" y="9159240"/>
                  </a:cubicBezTo>
                  <a:cubicBezTo>
                    <a:pt x="8526399" y="9159240"/>
                    <a:pt x="8570341" y="9183243"/>
                    <a:pt x="8578342" y="9119235"/>
                  </a:cubicBezTo>
                  <a:cubicBezTo>
                    <a:pt x="8578342" y="9111234"/>
                    <a:pt x="8602345" y="9099169"/>
                    <a:pt x="8614410" y="9095232"/>
                  </a:cubicBezTo>
                  <a:cubicBezTo>
                    <a:pt x="8638413" y="9091168"/>
                    <a:pt x="8662416" y="9087231"/>
                    <a:pt x="8686419" y="9087231"/>
                  </a:cubicBezTo>
                  <a:cubicBezTo>
                    <a:pt x="8678418" y="9071229"/>
                    <a:pt x="8670417" y="9059164"/>
                    <a:pt x="8658352" y="9039226"/>
                  </a:cubicBezTo>
                  <a:cubicBezTo>
                    <a:pt x="8690356" y="9047226"/>
                    <a:pt x="8714359" y="9047226"/>
                    <a:pt x="8734425" y="9055227"/>
                  </a:cubicBezTo>
                  <a:cubicBezTo>
                    <a:pt x="8778494" y="9075293"/>
                    <a:pt x="8814435" y="9075293"/>
                    <a:pt x="8858504" y="9043162"/>
                  </a:cubicBezTo>
                  <a:cubicBezTo>
                    <a:pt x="8850503" y="9039098"/>
                    <a:pt x="8842502" y="9031097"/>
                    <a:pt x="8834501" y="9027160"/>
                  </a:cubicBezTo>
                  <a:cubicBezTo>
                    <a:pt x="8838565" y="9015095"/>
                    <a:pt x="8846566" y="9003157"/>
                    <a:pt x="8850503" y="8991092"/>
                  </a:cubicBezTo>
                  <a:cubicBezTo>
                    <a:pt x="8866505" y="8943086"/>
                    <a:pt x="8906510" y="8975090"/>
                    <a:pt x="8934577" y="8963026"/>
                  </a:cubicBezTo>
                  <a:cubicBezTo>
                    <a:pt x="8934577" y="8963026"/>
                    <a:pt x="8950579" y="8979027"/>
                    <a:pt x="8954643" y="8991092"/>
                  </a:cubicBezTo>
                  <a:cubicBezTo>
                    <a:pt x="8966708" y="9015095"/>
                    <a:pt x="8974709" y="9043162"/>
                    <a:pt x="8986647" y="9071102"/>
                  </a:cubicBezTo>
                  <a:cubicBezTo>
                    <a:pt x="9058656" y="9027033"/>
                    <a:pt x="9122791" y="9043035"/>
                    <a:pt x="9186799" y="9051036"/>
                  </a:cubicBezTo>
                  <a:cubicBezTo>
                    <a:pt x="9170797" y="9043035"/>
                    <a:pt x="9158732" y="9035034"/>
                    <a:pt x="9146794" y="9027033"/>
                  </a:cubicBezTo>
                  <a:cubicBezTo>
                    <a:pt x="9146794" y="9022969"/>
                    <a:pt x="9150858" y="9019032"/>
                    <a:pt x="9150858" y="9014968"/>
                  </a:cubicBezTo>
                  <a:cubicBezTo>
                    <a:pt x="9166860" y="9019032"/>
                    <a:pt x="9186926" y="9027033"/>
                    <a:pt x="9202928" y="9030970"/>
                  </a:cubicBezTo>
                  <a:cubicBezTo>
                    <a:pt x="9202928" y="9026906"/>
                    <a:pt x="9202928" y="9022969"/>
                    <a:pt x="9198864" y="9018905"/>
                  </a:cubicBezTo>
                  <a:cubicBezTo>
                    <a:pt x="9210929" y="9014841"/>
                    <a:pt x="9230868" y="9006840"/>
                    <a:pt x="9234932" y="9010904"/>
                  </a:cubicBezTo>
                  <a:cubicBezTo>
                    <a:pt x="9258935" y="9058910"/>
                    <a:pt x="9298940" y="9022969"/>
                    <a:pt x="9335008" y="9034907"/>
                  </a:cubicBezTo>
                  <a:cubicBezTo>
                    <a:pt x="9327007" y="9002903"/>
                    <a:pt x="9322943" y="8978901"/>
                    <a:pt x="9319006" y="8962898"/>
                  </a:cubicBezTo>
                  <a:cubicBezTo>
                    <a:pt x="9335008" y="8946896"/>
                    <a:pt x="9351010" y="8934831"/>
                    <a:pt x="9375013" y="8918829"/>
                  </a:cubicBezTo>
                  <a:cubicBezTo>
                    <a:pt x="9375013" y="8938895"/>
                    <a:pt x="9370949" y="8958834"/>
                    <a:pt x="9370949" y="8978901"/>
                  </a:cubicBezTo>
                  <a:cubicBezTo>
                    <a:pt x="9370949" y="8998966"/>
                    <a:pt x="9375013" y="9018905"/>
                    <a:pt x="9383014" y="9030970"/>
                  </a:cubicBezTo>
                  <a:cubicBezTo>
                    <a:pt x="9387078" y="9038971"/>
                    <a:pt x="9411081" y="9030970"/>
                    <a:pt x="9427083" y="9026906"/>
                  </a:cubicBezTo>
                  <a:cubicBezTo>
                    <a:pt x="9455150" y="9014841"/>
                    <a:pt x="9483090" y="8998839"/>
                    <a:pt x="9511157" y="9030970"/>
                  </a:cubicBezTo>
                  <a:cubicBezTo>
                    <a:pt x="9515221" y="9035034"/>
                    <a:pt x="9531223" y="9030970"/>
                    <a:pt x="9539224" y="9022969"/>
                  </a:cubicBezTo>
                  <a:cubicBezTo>
                    <a:pt x="9559290" y="9002903"/>
                    <a:pt x="9575292" y="8974963"/>
                    <a:pt x="9599295" y="9018905"/>
                  </a:cubicBezTo>
                  <a:cubicBezTo>
                    <a:pt x="9603359" y="9022969"/>
                    <a:pt x="9627362" y="9022969"/>
                    <a:pt x="9639300" y="9018905"/>
                  </a:cubicBezTo>
                  <a:cubicBezTo>
                    <a:pt x="9667367" y="9006840"/>
                    <a:pt x="9691370" y="8994902"/>
                    <a:pt x="9719310" y="8978901"/>
                  </a:cubicBezTo>
                  <a:cubicBezTo>
                    <a:pt x="9715246" y="8990965"/>
                    <a:pt x="9711309" y="8998966"/>
                    <a:pt x="9711309" y="9006967"/>
                  </a:cubicBezTo>
                  <a:cubicBezTo>
                    <a:pt x="9743313" y="9022969"/>
                    <a:pt x="9771380" y="9030970"/>
                    <a:pt x="9795383" y="8994902"/>
                  </a:cubicBezTo>
                  <a:cubicBezTo>
                    <a:pt x="9803384" y="8982837"/>
                    <a:pt x="9831451" y="8982837"/>
                    <a:pt x="9851390" y="8978901"/>
                  </a:cubicBezTo>
                  <a:cubicBezTo>
                    <a:pt x="9839325" y="8966835"/>
                    <a:pt x="9823323" y="8958834"/>
                    <a:pt x="9807321" y="8946896"/>
                  </a:cubicBezTo>
                  <a:cubicBezTo>
                    <a:pt x="9875393" y="8906891"/>
                    <a:pt x="9883394" y="8910828"/>
                    <a:pt x="9883394" y="8966962"/>
                  </a:cubicBezTo>
                  <a:cubicBezTo>
                    <a:pt x="9891395" y="8950960"/>
                    <a:pt x="9895459" y="8938895"/>
                    <a:pt x="9907397" y="8914892"/>
                  </a:cubicBezTo>
                  <a:cubicBezTo>
                    <a:pt x="9967468" y="8918956"/>
                    <a:pt x="10027539" y="8926957"/>
                    <a:pt x="10091547" y="8930894"/>
                  </a:cubicBezTo>
                  <a:lnTo>
                    <a:pt x="10091547" y="8950960"/>
                  </a:lnTo>
                  <a:lnTo>
                    <a:pt x="10067544" y="8950960"/>
                  </a:lnTo>
                  <a:cubicBezTo>
                    <a:pt x="10019538" y="8955024"/>
                    <a:pt x="9971532" y="8955024"/>
                    <a:pt x="9923399" y="8958961"/>
                  </a:cubicBezTo>
                  <a:cubicBezTo>
                    <a:pt x="9939401" y="8966962"/>
                    <a:pt x="9959467" y="8979027"/>
                    <a:pt x="9975469" y="8987028"/>
                  </a:cubicBezTo>
                  <a:cubicBezTo>
                    <a:pt x="9983470" y="8966962"/>
                    <a:pt x="9987534" y="8971026"/>
                    <a:pt x="10007473" y="8979027"/>
                  </a:cubicBezTo>
                  <a:cubicBezTo>
                    <a:pt x="10035540" y="8987028"/>
                    <a:pt x="10067544" y="8987028"/>
                    <a:pt x="10099548" y="8991092"/>
                  </a:cubicBezTo>
                  <a:cubicBezTo>
                    <a:pt x="10115550" y="8991092"/>
                    <a:pt x="10131552" y="8995156"/>
                    <a:pt x="10151618" y="8999093"/>
                  </a:cubicBezTo>
                  <a:cubicBezTo>
                    <a:pt x="10155682" y="8987028"/>
                    <a:pt x="10163683" y="8971026"/>
                    <a:pt x="10171684" y="8951087"/>
                  </a:cubicBezTo>
                  <a:cubicBezTo>
                    <a:pt x="10215753" y="9023096"/>
                    <a:pt x="10247757" y="9019159"/>
                    <a:pt x="10299827" y="8947023"/>
                  </a:cubicBezTo>
                  <a:cubicBezTo>
                    <a:pt x="10299827" y="8959088"/>
                    <a:pt x="10303891" y="8967089"/>
                    <a:pt x="10303891" y="8975090"/>
                  </a:cubicBezTo>
                  <a:cubicBezTo>
                    <a:pt x="10319893" y="8975090"/>
                    <a:pt x="10331958" y="8975090"/>
                    <a:pt x="10347960" y="8971026"/>
                  </a:cubicBezTo>
                  <a:cubicBezTo>
                    <a:pt x="10343896" y="8979027"/>
                    <a:pt x="10339959" y="8987028"/>
                    <a:pt x="10335895" y="8991092"/>
                  </a:cubicBezTo>
                  <a:lnTo>
                    <a:pt x="10343896" y="8999093"/>
                  </a:lnTo>
                  <a:cubicBezTo>
                    <a:pt x="10355961" y="8987028"/>
                    <a:pt x="10367899" y="8975090"/>
                    <a:pt x="10387965" y="8959088"/>
                  </a:cubicBezTo>
                  <a:cubicBezTo>
                    <a:pt x="10403967" y="8967089"/>
                    <a:pt x="10424033" y="8975090"/>
                    <a:pt x="10440035" y="8983091"/>
                  </a:cubicBezTo>
                  <a:cubicBezTo>
                    <a:pt x="10456037" y="8971026"/>
                    <a:pt x="10476103" y="8959088"/>
                    <a:pt x="10496042" y="8947023"/>
                  </a:cubicBezTo>
                  <a:cubicBezTo>
                    <a:pt x="10524109" y="9003030"/>
                    <a:pt x="10560050" y="9011031"/>
                    <a:pt x="10592054" y="8971026"/>
                  </a:cubicBezTo>
                  <a:cubicBezTo>
                    <a:pt x="10640060" y="8975090"/>
                    <a:pt x="10680065" y="8979027"/>
                    <a:pt x="10708132" y="8979027"/>
                  </a:cubicBezTo>
                  <a:cubicBezTo>
                    <a:pt x="10712196" y="8950960"/>
                    <a:pt x="10716133" y="8931021"/>
                    <a:pt x="10720197" y="8910955"/>
                  </a:cubicBezTo>
                  <a:cubicBezTo>
                    <a:pt x="10736199" y="8915019"/>
                    <a:pt x="10748264" y="8918956"/>
                    <a:pt x="10764266" y="8923020"/>
                  </a:cubicBezTo>
                  <a:cubicBezTo>
                    <a:pt x="10772267" y="8927084"/>
                    <a:pt x="10780268" y="8935085"/>
                    <a:pt x="10788269" y="8939022"/>
                  </a:cubicBezTo>
                  <a:cubicBezTo>
                    <a:pt x="10776204" y="8943086"/>
                    <a:pt x="10764266" y="8943086"/>
                    <a:pt x="10752201" y="8947023"/>
                  </a:cubicBezTo>
                  <a:cubicBezTo>
                    <a:pt x="10788269" y="8979027"/>
                    <a:pt x="10816209" y="8971026"/>
                    <a:pt x="10844276" y="8947023"/>
                  </a:cubicBezTo>
                  <a:cubicBezTo>
                    <a:pt x="10832211" y="8979027"/>
                    <a:pt x="10868279" y="8975090"/>
                    <a:pt x="10872343" y="8975090"/>
                  </a:cubicBezTo>
                  <a:cubicBezTo>
                    <a:pt x="10924413" y="8955024"/>
                    <a:pt x="10972419" y="8943086"/>
                    <a:pt x="11028426" y="8975090"/>
                  </a:cubicBezTo>
                  <a:cubicBezTo>
                    <a:pt x="11036427" y="8935085"/>
                    <a:pt x="11044428" y="8903081"/>
                    <a:pt x="11048492" y="8870951"/>
                  </a:cubicBezTo>
                  <a:cubicBezTo>
                    <a:pt x="11068558" y="8875014"/>
                    <a:pt x="11084560" y="8875014"/>
                    <a:pt x="11104499" y="8878951"/>
                  </a:cubicBezTo>
                  <a:cubicBezTo>
                    <a:pt x="11120501" y="8878951"/>
                    <a:pt x="11136503" y="8883015"/>
                    <a:pt x="11152505" y="8883015"/>
                  </a:cubicBezTo>
                  <a:lnTo>
                    <a:pt x="11152505" y="8895080"/>
                  </a:lnTo>
                  <a:cubicBezTo>
                    <a:pt x="11136503" y="8899144"/>
                    <a:pt x="11124438" y="8903081"/>
                    <a:pt x="11108436" y="8907145"/>
                  </a:cubicBezTo>
                  <a:lnTo>
                    <a:pt x="11108436" y="8919210"/>
                  </a:lnTo>
                  <a:cubicBezTo>
                    <a:pt x="11164443" y="8931276"/>
                    <a:pt x="11216513" y="8943213"/>
                    <a:pt x="11272520" y="8951214"/>
                  </a:cubicBezTo>
                  <a:cubicBezTo>
                    <a:pt x="11284585" y="8955278"/>
                    <a:pt x="11300587" y="8943213"/>
                    <a:pt x="11320526" y="8931148"/>
                  </a:cubicBezTo>
                  <a:cubicBezTo>
                    <a:pt x="11328527" y="8935212"/>
                    <a:pt x="11348593" y="8943213"/>
                    <a:pt x="11372596" y="8947151"/>
                  </a:cubicBezTo>
                  <a:cubicBezTo>
                    <a:pt x="11432667" y="8955151"/>
                    <a:pt x="11496675" y="8963152"/>
                    <a:pt x="11544681" y="8911082"/>
                  </a:cubicBezTo>
                  <a:cubicBezTo>
                    <a:pt x="11548745" y="8955151"/>
                    <a:pt x="11588750" y="8927084"/>
                    <a:pt x="11608689" y="8943086"/>
                  </a:cubicBezTo>
                  <a:cubicBezTo>
                    <a:pt x="11608689" y="8943086"/>
                    <a:pt x="11628755" y="8927084"/>
                    <a:pt x="11636756" y="8919083"/>
                  </a:cubicBezTo>
                  <a:cubicBezTo>
                    <a:pt x="11636756" y="8919083"/>
                    <a:pt x="11632692" y="8915019"/>
                    <a:pt x="11632692" y="8911082"/>
                  </a:cubicBezTo>
                  <a:cubicBezTo>
                    <a:pt x="11640693" y="8915146"/>
                    <a:pt x="11644757" y="8927084"/>
                    <a:pt x="11652758" y="8923147"/>
                  </a:cubicBezTo>
                  <a:cubicBezTo>
                    <a:pt x="11688826" y="8923147"/>
                    <a:pt x="11720830" y="8919083"/>
                    <a:pt x="11744833" y="8919083"/>
                  </a:cubicBezTo>
                  <a:cubicBezTo>
                    <a:pt x="11764899" y="8931148"/>
                    <a:pt x="11776837" y="8943086"/>
                    <a:pt x="11784838" y="8939149"/>
                  </a:cubicBezTo>
                  <a:cubicBezTo>
                    <a:pt x="11832844" y="8935085"/>
                    <a:pt x="11876913" y="8923147"/>
                    <a:pt x="11920982" y="8923147"/>
                  </a:cubicBezTo>
                  <a:cubicBezTo>
                    <a:pt x="11965051" y="8947151"/>
                    <a:pt x="11957050" y="8903081"/>
                    <a:pt x="11949049" y="8879078"/>
                  </a:cubicBezTo>
                  <a:cubicBezTo>
                    <a:pt x="11965051" y="8863076"/>
                    <a:pt x="11981053" y="8851011"/>
                    <a:pt x="11985117" y="8847074"/>
                  </a:cubicBezTo>
                  <a:cubicBezTo>
                    <a:pt x="12009120" y="8847074"/>
                    <a:pt x="12025122" y="8851138"/>
                    <a:pt x="12037187" y="8847074"/>
                  </a:cubicBezTo>
                  <a:cubicBezTo>
                    <a:pt x="12053189" y="8835009"/>
                    <a:pt x="12065254" y="8815070"/>
                    <a:pt x="12085193" y="8791067"/>
                  </a:cubicBezTo>
                  <a:cubicBezTo>
                    <a:pt x="12109196" y="8787003"/>
                    <a:pt x="12149201" y="8779002"/>
                    <a:pt x="12193270" y="8771001"/>
                  </a:cubicBezTo>
                  <a:cubicBezTo>
                    <a:pt x="12193270" y="8771001"/>
                    <a:pt x="12193270" y="8763001"/>
                    <a:pt x="12197334" y="8754999"/>
                  </a:cubicBezTo>
                  <a:cubicBezTo>
                    <a:pt x="12213336" y="8730996"/>
                    <a:pt x="12253341" y="8722995"/>
                    <a:pt x="12229338" y="8678926"/>
                  </a:cubicBezTo>
                  <a:cubicBezTo>
                    <a:pt x="12225274" y="8670926"/>
                    <a:pt x="12225274" y="8646922"/>
                    <a:pt x="12233402" y="8638921"/>
                  </a:cubicBezTo>
                  <a:cubicBezTo>
                    <a:pt x="12261469" y="8602853"/>
                    <a:pt x="12261469" y="8598916"/>
                    <a:pt x="12213336" y="8582914"/>
                  </a:cubicBezTo>
                  <a:cubicBezTo>
                    <a:pt x="12217400" y="8554847"/>
                    <a:pt x="12189333" y="8518906"/>
                    <a:pt x="12229338" y="8514842"/>
                  </a:cubicBezTo>
                  <a:cubicBezTo>
                    <a:pt x="12241403" y="8490839"/>
                    <a:pt x="12245340" y="8478774"/>
                    <a:pt x="12253341" y="8466836"/>
                  </a:cubicBezTo>
                  <a:cubicBezTo>
                    <a:pt x="12257405" y="8458835"/>
                    <a:pt x="12269343" y="8450834"/>
                    <a:pt x="12269343" y="8442833"/>
                  </a:cubicBezTo>
                  <a:cubicBezTo>
                    <a:pt x="12269343" y="8426831"/>
                    <a:pt x="12261342" y="8406765"/>
                    <a:pt x="12265279" y="8394827"/>
                  </a:cubicBezTo>
                  <a:cubicBezTo>
                    <a:pt x="12277344" y="8350758"/>
                    <a:pt x="12281281" y="8310753"/>
                    <a:pt x="12209272" y="8294751"/>
                  </a:cubicBezTo>
                  <a:cubicBezTo>
                    <a:pt x="12237339" y="8282686"/>
                    <a:pt x="12249277" y="8274685"/>
                    <a:pt x="12269343" y="8266684"/>
                  </a:cubicBezTo>
                  <a:cubicBezTo>
                    <a:pt x="12237339" y="8250682"/>
                    <a:pt x="12209272" y="8238617"/>
                    <a:pt x="12173331" y="8222615"/>
                  </a:cubicBezTo>
                  <a:lnTo>
                    <a:pt x="12209399" y="8222615"/>
                  </a:lnTo>
                  <a:lnTo>
                    <a:pt x="12209399" y="8210551"/>
                  </a:lnTo>
                  <a:cubicBezTo>
                    <a:pt x="12189333" y="8210551"/>
                    <a:pt x="12173331" y="8206486"/>
                    <a:pt x="12153392" y="8206486"/>
                  </a:cubicBezTo>
                  <a:cubicBezTo>
                    <a:pt x="12153392" y="8210551"/>
                    <a:pt x="12153392" y="8214487"/>
                    <a:pt x="12149328" y="8218551"/>
                  </a:cubicBezTo>
                  <a:cubicBezTo>
                    <a:pt x="12145264" y="8210551"/>
                    <a:pt x="12141327" y="8202549"/>
                    <a:pt x="12137263" y="8190484"/>
                  </a:cubicBezTo>
                  <a:cubicBezTo>
                    <a:pt x="12241403" y="8166481"/>
                    <a:pt x="12937871" y="8090408"/>
                    <a:pt x="12873863" y="8078343"/>
                  </a:cubicBezTo>
                  <a:cubicBezTo>
                    <a:pt x="12905867" y="8050276"/>
                    <a:pt x="12893929" y="8002270"/>
                    <a:pt x="12949936" y="7998333"/>
                  </a:cubicBezTo>
                  <a:cubicBezTo>
                    <a:pt x="12965938" y="7998333"/>
                    <a:pt x="12994005" y="7970266"/>
                    <a:pt x="12997942" y="7950327"/>
                  </a:cubicBezTo>
                  <a:cubicBezTo>
                    <a:pt x="13005943" y="7922260"/>
                    <a:pt x="12997942" y="7886319"/>
                    <a:pt x="13005943" y="7858252"/>
                  </a:cubicBezTo>
                  <a:cubicBezTo>
                    <a:pt x="13013944" y="7818247"/>
                    <a:pt x="13029946" y="7778242"/>
                    <a:pt x="13042010" y="7746111"/>
                  </a:cubicBezTo>
                  <a:cubicBezTo>
                    <a:pt x="13029946" y="7726045"/>
                    <a:pt x="13018009" y="7706106"/>
                    <a:pt x="13010008" y="7694041"/>
                  </a:cubicBezTo>
                  <a:cubicBezTo>
                    <a:pt x="13026008" y="7681976"/>
                    <a:pt x="13034009" y="7673976"/>
                    <a:pt x="13046075" y="7670038"/>
                  </a:cubicBezTo>
                  <a:cubicBezTo>
                    <a:pt x="13042010" y="7665974"/>
                    <a:pt x="13042010" y="7662037"/>
                    <a:pt x="13038074" y="7657973"/>
                  </a:cubicBezTo>
                  <a:cubicBezTo>
                    <a:pt x="13026008" y="7662037"/>
                    <a:pt x="13014071" y="7665974"/>
                    <a:pt x="13002006" y="7670038"/>
                  </a:cubicBezTo>
                  <a:cubicBezTo>
                    <a:pt x="13070078" y="7614031"/>
                    <a:pt x="13086081" y="7509891"/>
                    <a:pt x="13030073" y="7461885"/>
                  </a:cubicBezTo>
                  <a:cubicBezTo>
                    <a:pt x="13026008" y="7469886"/>
                    <a:pt x="13018009" y="7477887"/>
                    <a:pt x="13014071" y="7485889"/>
                  </a:cubicBezTo>
                  <a:cubicBezTo>
                    <a:pt x="12998069" y="7457821"/>
                    <a:pt x="12954000" y="7449820"/>
                    <a:pt x="12974066" y="7405878"/>
                  </a:cubicBezTo>
                  <a:cubicBezTo>
                    <a:pt x="12974066" y="7405878"/>
                    <a:pt x="12970002" y="7397877"/>
                    <a:pt x="12966065" y="7397877"/>
                  </a:cubicBezTo>
                  <a:cubicBezTo>
                    <a:pt x="12945999" y="7389876"/>
                    <a:pt x="12950063" y="7377811"/>
                    <a:pt x="12942062" y="7361809"/>
                  </a:cubicBezTo>
                  <a:cubicBezTo>
                    <a:pt x="12929997" y="7325741"/>
                    <a:pt x="12934061" y="7289801"/>
                    <a:pt x="12934061" y="7257669"/>
                  </a:cubicBezTo>
                  <a:lnTo>
                    <a:pt x="12934061" y="7113651"/>
                  </a:lnTo>
                  <a:cubicBezTo>
                    <a:pt x="12934061" y="7081647"/>
                    <a:pt x="12950063" y="7065644"/>
                    <a:pt x="12982067" y="7073646"/>
                  </a:cubicBezTo>
                  <a:cubicBezTo>
                    <a:pt x="12982067" y="7073646"/>
                    <a:pt x="12986131" y="7069582"/>
                    <a:pt x="12990068" y="7069582"/>
                  </a:cubicBezTo>
                  <a:cubicBezTo>
                    <a:pt x="12978003" y="7061581"/>
                    <a:pt x="12970002" y="7057517"/>
                    <a:pt x="12962001" y="7049516"/>
                  </a:cubicBezTo>
                  <a:cubicBezTo>
                    <a:pt x="12962001" y="7045452"/>
                    <a:pt x="12966065" y="7041515"/>
                    <a:pt x="12966065" y="7037451"/>
                  </a:cubicBezTo>
                  <a:cubicBezTo>
                    <a:pt x="12994132" y="7045452"/>
                    <a:pt x="13022072" y="7057517"/>
                    <a:pt x="13042138" y="7065518"/>
                  </a:cubicBezTo>
                  <a:cubicBezTo>
                    <a:pt x="13066141" y="7033514"/>
                    <a:pt x="13086208" y="7009511"/>
                    <a:pt x="13102208" y="6993509"/>
                  </a:cubicBezTo>
                  <a:lnTo>
                    <a:pt x="13102208" y="6921500"/>
                  </a:lnTo>
                  <a:cubicBezTo>
                    <a:pt x="13094209" y="6921500"/>
                    <a:pt x="13082143" y="6925564"/>
                    <a:pt x="13070206" y="6925564"/>
                  </a:cubicBezTo>
                  <a:cubicBezTo>
                    <a:pt x="13062204" y="6905498"/>
                    <a:pt x="13058140" y="6885559"/>
                    <a:pt x="13050139" y="6857492"/>
                  </a:cubicBezTo>
                  <a:cubicBezTo>
                    <a:pt x="13070206" y="6869557"/>
                    <a:pt x="13078207" y="6877557"/>
                    <a:pt x="13086208" y="6881494"/>
                  </a:cubicBezTo>
                  <a:cubicBezTo>
                    <a:pt x="13094209" y="6877431"/>
                    <a:pt x="13106273" y="6873494"/>
                    <a:pt x="13118210" y="6865493"/>
                  </a:cubicBezTo>
                  <a:cubicBezTo>
                    <a:pt x="13114147" y="6861429"/>
                    <a:pt x="13110209" y="6857492"/>
                    <a:pt x="13110209" y="6853428"/>
                  </a:cubicBezTo>
                  <a:cubicBezTo>
                    <a:pt x="13098145" y="6853428"/>
                    <a:pt x="13086208" y="6849364"/>
                    <a:pt x="13082143" y="6849364"/>
                  </a:cubicBezTo>
                  <a:cubicBezTo>
                    <a:pt x="13090144" y="6825361"/>
                    <a:pt x="13106146" y="6801357"/>
                    <a:pt x="13098145" y="6789293"/>
                  </a:cubicBezTo>
                  <a:cubicBezTo>
                    <a:pt x="13078079" y="6737223"/>
                    <a:pt x="13098145" y="6697218"/>
                    <a:pt x="13118210" y="6653149"/>
                  </a:cubicBezTo>
                  <a:cubicBezTo>
                    <a:pt x="13122275" y="6641084"/>
                    <a:pt x="13118210" y="6629146"/>
                    <a:pt x="13118210" y="6617081"/>
                  </a:cubicBezTo>
                  <a:cubicBezTo>
                    <a:pt x="13122275" y="6565011"/>
                    <a:pt x="13126211" y="6517005"/>
                    <a:pt x="13130276" y="6444996"/>
                  </a:cubicBezTo>
                  <a:cubicBezTo>
                    <a:pt x="13114274" y="6436995"/>
                    <a:pt x="13090271" y="6416929"/>
                    <a:pt x="13062204" y="6400927"/>
                  </a:cubicBezTo>
                  <a:cubicBezTo>
                    <a:pt x="13038201" y="6388862"/>
                    <a:pt x="13014198" y="6384925"/>
                    <a:pt x="12990195" y="6376924"/>
                  </a:cubicBezTo>
                  <a:cubicBezTo>
                    <a:pt x="12978130" y="6372860"/>
                    <a:pt x="12962128" y="6376924"/>
                    <a:pt x="12950190" y="6372860"/>
                  </a:cubicBezTo>
                  <a:cubicBezTo>
                    <a:pt x="12850114" y="6360795"/>
                    <a:pt x="12745974" y="6344793"/>
                    <a:pt x="12645898" y="6332855"/>
                  </a:cubicBezTo>
                  <a:cubicBezTo>
                    <a:pt x="12561824" y="6320790"/>
                    <a:pt x="12477750" y="6308852"/>
                    <a:pt x="12397740" y="6296787"/>
                  </a:cubicBezTo>
                  <a:cubicBezTo>
                    <a:pt x="12377674" y="6292723"/>
                    <a:pt x="12357735" y="6284722"/>
                    <a:pt x="12333732" y="6284722"/>
                  </a:cubicBezTo>
                  <a:cubicBezTo>
                    <a:pt x="12281662" y="6280658"/>
                    <a:pt x="12225655" y="6280658"/>
                    <a:pt x="12173585" y="6280658"/>
                  </a:cubicBezTo>
                  <a:cubicBezTo>
                    <a:pt x="12145518" y="6280658"/>
                    <a:pt x="12121515" y="6280658"/>
                    <a:pt x="12093575" y="6276594"/>
                  </a:cubicBezTo>
                  <a:cubicBezTo>
                    <a:pt x="12045569" y="6272530"/>
                    <a:pt x="11997563" y="6264529"/>
                    <a:pt x="11949430" y="6260592"/>
                  </a:cubicBezTo>
                  <a:lnTo>
                    <a:pt x="11949430" y="6248527"/>
                  </a:lnTo>
                  <a:cubicBezTo>
                    <a:pt x="12069572" y="6240526"/>
                    <a:pt x="12193651" y="6228461"/>
                    <a:pt x="12317730" y="6252591"/>
                  </a:cubicBezTo>
                  <a:cubicBezTo>
                    <a:pt x="12313666" y="6240526"/>
                    <a:pt x="12309729" y="6228588"/>
                    <a:pt x="12305665" y="6220587"/>
                  </a:cubicBezTo>
                  <a:cubicBezTo>
                    <a:pt x="12333732" y="6216523"/>
                    <a:pt x="12353671" y="6192520"/>
                    <a:pt x="12381738" y="6220587"/>
                  </a:cubicBezTo>
                  <a:cubicBezTo>
                    <a:pt x="12385802" y="6224651"/>
                    <a:pt x="12409805" y="6212586"/>
                    <a:pt x="12425807" y="6208522"/>
                  </a:cubicBezTo>
                  <a:lnTo>
                    <a:pt x="12425807" y="6200521"/>
                  </a:lnTo>
                  <a:lnTo>
                    <a:pt x="12389739" y="6200521"/>
                  </a:lnTo>
                  <a:cubicBezTo>
                    <a:pt x="12429744" y="6168517"/>
                    <a:pt x="12457811" y="6140450"/>
                    <a:pt x="12485751" y="6120511"/>
                  </a:cubicBezTo>
                  <a:cubicBezTo>
                    <a:pt x="12509754" y="6124575"/>
                    <a:pt x="12533757" y="6128512"/>
                    <a:pt x="12549759" y="6132576"/>
                  </a:cubicBezTo>
                  <a:cubicBezTo>
                    <a:pt x="12553823" y="6056503"/>
                    <a:pt x="12489688" y="6052566"/>
                    <a:pt x="12441682" y="6020435"/>
                  </a:cubicBezTo>
                  <a:cubicBezTo>
                    <a:pt x="12461748" y="6008370"/>
                    <a:pt x="12473686" y="5996432"/>
                    <a:pt x="12489688" y="5992368"/>
                  </a:cubicBezTo>
                  <a:cubicBezTo>
                    <a:pt x="12533757" y="5980303"/>
                    <a:pt x="12589764" y="6012434"/>
                    <a:pt x="12617831" y="5944362"/>
                  </a:cubicBezTo>
                  <a:cubicBezTo>
                    <a:pt x="12621895" y="5940298"/>
                    <a:pt x="12633833" y="5940298"/>
                    <a:pt x="12653899" y="5932297"/>
                  </a:cubicBezTo>
                  <a:cubicBezTo>
                    <a:pt x="12641834" y="5920232"/>
                    <a:pt x="12629896" y="5912231"/>
                    <a:pt x="12621895" y="5904230"/>
                  </a:cubicBezTo>
                  <a:cubicBezTo>
                    <a:pt x="12629896" y="5900166"/>
                    <a:pt x="12641961" y="5896229"/>
                    <a:pt x="12641961" y="5896229"/>
                  </a:cubicBezTo>
                  <a:cubicBezTo>
                    <a:pt x="12670028" y="5916295"/>
                    <a:pt x="12689967" y="5932297"/>
                    <a:pt x="12713970" y="5948299"/>
                  </a:cubicBezTo>
                  <a:cubicBezTo>
                    <a:pt x="12718034" y="5944235"/>
                    <a:pt x="12721971" y="5940298"/>
                    <a:pt x="12726035" y="5932297"/>
                  </a:cubicBezTo>
                  <a:cubicBezTo>
                    <a:pt x="12713970" y="5916295"/>
                    <a:pt x="12705969" y="5900293"/>
                    <a:pt x="12694031" y="5884291"/>
                  </a:cubicBezTo>
                  <a:cubicBezTo>
                    <a:pt x="12746101" y="5848223"/>
                    <a:pt x="12750038" y="5828284"/>
                    <a:pt x="12710033" y="5728208"/>
                  </a:cubicBezTo>
                  <a:cubicBezTo>
                    <a:pt x="12738100" y="5724144"/>
                    <a:pt x="12766040" y="5716143"/>
                    <a:pt x="12790043" y="5712206"/>
                  </a:cubicBezTo>
                  <a:cubicBezTo>
                    <a:pt x="12794107" y="5684139"/>
                    <a:pt x="12810109" y="5656199"/>
                    <a:pt x="12806045" y="5632196"/>
                  </a:cubicBezTo>
                  <a:cubicBezTo>
                    <a:pt x="12793980" y="5560187"/>
                    <a:pt x="12866116" y="5528056"/>
                    <a:pt x="12882118" y="5468112"/>
                  </a:cubicBezTo>
                  <a:cubicBezTo>
                    <a:pt x="12882118" y="5464048"/>
                    <a:pt x="12898120" y="5460111"/>
                    <a:pt x="12902184" y="5464048"/>
                  </a:cubicBezTo>
                  <a:cubicBezTo>
                    <a:pt x="12938252" y="5476113"/>
                    <a:pt x="12950190" y="5448046"/>
                    <a:pt x="12962255" y="5427980"/>
                  </a:cubicBezTo>
                  <a:cubicBezTo>
                    <a:pt x="12966319" y="5419979"/>
                    <a:pt x="12970256" y="5411978"/>
                    <a:pt x="12974320" y="5407914"/>
                  </a:cubicBezTo>
                  <a:cubicBezTo>
                    <a:pt x="13010388" y="5387848"/>
                    <a:pt x="13046329" y="5371846"/>
                    <a:pt x="13086460" y="5351907"/>
                  </a:cubicBezTo>
                  <a:cubicBezTo>
                    <a:pt x="13046457" y="5291836"/>
                    <a:pt x="12994386" y="5319903"/>
                    <a:pt x="12950317" y="5311902"/>
                  </a:cubicBezTo>
                  <a:lnTo>
                    <a:pt x="12950317" y="5295900"/>
                  </a:lnTo>
                  <a:cubicBezTo>
                    <a:pt x="12978384" y="5291836"/>
                    <a:pt x="13006324" y="5287899"/>
                    <a:pt x="13038328" y="5283835"/>
                  </a:cubicBezTo>
                  <a:cubicBezTo>
                    <a:pt x="13018261" y="5279771"/>
                    <a:pt x="13002260" y="5275834"/>
                    <a:pt x="12986258" y="5271770"/>
                  </a:cubicBezTo>
                  <a:cubicBezTo>
                    <a:pt x="13006324" y="5251704"/>
                    <a:pt x="13022326" y="5231765"/>
                    <a:pt x="13042265" y="5215763"/>
                  </a:cubicBezTo>
                  <a:cubicBezTo>
                    <a:pt x="13046329" y="5211699"/>
                    <a:pt x="13058267" y="5207762"/>
                    <a:pt x="13062332" y="5207762"/>
                  </a:cubicBezTo>
                  <a:cubicBezTo>
                    <a:pt x="13074396" y="5211826"/>
                    <a:pt x="13086333" y="5223764"/>
                    <a:pt x="13094334" y="5231765"/>
                  </a:cubicBezTo>
                  <a:cubicBezTo>
                    <a:pt x="13098399" y="5219700"/>
                    <a:pt x="13102335" y="5203698"/>
                    <a:pt x="13110336" y="5191760"/>
                  </a:cubicBezTo>
                  <a:cubicBezTo>
                    <a:pt x="13126339" y="5171694"/>
                    <a:pt x="13146406" y="5155692"/>
                    <a:pt x="13162408" y="5139690"/>
                  </a:cubicBezTo>
                  <a:cubicBezTo>
                    <a:pt x="13182473" y="5163693"/>
                    <a:pt x="13202411" y="5187696"/>
                    <a:pt x="13222478" y="5215763"/>
                  </a:cubicBezTo>
                  <a:cubicBezTo>
                    <a:pt x="13226542" y="5215763"/>
                    <a:pt x="13230479" y="5211699"/>
                    <a:pt x="13230479" y="5211699"/>
                  </a:cubicBezTo>
                  <a:cubicBezTo>
                    <a:pt x="13226415" y="5171694"/>
                    <a:pt x="13226415" y="5131689"/>
                    <a:pt x="13222478" y="5091557"/>
                  </a:cubicBezTo>
                  <a:cubicBezTo>
                    <a:pt x="13238481" y="5095621"/>
                    <a:pt x="13250545" y="5095621"/>
                    <a:pt x="13262484" y="5099558"/>
                  </a:cubicBezTo>
                  <a:cubicBezTo>
                    <a:pt x="13266547" y="5095494"/>
                    <a:pt x="13266547" y="5091557"/>
                    <a:pt x="13270483" y="5091557"/>
                  </a:cubicBezTo>
                  <a:cubicBezTo>
                    <a:pt x="13258419" y="5087493"/>
                    <a:pt x="13250418" y="5083556"/>
                    <a:pt x="13238481" y="5079492"/>
                  </a:cubicBezTo>
                  <a:cubicBezTo>
                    <a:pt x="13258546" y="5055489"/>
                    <a:pt x="13270483" y="5039487"/>
                    <a:pt x="13274548" y="5035423"/>
                  </a:cubicBezTo>
                  <a:lnTo>
                    <a:pt x="13274548" y="4959350"/>
                  </a:lnTo>
                  <a:cubicBezTo>
                    <a:pt x="13266547" y="4955286"/>
                    <a:pt x="13258546" y="4947285"/>
                    <a:pt x="13246482" y="4943348"/>
                  </a:cubicBezTo>
                  <a:cubicBezTo>
                    <a:pt x="13238481" y="4939284"/>
                    <a:pt x="13230479" y="4935347"/>
                    <a:pt x="13222478" y="4935347"/>
                  </a:cubicBezTo>
                  <a:cubicBezTo>
                    <a:pt x="13230479" y="4927346"/>
                    <a:pt x="13246482" y="4915281"/>
                    <a:pt x="13250545" y="4915281"/>
                  </a:cubicBezTo>
                  <a:cubicBezTo>
                    <a:pt x="13278611" y="4931283"/>
                    <a:pt x="13270610" y="4887214"/>
                    <a:pt x="13286613" y="4891278"/>
                  </a:cubicBezTo>
                  <a:cubicBezTo>
                    <a:pt x="13286613" y="4879213"/>
                    <a:pt x="13286613" y="4855210"/>
                    <a:pt x="13282549" y="4855210"/>
                  </a:cubicBezTo>
                  <a:cubicBezTo>
                    <a:pt x="13230479" y="4835144"/>
                    <a:pt x="13238481" y="4791202"/>
                    <a:pt x="13226542" y="4763135"/>
                  </a:cubicBezTo>
                  <a:close/>
                  <a:moveTo>
                    <a:pt x="740283" y="3122676"/>
                  </a:moveTo>
                  <a:lnTo>
                    <a:pt x="856361" y="3122676"/>
                  </a:lnTo>
                  <a:cubicBezTo>
                    <a:pt x="828294" y="3158744"/>
                    <a:pt x="760349" y="3158744"/>
                    <a:pt x="740283" y="3122676"/>
                  </a:cubicBezTo>
                  <a:close/>
                  <a:moveTo>
                    <a:pt x="1540891" y="4751959"/>
                  </a:moveTo>
                  <a:lnTo>
                    <a:pt x="1540891" y="4735957"/>
                  </a:lnTo>
                  <a:cubicBezTo>
                    <a:pt x="1592961" y="4731893"/>
                    <a:pt x="1648968" y="4727956"/>
                    <a:pt x="1701038" y="4727956"/>
                  </a:cubicBezTo>
                  <a:cubicBezTo>
                    <a:pt x="1645031" y="4727956"/>
                    <a:pt x="1596898" y="4775962"/>
                    <a:pt x="1540891" y="4751959"/>
                  </a:cubicBezTo>
                  <a:close/>
                  <a:moveTo>
                    <a:pt x="576199" y="6693408"/>
                  </a:moveTo>
                  <a:cubicBezTo>
                    <a:pt x="600202" y="6669405"/>
                    <a:pt x="620268" y="6653403"/>
                    <a:pt x="628269" y="6641339"/>
                  </a:cubicBezTo>
                  <a:cubicBezTo>
                    <a:pt x="648335" y="6657340"/>
                    <a:pt x="660273" y="6669405"/>
                    <a:pt x="672338" y="6681343"/>
                  </a:cubicBezTo>
                  <a:cubicBezTo>
                    <a:pt x="644271" y="6681343"/>
                    <a:pt x="616331" y="6685407"/>
                    <a:pt x="576326" y="6693408"/>
                  </a:cubicBezTo>
                  <a:close/>
                  <a:moveTo>
                    <a:pt x="856488" y="6673342"/>
                  </a:moveTo>
                  <a:lnTo>
                    <a:pt x="752348" y="6673342"/>
                  </a:lnTo>
                  <a:cubicBezTo>
                    <a:pt x="748284" y="6673342"/>
                    <a:pt x="744347" y="6657340"/>
                    <a:pt x="736346" y="6645276"/>
                  </a:cubicBezTo>
                  <a:cubicBezTo>
                    <a:pt x="784352" y="6649340"/>
                    <a:pt x="820420" y="6653277"/>
                    <a:pt x="856488" y="6657340"/>
                  </a:cubicBezTo>
                  <a:lnTo>
                    <a:pt x="856488" y="6673342"/>
                  </a:lnTo>
                  <a:close/>
                  <a:moveTo>
                    <a:pt x="884555" y="6669278"/>
                  </a:moveTo>
                  <a:cubicBezTo>
                    <a:pt x="880491" y="6665215"/>
                    <a:pt x="880491" y="6661277"/>
                    <a:pt x="876554" y="6661277"/>
                  </a:cubicBezTo>
                  <a:cubicBezTo>
                    <a:pt x="892556" y="6649212"/>
                    <a:pt x="912622" y="6641211"/>
                    <a:pt x="928624" y="6629273"/>
                  </a:cubicBezTo>
                  <a:cubicBezTo>
                    <a:pt x="940689" y="6617208"/>
                    <a:pt x="944626" y="6597269"/>
                    <a:pt x="956691" y="6577203"/>
                  </a:cubicBezTo>
                  <a:cubicBezTo>
                    <a:pt x="988695" y="6641211"/>
                    <a:pt x="1056767" y="6621272"/>
                    <a:pt x="1116838" y="6637274"/>
                  </a:cubicBezTo>
                  <a:cubicBezTo>
                    <a:pt x="1036828" y="6645276"/>
                    <a:pt x="960755" y="6657340"/>
                    <a:pt x="884682" y="6669278"/>
                  </a:cubicBezTo>
                  <a:close/>
                  <a:moveTo>
                    <a:pt x="360045" y="7654163"/>
                  </a:moveTo>
                  <a:cubicBezTo>
                    <a:pt x="364109" y="7654163"/>
                    <a:pt x="364109" y="7654163"/>
                    <a:pt x="360045" y="7654163"/>
                  </a:cubicBezTo>
                  <a:close/>
                  <a:moveTo>
                    <a:pt x="1088644" y="8226552"/>
                  </a:moveTo>
                  <a:cubicBezTo>
                    <a:pt x="1084580" y="8198485"/>
                    <a:pt x="1080643" y="8178546"/>
                    <a:pt x="1076579" y="8150479"/>
                  </a:cubicBezTo>
                  <a:cubicBezTo>
                    <a:pt x="1104646" y="8158480"/>
                    <a:pt x="1120648" y="8162544"/>
                    <a:pt x="1136650" y="8170544"/>
                  </a:cubicBezTo>
                  <a:cubicBezTo>
                    <a:pt x="1120648" y="8186547"/>
                    <a:pt x="1108583" y="8202549"/>
                    <a:pt x="1088644" y="8226552"/>
                  </a:cubicBezTo>
                  <a:close/>
                  <a:moveTo>
                    <a:pt x="2005330" y="3310763"/>
                  </a:moveTo>
                  <a:cubicBezTo>
                    <a:pt x="1977263" y="3314827"/>
                    <a:pt x="1949323" y="3326765"/>
                    <a:pt x="1925320" y="3326765"/>
                  </a:cubicBezTo>
                  <a:cubicBezTo>
                    <a:pt x="1897253" y="3330829"/>
                    <a:pt x="1869313" y="3326765"/>
                    <a:pt x="1837309" y="3326765"/>
                  </a:cubicBezTo>
                  <a:cubicBezTo>
                    <a:pt x="1833245" y="3322701"/>
                    <a:pt x="1829308" y="3310763"/>
                    <a:pt x="1825244" y="3298698"/>
                  </a:cubicBezTo>
                  <a:cubicBezTo>
                    <a:pt x="1853311" y="3290697"/>
                    <a:pt x="1881251" y="3278632"/>
                    <a:pt x="1913255" y="3270631"/>
                  </a:cubicBezTo>
                  <a:cubicBezTo>
                    <a:pt x="1913255" y="3282696"/>
                    <a:pt x="1909191" y="3290697"/>
                    <a:pt x="1909191" y="3302635"/>
                  </a:cubicBezTo>
                  <a:cubicBezTo>
                    <a:pt x="1945259" y="3278632"/>
                    <a:pt x="1977263" y="3282569"/>
                    <a:pt x="2005203" y="3310636"/>
                  </a:cubicBezTo>
                  <a:cubicBezTo>
                    <a:pt x="2049272" y="3278632"/>
                    <a:pt x="2057273" y="3282569"/>
                    <a:pt x="2069211" y="3350641"/>
                  </a:cubicBezTo>
                  <a:cubicBezTo>
                    <a:pt x="2045208" y="3334639"/>
                    <a:pt x="2025142" y="3322574"/>
                    <a:pt x="2005203" y="3310636"/>
                  </a:cubicBezTo>
                  <a:close/>
                  <a:moveTo>
                    <a:pt x="2157349" y="3302635"/>
                  </a:moveTo>
                  <a:cubicBezTo>
                    <a:pt x="2165350" y="3294634"/>
                    <a:pt x="2173351" y="3286633"/>
                    <a:pt x="2177415" y="3278632"/>
                  </a:cubicBezTo>
                  <a:cubicBezTo>
                    <a:pt x="2205482" y="3314700"/>
                    <a:pt x="2205482" y="3314700"/>
                    <a:pt x="2145411" y="3342640"/>
                  </a:cubicBezTo>
                  <a:lnTo>
                    <a:pt x="2085340" y="3294634"/>
                  </a:lnTo>
                  <a:cubicBezTo>
                    <a:pt x="2125345" y="3262630"/>
                    <a:pt x="2149348" y="3262630"/>
                    <a:pt x="2157349" y="3302635"/>
                  </a:cubicBezTo>
                  <a:close/>
                  <a:moveTo>
                    <a:pt x="2189353" y="8650731"/>
                  </a:moveTo>
                  <a:cubicBezTo>
                    <a:pt x="2193417" y="8646667"/>
                    <a:pt x="2197354" y="8646667"/>
                    <a:pt x="2201418" y="8642730"/>
                  </a:cubicBezTo>
                  <a:cubicBezTo>
                    <a:pt x="2205482" y="8650731"/>
                    <a:pt x="2213483" y="8658732"/>
                    <a:pt x="2221484" y="8670798"/>
                  </a:cubicBezTo>
                  <a:cubicBezTo>
                    <a:pt x="2213483" y="8670798"/>
                    <a:pt x="2205482" y="8670798"/>
                    <a:pt x="2197481" y="8674862"/>
                  </a:cubicBezTo>
                  <a:cubicBezTo>
                    <a:pt x="2193417" y="8662797"/>
                    <a:pt x="2193417" y="8654796"/>
                    <a:pt x="2189480" y="8650859"/>
                  </a:cubicBezTo>
                  <a:close/>
                  <a:moveTo>
                    <a:pt x="2433701" y="8622791"/>
                  </a:moveTo>
                  <a:cubicBezTo>
                    <a:pt x="2437765" y="8634856"/>
                    <a:pt x="2441702" y="8642857"/>
                    <a:pt x="2449703" y="8650859"/>
                  </a:cubicBezTo>
                  <a:lnTo>
                    <a:pt x="2437638" y="8650859"/>
                  </a:lnTo>
                  <a:cubicBezTo>
                    <a:pt x="2437638" y="8642857"/>
                    <a:pt x="2437638" y="8634856"/>
                    <a:pt x="2433574" y="8622791"/>
                  </a:cubicBezTo>
                  <a:close/>
                  <a:moveTo>
                    <a:pt x="2761869" y="9515475"/>
                  </a:moveTo>
                  <a:cubicBezTo>
                    <a:pt x="2749804" y="9495409"/>
                    <a:pt x="2741803" y="9479406"/>
                    <a:pt x="2733802" y="9463404"/>
                  </a:cubicBezTo>
                  <a:lnTo>
                    <a:pt x="2753868" y="9443339"/>
                  </a:lnTo>
                  <a:cubicBezTo>
                    <a:pt x="2781935" y="9463404"/>
                    <a:pt x="2785872" y="9495409"/>
                    <a:pt x="2761869" y="9515348"/>
                  </a:cubicBezTo>
                  <a:close/>
                  <a:moveTo>
                    <a:pt x="3778631" y="9595357"/>
                  </a:moveTo>
                  <a:cubicBezTo>
                    <a:pt x="3762629" y="9587356"/>
                    <a:pt x="3746627" y="9583292"/>
                    <a:pt x="3730625" y="9575291"/>
                  </a:cubicBezTo>
                  <a:cubicBezTo>
                    <a:pt x="3746627" y="9559289"/>
                    <a:pt x="3762629" y="9543288"/>
                    <a:pt x="3774694" y="9535287"/>
                  </a:cubicBezTo>
                  <a:lnTo>
                    <a:pt x="3822700" y="9571354"/>
                  </a:lnTo>
                  <a:cubicBezTo>
                    <a:pt x="3810635" y="9579355"/>
                    <a:pt x="3794633" y="9587356"/>
                    <a:pt x="3778631" y="9595357"/>
                  </a:cubicBezTo>
                  <a:close/>
                  <a:moveTo>
                    <a:pt x="10860024" y="8914891"/>
                  </a:moveTo>
                  <a:cubicBezTo>
                    <a:pt x="10855960" y="8918955"/>
                    <a:pt x="10860024" y="8926956"/>
                    <a:pt x="10860024" y="8934957"/>
                  </a:cubicBezTo>
                  <a:lnTo>
                    <a:pt x="10799953" y="8947023"/>
                  </a:lnTo>
                  <a:cubicBezTo>
                    <a:pt x="10791952" y="8910954"/>
                    <a:pt x="10807954" y="8891015"/>
                    <a:pt x="10844022" y="8886952"/>
                  </a:cubicBezTo>
                  <a:cubicBezTo>
                    <a:pt x="10856087" y="8886952"/>
                    <a:pt x="10872089" y="8878951"/>
                    <a:pt x="10892028" y="8878951"/>
                  </a:cubicBezTo>
                  <a:cubicBezTo>
                    <a:pt x="10879963" y="8891015"/>
                    <a:pt x="10868025" y="8899016"/>
                    <a:pt x="10860024" y="8915018"/>
                  </a:cubicBezTo>
                  <a:close/>
                  <a:moveTo>
                    <a:pt x="10940034" y="8907017"/>
                  </a:moveTo>
                  <a:cubicBezTo>
                    <a:pt x="10924033" y="8902953"/>
                    <a:pt x="10911968" y="8891015"/>
                    <a:pt x="10900029" y="8883014"/>
                  </a:cubicBezTo>
                  <a:cubicBezTo>
                    <a:pt x="10916032" y="8862949"/>
                    <a:pt x="10928096" y="8851011"/>
                    <a:pt x="10936097" y="8838946"/>
                  </a:cubicBezTo>
                  <a:cubicBezTo>
                    <a:pt x="10952099" y="8859012"/>
                    <a:pt x="10968101" y="8875014"/>
                    <a:pt x="10984103" y="8899016"/>
                  </a:cubicBezTo>
                  <a:cubicBezTo>
                    <a:pt x="10972038" y="8903080"/>
                    <a:pt x="10956036" y="8907017"/>
                    <a:pt x="10940034" y="8907017"/>
                  </a:cubicBezTo>
                  <a:close/>
                  <a:moveTo>
                    <a:pt x="11360404" y="6200901"/>
                  </a:moveTo>
                  <a:cubicBezTo>
                    <a:pt x="11360404" y="6192900"/>
                    <a:pt x="11360404" y="6188836"/>
                    <a:pt x="11356340" y="6180836"/>
                  </a:cubicBezTo>
                  <a:lnTo>
                    <a:pt x="11440414" y="6168771"/>
                  </a:lnTo>
                  <a:cubicBezTo>
                    <a:pt x="11440414" y="6176772"/>
                    <a:pt x="11444478" y="6184773"/>
                    <a:pt x="11444478" y="6192773"/>
                  </a:cubicBezTo>
                  <a:cubicBezTo>
                    <a:pt x="11412474" y="6192773"/>
                    <a:pt x="11384407" y="6196837"/>
                    <a:pt x="11360404" y="6200774"/>
                  </a:cubicBezTo>
                  <a:close/>
                  <a:moveTo>
                    <a:pt x="11568557" y="6208775"/>
                  </a:moveTo>
                  <a:cubicBezTo>
                    <a:pt x="11544554" y="6208775"/>
                    <a:pt x="11516487" y="6208775"/>
                    <a:pt x="11492484" y="6200774"/>
                  </a:cubicBezTo>
                  <a:cubicBezTo>
                    <a:pt x="11480420" y="6196711"/>
                    <a:pt x="11476482" y="6180709"/>
                    <a:pt x="11464418" y="6172707"/>
                  </a:cubicBezTo>
                  <a:cubicBezTo>
                    <a:pt x="11468482" y="6168643"/>
                    <a:pt x="11468482" y="6164706"/>
                    <a:pt x="11472419" y="6160642"/>
                  </a:cubicBezTo>
                  <a:cubicBezTo>
                    <a:pt x="11508486" y="6168643"/>
                    <a:pt x="11540490" y="6172707"/>
                    <a:pt x="11572495" y="6180709"/>
                  </a:cubicBezTo>
                  <a:cubicBezTo>
                    <a:pt x="11568431" y="6192773"/>
                    <a:pt x="11568431" y="6204711"/>
                    <a:pt x="11568431" y="6208775"/>
                  </a:cubicBezTo>
                  <a:close/>
                  <a:moveTo>
                    <a:pt x="11748516" y="6204711"/>
                  </a:moveTo>
                  <a:cubicBezTo>
                    <a:pt x="11720449" y="6200648"/>
                    <a:pt x="11692509" y="6180709"/>
                    <a:pt x="11664443" y="6208775"/>
                  </a:cubicBezTo>
                  <a:cubicBezTo>
                    <a:pt x="11660378" y="6212840"/>
                    <a:pt x="11636375" y="6200774"/>
                    <a:pt x="11624437" y="6196711"/>
                  </a:cubicBezTo>
                  <a:cubicBezTo>
                    <a:pt x="11624437" y="6192647"/>
                    <a:pt x="11628501" y="6184646"/>
                    <a:pt x="11628501" y="6180709"/>
                  </a:cubicBezTo>
                  <a:lnTo>
                    <a:pt x="11760582" y="6180709"/>
                  </a:lnTo>
                  <a:cubicBezTo>
                    <a:pt x="11764645" y="6180709"/>
                    <a:pt x="11768582" y="6192773"/>
                    <a:pt x="11772646" y="6200774"/>
                  </a:cubicBezTo>
                  <a:cubicBezTo>
                    <a:pt x="11760582" y="6200774"/>
                    <a:pt x="11752581" y="6204838"/>
                    <a:pt x="11748644" y="6204838"/>
                  </a:cubicBezTo>
                  <a:close/>
                  <a:moveTo>
                    <a:pt x="12129008" y="8190484"/>
                  </a:moveTo>
                  <a:cubicBezTo>
                    <a:pt x="12124944" y="8194548"/>
                    <a:pt x="12124944" y="8198485"/>
                    <a:pt x="12124944" y="8194548"/>
                  </a:cubicBezTo>
                  <a:cubicBezTo>
                    <a:pt x="12120880" y="8194548"/>
                    <a:pt x="12120880" y="8190484"/>
                    <a:pt x="12129008" y="8190484"/>
                  </a:cubicBezTo>
                  <a:close/>
                  <a:moveTo>
                    <a:pt x="416052" y="7974330"/>
                  </a:moveTo>
                  <a:cubicBezTo>
                    <a:pt x="411988" y="7974330"/>
                    <a:pt x="411988" y="7978394"/>
                    <a:pt x="408051" y="7978394"/>
                  </a:cubicBezTo>
                  <a:cubicBezTo>
                    <a:pt x="408051" y="7978394"/>
                    <a:pt x="412115" y="7974330"/>
                    <a:pt x="416052" y="7974330"/>
                  </a:cubicBezTo>
                  <a:close/>
                  <a:moveTo>
                    <a:pt x="1941195" y="8730869"/>
                  </a:moveTo>
                  <a:cubicBezTo>
                    <a:pt x="1957197" y="8738870"/>
                    <a:pt x="1973199" y="8746871"/>
                    <a:pt x="1985264" y="8750935"/>
                  </a:cubicBezTo>
                  <a:cubicBezTo>
                    <a:pt x="1929257" y="8782939"/>
                    <a:pt x="1893189" y="8774938"/>
                    <a:pt x="1857121" y="8718931"/>
                  </a:cubicBezTo>
                  <a:cubicBezTo>
                    <a:pt x="1869186" y="8718931"/>
                    <a:pt x="1877187" y="8714867"/>
                    <a:pt x="1889125" y="8714867"/>
                  </a:cubicBezTo>
                  <a:cubicBezTo>
                    <a:pt x="1905127" y="8718931"/>
                    <a:pt x="1925193" y="8722868"/>
                    <a:pt x="1941195" y="8730869"/>
                  </a:cubicBezTo>
                  <a:close/>
                  <a:moveTo>
                    <a:pt x="8938514" y="9059164"/>
                  </a:moveTo>
                  <a:cubicBezTo>
                    <a:pt x="8926449" y="9055100"/>
                    <a:pt x="8918448" y="9055100"/>
                    <a:pt x="8902446" y="9051163"/>
                  </a:cubicBezTo>
                  <a:cubicBezTo>
                    <a:pt x="8886445" y="9047226"/>
                    <a:pt x="8866378" y="9035161"/>
                    <a:pt x="8842375" y="9027160"/>
                  </a:cubicBezTo>
                  <a:cubicBezTo>
                    <a:pt x="8858377" y="9023096"/>
                    <a:pt x="8870443" y="9015095"/>
                    <a:pt x="8886445" y="9011157"/>
                  </a:cubicBezTo>
                  <a:cubicBezTo>
                    <a:pt x="8930513" y="8999093"/>
                    <a:pt x="8950452" y="9019159"/>
                    <a:pt x="8938514" y="9059164"/>
                  </a:cubicBezTo>
                  <a:close/>
                  <a:moveTo>
                    <a:pt x="8165973" y="9151239"/>
                  </a:moveTo>
                  <a:cubicBezTo>
                    <a:pt x="8189976" y="9155303"/>
                    <a:pt x="8218044" y="9155303"/>
                    <a:pt x="8245983" y="9159240"/>
                  </a:cubicBezTo>
                  <a:cubicBezTo>
                    <a:pt x="8233919" y="9199245"/>
                    <a:pt x="8201914" y="9187307"/>
                    <a:pt x="8177911" y="9183243"/>
                  </a:cubicBezTo>
                  <a:cubicBezTo>
                    <a:pt x="8169910" y="9183243"/>
                    <a:pt x="8161909" y="9167241"/>
                    <a:pt x="8153908" y="9159240"/>
                  </a:cubicBezTo>
                  <a:cubicBezTo>
                    <a:pt x="8157972" y="9155176"/>
                    <a:pt x="8161909" y="9151239"/>
                    <a:pt x="8165973" y="9151239"/>
                  </a:cubicBezTo>
                  <a:close/>
                  <a:moveTo>
                    <a:pt x="692277" y="8210550"/>
                  </a:moveTo>
                  <a:cubicBezTo>
                    <a:pt x="696341" y="8222615"/>
                    <a:pt x="700278" y="8230616"/>
                    <a:pt x="704342" y="8246618"/>
                  </a:cubicBezTo>
                  <a:cubicBezTo>
                    <a:pt x="680339" y="8246618"/>
                    <a:pt x="660273" y="8246618"/>
                    <a:pt x="640334" y="8242554"/>
                  </a:cubicBezTo>
                  <a:lnTo>
                    <a:pt x="640334" y="8214487"/>
                  </a:lnTo>
                  <a:cubicBezTo>
                    <a:pt x="656336" y="8214487"/>
                    <a:pt x="672338" y="8214487"/>
                    <a:pt x="692404" y="8210423"/>
                  </a:cubicBezTo>
                  <a:close/>
                  <a:moveTo>
                    <a:pt x="2253615" y="8706866"/>
                  </a:moveTo>
                  <a:cubicBezTo>
                    <a:pt x="2277618" y="8710930"/>
                    <a:pt x="2301621" y="8710930"/>
                    <a:pt x="2329688" y="8714867"/>
                  </a:cubicBezTo>
                  <a:cubicBezTo>
                    <a:pt x="2313686" y="8730868"/>
                    <a:pt x="2249678" y="8742934"/>
                    <a:pt x="2237613" y="8730868"/>
                  </a:cubicBezTo>
                  <a:cubicBezTo>
                    <a:pt x="2237613" y="8726805"/>
                    <a:pt x="2233549" y="8718804"/>
                    <a:pt x="2237613" y="8714867"/>
                  </a:cubicBezTo>
                  <a:cubicBezTo>
                    <a:pt x="2241677" y="8710930"/>
                    <a:pt x="2249678" y="8706866"/>
                    <a:pt x="2253615" y="8706866"/>
                  </a:cubicBezTo>
                  <a:close/>
                </a:path>
              </a:pathLst>
            </a:custGeom>
            <a:blipFill>
              <a:blip r:embed="rId2"/>
              <a:stretch>
                <a:fillRect l="-5000" t="-78" r="-4822" b="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1982029" y="0"/>
            <a:ext cx="4818703" cy="1086618"/>
          </a:xfrm>
          <a:custGeom>
            <a:avLst/>
            <a:gdLst/>
            <a:ahLst/>
            <a:cxnLst/>
            <a:rect l="l" t="t" r="r" b="b"/>
            <a:pathLst>
              <a:path w="4818703" h="1086618">
                <a:moveTo>
                  <a:pt x="0" y="0"/>
                </a:moveTo>
                <a:lnTo>
                  <a:pt x="4818703" y="0"/>
                </a:lnTo>
                <a:lnTo>
                  <a:pt x="4818703" y="1086618"/>
                </a:lnTo>
                <a:lnTo>
                  <a:pt x="0" y="1086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78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44000" y="1638300"/>
            <a:ext cx="7486147" cy="1403653"/>
          </a:xfrm>
          <a:custGeom>
            <a:avLst/>
            <a:gdLst/>
            <a:ahLst/>
            <a:cxnLst/>
            <a:rect l="l" t="t" r="r" b="b"/>
            <a:pathLst>
              <a:path w="7486147" h="1403653">
                <a:moveTo>
                  <a:pt x="0" y="0"/>
                </a:moveTo>
                <a:lnTo>
                  <a:pt x="7486147" y="0"/>
                </a:lnTo>
                <a:lnTo>
                  <a:pt x="7486147" y="1403653"/>
                </a:lnTo>
                <a:lnTo>
                  <a:pt x="0" y="14036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59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676400"/>
            <a:ext cx="7025771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7"/>
              </a:lnSpc>
            </a:pPr>
            <a:r>
              <a:rPr lang="en-US" sz="5998" dirty="0" err="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Tujuan</a:t>
            </a:r>
            <a:r>
              <a:rPr lang="en-US" sz="5998" dirty="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 PEMBELAJARAN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157663"/>
            <a:ext cx="7315200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9176" lvl="1" indent="-259588" algn="just">
              <a:lnSpc>
                <a:spcPts val="4800"/>
              </a:lnSpc>
              <a:buFont typeface="Arial"/>
              <a:buChar char="•"/>
            </a:pPr>
            <a:r>
              <a:rPr lang="en-US" sz="4000" dirty="0" err="1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Mengetahui</a:t>
            </a:r>
            <a:r>
              <a:rPr lang="en-US" sz="4000" dirty="0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US" sz="4000" dirty="0" err="1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memahami</a:t>
            </a:r>
            <a:r>
              <a:rPr lang="en-US" sz="4000" dirty="0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Pengertian</a:t>
            </a:r>
            <a:r>
              <a:rPr lang="en-US" sz="4000" dirty="0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Kebutuhan</a:t>
            </a:r>
            <a:r>
              <a:rPr lang="en-US" sz="4000" dirty="0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 Usaha</a:t>
            </a:r>
          </a:p>
          <a:p>
            <a:pPr marL="519176" lvl="1" indent="-259588" algn="just">
              <a:lnSpc>
                <a:spcPts val="4800"/>
              </a:lnSpc>
              <a:buFont typeface="Arial"/>
              <a:buChar char="•"/>
            </a:pPr>
            <a:r>
              <a:rPr lang="en-US" sz="4000" dirty="0" err="1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Mengetahui</a:t>
            </a:r>
            <a:r>
              <a:rPr lang="en-US" sz="4000" dirty="0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US" sz="4000" dirty="0" err="1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memahami</a:t>
            </a:r>
            <a:r>
              <a:rPr lang="en-US" sz="4000" dirty="0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Biaya</a:t>
            </a:r>
            <a:r>
              <a:rPr lang="en-US" sz="4000" dirty="0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Kebutuhan</a:t>
            </a:r>
            <a:r>
              <a:rPr lang="en-US" sz="4000" dirty="0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 Usaha</a:t>
            </a:r>
          </a:p>
          <a:p>
            <a:pPr marL="519176" lvl="1" indent="-259588" algn="just">
              <a:lnSpc>
                <a:spcPts val="4800"/>
              </a:lnSpc>
              <a:buFont typeface="Arial"/>
              <a:buChar char="•"/>
            </a:pPr>
            <a:r>
              <a:rPr lang="en-US" sz="4000" dirty="0" err="1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Mengetahui</a:t>
            </a:r>
            <a:r>
              <a:rPr lang="en-US" sz="4000" dirty="0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US" sz="4000" dirty="0" err="1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memahami</a:t>
            </a:r>
            <a:r>
              <a:rPr lang="en-US" sz="4000" dirty="0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Contoh</a:t>
            </a:r>
            <a:r>
              <a:rPr lang="en-US" sz="4000" dirty="0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Kebutuhan</a:t>
            </a:r>
            <a:r>
              <a:rPr lang="en-US" sz="4000" dirty="0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 Usaha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82840" y="1028700"/>
            <a:ext cx="9650730" cy="5486400"/>
            <a:chOff x="0" y="0"/>
            <a:chExt cx="12867640" cy="7315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67640" cy="7315200"/>
            </a:xfrm>
            <a:custGeom>
              <a:avLst/>
              <a:gdLst/>
              <a:ahLst/>
              <a:cxnLst/>
              <a:rect l="l" t="t" r="r" b="b"/>
              <a:pathLst>
                <a:path w="12867640" h="7315200">
                  <a:moveTo>
                    <a:pt x="0" y="1828800"/>
                  </a:moveTo>
                  <a:lnTo>
                    <a:pt x="9210040" y="1828800"/>
                  </a:lnTo>
                  <a:lnTo>
                    <a:pt x="9210040" y="0"/>
                  </a:lnTo>
                  <a:lnTo>
                    <a:pt x="12867640" y="3657600"/>
                  </a:lnTo>
                  <a:lnTo>
                    <a:pt x="9210040" y="7315200"/>
                  </a:lnTo>
                  <a:lnTo>
                    <a:pt x="9210040" y="5486400"/>
                  </a:lnTo>
                  <a:lnTo>
                    <a:pt x="0" y="5486400"/>
                  </a:lnTo>
                  <a:close/>
                </a:path>
              </a:pathLst>
            </a:custGeom>
            <a:solidFill>
              <a:srgbClr val="E1D3D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748699" y="2665095"/>
            <a:ext cx="3425190" cy="2213610"/>
            <a:chOff x="0" y="0"/>
            <a:chExt cx="4566920" cy="2951480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4541520" cy="2926080"/>
            </a:xfrm>
            <a:custGeom>
              <a:avLst/>
              <a:gdLst/>
              <a:ahLst/>
              <a:cxnLst/>
              <a:rect l="l" t="t" r="r" b="b"/>
              <a:pathLst>
                <a:path w="4541520" h="2926080">
                  <a:moveTo>
                    <a:pt x="0" y="487680"/>
                  </a:moveTo>
                  <a:cubicBezTo>
                    <a:pt x="0" y="218313"/>
                    <a:pt x="219075" y="0"/>
                    <a:pt x="489204" y="0"/>
                  </a:cubicBezTo>
                  <a:lnTo>
                    <a:pt x="4052316" y="0"/>
                  </a:lnTo>
                  <a:cubicBezTo>
                    <a:pt x="4322445" y="0"/>
                    <a:pt x="4541520" y="218313"/>
                    <a:pt x="4541520" y="487680"/>
                  </a:cubicBezTo>
                  <a:lnTo>
                    <a:pt x="4541520" y="2438400"/>
                  </a:lnTo>
                  <a:cubicBezTo>
                    <a:pt x="4541520" y="2707767"/>
                    <a:pt x="4322445" y="2926080"/>
                    <a:pt x="4052316" y="2926080"/>
                  </a:cubicBezTo>
                  <a:lnTo>
                    <a:pt x="489204" y="2926080"/>
                  </a:lnTo>
                  <a:cubicBezTo>
                    <a:pt x="219075" y="2926080"/>
                    <a:pt x="0" y="2707767"/>
                    <a:pt x="0" y="2438400"/>
                  </a:cubicBezTo>
                  <a:close/>
                </a:path>
              </a:pathLst>
            </a:custGeom>
            <a:solidFill>
              <a:srgbClr val="B58B8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566920" cy="2951480"/>
            </a:xfrm>
            <a:custGeom>
              <a:avLst/>
              <a:gdLst/>
              <a:ahLst/>
              <a:cxnLst/>
              <a:rect l="l" t="t" r="r" b="b"/>
              <a:pathLst>
                <a:path w="4566920" h="2951480">
                  <a:moveTo>
                    <a:pt x="0" y="500380"/>
                  </a:moveTo>
                  <a:cubicBezTo>
                    <a:pt x="0" y="224028"/>
                    <a:pt x="224790" y="0"/>
                    <a:pt x="501904" y="0"/>
                  </a:cubicBezTo>
                  <a:lnTo>
                    <a:pt x="4065016" y="0"/>
                  </a:lnTo>
                  <a:lnTo>
                    <a:pt x="4065016" y="12700"/>
                  </a:lnTo>
                  <a:lnTo>
                    <a:pt x="4065016" y="0"/>
                  </a:lnTo>
                  <a:cubicBezTo>
                    <a:pt x="4342130" y="0"/>
                    <a:pt x="4566920" y="224028"/>
                    <a:pt x="4566920" y="500380"/>
                  </a:cubicBezTo>
                  <a:lnTo>
                    <a:pt x="4554220" y="500380"/>
                  </a:lnTo>
                  <a:lnTo>
                    <a:pt x="4566920" y="500380"/>
                  </a:lnTo>
                  <a:lnTo>
                    <a:pt x="4566920" y="2451100"/>
                  </a:lnTo>
                  <a:lnTo>
                    <a:pt x="4554220" y="2451100"/>
                  </a:lnTo>
                  <a:lnTo>
                    <a:pt x="4566920" y="2451100"/>
                  </a:lnTo>
                  <a:cubicBezTo>
                    <a:pt x="4566920" y="2727452"/>
                    <a:pt x="4342130" y="2951480"/>
                    <a:pt x="4065016" y="2951480"/>
                  </a:cubicBezTo>
                  <a:lnTo>
                    <a:pt x="4065016" y="2938780"/>
                  </a:lnTo>
                  <a:lnTo>
                    <a:pt x="4065016" y="2951480"/>
                  </a:lnTo>
                  <a:lnTo>
                    <a:pt x="501904" y="2951480"/>
                  </a:lnTo>
                  <a:lnTo>
                    <a:pt x="501904" y="2938780"/>
                  </a:lnTo>
                  <a:lnTo>
                    <a:pt x="501904" y="2951480"/>
                  </a:lnTo>
                  <a:cubicBezTo>
                    <a:pt x="224790" y="2951480"/>
                    <a:pt x="0" y="2727452"/>
                    <a:pt x="0" y="2451100"/>
                  </a:cubicBezTo>
                  <a:lnTo>
                    <a:pt x="0" y="500380"/>
                  </a:lnTo>
                  <a:lnTo>
                    <a:pt x="12700" y="500380"/>
                  </a:lnTo>
                  <a:lnTo>
                    <a:pt x="0" y="500380"/>
                  </a:lnTo>
                  <a:moveTo>
                    <a:pt x="25400" y="500380"/>
                  </a:moveTo>
                  <a:lnTo>
                    <a:pt x="25400" y="2451100"/>
                  </a:lnTo>
                  <a:lnTo>
                    <a:pt x="12700" y="2451100"/>
                  </a:lnTo>
                  <a:lnTo>
                    <a:pt x="25400" y="2451100"/>
                  </a:lnTo>
                  <a:cubicBezTo>
                    <a:pt x="25400" y="2713355"/>
                    <a:pt x="238633" y="2926080"/>
                    <a:pt x="501904" y="2926080"/>
                  </a:cubicBezTo>
                  <a:lnTo>
                    <a:pt x="4065016" y="2926080"/>
                  </a:lnTo>
                  <a:cubicBezTo>
                    <a:pt x="4328160" y="2926080"/>
                    <a:pt x="4541520" y="2713355"/>
                    <a:pt x="4541520" y="2451100"/>
                  </a:cubicBezTo>
                  <a:lnTo>
                    <a:pt x="4541520" y="500380"/>
                  </a:lnTo>
                  <a:cubicBezTo>
                    <a:pt x="4541520" y="238125"/>
                    <a:pt x="4328287" y="25400"/>
                    <a:pt x="4065016" y="25400"/>
                  </a:cubicBezTo>
                  <a:lnTo>
                    <a:pt x="501904" y="25400"/>
                  </a:lnTo>
                  <a:lnTo>
                    <a:pt x="501904" y="12700"/>
                  </a:lnTo>
                  <a:lnTo>
                    <a:pt x="501904" y="25400"/>
                  </a:lnTo>
                  <a:cubicBezTo>
                    <a:pt x="238633" y="25400"/>
                    <a:pt x="25400" y="238125"/>
                    <a:pt x="25400" y="5003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8012674" y="2890970"/>
            <a:ext cx="2897240" cy="172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</a:pPr>
            <a:r>
              <a:rPr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Analisis Kebutuhan Usaha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318669" y="2695577"/>
            <a:ext cx="3425190" cy="2213610"/>
            <a:chOff x="0" y="0"/>
            <a:chExt cx="4566920" cy="2951480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4541520" cy="2926080"/>
            </a:xfrm>
            <a:custGeom>
              <a:avLst/>
              <a:gdLst/>
              <a:ahLst/>
              <a:cxnLst/>
              <a:rect l="l" t="t" r="r" b="b"/>
              <a:pathLst>
                <a:path w="4541520" h="2926080">
                  <a:moveTo>
                    <a:pt x="0" y="487680"/>
                  </a:moveTo>
                  <a:cubicBezTo>
                    <a:pt x="0" y="218313"/>
                    <a:pt x="219075" y="0"/>
                    <a:pt x="489204" y="0"/>
                  </a:cubicBezTo>
                  <a:lnTo>
                    <a:pt x="4052316" y="0"/>
                  </a:lnTo>
                  <a:cubicBezTo>
                    <a:pt x="4322445" y="0"/>
                    <a:pt x="4541520" y="218313"/>
                    <a:pt x="4541520" y="487680"/>
                  </a:cubicBezTo>
                  <a:lnTo>
                    <a:pt x="4541520" y="2438400"/>
                  </a:lnTo>
                  <a:cubicBezTo>
                    <a:pt x="4541520" y="2707767"/>
                    <a:pt x="4322445" y="2926080"/>
                    <a:pt x="4052316" y="2926080"/>
                  </a:cubicBezTo>
                  <a:lnTo>
                    <a:pt x="489204" y="2926080"/>
                  </a:lnTo>
                  <a:cubicBezTo>
                    <a:pt x="219075" y="2926080"/>
                    <a:pt x="0" y="2707767"/>
                    <a:pt x="0" y="2438400"/>
                  </a:cubicBezTo>
                  <a:close/>
                </a:path>
              </a:pathLst>
            </a:custGeom>
            <a:solidFill>
              <a:srgbClr val="C3986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4566920" cy="2951480"/>
            </a:xfrm>
            <a:custGeom>
              <a:avLst/>
              <a:gdLst/>
              <a:ahLst/>
              <a:cxnLst/>
              <a:rect l="l" t="t" r="r" b="b"/>
              <a:pathLst>
                <a:path w="4566920" h="2951480">
                  <a:moveTo>
                    <a:pt x="0" y="500380"/>
                  </a:moveTo>
                  <a:cubicBezTo>
                    <a:pt x="0" y="224028"/>
                    <a:pt x="224790" y="0"/>
                    <a:pt x="501904" y="0"/>
                  </a:cubicBezTo>
                  <a:lnTo>
                    <a:pt x="4065016" y="0"/>
                  </a:lnTo>
                  <a:lnTo>
                    <a:pt x="4065016" y="12700"/>
                  </a:lnTo>
                  <a:lnTo>
                    <a:pt x="4065016" y="0"/>
                  </a:lnTo>
                  <a:cubicBezTo>
                    <a:pt x="4342130" y="0"/>
                    <a:pt x="4566920" y="224028"/>
                    <a:pt x="4566920" y="500380"/>
                  </a:cubicBezTo>
                  <a:lnTo>
                    <a:pt x="4554220" y="500380"/>
                  </a:lnTo>
                  <a:lnTo>
                    <a:pt x="4566920" y="500380"/>
                  </a:lnTo>
                  <a:lnTo>
                    <a:pt x="4566920" y="2451100"/>
                  </a:lnTo>
                  <a:lnTo>
                    <a:pt x="4554220" y="2451100"/>
                  </a:lnTo>
                  <a:lnTo>
                    <a:pt x="4566920" y="2451100"/>
                  </a:lnTo>
                  <a:cubicBezTo>
                    <a:pt x="4566920" y="2727452"/>
                    <a:pt x="4342130" y="2951480"/>
                    <a:pt x="4065016" y="2951480"/>
                  </a:cubicBezTo>
                  <a:lnTo>
                    <a:pt x="4065016" y="2938780"/>
                  </a:lnTo>
                  <a:lnTo>
                    <a:pt x="4065016" y="2951480"/>
                  </a:lnTo>
                  <a:lnTo>
                    <a:pt x="501904" y="2951480"/>
                  </a:lnTo>
                  <a:lnTo>
                    <a:pt x="501904" y="2938780"/>
                  </a:lnTo>
                  <a:lnTo>
                    <a:pt x="501904" y="2951480"/>
                  </a:lnTo>
                  <a:cubicBezTo>
                    <a:pt x="224790" y="2951480"/>
                    <a:pt x="0" y="2727452"/>
                    <a:pt x="0" y="2451100"/>
                  </a:cubicBezTo>
                  <a:lnTo>
                    <a:pt x="0" y="500380"/>
                  </a:lnTo>
                  <a:lnTo>
                    <a:pt x="12700" y="500380"/>
                  </a:lnTo>
                  <a:lnTo>
                    <a:pt x="0" y="500380"/>
                  </a:lnTo>
                  <a:moveTo>
                    <a:pt x="25400" y="500380"/>
                  </a:moveTo>
                  <a:lnTo>
                    <a:pt x="25400" y="2451100"/>
                  </a:lnTo>
                  <a:lnTo>
                    <a:pt x="12700" y="2451100"/>
                  </a:lnTo>
                  <a:lnTo>
                    <a:pt x="25400" y="2451100"/>
                  </a:lnTo>
                  <a:cubicBezTo>
                    <a:pt x="25400" y="2713355"/>
                    <a:pt x="238633" y="2926080"/>
                    <a:pt x="501904" y="2926080"/>
                  </a:cubicBezTo>
                  <a:lnTo>
                    <a:pt x="4065016" y="2926080"/>
                  </a:lnTo>
                  <a:cubicBezTo>
                    <a:pt x="4328160" y="2926080"/>
                    <a:pt x="4541520" y="2713355"/>
                    <a:pt x="4541520" y="2451100"/>
                  </a:cubicBezTo>
                  <a:lnTo>
                    <a:pt x="4541520" y="500380"/>
                  </a:lnTo>
                  <a:cubicBezTo>
                    <a:pt x="4541520" y="238125"/>
                    <a:pt x="4328287" y="25400"/>
                    <a:pt x="4065016" y="25400"/>
                  </a:cubicBezTo>
                  <a:lnTo>
                    <a:pt x="501904" y="25400"/>
                  </a:lnTo>
                  <a:lnTo>
                    <a:pt x="501904" y="12700"/>
                  </a:lnTo>
                  <a:lnTo>
                    <a:pt x="501904" y="25400"/>
                  </a:lnTo>
                  <a:cubicBezTo>
                    <a:pt x="238633" y="25400"/>
                    <a:pt x="25400" y="238125"/>
                    <a:pt x="25400" y="5003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1582644" y="2921452"/>
            <a:ext cx="2897240" cy="172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</a:pPr>
            <a:r>
              <a:rPr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Pendirian Usaha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82050" y="7713405"/>
            <a:ext cx="8351520" cy="154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Hal-hal yang harus dipenuhi perusahaan untuk mendirikan dan menjalankan usaha dari awal hingga perusahaan beroperasi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1562508" y="5725691"/>
            <a:ext cx="971550" cy="1809750"/>
            <a:chOff x="0" y="0"/>
            <a:chExt cx="1295400" cy="2413000"/>
          </a:xfrm>
        </p:grpSpPr>
        <p:sp>
          <p:nvSpPr>
            <p:cNvPr id="14" name="Freeform 14"/>
            <p:cNvSpPr/>
            <p:nvPr/>
          </p:nvSpPr>
          <p:spPr>
            <a:xfrm>
              <a:off x="12700" y="12700"/>
              <a:ext cx="1270000" cy="2387600"/>
            </a:xfrm>
            <a:custGeom>
              <a:avLst/>
              <a:gdLst/>
              <a:ahLst/>
              <a:cxnLst/>
              <a:rect l="l" t="t" r="r" b="b"/>
              <a:pathLst>
                <a:path w="1270000" h="2387600">
                  <a:moveTo>
                    <a:pt x="0" y="1746758"/>
                  </a:moveTo>
                  <a:lnTo>
                    <a:pt x="317500" y="1746758"/>
                  </a:lnTo>
                  <a:lnTo>
                    <a:pt x="317500" y="0"/>
                  </a:lnTo>
                  <a:lnTo>
                    <a:pt x="952500" y="0"/>
                  </a:lnTo>
                  <a:lnTo>
                    <a:pt x="952500" y="1746758"/>
                  </a:lnTo>
                  <a:lnTo>
                    <a:pt x="1270000" y="1746758"/>
                  </a:lnTo>
                  <a:lnTo>
                    <a:pt x="635000" y="2387600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-1016" y="0"/>
              <a:ext cx="1297305" cy="2413127"/>
            </a:xfrm>
            <a:custGeom>
              <a:avLst/>
              <a:gdLst/>
              <a:ahLst/>
              <a:cxnLst/>
              <a:rect l="l" t="t" r="r" b="b"/>
              <a:pathLst>
                <a:path w="1297305" h="2413127">
                  <a:moveTo>
                    <a:pt x="13716" y="1746758"/>
                  </a:moveTo>
                  <a:lnTo>
                    <a:pt x="331216" y="1746758"/>
                  </a:lnTo>
                  <a:lnTo>
                    <a:pt x="331216" y="1759458"/>
                  </a:lnTo>
                  <a:lnTo>
                    <a:pt x="318516" y="1759458"/>
                  </a:lnTo>
                  <a:lnTo>
                    <a:pt x="318516" y="12700"/>
                  </a:lnTo>
                  <a:cubicBezTo>
                    <a:pt x="318516" y="5715"/>
                    <a:pt x="324231" y="0"/>
                    <a:pt x="331216" y="0"/>
                  </a:cubicBezTo>
                  <a:lnTo>
                    <a:pt x="966216" y="0"/>
                  </a:lnTo>
                  <a:cubicBezTo>
                    <a:pt x="973201" y="0"/>
                    <a:pt x="978916" y="5715"/>
                    <a:pt x="978916" y="12700"/>
                  </a:cubicBezTo>
                  <a:lnTo>
                    <a:pt x="978916" y="1759458"/>
                  </a:lnTo>
                  <a:lnTo>
                    <a:pt x="966216" y="1759458"/>
                  </a:lnTo>
                  <a:lnTo>
                    <a:pt x="966216" y="1746758"/>
                  </a:lnTo>
                  <a:lnTo>
                    <a:pt x="1283716" y="1746758"/>
                  </a:lnTo>
                  <a:cubicBezTo>
                    <a:pt x="1288796" y="1746758"/>
                    <a:pt x="1293495" y="1749806"/>
                    <a:pt x="1295400" y="1754632"/>
                  </a:cubicBezTo>
                  <a:cubicBezTo>
                    <a:pt x="1297305" y="1759458"/>
                    <a:pt x="1296289" y="1764792"/>
                    <a:pt x="1292733" y="1768475"/>
                  </a:cubicBezTo>
                  <a:lnTo>
                    <a:pt x="657733" y="2409317"/>
                  </a:lnTo>
                  <a:cubicBezTo>
                    <a:pt x="655320" y="2411730"/>
                    <a:pt x="652145" y="2413127"/>
                    <a:pt x="648716" y="2413127"/>
                  </a:cubicBezTo>
                  <a:cubicBezTo>
                    <a:pt x="645287" y="2413127"/>
                    <a:pt x="642112" y="2411730"/>
                    <a:pt x="639699" y="2409317"/>
                  </a:cubicBezTo>
                  <a:lnTo>
                    <a:pt x="4699" y="1768475"/>
                  </a:lnTo>
                  <a:cubicBezTo>
                    <a:pt x="1143" y="1764792"/>
                    <a:pt x="0" y="1759331"/>
                    <a:pt x="2032" y="1754632"/>
                  </a:cubicBezTo>
                  <a:cubicBezTo>
                    <a:pt x="4064" y="1749933"/>
                    <a:pt x="8636" y="1746758"/>
                    <a:pt x="13716" y="1746758"/>
                  </a:cubicBezTo>
                  <a:moveTo>
                    <a:pt x="13716" y="1772158"/>
                  </a:moveTo>
                  <a:lnTo>
                    <a:pt x="13716" y="1759458"/>
                  </a:lnTo>
                  <a:lnTo>
                    <a:pt x="22733" y="1750568"/>
                  </a:lnTo>
                  <a:lnTo>
                    <a:pt x="657733" y="2391410"/>
                  </a:lnTo>
                  <a:lnTo>
                    <a:pt x="648716" y="2400300"/>
                  </a:lnTo>
                  <a:lnTo>
                    <a:pt x="639699" y="2391410"/>
                  </a:lnTo>
                  <a:lnTo>
                    <a:pt x="1274699" y="1750568"/>
                  </a:lnTo>
                  <a:lnTo>
                    <a:pt x="1283716" y="1759458"/>
                  </a:lnTo>
                  <a:lnTo>
                    <a:pt x="1283716" y="1772158"/>
                  </a:lnTo>
                  <a:lnTo>
                    <a:pt x="966216" y="1772158"/>
                  </a:lnTo>
                  <a:cubicBezTo>
                    <a:pt x="959231" y="1772158"/>
                    <a:pt x="953516" y="1766443"/>
                    <a:pt x="953516" y="1759458"/>
                  </a:cubicBezTo>
                  <a:lnTo>
                    <a:pt x="953516" y="12700"/>
                  </a:lnTo>
                  <a:lnTo>
                    <a:pt x="966216" y="12700"/>
                  </a:lnTo>
                  <a:lnTo>
                    <a:pt x="966216" y="25400"/>
                  </a:lnTo>
                  <a:lnTo>
                    <a:pt x="331216" y="25400"/>
                  </a:lnTo>
                  <a:lnTo>
                    <a:pt x="331216" y="12700"/>
                  </a:lnTo>
                  <a:lnTo>
                    <a:pt x="343916" y="12700"/>
                  </a:lnTo>
                  <a:lnTo>
                    <a:pt x="343916" y="1759458"/>
                  </a:lnTo>
                  <a:cubicBezTo>
                    <a:pt x="343916" y="1766443"/>
                    <a:pt x="338201" y="1772158"/>
                    <a:pt x="331216" y="1772158"/>
                  </a:cubicBezTo>
                  <a:lnTo>
                    <a:pt x="13716" y="1772158"/>
                  </a:lnTo>
                  <a:close/>
                </a:path>
              </a:pathLst>
            </a:custGeom>
            <a:solidFill>
              <a:srgbClr val="B0761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028700" y="1076325"/>
            <a:ext cx="8923319" cy="230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60"/>
              </a:lnSpc>
            </a:pPr>
            <a:r>
              <a:rPr lang="en-US" sz="800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KEBUTUHAN </a:t>
            </a:r>
          </a:p>
          <a:p>
            <a:pPr algn="l">
              <a:lnSpc>
                <a:spcPts val="8960"/>
              </a:lnSpc>
            </a:pPr>
            <a:r>
              <a:rPr lang="en-US" sz="800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DANA</a:t>
            </a:r>
          </a:p>
        </p:txBody>
      </p:sp>
      <p:sp>
        <p:nvSpPr>
          <p:cNvPr id="17" name="Freeform 17"/>
          <p:cNvSpPr/>
          <p:nvPr/>
        </p:nvSpPr>
        <p:spPr>
          <a:xfrm>
            <a:off x="-282319" y="4597800"/>
            <a:ext cx="6825615" cy="6217515"/>
          </a:xfrm>
          <a:custGeom>
            <a:avLst/>
            <a:gdLst/>
            <a:ahLst/>
            <a:cxnLst/>
            <a:rect l="l" t="t" r="r" b="b"/>
            <a:pathLst>
              <a:path w="6825615" h="6217515">
                <a:moveTo>
                  <a:pt x="0" y="0"/>
                </a:moveTo>
                <a:lnTo>
                  <a:pt x="6825615" y="0"/>
                </a:lnTo>
                <a:lnTo>
                  <a:pt x="6825615" y="6217515"/>
                </a:lnTo>
                <a:lnTo>
                  <a:pt x="0" y="6217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27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-282319" y="3802382"/>
            <a:ext cx="6825615" cy="6772217"/>
            <a:chOff x="0" y="0"/>
            <a:chExt cx="8157779" cy="809395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57718" cy="8093964"/>
            </a:xfrm>
            <a:custGeom>
              <a:avLst/>
              <a:gdLst/>
              <a:ahLst/>
              <a:cxnLst/>
              <a:rect l="l" t="t" r="r" b="b"/>
              <a:pathLst>
                <a:path w="8157718" h="8093964">
                  <a:moveTo>
                    <a:pt x="8071612" y="4949190"/>
                  </a:moveTo>
                  <a:cubicBezTo>
                    <a:pt x="7726934" y="5785231"/>
                    <a:pt x="7350506" y="6608445"/>
                    <a:pt x="6934073" y="7409435"/>
                  </a:cubicBezTo>
                  <a:cubicBezTo>
                    <a:pt x="6589395" y="7948676"/>
                    <a:pt x="5916168" y="7822692"/>
                    <a:pt x="5636895" y="7286625"/>
                  </a:cubicBezTo>
                  <a:cubicBezTo>
                    <a:pt x="5171059" y="7584948"/>
                    <a:pt x="4655693" y="7813167"/>
                    <a:pt x="4127500" y="7975854"/>
                  </a:cubicBezTo>
                  <a:cubicBezTo>
                    <a:pt x="3731768" y="8093964"/>
                    <a:pt x="3300984" y="7801991"/>
                    <a:pt x="3248406" y="7396735"/>
                  </a:cubicBezTo>
                  <a:cubicBezTo>
                    <a:pt x="2930906" y="7591425"/>
                    <a:pt x="2474595" y="7471664"/>
                    <a:pt x="2291080" y="7146290"/>
                  </a:cubicBezTo>
                  <a:cubicBezTo>
                    <a:pt x="2149094" y="6894195"/>
                    <a:pt x="2204974" y="6602223"/>
                    <a:pt x="2284730" y="6338951"/>
                  </a:cubicBezTo>
                  <a:cubicBezTo>
                    <a:pt x="1984756" y="6315075"/>
                    <a:pt x="1673606" y="6318250"/>
                    <a:pt x="1407160" y="6158611"/>
                  </a:cubicBezTo>
                  <a:cubicBezTo>
                    <a:pt x="713105" y="5734177"/>
                    <a:pt x="906145" y="4789678"/>
                    <a:pt x="1372108" y="4261612"/>
                  </a:cubicBezTo>
                  <a:cubicBezTo>
                    <a:pt x="1006729" y="4125976"/>
                    <a:pt x="821690" y="3685667"/>
                    <a:pt x="974852" y="3329813"/>
                  </a:cubicBezTo>
                  <a:cubicBezTo>
                    <a:pt x="421259" y="3403219"/>
                    <a:pt x="0" y="2760218"/>
                    <a:pt x="295148" y="2283206"/>
                  </a:cubicBezTo>
                  <a:cubicBezTo>
                    <a:pt x="386080" y="2128393"/>
                    <a:pt x="539242" y="2008759"/>
                    <a:pt x="711581" y="1962531"/>
                  </a:cubicBezTo>
                  <a:cubicBezTo>
                    <a:pt x="1688084" y="1573276"/>
                    <a:pt x="2666111" y="1185545"/>
                    <a:pt x="3642487" y="796163"/>
                  </a:cubicBezTo>
                  <a:cubicBezTo>
                    <a:pt x="4267962" y="547243"/>
                    <a:pt x="4894961" y="298323"/>
                    <a:pt x="5520436" y="49530"/>
                  </a:cubicBezTo>
                  <a:cubicBezTo>
                    <a:pt x="5699125" y="0"/>
                    <a:pt x="5898515" y="25527"/>
                    <a:pt x="6058154" y="119634"/>
                  </a:cubicBezTo>
                  <a:cubicBezTo>
                    <a:pt x="6382004" y="309499"/>
                    <a:pt x="6504940" y="753110"/>
                    <a:pt x="6308598" y="1075309"/>
                  </a:cubicBezTo>
                  <a:cubicBezTo>
                    <a:pt x="6185789" y="1263523"/>
                    <a:pt x="5984748" y="1376807"/>
                    <a:pt x="5810758" y="1512443"/>
                  </a:cubicBezTo>
                  <a:cubicBezTo>
                    <a:pt x="7068058" y="1807591"/>
                    <a:pt x="7267448" y="3300984"/>
                    <a:pt x="6568567" y="4239133"/>
                  </a:cubicBezTo>
                  <a:cubicBezTo>
                    <a:pt x="6929120" y="4138676"/>
                    <a:pt x="7402957" y="3959860"/>
                    <a:pt x="7750810" y="4160901"/>
                  </a:cubicBezTo>
                  <a:cubicBezTo>
                    <a:pt x="8018907" y="4312412"/>
                    <a:pt x="8157718" y="4650740"/>
                    <a:pt x="8071485" y="4949063"/>
                  </a:cubicBezTo>
                  <a:close/>
                </a:path>
              </a:pathLst>
            </a:custGeom>
            <a:blipFill>
              <a:blip r:embed="rId4"/>
              <a:stretch>
                <a:fillRect l="-27720" t="-310" r="-25982" b="-1148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1642" y="860029"/>
            <a:ext cx="5245722" cy="1182910"/>
          </a:xfrm>
          <a:custGeom>
            <a:avLst/>
            <a:gdLst/>
            <a:ahLst/>
            <a:cxnLst/>
            <a:rect l="l" t="t" r="r" b="b"/>
            <a:pathLst>
              <a:path w="5245722" h="1182910">
                <a:moveTo>
                  <a:pt x="0" y="0"/>
                </a:moveTo>
                <a:lnTo>
                  <a:pt x="5245722" y="0"/>
                </a:lnTo>
                <a:lnTo>
                  <a:pt x="5245722" y="1182910"/>
                </a:lnTo>
                <a:lnTo>
                  <a:pt x="0" y="1182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77656" y="1035267"/>
            <a:ext cx="4493693" cy="870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7"/>
              </a:lnSpc>
            </a:pPr>
            <a:r>
              <a:rPr lang="en-US" sz="5998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PENGERTIAN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553200" y="1191067"/>
            <a:ext cx="10744200" cy="1399243"/>
            <a:chOff x="0" y="0"/>
            <a:chExt cx="14325600" cy="18656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325600" cy="1865630"/>
            </a:xfrm>
            <a:custGeom>
              <a:avLst/>
              <a:gdLst/>
              <a:ahLst/>
              <a:cxnLst/>
              <a:rect l="l" t="t" r="r" b="b"/>
              <a:pathLst>
                <a:path w="14325600" h="1865630">
                  <a:moveTo>
                    <a:pt x="0" y="0"/>
                  </a:moveTo>
                  <a:lnTo>
                    <a:pt x="14325600" y="0"/>
                  </a:lnTo>
                  <a:lnTo>
                    <a:pt x="14325600" y="1865630"/>
                  </a:lnTo>
                  <a:lnTo>
                    <a:pt x="0" y="1865630"/>
                  </a:lnTo>
                  <a:close/>
                </a:path>
              </a:pathLst>
            </a:custGeom>
            <a:solidFill>
              <a:srgbClr val="D9922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796088" y="1376804"/>
            <a:ext cx="10258425" cy="970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0"/>
              </a:lnSpc>
            </a:pPr>
            <a:r>
              <a:rPr lang="en-US" sz="6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Kebutuhan Usaha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548921" y="2498958"/>
            <a:ext cx="3596952" cy="2957461"/>
            <a:chOff x="0" y="0"/>
            <a:chExt cx="4795936" cy="3943281"/>
          </a:xfrm>
        </p:grpSpPr>
        <p:sp>
          <p:nvSpPr>
            <p:cNvPr id="8" name="Freeform 8"/>
            <p:cNvSpPr/>
            <p:nvPr/>
          </p:nvSpPr>
          <p:spPr>
            <a:xfrm>
              <a:off x="12700" y="12700"/>
              <a:ext cx="4770501" cy="3917823"/>
            </a:xfrm>
            <a:custGeom>
              <a:avLst/>
              <a:gdLst/>
              <a:ahLst/>
              <a:cxnLst/>
              <a:rect l="l" t="t" r="r" b="b"/>
              <a:pathLst>
                <a:path w="4770501" h="3917823">
                  <a:moveTo>
                    <a:pt x="0" y="0"/>
                  </a:moveTo>
                  <a:lnTo>
                    <a:pt x="4770501" y="0"/>
                  </a:lnTo>
                  <a:lnTo>
                    <a:pt x="4770501" y="3917823"/>
                  </a:lnTo>
                  <a:lnTo>
                    <a:pt x="0" y="3917823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4795901" cy="3943223"/>
            </a:xfrm>
            <a:custGeom>
              <a:avLst/>
              <a:gdLst/>
              <a:ahLst/>
              <a:cxnLst/>
              <a:rect l="l" t="t" r="r" b="b"/>
              <a:pathLst>
                <a:path w="4795901" h="3943223">
                  <a:moveTo>
                    <a:pt x="12700" y="0"/>
                  </a:moveTo>
                  <a:lnTo>
                    <a:pt x="4783201" y="0"/>
                  </a:lnTo>
                  <a:cubicBezTo>
                    <a:pt x="4790186" y="0"/>
                    <a:pt x="4795901" y="5715"/>
                    <a:pt x="4795901" y="12700"/>
                  </a:cubicBezTo>
                  <a:lnTo>
                    <a:pt x="4795901" y="3930523"/>
                  </a:lnTo>
                  <a:cubicBezTo>
                    <a:pt x="4795901" y="3937508"/>
                    <a:pt x="4790186" y="3943223"/>
                    <a:pt x="4783201" y="3943223"/>
                  </a:cubicBezTo>
                  <a:lnTo>
                    <a:pt x="12700" y="3943223"/>
                  </a:lnTo>
                  <a:cubicBezTo>
                    <a:pt x="5715" y="3943223"/>
                    <a:pt x="0" y="3937508"/>
                    <a:pt x="0" y="393052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930523"/>
                  </a:lnTo>
                  <a:lnTo>
                    <a:pt x="12700" y="3930523"/>
                  </a:lnTo>
                  <a:lnTo>
                    <a:pt x="12700" y="3917823"/>
                  </a:lnTo>
                  <a:lnTo>
                    <a:pt x="4783201" y="3917823"/>
                  </a:lnTo>
                  <a:lnTo>
                    <a:pt x="4783201" y="3930523"/>
                  </a:lnTo>
                  <a:lnTo>
                    <a:pt x="4770501" y="3930523"/>
                  </a:lnTo>
                  <a:lnTo>
                    <a:pt x="4770501" y="12700"/>
                  </a:lnTo>
                  <a:lnTo>
                    <a:pt x="4783201" y="12700"/>
                  </a:lnTo>
                  <a:lnTo>
                    <a:pt x="4783201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6701956" y="3346371"/>
            <a:ext cx="3290882" cy="1224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8"/>
              </a:lnSpc>
            </a:pPr>
            <a:r>
              <a:rPr lang="en-US" sz="4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Tergantung bidang usaha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126823" y="2498958"/>
            <a:ext cx="3596952" cy="2957461"/>
            <a:chOff x="0" y="0"/>
            <a:chExt cx="4795936" cy="3943281"/>
          </a:xfrm>
        </p:grpSpPr>
        <p:sp>
          <p:nvSpPr>
            <p:cNvPr id="12" name="Freeform 12"/>
            <p:cNvSpPr/>
            <p:nvPr/>
          </p:nvSpPr>
          <p:spPr>
            <a:xfrm>
              <a:off x="12700" y="12700"/>
              <a:ext cx="4770501" cy="3917823"/>
            </a:xfrm>
            <a:custGeom>
              <a:avLst/>
              <a:gdLst/>
              <a:ahLst/>
              <a:cxnLst/>
              <a:rect l="l" t="t" r="r" b="b"/>
              <a:pathLst>
                <a:path w="4770501" h="3917823">
                  <a:moveTo>
                    <a:pt x="0" y="0"/>
                  </a:moveTo>
                  <a:lnTo>
                    <a:pt x="4770501" y="0"/>
                  </a:lnTo>
                  <a:lnTo>
                    <a:pt x="4770501" y="3917823"/>
                  </a:lnTo>
                  <a:lnTo>
                    <a:pt x="0" y="3917823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4795901" cy="3943223"/>
            </a:xfrm>
            <a:custGeom>
              <a:avLst/>
              <a:gdLst/>
              <a:ahLst/>
              <a:cxnLst/>
              <a:rect l="l" t="t" r="r" b="b"/>
              <a:pathLst>
                <a:path w="4795901" h="3943223">
                  <a:moveTo>
                    <a:pt x="12700" y="0"/>
                  </a:moveTo>
                  <a:lnTo>
                    <a:pt x="4783201" y="0"/>
                  </a:lnTo>
                  <a:cubicBezTo>
                    <a:pt x="4790186" y="0"/>
                    <a:pt x="4795901" y="5715"/>
                    <a:pt x="4795901" y="12700"/>
                  </a:cubicBezTo>
                  <a:lnTo>
                    <a:pt x="4795901" y="3930523"/>
                  </a:lnTo>
                  <a:cubicBezTo>
                    <a:pt x="4795901" y="3937508"/>
                    <a:pt x="4790186" y="3943223"/>
                    <a:pt x="4783201" y="3943223"/>
                  </a:cubicBezTo>
                  <a:lnTo>
                    <a:pt x="12700" y="3943223"/>
                  </a:lnTo>
                  <a:cubicBezTo>
                    <a:pt x="5715" y="3943223"/>
                    <a:pt x="0" y="3937508"/>
                    <a:pt x="0" y="393052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930523"/>
                  </a:lnTo>
                  <a:lnTo>
                    <a:pt x="12700" y="3930523"/>
                  </a:lnTo>
                  <a:lnTo>
                    <a:pt x="12700" y="3917823"/>
                  </a:lnTo>
                  <a:lnTo>
                    <a:pt x="4783201" y="3917823"/>
                  </a:lnTo>
                  <a:lnTo>
                    <a:pt x="4783201" y="3930523"/>
                  </a:lnTo>
                  <a:lnTo>
                    <a:pt x="4770501" y="3930523"/>
                  </a:lnTo>
                  <a:lnTo>
                    <a:pt x="4770501" y="12700"/>
                  </a:lnTo>
                  <a:lnTo>
                    <a:pt x="4783201" y="12700"/>
                  </a:lnTo>
                  <a:lnTo>
                    <a:pt x="4783201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279858" y="2784396"/>
            <a:ext cx="3290882" cy="2348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8"/>
              </a:lnSpc>
            </a:pPr>
            <a:r>
              <a:rPr lang="en-US" sz="4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Memerlukan Penilaian Secara Benar dan Akurat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3709972" y="2501779"/>
            <a:ext cx="3596952" cy="2957461"/>
            <a:chOff x="0" y="0"/>
            <a:chExt cx="4795936" cy="3943281"/>
          </a:xfrm>
        </p:grpSpPr>
        <p:sp>
          <p:nvSpPr>
            <p:cNvPr id="16" name="Freeform 16"/>
            <p:cNvSpPr/>
            <p:nvPr/>
          </p:nvSpPr>
          <p:spPr>
            <a:xfrm>
              <a:off x="12700" y="12700"/>
              <a:ext cx="4770501" cy="3917823"/>
            </a:xfrm>
            <a:custGeom>
              <a:avLst/>
              <a:gdLst/>
              <a:ahLst/>
              <a:cxnLst/>
              <a:rect l="l" t="t" r="r" b="b"/>
              <a:pathLst>
                <a:path w="4770501" h="3917823">
                  <a:moveTo>
                    <a:pt x="0" y="0"/>
                  </a:moveTo>
                  <a:lnTo>
                    <a:pt x="4770501" y="0"/>
                  </a:lnTo>
                  <a:lnTo>
                    <a:pt x="4770501" y="3917823"/>
                  </a:lnTo>
                  <a:lnTo>
                    <a:pt x="0" y="3917823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4795901" cy="3943223"/>
            </a:xfrm>
            <a:custGeom>
              <a:avLst/>
              <a:gdLst/>
              <a:ahLst/>
              <a:cxnLst/>
              <a:rect l="l" t="t" r="r" b="b"/>
              <a:pathLst>
                <a:path w="4795901" h="3943223">
                  <a:moveTo>
                    <a:pt x="12700" y="0"/>
                  </a:moveTo>
                  <a:lnTo>
                    <a:pt x="4783201" y="0"/>
                  </a:lnTo>
                  <a:cubicBezTo>
                    <a:pt x="4790186" y="0"/>
                    <a:pt x="4795901" y="5715"/>
                    <a:pt x="4795901" y="12700"/>
                  </a:cubicBezTo>
                  <a:lnTo>
                    <a:pt x="4795901" y="3930523"/>
                  </a:lnTo>
                  <a:cubicBezTo>
                    <a:pt x="4795901" y="3937508"/>
                    <a:pt x="4790186" y="3943223"/>
                    <a:pt x="4783201" y="3943223"/>
                  </a:cubicBezTo>
                  <a:lnTo>
                    <a:pt x="12700" y="3943223"/>
                  </a:lnTo>
                  <a:cubicBezTo>
                    <a:pt x="5715" y="3943223"/>
                    <a:pt x="0" y="3937508"/>
                    <a:pt x="0" y="393052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930523"/>
                  </a:lnTo>
                  <a:lnTo>
                    <a:pt x="12700" y="3930523"/>
                  </a:lnTo>
                  <a:lnTo>
                    <a:pt x="12700" y="3917823"/>
                  </a:lnTo>
                  <a:lnTo>
                    <a:pt x="4783201" y="3917823"/>
                  </a:lnTo>
                  <a:lnTo>
                    <a:pt x="4783201" y="3930523"/>
                  </a:lnTo>
                  <a:lnTo>
                    <a:pt x="4770501" y="3930523"/>
                  </a:lnTo>
                  <a:lnTo>
                    <a:pt x="4770501" y="12700"/>
                  </a:lnTo>
                  <a:lnTo>
                    <a:pt x="4783201" y="12700"/>
                  </a:lnTo>
                  <a:lnTo>
                    <a:pt x="4783201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3863007" y="3068205"/>
            <a:ext cx="3290882" cy="1786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8"/>
              </a:lnSpc>
            </a:pPr>
            <a:r>
              <a:rPr lang="en-US" sz="4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Penentu Komponen Harga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6553200" y="5406900"/>
            <a:ext cx="10744200" cy="326490"/>
            <a:chOff x="0" y="0"/>
            <a:chExt cx="14325600" cy="4353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325600" cy="435356"/>
            </a:xfrm>
            <a:custGeom>
              <a:avLst/>
              <a:gdLst/>
              <a:ahLst/>
              <a:cxnLst/>
              <a:rect l="l" t="t" r="r" b="b"/>
              <a:pathLst>
                <a:path w="14325600" h="435356">
                  <a:moveTo>
                    <a:pt x="0" y="0"/>
                  </a:moveTo>
                  <a:lnTo>
                    <a:pt x="14325600" y="0"/>
                  </a:lnTo>
                  <a:lnTo>
                    <a:pt x="14325600" y="435356"/>
                  </a:lnTo>
                  <a:lnTo>
                    <a:pt x="0" y="435356"/>
                  </a:lnTo>
                  <a:close/>
                </a:path>
              </a:pathLst>
            </a:custGeom>
            <a:solidFill>
              <a:srgbClr val="D99229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7738176" y="7278112"/>
            <a:ext cx="3835485" cy="883050"/>
            <a:chOff x="0" y="0"/>
            <a:chExt cx="5113980" cy="1177400"/>
          </a:xfrm>
        </p:grpSpPr>
        <p:sp>
          <p:nvSpPr>
            <p:cNvPr id="22" name="Freeform 22"/>
            <p:cNvSpPr/>
            <p:nvPr/>
          </p:nvSpPr>
          <p:spPr>
            <a:xfrm>
              <a:off x="12700" y="12700"/>
              <a:ext cx="5088636" cy="1152017"/>
            </a:xfrm>
            <a:custGeom>
              <a:avLst/>
              <a:gdLst/>
              <a:ahLst/>
              <a:cxnLst/>
              <a:rect l="l" t="t" r="r" b="b"/>
              <a:pathLst>
                <a:path w="5088636" h="1152017">
                  <a:moveTo>
                    <a:pt x="0" y="0"/>
                  </a:moveTo>
                  <a:lnTo>
                    <a:pt x="5088636" y="0"/>
                  </a:lnTo>
                  <a:lnTo>
                    <a:pt x="5088636" y="1152017"/>
                  </a:lnTo>
                  <a:lnTo>
                    <a:pt x="0" y="1152017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5114036" cy="1177417"/>
            </a:xfrm>
            <a:custGeom>
              <a:avLst/>
              <a:gdLst/>
              <a:ahLst/>
              <a:cxnLst/>
              <a:rect l="l" t="t" r="r" b="b"/>
              <a:pathLst>
                <a:path w="5114036" h="1177417">
                  <a:moveTo>
                    <a:pt x="12700" y="0"/>
                  </a:moveTo>
                  <a:lnTo>
                    <a:pt x="5101336" y="0"/>
                  </a:lnTo>
                  <a:cubicBezTo>
                    <a:pt x="5108321" y="0"/>
                    <a:pt x="5114036" y="5715"/>
                    <a:pt x="5114036" y="12700"/>
                  </a:cubicBezTo>
                  <a:lnTo>
                    <a:pt x="5114036" y="1164717"/>
                  </a:lnTo>
                  <a:cubicBezTo>
                    <a:pt x="5114036" y="1171702"/>
                    <a:pt x="5108321" y="1177417"/>
                    <a:pt x="5101336" y="1177417"/>
                  </a:cubicBezTo>
                  <a:lnTo>
                    <a:pt x="12700" y="1177417"/>
                  </a:lnTo>
                  <a:cubicBezTo>
                    <a:pt x="5715" y="1177417"/>
                    <a:pt x="0" y="1171702"/>
                    <a:pt x="0" y="116471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64717"/>
                  </a:lnTo>
                  <a:lnTo>
                    <a:pt x="12700" y="1164717"/>
                  </a:lnTo>
                  <a:lnTo>
                    <a:pt x="12700" y="1152017"/>
                  </a:lnTo>
                  <a:lnTo>
                    <a:pt x="5101336" y="1152017"/>
                  </a:lnTo>
                  <a:lnTo>
                    <a:pt x="5101336" y="1164717"/>
                  </a:lnTo>
                  <a:lnTo>
                    <a:pt x="5088636" y="1164717"/>
                  </a:lnTo>
                  <a:lnTo>
                    <a:pt x="5088636" y="12700"/>
                  </a:lnTo>
                  <a:lnTo>
                    <a:pt x="5101336" y="12700"/>
                  </a:lnTo>
                  <a:lnTo>
                    <a:pt x="510133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7921691" y="7488145"/>
            <a:ext cx="3415115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Usaha Baru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7738176" y="8142112"/>
            <a:ext cx="3835485" cy="1707225"/>
            <a:chOff x="0" y="0"/>
            <a:chExt cx="5113980" cy="2276300"/>
          </a:xfrm>
        </p:grpSpPr>
        <p:sp>
          <p:nvSpPr>
            <p:cNvPr id="26" name="Freeform 26"/>
            <p:cNvSpPr/>
            <p:nvPr/>
          </p:nvSpPr>
          <p:spPr>
            <a:xfrm>
              <a:off x="12700" y="12700"/>
              <a:ext cx="5088636" cy="2250948"/>
            </a:xfrm>
            <a:custGeom>
              <a:avLst/>
              <a:gdLst/>
              <a:ahLst/>
              <a:cxnLst/>
              <a:rect l="l" t="t" r="r" b="b"/>
              <a:pathLst>
                <a:path w="5088636" h="2250948">
                  <a:moveTo>
                    <a:pt x="0" y="0"/>
                  </a:moveTo>
                  <a:lnTo>
                    <a:pt x="5088636" y="0"/>
                  </a:lnTo>
                  <a:lnTo>
                    <a:pt x="5088636" y="2250948"/>
                  </a:lnTo>
                  <a:lnTo>
                    <a:pt x="0" y="2250948"/>
                  </a:lnTo>
                  <a:close/>
                </a:path>
              </a:pathLst>
            </a:custGeom>
            <a:solidFill>
              <a:srgbClr val="F9E0CD">
                <a:alpha val="89804"/>
              </a:srgbClr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5114036" cy="2276348"/>
            </a:xfrm>
            <a:custGeom>
              <a:avLst/>
              <a:gdLst/>
              <a:ahLst/>
              <a:cxnLst/>
              <a:rect l="l" t="t" r="r" b="b"/>
              <a:pathLst>
                <a:path w="5114036" h="2276348">
                  <a:moveTo>
                    <a:pt x="12700" y="0"/>
                  </a:moveTo>
                  <a:lnTo>
                    <a:pt x="5101336" y="0"/>
                  </a:lnTo>
                  <a:cubicBezTo>
                    <a:pt x="5108321" y="0"/>
                    <a:pt x="5114036" y="5715"/>
                    <a:pt x="5114036" y="12700"/>
                  </a:cubicBezTo>
                  <a:lnTo>
                    <a:pt x="5114036" y="2263648"/>
                  </a:lnTo>
                  <a:cubicBezTo>
                    <a:pt x="5114036" y="2270633"/>
                    <a:pt x="5108321" y="2276348"/>
                    <a:pt x="5101336" y="2276348"/>
                  </a:cubicBezTo>
                  <a:lnTo>
                    <a:pt x="12700" y="2276348"/>
                  </a:lnTo>
                  <a:cubicBezTo>
                    <a:pt x="5715" y="2276348"/>
                    <a:pt x="0" y="2270633"/>
                    <a:pt x="0" y="226364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263648"/>
                  </a:lnTo>
                  <a:lnTo>
                    <a:pt x="12700" y="2263648"/>
                  </a:lnTo>
                  <a:lnTo>
                    <a:pt x="12700" y="2250948"/>
                  </a:lnTo>
                  <a:lnTo>
                    <a:pt x="5101336" y="2250948"/>
                  </a:lnTo>
                  <a:lnTo>
                    <a:pt x="5101336" y="2263648"/>
                  </a:lnTo>
                  <a:lnTo>
                    <a:pt x="5088636" y="2263648"/>
                  </a:lnTo>
                  <a:lnTo>
                    <a:pt x="5088636" y="12700"/>
                  </a:lnTo>
                  <a:lnTo>
                    <a:pt x="5101336" y="12700"/>
                  </a:lnTo>
                  <a:lnTo>
                    <a:pt x="510133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9E0CD">
                <a:alpha val="89804"/>
              </a:srgbClr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7895021" y="8270382"/>
            <a:ext cx="3468455" cy="134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1950" lvl="2" indent="-120650" algn="l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Modal Sendiri</a:t>
            </a:r>
          </a:p>
          <a:p>
            <a:pPr marL="361950" lvl="2" indent="-120650" algn="l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Modal Sumbangan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2088913" y="7278112"/>
            <a:ext cx="3835485" cy="883050"/>
            <a:chOff x="0" y="0"/>
            <a:chExt cx="5113980" cy="1177400"/>
          </a:xfrm>
        </p:grpSpPr>
        <p:sp>
          <p:nvSpPr>
            <p:cNvPr id="30" name="Freeform 30"/>
            <p:cNvSpPr/>
            <p:nvPr/>
          </p:nvSpPr>
          <p:spPr>
            <a:xfrm>
              <a:off x="12700" y="12700"/>
              <a:ext cx="5088636" cy="1152017"/>
            </a:xfrm>
            <a:custGeom>
              <a:avLst/>
              <a:gdLst/>
              <a:ahLst/>
              <a:cxnLst/>
              <a:rect l="l" t="t" r="r" b="b"/>
              <a:pathLst>
                <a:path w="5088636" h="1152017">
                  <a:moveTo>
                    <a:pt x="0" y="0"/>
                  </a:moveTo>
                  <a:lnTo>
                    <a:pt x="5088636" y="0"/>
                  </a:lnTo>
                  <a:lnTo>
                    <a:pt x="5088636" y="1152017"/>
                  </a:lnTo>
                  <a:lnTo>
                    <a:pt x="0" y="1152017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5114036" cy="1177417"/>
            </a:xfrm>
            <a:custGeom>
              <a:avLst/>
              <a:gdLst/>
              <a:ahLst/>
              <a:cxnLst/>
              <a:rect l="l" t="t" r="r" b="b"/>
              <a:pathLst>
                <a:path w="5114036" h="1177417">
                  <a:moveTo>
                    <a:pt x="12700" y="0"/>
                  </a:moveTo>
                  <a:lnTo>
                    <a:pt x="5101336" y="0"/>
                  </a:lnTo>
                  <a:cubicBezTo>
                    <a:pt x="5108321" y="0"/>
                    <a:pt x="5114036" y="5715"/>
                    <a:pt x="5114036" y="12700"/>
                  </a:cubicBezTo>
                  <a:lnTo>
                    <a:pt x="5114036" y="1164717"/>
                  </a:lnTo>
                  <a:cubicBezTo>
                    <a:pt x="5114036" y="1171702"/>
                    <a:pt x="5108321" y="1177417"/>
                    <a:pt x="5101336" y="1177417"/>
                  </a:cubicBezTo>
                  <a:lnTo>
                    <a:pt x="12700" y="1177417"/>
                  </a:lnTo>
                  <a:cubicBezTo>
                    <a:pt x="5715" y="1177417"/>
                    <a:pt x="0" y="1171702"/>
                    <a:pt x="0" y="116471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64717"/>
                  </a:lnTo>
                  <a:lnTo>
                    <a:pt x="12700" y="1164717"/>
                  </a:lnTo>
                  <a:lnTo>
                    <a:pt x="12700" y="1152017"/>
                  </a:lnTo>
                  <a:lnTo>
                    <a:pt x="5101336" y="1152017"/>
                  </a:lnTo>
                  <a:lnTo>
                    <a:pt x="5101336" y="1164717"/>
                  </a:lnTo>
                  <a:lnTo>
                    <a:pt x="5088636" y="1164717"/>
                  </a:lnTo>
                  <a:lnTo>
                    <a:pt x="5088636" y="12700"/>
                  </a:lnTo>
                  <a:lnTo>
                    <a:pt x="5101336" y="12700"/>
                  </a:lnTo>
                  <a:lnTo>
                    <a:pt x="510133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2299098" y="7463415"/>
            <a:ext cx="3415115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Usaha Sdh Berjalan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2088913" y="8142112"/>
            <a:ext cx="3835485" cy="1707225"/>
            <a:chOff x="0" y="0"/>
            <a:chExt cx="5113980" cy="2276300"/>
          </a:xfrm>
        </p:grpSpPr>
        <p:sp>
          <p:nvSpPr>
            <p:cNvPr id="34" name="Freeform 34"/>
            <p:cNvSpPr/>
            <p:nvPr/>
          </p:nvSpPr>
          <p:spPr>
            <a:xfrm>
              <a:off x="12700" y="12700"/>
              <a:ext cx="5088636" cy="2250948"/>
            </a:xfrm>
            <a:custGeom>
              <a:avLst/>
              <a:gdLst/>
              <a:ahLst/>
              <a:cxnLst/>
              <a:rect l="l" t="t" r="r" b="b"/>
              <a:pathLst>
                <a:path w="5088636" h="2250948">
                  <a:moveTo>
                    <a:pt x="0" y="0"/>
                  </a:moveTo>
                  <a:lnTo>
                    <a:pt x="5088636" y="0"/>
                  </a:lnTo>
                  <a:lnTo>
                    <a:pt x="5088636" y="2250948"/>
                  </a:lnTo>
                  <a:lnTo>
                    <a:pt x="0" y="2250948"/>
                  </a:lnTo>
                  <a:close/>
                </a:path>
              </a:pathLst>
            </a:custGeom>
            <a:solidFill>
              <a:srgbClr val="F9E0CD">
                <a:alpha val="89804"/>
              </a:srgbClr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5114036" cy="2276348"/>
            </a:xfrm>
            <a:custGeom>
              <a:avLst/>
              <a:gdLst/>
              <a:ahLst/>
              <a:cxnLst/>
              <a:rect l="l" t="t" r="r" b="b"/>
              <a:pathLst>
                <a:path w="5114036" h="2276348">
                  <a:moveTo>
                    <a:pt x="12700" y="0"/>
                  </a:moveTo>
                  <a:lnTo>
                    <a:pt x="5101336" y="0"/>
                  </a:lnTo>
                  <a:cubicBezTo>
                    <a:pt x="5108321" y="0"/>
                    <a:pt x="5114036" y="5715"/>
                    <a:pt x="5114036" y="12700"/>
                  </a:cubicBezTo>
                  <a:lnTo>
                    <a:pt x="5114036" y="2263648"/>
                  </a:lnTo>
                  <a:cubicBezTo>
                    <a:pt x="5114036" y="2270633"/>
                    <a:pt x="5108321" y="2276348"/>
                    <a:pt x="5101336" y="2276348"/>
                  </a:cubicBezTo>
                  <a:lnTo>
                    <a:pt x="12700" y="2276348"/>
                  </a:lnTo>
                  <a:cubicBezTo>
                    <a:pt x="5715" y="2276348"/>
                    <a:pt x="0" y="2270633"/>
                    <a:pt x="0" y="226364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263648"/>
                  </a:lnTo>
                  <a:lnTo>
                    <a:pt x="12700" y="2263648"/>
                  </a:lnTo>
                  <a:lnTo>
                    <a:pt x="12700" y="2250948"/>
                  </a:lnTo>
                  <a:lnTo>
                    <a:pt x="5101336" y="2250948"/>
                  </a:lnTo>
                  <a:lnTo>
                    <a:pt x="5101336" y="2263648"/>
                  </a:lnTo>
                  <a:lnTo>
                    <a:pt x="5088636" y="2263648"/>
                  </a:lnTo>
                  <a:lnTo>
                    <a:pt x="5088636" y="12700"/>
                  </a:lnTo>
                  <a:lnTo>
                    <a:pt x="5101336" y="12700"/>
                  </a:lnTo>
                  <a:lnTo>
                    <a:pt x="510133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9E0CD">
                <a:alpha val="89804"/>
              </a:srgbClr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12245758" y="8270382"/>
            <a:ext cx="3468455" cy="134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1950" lvl="2" indent="-120650" algn="l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Bank</a:t>
            </a:r>
          </a:p>
          <a:p>
            <a:pPr marL="361950" lvl="2" indent="-120650" algn="l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Laba di tahan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11004243" y="6002244"/>
            <a:ext cx="2375514" cy="971551"/>
            <a:chOff x="0" y="0"/>
            <a:chExt cx="3167352" cy="1295401"/>
          </a:xfrm>
        </p:grpSpPr>
        <p:sp>
          <p:nvSpPr>
            <p:cNvPr id="38" name="Freeform 38"/>
            <p:cNvSpPr/>
            <p:nvPr/>
          </p:nvSpPr>
          <p:spPr>
            <a:xfrm>
              <a:off x="12700" y="12700"/>
              <a:ext cx="3141980" cy="1270000"/>
            </a:xfrm>
            <a:custGeom>
              <a:avLst/>
              <a:gdLst/>
              <a:ahLst/>
              <a:cxnLst/>
              <a:rect l="l" t="t" r="r" b="b"/>
              <a:pathLst>
                <a:path w="3141980" h="1270000">
                  <a:moveTo>
                    <a:pt x="0" y="635000"/>
                  </a:moveTo>
                  <a:lnTo>
                    <a:pt x="785495" y="635000"/>
                  </a:lnTo>
                  <a:lnTo>
                    <a:pt x="785495" y="0"/>
                  </a:lnTo>
                  <a:lnTo>
                    <a:pt x="2356485" y="0"/>
                  </a:lnTo>
                  <a:lnTo>
                    <a:pt x="2356485" y="635000"/>
                  </a:lnTo>
                  <a:lnTo>
                    <a:pt x="3141980" y="635000"/>
                  </a:lnTo>
                  <a:lnTo>
                    <a:pt x="1570990" y="1270000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-889" y="0"/>
              <a:ext cx="3169158" cy="1295781"/>
            </a:xfrm>
            <a:custGeom>
              <a:avLst/>
              <a:gdLst/>
              <a:ahLst/>
              <a:cxnLst/>
              <a:rect l="l" t="t" r="r" b="b"/>
              <a:pathLst>
                <a:path w="3169158" h="1295781">
                  <a:moveTo>
                    <a:pt x="13589" y="635000"/>
                  </a:moveTo>
                  <a:lnTo>
                    <a:pt x="799084" y="635000"/>
                  </a:lnTo>
                  <a:lnTo>
                    <a:pt x="799084" y="647700"/>
                  </a:lnTo>
                  <a:lnTo>
                    <a:pt x="786384" y="647700"/>
                  </a:lnTo>
                  <a:lnTo>
                    <a:pt x="786384" y="12700"/>
                  </a:lnTo>
                  <a:cubicBezTo>
                    <a:pt x="786384" y="5715"/>
                    <a:pt x="792099" y="0"/>
                    <a:pt x="799084" y="0"/>
                  </a:cubicBezTo>
                  <a:lnTo>
                    <a:pt x="2370074" y="0"/>
                  </a:lnTo>
                  <a:cubicBezTo>
                    <a:pt x="2377059" y="0"/>
                    <a:pt x="2382774" y="5715"/>
                    <a:pt x="2382774" y="12700"/>
                  </a:cubicBezTo>
                  <a:lnTo>
                    <a:pt x="2382774" y="647700"/>
                  </a:lnTo>
                  <a:lnTo>
                    <a:pt x="2370074" y="647700"/>
                  </a:lnTo>
                  <a:lnTo>
                    <a:pt x="2370074" y="635000"/>
                  </a:lnTo>
                  <a:lnTo>
                    <a:pt x="3155569" y="635000"/>
                  </a:lnTo>
                  <a:cubicBezTo>
                    <a:pt x="3161665" y="635000"/>
                    <a:pt x="3166872" y="639318"/>
                    <a:pt x="3168015" y="645287"/>
                  </a:cubicBezTo>
                  <a:cubicBezTo>
                    <a:pt x="3169158" y="651256"/>
                    <a:pt x="3165983" y="657225"/>
                    <a:pt x="3160268" y="659511"/>
                  </a:cubicBezTo>
                  <a:lnTo>
                    <a:pt x="1589278" y="1294511"/>
                  </a:lnTo>
                  <a:cubicBezTo>
                    <a:pt x="1586230" y="1295781"/>
                    <a:pt x="1582801" y="1295781"/>
                    <a:pt x="1579753" y="1294511"/>
                  </a:cubicBezTo>
                  <a:lnTo>
                    <a:pt x="8890" y="659511"/>
                  </a:lnTo>
                  <a:cubicBezTo>
                    <a:pt x="3302" y="657225"/>
                    <a:pt x="0" y="651256"/>
                    <a:pt x="1143" y="645287"/>
                  </a:cubicBezTo>
                  <a:cubicBezTo>
                    <a:pt x="2286" y="639318"/>
                    <a:pt x="7493" y="635000"/>
                    <a:pt x="13589" y="635000"/>
                  </a:cubicBezTo>
                  <a:moveTo>
                    <a:pt x="13589" y="660400"/>
                  </a:moveTo>
                  <a:lnTo>
                    <a:pt x="13589" y="647700"/>
                  </a:lnTo>
                  <a:lnTo>
                    <a:pt x="18288" y="635889"/>
                  </a:lnTo>
                  <a:lnTo>
                    <a:pt x="1589278" y="1270889"/>
                  </a:lnTo>
                  <a:lnTo>
                    <a:pt x="1584579" y="1282700"/>
                  </a:lnTo>
                  <a:lnTo>
                    <a:pt x="1579880" y="1270889"/>
                  </a:lnTo>
                  <a:lnTo>
                    <a:pt x="3150870" y="635889"/>
                  </a:lnTo>
                  <a:lnTo>
                    <a:pt x="3155569" y="647700"/>
                  </a:lnTo>
                  <a:lnTo>
                    <a:pt x="3155569" y="660400"/>
                  </a:lnTo>
                  <a:lnTo>
                    <a:pt x="2370074" y="660400"/>
                  </a:lnTo>
                  <a:cubicBezTo>
                    <a:pt x="2363089" y="660400"/>
                    <a:pt x="2357374" y="654685"/>
                    <a:pt x="2357374" y="647700"/>
                  </a:cubicBezTo>
                  <a:lnTo>
                    <a:pt x="2357374" y="12700"/>
                  </a:lnTo>
                  <a:lnTo>
                    <a:pt x="2370074" y="12700"/>
                  </a:lnTo>
                  <a:lnTo>
                    <a:pt x="2370074" y="25400"/>
                  </a:lnTo>
                  <a:lnTo>
                    <a:pt x="799084" y="25400"/>
                  </a:lnTo>
                  <a:lnTo>
                    <a:pt x="799084" y="12700"/>
                  </a:lnTo>
                  <a:lnTo>
                    <a:pt x="811784" y="12700"/>
                  </a:lnTo>
                  <a:lnTo>
                    <a:pt x="811784" y="647700"/>
                  </a:lnTo>
                  <a:cubicBezTo>
                    <a:pt x="811784" y="654685"/>
                    <a:pt x="806069" y="660400"/>
                    <a:pt x="799084" y="660400"/>
                  </a:cubicBezTo>
                  <a:lnTo>
                    <a:pt x="13589" y="660400"/>
                  </a:lnTo>
                  <a:close/>
                </a:path>
              </a:pathLst>
            </a:custGeom>
            <a:solidFill>
              <a:srgbClr val="B0761F"/>
            </a:solidFill>
          </p:spPr>
        </p:sp>
      </p:grpSp>
      <p:sp>
        <p:nvSpPr>
          <p:cNvPr id="40" name="Freeform 40"/>
          <p:cNvSpPr/>
          <p:nvPr/>
        </p:nvSpPr>
        <p:spPr>
          <a:xfrm>
            <a:off x="1219200" y="2550145"/>
            <a:ext cx="4303193" cy="3223241"/>
          </a:xfrm>
          <a:custGeom>
            <a:avLst/>
            <a:gdLst/>
            <a:ahLst/>
            <a:cxnLst/>
            <a:rect l="l" t="t" r="r" b="b"/>
            <a:pathLst>
              <a:path w="4303193" h="3223241">
                <a:moveTo>
                  <a:pt x="0" y="0"/>
                </a:moveTo>
                <a:lnTo>
                  <a:pt x="4303193" y="0"/>
                </a:lnTo>
                <a:lnTo>
                  <a:pt x="4303193" y="3223241"/>
                </a:lnTo>
                <a:lnTo>
                  <a:pt x="0" y="32232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219200" y="6020840"/>
            <a:ext cx="4303193" cy="3239856"/>
          </a:xfrm>
          <a:custGeom>
            <a:avLst/>
            <a:gdLst/>
            <a:ahLst/>
            <a:cxnLst/>
            <a:rect l="l" t="t" r="r" b="b"/>
            <a:pathLst>
              <a:path w="4303193" h="3239856">
                <a:moveTo>
                  <a:pt x="0" y="0"/>
                </a:moveTo>
                <a:lnTo>
                  <a:pt x="4303193" y="0"/>
                </a:lnTo>
                <a:lnTo>
                  <a:pt x="4303193" y="3239856"/>
                </a:lnTo>
                <a:lnTo>
                  <a:pt x="0" y="32398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09410" y="7561393"/>
            <a:ext cx="9188937" cy="3204642"/>
          </a:xfrm>
          <a:custGeom>
            <a:avLst/>
            <a:gdLst/>
            <a:ahLst/>
            <a:cxnLst/>
            <a:rect l="l" t="t" r="r" b="b"/>
            <a:pathLst>
              <a:path w="9188937" h="3204642">
                <a:moveTo>
                  <a:pt x="9188937" y="0"/>
                </a:moveTo>
                <a:lnTo>
                  <a:pt x="0" y="0"/>
                </a:lnTo>
                <a:lnTo>
                  <a:pt x="0" y="3204642"/>
                </a:lnTo>
                <a:lnTo>
                  <a:pt x="9188937" y="3204642"/>
                </a:lnTo>
                <a:lnTo>
                  <a:pt x="918893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4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08311" y="6522880"/>
            <a:ext cx="18477396" cy="8105817"/>
            <a:chOff x="0" y="0"/>
            <a:chExt cx="24636528" cy="108077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636603" cy="10807827"/>
            </a:xfrm>
            <a:custGeom>
              <a:avLst/>
              <a:gdLst/>
              <a:ahLst/>
              <a:cxnLst/>
              <a:rect l="l" t="t" r="r" b="b"/>
              <a:pathLst>
                <a:path w="24636603" h="10807827">
                  <a:moveTo>
                    <a:pt x="24401145" y="9920224"/>
                  </a:moveTo>
                  <a:cubicBezTo>
                    <a:pt x="23941532" y="10040874"/>
                    <a:pt x="23595203" y="9776587"/>
                    <a:pt x="23197184" y="9920224"/>
                  </a:cubicBezTo>
                  <a:cubicBezTo>
                    <a:pt x="22875748" y="10085324"/>
                    <a:pt x="22207601" y="9929495"/>
                    <a:pt x="21778722" y="10448290"/>
                  </a:cubicBezTo>
                  <a:cubicBezTo>
                    <a:pt x="21574506" y="10195814"/>
                    <a:pt x="21267293" y="10565511"/>
                    <a:pt x="20338796" y="10437114"/>
                  </a:cubicBezTo>
                  <a:cubicBezTo>
                    <a:pt x="20335367" y="10624693"/>
                    <a:pt x="20130261" y="10231501"/>
                    <a:pt x="20030567" y="10425430"/>
                  </a:cubicBezTo>
                  <a:cubicBezTo>
                    <a:pt x="19926554" y="10479659"/>
                    <a:pt x="20007580" y="10498201"/>
                    <a:pt x="19881596" y="10311638"/>
                  </a:cubicBezTo>
                  <a:cubicBezTo>
                    <a:pt x="19814667" y="10424033"/>
                    <a:pt x="19755104" y="10556367"/>
                    <a:pt x="19465417" y="10453751"/>
                  </a:cubicBezTo>
                  <a:cubicBezTo>
                    <a:pt x="18803111" y="10289159"/>
                    <a:pt x="19249517" y="9829546"/>
                    <a:pt x="18235549" y="10430256"/>
                  </a:cubicBezTo>
                  <a:cubicBezTo>
                    <a:pt x="18039207" y="10668635"/>
                    <a:pt x="17602073" y="9727819"/>
                    <a:pt x="17376902" y="10490835"/>
                  </a:cubicBezTo>
                  <a:cubicBezTo>
                    <a:pt x="17291431" y="10398506"/>
                    <a:pt x="17315814" y="10300335"/>
                    <a:pt x="17055973" y="10478135"/>
                  </a:cubicBezTo>
                  <a:cubicBezTo>
                    <a:pt x="16741902" y="9936988"/>
                    <a:pt x="16880078" y="10807827"/>
                    <a:pt x="16267683" y="10117709"/>
                  </a:cubicBezTo>
                  <a:cubicBezTo>
                    <a:pt x="15862300" y="10511917"/>
                    <a:pt x="15931133" y="10181209"/>
                    <a:pt x="15201392" y="10284206"/>
                  </a:cubicBezTo>
                  <a:cubicBezTo>
                    <a:pt x="15177897" y="10333990"/>
                    <a:pt x="14851633" y="9795764"/>
                    <a:pt x="14693392" y="9970135"/>
                  </a:cubicBezTo>
                  <a:cubicBezTo>
                    <a:pt x="14402815" y="10243693"/>
                    <a:pt x="14709012" y="9502267"/>
                    <a:pt x="13955395" y="10052177"/>
                  </a:cubicBezTo>
                  <a:cubicBezTo>
                    <a:pt x="13651103" y="10063353"/>
                    <a:pt x="13167995" y="9974453"/>
                    <a:pt x="12877419" y="10079990"/>
                  </a:cubicBezTo>
                  <a:cubicBezTo>
                    <a:pt x="12030964" y="10227945"/>
                    <a:pt x="11035030" y="9195943"/>
                    <a:pt x="10510901" y="9918319"/>
                  </a:cubicBezTo>
                  <a:cubicBezTo>
                    <a:pt x="9985883" y="9896348"/>
                    <a:pt x="10513314" y="9579864"/>
                    <a:pt x="10078085" y="9883648"/>
                  </a:cubicBezTo>
                  <a:cubicBezTo>
                    <a:pt x="9769348" y="9862185"/>
                    <a:pt x="9346438" y="9644253"/>
                    <a:pt x="8694293" y="10004298"/>
                  </a:cubicBezTo>
                  <a:cubicBezTo>
                    <a:pt x="8322056" y="9645269"/>
                    <a:pt x="7512812" y="10112248"/>
                    <a:pt x="6849491" y="10285603"/>
                  </a:cubicBezTo>
                  <a:cubicBezTo>
                    <a:pt x="6367399" y="10078974"/>
                    <a:pt x="6661912" y="9942195"/>
                    <a:pt x="5876544" y="9913874"/>
                  </a:cubicBezTo>
                  <a:cubicBezTo>
                    <a:pt x="5856478" y="10070719"/>
                    <a:pt x="5388610" y="9351645"/>
                    <a:pt x="4780026" y="9669653"/>
                  </a:cubicBezTo>
                  <a:cubicBezTo>
                    <a:pt x="4450334" y="9412732"/>
                    <a:pt x="4438142" y="9334119"/>
                    <a:pt x="3904742" y="9201277"/>
                  </a:cubicBezTo>
                  <a:cubicBezTo>
                    <a:pt x="3860292" y="9003919"/>
                    <a:pt x="3561842" y="9443974"/>
                    <a:pt x="3125724" y="9006840"/>
                  </a:cubicBezTo>
                  <a:cubicBezTo>
                    <a:pt x="3168650" y="9114282"/>
                    <a:pt x="2490724" y="9169527"/>
                    <a:pt x="1924685" y="9147556"/>
                  </a:cubicBezTo>
                  <a:cubicBezTo>
                    <a:pt x="1732280" y="9301353"/>
                    <a:pt x="1226693" y="9258935"/>
                    <a:pt x="1102614" y="8835390"/>
                  </a:cubicBezTo>
                  <a:cubicBezTo>
                    <a:pt x="1139190" y="8664448"/>
                    <a:pt x="214630" y="9059545"/>
                    <a:pt x="60706" y="8269732"/>
                  </a:cubicBezTo>
                  <a:cubicBezTo>
                    <a:pt x="83058" y="6965696"/>
                    <a:pt x="0" y="5611749"/>
                    <a:pt x="84455" y="4358894"/>
                  </a:cubicBezTo>
                  <a:cubicBezTo>
                    <a:pt x="40005" y="4232402"/>
                    <a:pt x="158242" y="4300728"/>
                    <a:pt x="616331" y="4108323"/>
                  </a:cubicBezTo>
                  <a:cubicBezTo>
                    <a:pt x="593852" y="4110736"/>
                    <a:pt x="890397" y="4078097"/>
                    <a:pt x="1151636" y="3706368"/>
                  </a:cubicBezTo>
                  <a:cubicBezTo>
                    <a:pt x="1513078" y="3672205"/>
                    <a:pt x="1989328" y="3540252"/>
                    <a:pt x="2312670" y="3372231"/>
                  </a:cubicBezTo>
                  <a:cubicBezTo>
                    <a:pt x="3069717" y="3093339"/>
                    <a:pt x="4416425" y="3312160"/>
                    <a:pt x="6553327" y="2915031"/>
                  </a:cubicBezTo>
                  <a:cubicBezTo>
                    <a:pt x="6972935" y="2799715"/>
                    <a:pt x="7628382" y="2685034"/>
                    <a:pt x="8216011" y="2514981"/>
                  </a:cubicBezTo>
                  <a:cubicBezTo>
                    <a:pt x="8397748" y="2625344"/>
                    <a:pt x="8586216" y="1863344"/>
                    <a:pt x="9428353" y="2112010"/>
                  </a:cubicBezTo>
                  <a:cubicBezTo>
                    <a:pt x="9903079" y="1767205"/>
                    <a:pt x="10901045" y="1647063"/>
                    <a:pt x="11364087" y="1423289"/>
                  </a:cubicBezTo>
                  <a:cubicBezTo>
                    <a:pt x="11807063" y="1647444"/>
                    <a:pt x="12440666" y="1383665"/>
                    <a:pt x="12942697" y="1378839"/>
                  </a:cubicBezTo>
                  <a:cubicBezTo>
                    <a:pt x="13818997" y="1359789"/>
                    <a:pt x="12615926" y="1075944"/>
                    <a:pt x="15157831" y="948563"/>
                  </a:cubicBezTo>
                  <a:cubicBezTo>
                    <a:pt x="15603347" y="1141476"/>
                    <a:pt x="16014064" y="1115568"/>
                    <a:pt x="16720313" y="967105"/>
                  </a:cubicBezTo>
                  <a:cubicBezTo>
                    <a:pt x="17270730" y="1076960"/>
                    <a:pt x="17488154" y="1143889"/>
                    <a:pt x="17935575" y="1002284"/>
                  </a:cubicBezTo>
                  <a:cubicBezTo>
                    <a:pt x="18741517" y="793750"/>
                    <a:pt x="19542506" y="480568"/>
                    <a:pt x="20834986" y="149987"/>
                  </a:cubicBezTo>
                  <a:cubicBezTo>
                    <a:pt x="20924901" y="43053"/>
                    <a:pt x="20828636" y="220853"/>
                    <a:pt x="21786469" y="154813"/>
                  </a:cubicBezTo>
                  <a:cubicBezTo>
                    <a:pt x="21847556" y="160655"/>
                    <a:pt x="21957412" y="474726"/>
                    <a:pt x="22320886" y="250063"/>
                  </a:cubicBezTo>
                  <a:cubicBezTo>
                    <a:pt x="22494239" y="360426"/>
                    <a:pt x="23345648" y="243713"/>
                    <a:pt x="23696295" y="0"/>
                  </a:cubicBezTo>
                  <a:cubicBezTo>
                    <a:pt x="23778845" y="9271"/>
                    <a:pt x="24202771" y="193929"/>
                    <a:pt x="24281512" y="30226"/>
                  </a:cubicBezTo>
                  <a:cubicBezTo>
                    <a:pt x="24636603" y="1846707"/>
                    <a:pt x="24190198" y="3720465"/>
                    <a:pt x="24429465" y="5604383"/>
                  </a:cubicBezTo>
                  <a:cubicBezTo>
                    <a:pt x="24316182" y="7064883"/>
                    <a:pt x="24400129" y="8311769"/>
                    <a:pt x="24401145" y="9920224"/>
                  </a:cubicBezTo>
                  <a:close/>
                </a:path>
              </a:pathLst>
            </a:custGeom>
            <a:blipFill>
              <a:blip r:embed="rId4"/>
              <a:stretch>
                <a:fillRect l="-4432" t="-20776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flipV="1">
            <a:off x="-34432" y="0"/>
            <a:ext cx="9856702" cy="1506367"/>
          </a:xfrm>
          <a:custGeom>
            <a:avLst/>
            <a:gdLst/>
            <a:ahLst/>
            <a:cxnLst/>
            <a:rect l="l" t="t" r="r" b="b"/>
            <a:pathLst>
              <a:path w="9856702" h="1506367">
                <a:moveTo>
                  <a:pt x="0" y="1506367"/>
                </a:moveTo>
                <a:lnTo>
                  <a:pt x="9856702" y="1506367"/>
                </a:lnTo>
                <a:lnTo>
                  <a:pt x="9856702" y="0"/>
                </a:lnTo>
                <a:lnTo>
                  <a:pt x="0" y="0"/>
                </a:lnTo>
                <a:lnTo>
                  <a:pt x="0" y="150636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47993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08311" y="158166"/>
            <a:ext cx="6971216" cy="870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7"/>
              </a:lnSpc>
            </a:pPr>
            <a:r>
              <a:rPr lang="en-US" sz="5998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Cara Memulai Usaha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5931" y="2656018"/>
            <a:ext cx="5783619" cy="466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7820" lvl="1" indent="-168910" algn="l">
              <a:lnSpc>
                <a:spcPts val="3360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Menentukan target pasar: perusahaan, retail atau custom untuk perorangan</a:t>
            </a:r>
          </a:p>
          <a:p>
            <a:pPr marL="337820" lvl="1" indent="-168910" algn="l">
              <a:lnSpc>
                <a:spcPts val="3360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Corporate pemesanan lebih banyak tetapi proses pembayaran lama</a:t>
            </a:r>
          </a:p>
          <a:p>
            <a:pPr marL="337820" lvl="1" indent="-168910" algn="l">
              <a:lnSpc>
                <a:spcPts val="3360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Retail permintaan lebih sedikit, variatif, proses pembayaran lebih cepat</a:t>
            </a:r>
          </a:p>
          <a:p>
            <a:pPr marL="337820" lvl="1" indent="-168910" algn="l">
              <a:lnSpc>
                <a:spcPts val="3360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 pemesanan lebih santai karena untuk keperluan sendiri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931" y="1793097"/>
            <a:ext cx="5783619" cy="681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8">
                <a:solidFill>
                  <a:srgbClr val="E46C0A"/>
                </a:solidFill>
                <a:latin typeface="Arimo Bold"/>
                <a:ea typeface="Arimo Bold"/>
                <a:cs typeface="Arimo Bold"/>
                <a:sym typeface="Arimo Bold"/>
              </a:rPr>
              <a:t>1. TARGET PASAR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79527" y="3284668"/>
            <a:ext cx="5783619" cy="340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Perangkat elektronik komputer dilengkapi sistem grafis dan digital printer berkualitas</a:t>
            </a:r>
          </a:p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Pilihlah alat sesuai dana yang dimiliki</a:t>
            </a:r>
          </a:p>
          <a:p>
            <a:pPr marL="337820" lvl="1" indent="-168910" algn="l">
              <a:lnSpc>
                <a:spcPts val="3360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Modal operasional seperti membeli bahan baku, tinta, media yang digunakan, asesoris dll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79527" y="1793097"/>
            <a:ext cx="5783619" cy="1367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8">
                <a:solidFill>
                  <a:srgbClr val="E46C0A"/>
                </a:solidFill>
                <a:latin typeface="Arimo Bold"/>
                <a:ea typeface="Arimo Bold"/>
                <a:cs typeface="Arimo Bold"/>
                <a:sym typeface="Arimo Bold"/>
              </a:rPr>
              <a:t>2. MODAL DAN DANA OPERASIONAL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7625" y="2539329"/>
            <a:ext cx="7774399" cy="501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Biaya Prainvestasi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49513" y="3159934"/>
            <a:ext cx="1898438" cy="1506378"/>
            <a:chOff x="0" y="0"/>
            <a:chExt cx="2531251" cy="2008504"/>
          </a:xfrm>
        </p:grpSpPr>
        <p:sp>
          <p:nvSpPr>
            <p:cNvPr id="4" name="Freeform 4"/>
            <p:cNvSpPr/>
            <p:nvPr/>
          </p:nvSpPr>
          <p:spPr>
            <a:xfrm>
              <a:off x="12700" y="12700"/>
              <a:ext cx="2505837" cy="1983105"/>
            </a:xfrm>
            <a:custGeom>
              <a:avLst/>
              <a:gdLst/>
              <a:ahLst/>
              <a:cxnLst/>
              <a:rect l="l" t="t" r="r" b="b"/>
              <a:pathLst>
                <a:path w="2505837" h="1983105">
                  <a:moveTo>
                    <a:pt x="0" y="0"/>
                  </a:moveTo>
                  <a:lnTo>
                    <a:pt x="1101852" y="0"/>
                  </a:lnTo>
                  <a:lnTo>
                    <a:pt x="2505837" y="991489"/>
                  </a:lnTo>
                  <a:lnTo>
                    <a:pt x="1101852" y="1983105"/>
                  </a:lnTo>
                  <a:lnTo>
                    <a:pt x="0" y="1983105"/>
                  </a:lnTo>
                  <a:lnTo>
                    <a:pt x="1403985" y="991489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1016" y="0"/>
              <a:ext cx="2532253" cy="2008505"/>
            </a:xfrm>
            <a:custGeom>
              <a:avLst/>
              <a:gdLst/>
              <a:ahLst/>
              <a:cxnLst/>
              <a:rect l="l" t="t" r="r" b="b"/>
              <a:pathLst>
                <a:path w="2532253" h="2008505">
                  <a:moveTo>
                    <a:pt x="13716" y="0"/>
                  </a:moveTo>
                  <a:lnTo>
                    <a:pt x="1115568" y="0"/>
                  </a:lnTo>
                  <a:cubicBezTo>
                    <a:pt x="1118235" y="0"/>
                    <a:pt x="1120775" y="762"/>
                    <a:pt x="1122934" y="2286"/>
                  </a:cubicBezTo>
                  <a:lnTo>
                    <a:pt x="2526919" y="993902"/>
                  </a:lnTo>
                  <a:cubicBezTo>
                    <a:pt x="2530348" y="996315"/>
                    <a:pt x="2532253" y="1000125"/>
                    <a:pt x="2532253" y="1004316"/>
                  </a:cubicBezTo>
                  <a:cubicBezTo>
                    <a:pt x="2532253" y="1008507"/>
                    <a:pt x="2530221" y="1012317"/>
                    <a:pt x="2526919" y="1014730"/>
                  </a:cubicBezTo>
                  <a:lnTo>
                    <a:pt x="1122934" y="2006219"/>
                  </a:lnTo>
                  <a:cubicBezTo>
                    <a:pt x="1120775" y="2007743"/>
                    <a:pt x="1118235" y="2008505"/>
                    <a:pt x="1115568" y="2008505"/>
                  </a:cubicBezTo>
                  <a:lnTo>
                    <a:pt x="13716" y="2008505"/>
                  </a:lnTo>
                  <a:cubicBezTo>
                    <a:pt x="8128" y="2008505"/>
                    <a:pt x="3302" y="2004949"/>
                    <a:pt x="1651" y="1999615"/>
                  </a:cubicBezTo>
                  <a:cubicBezTo>
                    <a:pt x="0" y="1994281"/>
                    <a:pt x="1905" y="1988566"/>
                    <a:pt x="6477" y="1985391"/>
                  </a:cubicBezTo>
                  <a:lnTo>
                    <a:pt x="1410335" y="993902"/>
                  </a:lnTo>
                  <a:lnTo>
                    <a:pt x="1417701" y="1004316"/>
                  </a:lnTo>
                  <a:lnTo>
                    <a:pt x="1410335" y="1014730"/>
                  </a:lnTo>
                  <a:lnTo>
                    <a:pt x="6350" y="23114"/>
                  </a:lnTo>
                  <a:cubicBezTo>
                    <a:pt x="1905" y="19939"/>
                    <a:pt x="0" y="14097"/>
                    <a:pt x="1651" y="8890"/>
                  </a:cubicBezTo>
                  <a:cubicBezTo>
                    <a:pt x="3302" y="3683"/>
                    <a:pt x="8128" y="0"/>
                    <a:pt x="13716" y="0"/>
                  </a:cubicBezTo>
                  <a:moveTo>
                    <a:pt x="13716" y="25400"/>
                  </a:moveTo>
                  <a:lnTo>
                    <a:pt x="13716" y="12700"/>
                  </a:lnTo>
                  <a:lnTo>
                    <a:pt x="21082" y="2286"/>
                  </a:lnTo>
                  <a:lnTo>
                    <a:pt x="1425067" y="993902"/>
                  </a:lnTo>
                  <a:cubicBezTo>
                    <a:pt x="1428496" y="996315"/>
                    <a:pt x="1430401" y="1000125"/>
                    <a:pt x="1430401" y="1004316"/>
                  </a:cubicBezTo>
                  <a:cubicBezTo>
                    <a:pt x="1430401" y="1008507"/>
                    <a:pt x="1428369" y="1012317"/>
                    <a:pt x="1425067" y="1014730"/>
                  </a:cubicBezTo>
                  <a:lnTo>
                    <a:pt x="21082" y="2006219"/>
                  </a:lnTo>
                  <a:lnTo>
                    <a:pt x="13716" y="1995805"/>
                  </a:lnTo>
                  <a:lnTo>
                    <a:pt x="13716" y="1983105"/>
                  </a:lnTo>
                  <a:lnTo>
                    <a:pt x="1115568" y="1983105"/>
                  </a:lnTo>
                  <a:lnTo>
                    <a:pt x="1115568" y="1995805"/>
                  </a:lnTo>
                  <a:lnTo>
                    <a:pt x="1108202" y="1985391"/>
                  </a:lnTo>
                  <a:lnTo>
                    <a:pt x="2512187" y="993902"/>
                  </a:lnTo>
                  <a:lnTo>
                    <a:pt x="2519553" y="1004316"/>
                  </a:lnTo>
                  <a:lnTo>
                    <a:pt x="2512187" y="1014730"/>
                  </a:lnTo>
                  <a:lnTo>
                    <a:pt x="1108329" y="23114"/>
                  </a:lnTo>
                  <a:lnTo>
                    <a:pt x="1115568" y="12700"/>
                  </a:lnTo>
                  <a:lnTo>
                    <a:pt x="1115568" y="25400"/>
                  </a:lnTo>
                  <a:lnTo>
                    <a:pt x="13716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778395" y="3159934"/>
            <a:ext cx="1898438" cy="1506378"/>
            <a:chOff x="0" y="0"/>
            <a:chExt cx="2531251" cy="2008504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2505837" cy="1983105"/>
            </a:xfrm>
            <a:custGeom>
              <a:avLst/>
              <a:gdLst/>
              <a:ahLst/>
              <a:cxnLst/>
              <a:rect l="l" t="t" r="r" b="b"/>
              <a:pathLst>
                <a:path w="2505837" h="1983105">
                  <a:moveTo>
                    <a:pt x="0" y="0"/>
                  </a:moveTo>
                  <a:lnTo>
                    <a:pt x="1101852" y="0"/>
                  </a:lnTo>
                  <a:lnTo>
                    <a:pt x="2505837" y="991489"/>
                  </a:lnTo>
                  <a:lnTo>
                    <a:pt x="1101852" y="1983105"/>
                  </a:lnTo>
                  <a:lnTo>
                    <a:pt x="0" y="1983105"/>
                  </a:lnTo>
                  <a:lnTo>
                    <a:pt x="1403985" y="991489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1016" y="0"/>
              <a:ext cx="2532253" cy="2008505"/>
            </a:xfrm>
            <a:custGeom>
              <a:avLst/>
              <a:gdLst/>
              <a:ahLst/>
              <a:cxnLst/>
              <a:rect l="l" t="t" r="r" b="b"/>
              <a:pathLst>
                <a:path w="2532253" h="2008505">
                  <a:moveTo>
                    <a:pt x="13716" y="0"/>
                  </a:moveTo>
                  <a:lnTo>
                    <a:pt x="1115568" y="0"/>
                  </a:lnTo>
                  <a:cubicBezTo>
                    <a:pt x="1118235" y="0"/>
                    <a:pt x="1120775" y="762"/>
                    <a:pt x="1122934" y="2286"/>
                  </a:cubicBezTo>
                  <a:lnTo>
                    <a:pt x="2526919" y="993902"/>
                  </a:lnTo>
                  <a:cubicBezTo>
                    <a:pt x="2530348" y="996315"/>
                    <a:pt x="2532253" y="1000125"/>
                    <a:pt x="2532253" y="1004316"/>
                  </a:cubicBezTo>
                  <a:cubicBezTo>
                    <a:pt x="2532253" y="1008507"/>
                    <a:pt x="2530221" y="1012317"/>
                    <a:pt x="2526919" y="1014730"/>
                  </a:cubicBezTo>
                  <a:lnTo>
                    <a:pt x="1122934" y="2006219"/>
                  </a:lnTo>
                  <a:cubicBezTo>
                    <a:pt x="1120775" y="2007743"/>
                    <a:pt x="1118235" y="2008505"/>
                    <a:pt x="1115568" y="2008505"/>
                  </a:cubicBezTo>
                  <a:lnTo>
                    <a:pt x="13716" y="2008505"/>
                  </a:lnTo>
                  <a:cubicBezTo>
                    <a:pt x="8128" y="2008505"/>
                    <a:pt x="3302" y="2004949"/>
                    <a:pt x="1651" y="1999615"/>
                  </a:cubicBezTo>
                  <a:cubicBezTo>
                    <a:pt x="0" y="1994281"/>
                    <a:pt x="1905" y="1988566"/>
                    <a:pt x="6477" y="1985391"/>
                  </a:cubicBezTo>
                  <a:lnTo>
                    <a:pt x="1410335" y="993902"/>
                  </a:lnTo>
                  <a:lnTo>
                    <a:pt x="1417701" y="1004316"/>
                  </a:lnTo>
                  <a:lnTo>
                    <a:pt x="1410335" y="1014730"/>
                  </a:lnTo>
                  <a:lnTo>
                    <a:pt x="6350" y="23114"/>
                  </a:lnTo>
                  <a:cubicBezTo>
                    <a:pt x="1905" y="19939"/>
                    <a:pt x="0" y="14097"/>
                    <a:pt x="1651" y="8890"/>
                  </a:cubicBezTo>
                  <a:cubicBezTo>
                    <a:pt x="3302" y="3683"/>
                    <a:pt x="8128" y="0"/>
                    <a:pt x="13716" y="0"/>
                  </a:cubicBezTo>
                  <a:moveTo>
                    <a:pt x="13716" y="25400"/>
                  </a:moveTo>
                  <a:lnTo>
                    <a:pt x="13716" y="12700"/>
                  </a:lnTo>
                  <a:lnTo>
                    <a:pt x="21082" y="2286"/>
                  </a:lnTo>
                  <a:lnTo>
                    <a:pt x="1425067" y="993902"/>
                  </a:lnTo>
                  <a:cubicBezTo>
                    <a:pt x="1428496" y="996315"/>
                    <a:pt x="1430401" y="1000125"/>
                    <a:pt x="1430401" y="1004316"/>
                  </a:cubicBezTo>
                  <a:cubicBezTo>
                    <a:pt x="1430401" y="1008507"/>
                    <a:pt x="1428369" y="1012317"/>
                    <a:pt x="1425067" y="1014730"/>
                  </a:cubicBezTo>
                  <a:lnTo>
                    <a:pt x="21082" y="2006219"/>
                  </a:lnTo>
                  <a:lnTo>
                    <a:pt x="13716" y="1995805"/>
                  </a:lnTo>
                  <a:lnTo>
                    <a:pt x="13716" y="1983105"/>
                  </a:lnTo>
                  <a:lnTo>
                    <a:pt x="1115568" y="1983105"/>
                  </a:lnTo>
                  <a:lnTo>
                    <a:pt x="1115568" y="1995805"/>
                  </a:lnTo>
                  <a:lnTo>
                    <a:pt x="1108202" y="1985391"/>
                  </a:lnTo>
                  <a:lnTo>
                    <a:pt x="2512187" y="993902"/>
                  </a:lnTo>
                  <a:lnTo>
                    <a:pt x="2519553" y="1004316"/>
                  </a:lnTo>
                  <a:lnTo>
                    <a:pt x="2512187" y="1014730"/>
                  </a:lnTo>
                  <a:lnTo>
                    <a:pt x="1108329" y="23114"/>
                  </a:lnTo>
                  <a:lnTo>
                    <a:pt x="1115568" y="12700"/>
                  </a:lnTo>
                  <a:lnTo>
                    <a:pt x="1115568" y="25400"/>
                  </a:lnTo>
                  <a:lnTo>
                    <a:pt x="13716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908170" y="3159934"/>
            <a:ext cx="1898438" cy="1506378"/>
            <a:chOff x="0" y="0"/>
            <a:chExt cx="2531251" cy="2008504"/>
          </a:xfrm>
        </p:grpSpPr>
        <p:sp>
          <p:nvSpPr>
            <p:cNvPr id="10" name="Freeform 10"/>
            <p:cNvSpPr/>
            <p:nvPr/>
          </p:nvSpPr>
          <p:spPr>
            <a:xfrm>
              <a:off x="12700" y="12700"/>
              <a:ext cx="2505837" cy="1983105"/>
            </a:xfrm>
            <a:custGeom>
              <a:avLst/>
              <a:gdLst/>
              <a:ahLst/>
              <a:cxnLst/>
              <a:rect l="l" t="t" r="r" b="b"/>
              <a:pathLst>
                <a:path w="2505837" h="1983105">
                  <a:moveTo>
                    <a:pt x="0" y="0"/>
                  </a:moveTo>
                  <a:lnTo>
                    <a:pt x="1101852" y="0"/>
                  </a:lnTo>
                  <a:lnTo>
                    <a:pt x="2505837" y="991489"/>
                  </a:lnTo>
                  <a:lnTo>
                    <a:pt x="1101852" y="1983105"/>
                  </a:lnTo>
                  <a:lnTo>
                    <a:pt x="0" y="1983105"/>
                  </a:lnTo>
                  <a:lnTo>
                    <a:pt x="1403985" y="991489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1016" y="0"/>
              <a:ext cx="2532253" cy="2008505"/>
            </a:xfrm>
            <a:custGeom>
              <a:avLst/>
              <a:gdLst/>
              <a:ahLst/>
              <a:cxnLst/>
              <a:rect l="l" t="t" r="r" b="b"/>
              <a:pathLst>
                <a:path w="2532253" h="2008505">
                  <a:moveTo>
                    <a:pt x="13716" y="0"/>
                  </a:moveTo>
                  <a:lnTo>
                    <a:pt x="1115568" y="0"/>
                  </a:lnTo>
                  <a:cubicBezTo>
                    <a:pt x="1118235" y="0"/>
                    <a:pt x="1120775" y="762"/>
                    <a:pt x="1122934" y="2286"/>
                  </a:cubicBezTo>
                  <a:lnTo>
                    <a:pt x="2526919" y="993902"/>
                  </a:lnTo>
                  <a:cubicBezTo>
                    <a:pt x="2530348" y="996315"/>
                    <a:pt x="2532253" y="1000125"/>
                    <a:pt x="2532253" y="1004316"/>
                  </a:cubicBezTo>
                  <a:cubicBezTo>
                    <a:pt x="2532253" y="1008507"/>
                    <a:pt x="2530221" y="1012317"/>
                    <a:pt x="2526919" y="1014730"/>
                  </a:cubicBezTo>
                  <a:lnTo>
                    <a:pt x="1122934" y="2006219"/>
                  </a:lnTo>
                  <a:cubicBezTo>
                    <a:pt x="1120775" y="2007743"/>
                    <a:pt x="1118235" y="2008505"/>
                    <a:pt x="1115568" y="2008505"/>
                  </a:cubicBezTo>
                  <a:lnTo>
                    <a:pt x="13716" y="2008505"/>
                  </a:lnTo>
                  <a:cubicBezTo>
                    <a:pt x="8128" y="2008505"/>
                    <a:pt x="3302" y="2004949"/>
                    <a:pt x="1651" y="1999615"/>
                  </a:cubicBezTo>
                  <a:cubicBezTo>
                    <a:pt x="0" y="1994281"/>
                    <a:pt x="1905" y="1988566"/>
                    <a:pt x="6477" y="1985391"/>
                  </a:cubicBezTo>
                  <a:lnTo>
                    <a:pt x="1410335" y="993902"/>
                  </a:lnTo>
                  <a:lnTo>
                    <a:pt x="1417701" y="1004316"/>
                  </a:lnTo>
                  <a:lnTo>
                    <a:pt x="1410335" y="1014730"/>
                  </a:lnTo>
                  <a:lnTo>
                    <a:pt x="6350" y="23114"/>
                  </a:lnTo>
                  <a:cubicBezTo>
                    <a:pt x="1905" y="19939"/>
                    <a:pt x="0" y="14097"/>
                    <a:pt x="1651" y="8890"/>
                  </a:cubicBezTo>
                  <a:cubicBezTo>
                    <a:pt x="3302" y="3683"/>
                    <a:pt x="8128" y="0"/>
                    <a:pt x="13716" y="0"/>
                  </a:cubicBezTo>
                  <a:moveTo>
                    <a:pt x="13716" y="25400"/>
                  </a:moveTo>
                  <a:lnTo>
                    <a:pt x="13716" y="12700"/>
                  </a:lnTo>
                  <a:lnTo>
                    <a:pt x="21082" y="2286"/>
                  </a:lnTo>
                  <a:lnTo>
                    <a:pt x="1425067" y="993902"/>
                  </a:lnTo>
                  <a:cubicBezTo>
                    <a:pt x="1428496" y="996315"/>
                    <a:pt x="1430401" y="1000125"/>
                    <a:pt x="1430401" y="1004316"/>
                  </a:cubicBezTo>
                  <a:cubicBezTo>
                    <a:pt x="1430401" y="1008507"/>
                    <a:pt x="1428369" y="1012317"/>
                    <a:pt x="1425067" y="1014730"/>
                  </a:cubicBezTo>
                  <a:lnTo>
                    <a:pt x="21082" y="2006219"/>
                  </a:lnTo>
                  <a:lnTo>
                    <a:pt x="13716" y="1995805"/>
                  </a:lnTo>
                  <a:lnTo>
                    <a:pt x="13716" y="1983105"/>
                  </a:lnTo>
                  <a:lnTo>
                    <a:pt x="1115568" y="1983105"/>
                  </a:lnTo>
                  <a:lnTo>
                    <a:pt x="1115568" y="1995805"/>
                  </a:lnTo>
                  <a:lnTo>
                    <a:pt x="1108202" y="1985391"/>
                  </a:lnTo>
                  <a:lnTo>
                    <a:pt x="2512187" y="993902"/>
                  </a:lnTo>
                  <a:lnTo>
                    <a:pt x="2519553" y="1004316"/>
                  </a:lnTo>
                  <a:lnTo>
                    <a:pt x="2512187" y="1014730"/>
                  </a:lnTo>
                  <a:lnTo>
                    <a:pt x="1108329" y="23114"/>
                  </a:lnTo>
                  <a:lnTo>
                    <a:pt x="1115568" y="12700"/>
                  </a:lnTo>
                  <a:lnTo>
                    <a:pt x="1115568" y="25400"/>
                  </a:lnTo>
                  <a:lnTo>
                    <a:pt x="13716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037053" y="3159934"/>
            <a:ext cx="1898438" cy="1506378"/>
            <a:chOff x="0" y="0"/>
            <a:chExt cx="2531251" cy="2008504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2505837" cy="1983105"/>
            </a:xfrm>
            <a:custGeom>
              <a:avLst/>
              <a:gdLst/>
              <a:ahLst/>
              <a:cxnLst/>
              <a:rect l="l" t="t" r="r" b="b"/>
              <a:pathLst>
                <a:path w="2505837" h="1983105">
                  <a:moveTo>
                    <a:pt x="0" y="0"/>
                  </a:moveTo>
                  <a:lnTo>
                    <a:pt x="1101852" y="0"/>
                  </a:lnTo>
                  <a:lnTo>
                    <a:pt x="2505837" y="991489"/>
                  </a:lnTo>
                  <a:lnTo>
                    <a:pt x="1101852" y="1983105"/>
                  </a:lnTo>
                  <a:lnTo>
                    <a:pt x="0" y="1983105"/>
                  </a:lnTo>
                  <a:lnTo>
                    <a:pt x="1403985" y="991489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1016" y="0"/>
              <a:ext cx="2532253" cy="2008505"/>
            </a:xfrm>
            <a:custGeom>
              <a:avLst/>
              <a:gdLst/>
              <a:ahLst/>
              <a:cxnLst/>
              <a:rect l="l" t="t" r="r" b="b"/>
              <a:pathLst>
                <a:path w="2532253" h="2008505">
                  <a:moveTo>
                    <a:pt x="13716" y="0"/>
                  </a:moveTo>
                  <a:lnTo>
                    <a:pt x="1115568" y="0"/>
                  </a:lnTo>
                  <a:cubicBezTo>
                    <a:pt x="1118235" y="0"/>
                    <a:pt x="1120775" y="762"/>
                    <a:pt x="1122934" y="2286"/>
                  </a:cubicBezTo>
                  <a:lnTo>
                    <a:pt x="2526919" y="993902"/>
                  </a:lnTo>
                  <a:cubicBezTo>
                    <a:pt x="2530348" y="996315"/>
                    <a:pt x="2532253" y="1000125"/>
                    <a:pt x="2532253" y="1004316"/>
                  </a:cubicBezTo>
                  <a:cubicBezTo>
                    <a:pt x="2532253" y="1008507"/>
                    <a:pt x="2530221" y="1012317"/>
                    <a:pt x="2526919" y="1014730"/>
                  </a:cubicBezTo>
                  <a:lnTo>
                    <a:pt x="1122934" y="2006219"/>
                  </a:lnTo>
                  <a:cubicBezTo>
                    <a:pt x="1120775" y="2007743"/>
                    <a:pt x="1118235" y="2008505"/>
                    <a:pt x="1115568" y="2008505"/>
                  </a:cubicBezTo>
                  <a:lnTo>
                    <a:pt x="13716" y="2008505"/>
                  </a:lnTo>
                  <a:cubicBezTo>
                    <a:pt x="8128" y="2008505"/>
                    <a:pt x="3302" y="2004949"/>
                    <a:pt x="1651" y="1999615"/>
                  </a:cubicBezTo>
                  <a:cubicBezTo>
                    <a:pt x="0" y="1994281"/>
                    <a:pt x="1905" y="1988566"/>
                    <a:pt x="6477" y="1985391"/>
                  </a:cubicBezTo>
                  <a:lnTo>
                    <a:pt x="1410335" y="993902"/>
                  </a:lnTo>
                  <a:lnTo>
                    <a:pt x="1417701" y="1004316"/>
                  </a:lnTo>
                  <a:lnTo>
                    <a:pt x="1410335" y="1014730"/>
                  </a:lnTo>
                  <a:lnTo>
                    <a:pt x="6350" y="23114"/>
                  </a:lnTo>
                  <a:cubicBezTo>
                    <a:pt x="1905" y="19939"/>
                    <a:pt x="0" y="14097"/>
                    <a:pt x="1651" y="8890"/>
                  </a:cubicBezTo>
                  <a:cubicBezTo>
                    <a:pt x="3302" y="3683"/>
                    <a:pt x="8128" y="0"/>
                    <a:pt x="13716" y="0"/>
                  </a:cubicBezTo>
                  <a:moveTo>
                    <a:pt x="13716" y="25400"/>
                  </a:moveTo>
                  <a:lnTo>
                    <a:pt x="13716" y="12700"/>
                  </a:lnTo>
                  <a:lnTo>
                    <a:pt x="21082" y="2286"/>
                  </a:lnTo>
                  <a:lnTo>
                    <a:pt x="1425067" y="993902"/>
                  </a:lnTo>
                  <a:cubicBezTo>
                    <a:pt x="1428496" y="996315"/>
                    <a:pt x="1430401" y="1000125"/>
                    <a:pt x="1430401" y="1004316"/>
                  </a:cubicBezTo>
                  <a:cubicBezTo>
                    <a:pt x="1430401" y="1008507"/>
                    <a:pt x="1428369" y="1012317"/>
                    <a:pt x="1425067" y="1014730"/>
                  </a:cubicBezTo>
                  <a:lnTo>
                    <a:pt x="21082" y="2006219"/>
                  </a:lnTo>
                  <a:lnTo>
                    <a:pt x="13716" y="1995805"/>
                  </a:lnTo>
                  <a:lnTo>
                    <a:pt x="13716" y="1983105"/>
                  </a:lnTo>
                  <a:lnTo>
                    <a:pt x="1115568" y="1983105"/>
                  </a:lnTo>
                  <a:lnTo>
                    <a:pt x="1115568" y="1995805"/>
                  </a:lnTo>
                  <a:lnTo>
                    <a:pt x="1108202" y="1985391"/>
                  </a:lnTo>
                  <a:lnTo>
                    <a:pt x="2512187" y="993902"/>
                  </a:lnTo>
                  <a:lnTo>
                    <a:pt x="2519553" y="1004316"/>
                  </a:lnTo>
                  <a:lnTo>
                    <a:pt x="2512187" y="1014730"/>
                  </a:lnTo>
                  <a:lnTo>
                    <a:pt x="1108329" y="23114"/>
                  </a:lnTo>
                  <a:lnTo>
                    <a:pt x="1115568" y="12700"/>
                  </a:lnTo>
                  <a:lnTo>
                    <a:pt x="1115568" y="25400"/>
                  </a:lnTo>
                  <a:lnTo>
                    <a:pt x="13716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6166827" y="3159934"/>
            <a:ext cx="1898438" cy="1506378"/>
            <a:chOff x="0" y="0"/>
            <a:chExt cx="2531251" cy="2008504"/>
          </a:xfrm>
        </p:grpSpPr>
        <p:sp>
          <p:nvSpPr>
            <p:cNvPr id="16" name="Freeform 16"/>
            <p:cNvSpPr/>
            <p:nvPr/>
          </p:nvSpPr>
          <p:spPr>
            <a:xfrm>
              <a:off x="12700" y="12700"/>
              <a:ext cx="2505837" cy="1983105"/>
            </a:xfrm>
            <a:custGeom>
              <a:avLst/>
              <a:gdLst/>
              <a:ahLst/>
              <a:cxnLst/>
              <a:rect l="l" t="t" r="r" b="b"/>
              <a:pathLst>
                <a:path w="2505837" h="1983105">
                  <a:moveTo>
                    <a:pt x="0" y="0"/>
                  </a:moveTo>
                  <a:lnTo>
                    <a:pt x="1101852" y="0"/>
                  </a:lnTo>
                  <a:lnTo>
                    <a:pt x="2505837" y="991489"/>
                  </a:lnTo>
                  <a:lnTo>
                    <a:pt x="1101852" y="1983105"/>
                  </a:lnTo>
                  <a:lnTo>
                    <a:pt x="0" y="1983105"/>
                  </a:lnTo>
                  <a:lnTo>
                    <a:pt x="1403985" y="991489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-1016" y="0"/>
              <a:ext cx="2532253" cy="2008505"/>
            </a:xfrm>
            <a:custGeom>
              <a:avLst/>
              <a:gdLst/>
              <a:ahLst/>
              <a:cxnLst/>
              <a:rect l="l" t="t" r="r" b="b"/>
              <a:pathLst>
                <a:path w="2532253" h="2008505">
                  <a:moveTo>
                    <a:pt x="13716" y="0"/>
                  </a:moveTo>
                  <a:lnTo>
                    <a:pt x="1115568" y="0"/>
                  </a:lnTo>
                  <a:cubicBezTo>
                    <a:pt x="1118235" y="0"/>
                    <a:pt x="1120775" y="762"/>
                    <a:pt x="1122934" y="2286"/>
                  </a:cubicBezTo>
                  <a:lnTo>
                    <a:pt x="2526919" y="993902"/>
                  </a:lnTo>
                  <a:cubicBezTo>
                    <a:pt x="2530348" y="996315"/>
                    <a:pt x="2532253" y="1000125"/>
                    <a:pt x="2532253" y="1004316"/>
                  </a:cubicBezTo>
                  <a:cubicBezTo>
                    <a:pt x="2532253" y="1008507"/>
                    <a:pt x="2530221" y="1012317"/>
                    <a:pt x="2526919" y="1014730"/>
                  </a:cubicBezTo>
                  <a:lnTo>
                    <a:pt x="1122934" y="2006219"/>
                  </a:lnTo>
                  <a:cubicBezTo>
                    <a:pt x="1120775" y="2007743"/>
                    <a:pt x="1118235" y="2008505"/>
                    <a:pt x="1115568" y="2008505"/>
                  </a:cubicBezTo>
                  <a:lnTo>
                    <a:pt x="13716" y="2008505"/>
                  </a:lnTo>
                  <a:cubicBezTo>
                    <a:pt x="8128" y="2008505"/>
                    <a:pt x="3302" y="2004949"/>
                    <a:pt x="1651" y="1999615"/>
                  </a:cubicBezTo>
                  <a:cubicBezTo>
                    <a:pt x="0" y="1994281"/>
                    <a:pt x="1905" y="1988566"/>
                    <a:pt x="6477" y="1985391"/>
                  </a:cubicBezTo>
                  <a:lnTo>
                    <a:pt x="1410335" y="993902"/>
                  </a:lnTo>
                  <a:lnTo>
                    <a:pt x="1417701" y="1004316"/>
                  </a:lnTo>
                  <a:lnTo>
                    <a:pt x="1410335" y="1014730"/>
                  </a:lnTo>
                  <a:lnTo>
                    <a:pt x="6350" y="23114"/>
                  </a:lnTo>
                  <a:cubicBezTo>
                    <a:pt x="1905" y="19939"/>
                    <a:pt x="0" y="14097"/>
                    <a:pt x="1651" y="8890"/>
                  </a:cubicBezTo>
                  <a:cubicBezTo>
                    <a:pt x="3302" y="3683"/>
                    <a:pt x="8128" y="0"/>
                    <a:pt x="13716" y="0"/>
                  </a:cubicBezTo>
                  <a:moveTo>
                    <a:pt x="13716" y="25400"/>
                  </a:moveTo>
                  <a:lnTo>
                    <a:pt x="13716" y="12700"/>
                  </a:lnTo>
                  <a:lnTo>
                    <a:pt x="21082" y="2286"/>
                  </a:lnTo>
                  <a:lnTo>
                    <a:pt x="1425067" y="993902"/>
                  </a:lnTo>
                  <a:cubicBezTo>
                    <a:pt x="1428496" y="996315"/>
                    <a:pt x="1430401" y="1000125"/>
                    <a:pt x="1430401" y="1004316"/>
                  </a:cubicBezTo>
                  <a:cubicBezTo>
                    <a:pt x="1430401" y="1008507"/>
                    <a:pt x="1428369" y="1012317"/>
                    <a:pt x="1425067" y="1014730"/>
                  </a:cubicBezTo>
                  <a:lnTo>
                    <a:pt x="21082" y="2006219"/>
                  </a:lnTo>
                  <a:lnTo>
                    <a:pt x="13716" y="1995805"/>
                  </a:lnTo>
                  <a:lnTo>
                    <a:pt x="13716" y="1983105"/>
                  </a:lnTo>
                  <a:lnTo>
                    <a:pt x="1115568" y="1983105"/>
                  </a:lnTo>
                  <a:lnTo>
                    <a:pt x="1115568" y="1995805"/>
                  </a:lnTo>
                  <a:lnTo>
                    <a:pt x="1108202" y="1985391"/>
                  </a:lnTo>
                  <a:lnTo>
                    <a:pt x="2512187" y="993902"/>
                  </a:lnTo>
                  <a:lnTo>
                    <a:pt x="2519553" y="1004316"/>
                  </a:lnTo>
                  <a:lnTo>
                    <a:pt x="2512187" y="1014730"/>
                  </a:lnTo>
                  <a:lnTo>
                    <a:pt x="1108329" y="23114"/>
                  </a:lnTo>
                  <a:lnTo>
                    <a:pt x="1115568" y="12700"/>
                  </a:lnTo>
                  <a:lnTo>
                    <a:pt x="1115568" y="25400"/>
                  </a:lnTo>
                  <a:lnTo>
                    <a:pt x="13716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7295710" y="3159934"/>
            <a:ext cx="1898438" cy="1506378"/>
            <a:chOff x="0" y="0"/>
            <a:chExt cx="2531251" cy="2008504"/>
          </a:xfrm>
        </p:grpSpPr>
        <p:sp>
          <p:nvSpPr>
            <p:cNvPr id="19" name="Freeform 19"/>
            <p:cNvSpPr/>
            <p:nvPr/>
          </p:nvSpPr>
          <p:spPr>
            <a:xfrm>
              <a:off x="12700" y="12700"/>
              <a:ext cx="2505837" cy="1983105"/>
            </a:xfrm>
            <a:custGeom>
              <a:avLst/>
              <a:gdLst/>
              <a:ahLst/>
              <a:cxnLst/>
              <a:rect l="l" t="t" r="r" b="b"/>
              <a:pathLst>
                <a:path w="2505837" h="1983105">
                  <a:moveTo>
                    <a:pt x="0" y="0"/>
                  </a:moveTo>
                  <a:lnTo>
                    <a:pt x="1101852" y="0"/>
                  </a:lnTo>
                  <a:lnTo>
                    <a:pt x="2505837" y="991489"/>
                  </a:lnTo>
                  <a:lnTo>
                    <a:pt x="1101852" y="1983105"/>
                  </a:lnTo>
                  <a:lnTo>
                    <a:pt x="0" y="1983105"/>
                  </a:lnTo>
                  <a:lnTo>
                    <a:pt x="1403985" y="991489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-1016" y="0"/>
              <a:ext cx="2532253" cy="2008505"/>
            </a:xfrm>
            <a:custGeom>
              <a:avLst/>
              <a:gdLst/>
              <a:ahLst/>
              <a:cxnLst/>
              <a:rect l="l" t="t" r="r" b="b"/>
              <a:pathLst>
                <a:path w="2532253" h="2008505">
                  <a:moveTo>
                    <a:pt x="13716" y="0"/>
                  </a:moveTo>
                  <a:lnTo>
                    <a:pt x="1115568" y="0"/>
                  </a:lnTo>
                  <a:cubicBezTo>
                    <a:pt x="1118235" y="0"/>
                    <a:pt x="1120775" y="762"/>
                    <a:pt x="1122934" y="2286"/>
                  </a:cubicBezTo>
                  <a:lnTo>
                    <a:pt x="2526919" y="993902"/>
                  </a:lnTo>
                  <a:cubicBezTo>
                    <a:pt x="2530348" y="996315"/>
                    <a:pt x="2532253" y="1000125"/>
                    <a:pt x="2532253" y="1004316"/>
                  </a:cubicBezTo>
                  <a:cubicBezTo>
                    <a:pt x="2532253" y="1008507"/>
                    <a:pt x="2530221" y="1012317"/>
                    <a:pt x="2526919" y="1014730"/>
                  </a:cubicBezTo>
                  <a:lnTo>
                    <a:pt x="1122934" y="2006219"/>
                  </a:lnTo>
                  <a:cubicBezTo>
                    <a:pt x="1120775" y="2007743"/>
                    <a:pt x="1118235" y="2008505"/>
                    <a:pt x="1115568" y="2008505"/>
                  </a:cubicBezTo>
                  <a:lnTo>
                    <a:pt x="13716" y="2008505"/>
                  </a:lnTo>
                  <a:cubicBezTo>
                    <a:pt x="8128" y="2008505"/>
                    <a:pt x="3302" y="2004949"/>
                    <a:pt x="1651" y="1999615"/>
                  </a:cubicBezTo>
                  <a:cubicBezTo>
                    <a:pt x="0" y="1994281"/>
                    <a:pt x="1905" y="1988566"/>
                    <a:pt x="6477" y="1985391"/>
                  </a:cubicBezTo>
                  <a:lnTo>
                    <a:pt x="1410335" y="993902"/>
                  </a:lnTo>
                  <a:lnTo>
                    <a:pt x="1417701" y="1004316"/>
                  </a:lnTo>
                  <a:lnTo>
                    <a:pt x="1410335" y="1014730"/>
                  </a:lnTo>
                  <a:lnTo>
                    <a:pt x="6350" y="23114"/>
                  </a:lnTo>
                  <a:cubicBezTo>
                    <a:pt x="1905" y="19939"/>
                    <a:pt x="0" y="14097"/>
                    <a:pt x="1651" y="8890"/>
                  </a:cubicBezTo>
                  <a:cubicBezTo>
                    <a:pt x="3302" y="3683"/>
                    <a:pt x="8128" y="0"/>
                    <a:pt x="13716" y="0"/>
                  </a:cubicBezTo>
                  <a:moveTo>
                    <a:pt x="13716" y="25400"/>
                  </a:moveTo>
                  <a:lnTo>
                    <a:pt x="13716" y="12700"/>
                  </a:lnTo>
                  <a:lnTo>
                    <a:pt x="21082" y="2286"/>
                  </a:lnTo>
                  <a:lnTo>
                    <a:pt x="1425067" y="993902"/>
                  </a:lnTo>
                  <a:cubicBezTo>
                    <a:pt x="1428496" y="996315"/>
                    <a:pt x="1430401" y="1000125"/>
                    <a:pt x="1430401" y="1004316"/>
                  </a:cubicBezTo>
                  <a:cubicBezTo>
                    <a:pt x="1430401" y="1008507"/>
                    <a:pt x="1428369" y="1012317"/>
                    <a:pt x="1425067" y="1014730"/>
                  </a:cubicBezTo>
                  <a:lnTo>
                    <a:pt x="21082" y="2006219"/>
                  </a:lnTo>
                  <a:lnTo>
                    <a:pt x="13716" y="1995805"/>
                  </a:lnTo>
                  <a:lnTo>
                    <a:pt x="13716" y="1983105"/>
                  </a:lnTo>
                  <a:lnTo>
                    <a:pt x="1115568" y="1983105"/>
                  </a:lnTo>
                  <a:lnTo>
                    <a:pt x="1115568" y="1995805"/>
                  </a:lnTo>
                  <a:lnTo>
                    <a:pt x="1108202" y="1985391"/>
                  </a:lnTo>
                  <a:lnTo>
                    <a:pt x="2512187" y="993902"/>
                  </a:lnTo>
                  <a:lnTo>
                    <a:pt x="2519553" y="1004316"/>
                  </a:lnTo>
                  <a:lnTo>
                    <a:pt x="2512187" y="1014730"/>
                  </a:lnTo>
                  <a:lnTo>
                    <a:pt x="1108329" y="23114"/>
                  </a:lnTo>
                  <a:lnTo>
                    <a:pt x="1115568" y="12700"/>
                  </a:lnTo>
                  <a:lnTo>
                    <a:pt x="1115568" y="25400"/>
                  </a:lnTo>
                  <a:lnTo>
                    <a:pt x="13716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8425485" y="3159934"/>
            <a:ext cx="1898438" cy="1506378"/>
            <a:chOff x="0" y="0"/>
            <a:chExt cx="2531251" cy="2008504"/>
          </a:xfrm>
        </p:grpSpPr>
        <p:sp>
          <p:nvSpPr>
            <p:cNvPr id="22" name="Freeform 22"/>
            <p:cNvSpPr/>
            <p:nvPr/>
          </p:nvSpPr>
          <p:spPr>
            <a:xfrm>
              <a:off x="12700" y="12700"/>
              <a:ext cx="2505837" cy="1983105"/>
            </a:xfrm>
            <a:custGeom>
              <a:avLst/>
              <a:gdLst/>
              <a:ahLst/>
              <a:cxnLst/>
              <a:rect l="l" t="t" r="r" b="b"/>
              <a:pathLst>
                <a:path w="2505837" h="1983105">
                  <a:moveTo>
                    <a:pt x="0" y="0"/>
                  </a:moveTo>
                  <a:lnTo>
                    <a:pt x="1101852" y="0"/>
                  </a:lnTo>
                  <a:lnTo>
                    <a:pt x="2505837" y="991489"/>
                  </a:lnTo>
                  <a:lnTo>
                    <a:pt x="1101852" y="1983105"/>
                  </a:lnTo>
                  <a:lnTo>
                    <a:pt x="0" y="1983105"/>
                  </a:lnTo>
                  <a:lnTo>
                    <a:pt x="1403985" y="991489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-1016" y="0"/>
              <a:ext cx="2532253" cy="2008505"/>
            </a:xfrm>
            <a:custGeom>
              <a:avLst/>
              <a:gdLst/>
              <a:ahLst/>
              <a:cxnLst/>
              <a:rect l="l" t="t" r="r" b="b"/>
              <a:pathLst>
                <a:path w="2532253" h="2008505">
                  <a:moveTo>
                    <a:pt x="13716" y="0"/>
                  </a:moveTo>
                  <a:lnTo>
                    <a:pt x="1115568" y="0"/>
                  </a:lnTo>
                  <a:cubicBezTo>
                    <a:pt x="1118235" y="0"/>
                    <a:pt x="1120775" y="762"/>
                    <a:pt x="1122934" y="2286"/>
                  </a:cubicBezTo>
                  <a:lnTo>
                    <a:pt x="2526919" y="993902"/>
                  </a:lnTo>
                  <a:cubicBezTo>
                    <a:pt x="2530348" y="996315"/>
                    <a:pt x="2532253" y="1000125"/>
                    <a:pt x="2532253" y="1004316"/>
                  </a:cubicBezTo>
                  <a:cubicBezTo>
                    <a:pt x="2532253" y="1008507"/>
                    <a:pt x="2530221" y="1012317"/>
                    <a:pt x="2526919" y="1014730"/>
                  </a:cubicBezTo>
                  <a:lnTo>
                    <a:pt x="1122934" y="2006219"/>
                  </a:lnTo>
                  <a:cubicBezTo>
                    <a:pt x="1120775" y="2007743"/>
                    <a:pt x="1118235" y="2008505"/>
                    <a:pt x="1115568" y="2008505"/>
                  </a:cubicBezTo>
                  <a:lnTo>
                    <a:pt x="13716" y="2008505"/>
                  </a:lnTo>
                  <a:cubicBezTo>
                    <a:pt x="8128" y="2008505"/>
                    <a:pt x="3302" y="2004949"/>
                    <a:pt x="1651" y="1999615"/>
                  </a:cubicBezTo>
                  <a:cubicBezTo>
                    <a:pt x="0" y="1994281"/>
                    <a:pt x="1905" y="1988566"/>
                    <a:pt x="6477" y="1985391"/>
                  </a:cubicBezTo>
                  <a:lnTo>
                    <a:pt x="1410335" y="993902"/>
                  </a:lnTo>
                  <a:lnTo>
                    <a:pt x="1417701" y="1004316"/>
                  </a:lnTo>
                  <a:lnTo>
                    <a:pt x="1410335" y="1014730"/>
                  </a:lnTo>
                  <a:lnTo>
                    <a:pt x="6350" y="23114"/>
                  </a:lnTo>
                  <a:cubicBezTo>
                    <a:pt x="1905" y="19939"/>
                    <a:pt x="0" y="14097"/>
                    <a:pt x="1651" y="8890"/>
                  </a:cubicBezTo>
                  <a:cubicBezTo>
                    <a:pt x="3302" y="3683"/>
                    <a:pt x="8128" y="0"/>
                    <a:pt x="13716" y="0"/>
                  </a:cubicBezTo>
                  <a:moveTo>
                    <a:pt x="13716" y="25400"/>
                  </a:moveTo>
                  <a:lnTo>
                    <a:pt x="13716" y="12700"/>
                  </a:lnTo>
                  <a:lnTo>
                    <a:pt x="21082" y="2286"/>
                  </a:lnTo>
                  <a:lnTo>
                    <a:pt x="1425067" y="993902"/>
                  </a:lnTo>
                  <a:cubicBezTo>
                    <a:pt x="1428496" y="996315"/>
                    <a:pt x="1430401" y="1000125"/>
                    <a:pt x="1430401" y="1004316"/>
                  </a:cubicBezTo>
                  <a:cubicBezTo>
                    <a:pt x="1430401" y="1008507"/>
                    <a:pt x="1428369" y="1012317"/>
                    <a:pt x="1425067" y="1014730"/>
                  </a:cubicBezTo>
                  <a:lnTo>
                    <a:pt x="21082" y="2006219"/>
                  </a:lnTo>
                  <a:lnTo>
                    <a:pt x="13716" y="1995805"/>
                  </a:lnTo>
                  <a:lnTo>
                    <a:pt x="13716" y="1983105"/>
                  </a:lnTo>
                  <a:lnTo>
                    <a:pt x="1115568" y="1983105"/>
                  </a:lnTo>
                  <a:lnTo>
                    <a:pt x="1115568" y="1995805"/>
                  </a:lnTo>
                  <a:lnTo>
                    <a:pt x="1108202" y="1985391"/>
                  </a:lnTo>
                  <a:lnTo>
                    <a:pt x="2512187" y="993902"/>
                  </a:lnTo>
                  <a:lnTo>
                    <a:pt x="2519553" y="1004316"/>
                  </a:lnTo>
                  <a:lnTo>
                    <a:pt x="2512187" y="1014730"/>
                  </a:lnTo>
                  <a:lnTo>
                    <a:pt x="1108329" y="23114"/>
                  </a:lnTo>
                  <a:lnTo>
                    <a:pt x="1115568" y="12700"/>
                  </a:lnTo>
                  <a:lnTo>
                    <a:pt x="1115568" y="25400"/>
                  </a:lnTo>
                  <a:lnTo>
                    <a:pt x="13716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649513" y="3308667"/>
            <a:ext cx="8155034" cy="1208912"/>
            <a:chOff x="0" y="0"/>
            <a:chExt cx="10873379" cy="1611883"/>
          </a:xfrm>
        </p:grpSpPr>
        <p:sp>
          <p:nvSpPr>
            <p:cNvPr id="25" name="Freeform 25"/>
            <p:cNvSpPr/>
            <p:nvPr/>
          </p:nvSpPr>
          <p:spPr>
            <a:xfrm>
              <a:off x="12700" y="12700"/>
              <a:ext cx="10847959" cy="1586484"/>
            </a:xfrm>
            <a:custGeom>
              <a:avLst/>
              <a:gdLst/>
              <a:ahLst/>
              <a:cxnLst/>
              <a:rect l="l" t="t" r="r" b="b"/>
              <a:pathLst>
                <a:path w="10847959" h="1586484">
                  <a:moveTo>
                    <a:pt x="0" y="0"/>
                  </a:moveTo>
                  <a:lnTo>
                    <a:pt x="10847959" y="0"/>
                  </a:lnTo>
                  <a:lnTo>
                    <a:pt x="10847959" y="1586484"/>
                  </a:lnTo>
                  <a:lnTo>
                    <a:pt x="0" y="15864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10873359" cy="1611884"/>
            </a:xfrm>
            <a:custGeom>
              <a:avLst/>
              <a:gdLst/>
              <a:ahLst/>
              <a:cxnLst/>
              <a:rect l="l" t="t" r="r" b="b"/>
              <a:pathLst>
                <a:path w="10873359" h="1611884">
                  <a:moveTo>
                    <a:pt x="12700" y="0"/>
                  </a:moveTo>
                  <a:lnTo>
                    <a:pt x="10860659" y="0"/>
                  </a:lnTo>
                  <a:cubicBezTo>
                    <a:pt x="10867644" y="0"/>
                    <a:pt x="10873359" y="5715"/>
                    <a:pt x="10873359" y="12700"/>
                  </a:cubicBezTo>
                  <a:lnTo>
                    <a:pt x="10873359" y="1599184"/>
                  </a:lnTo>
                  <a:cubicBezTo>
                    <a:pt x="10873359" y="1606169"/>
                    <a:pt x="10867644" y="1611884"/>
                    <a:pt x="10860659" y="1611884"/>
                  </a:cubicBezTo>
                  <a:lnTo>
                    <a:pt x="12700" y="1611884"/>
                  </a:lnTo>
                  <a:cubicBezTo>
                    <a:pt x="5715" y="1611884"/>
                    <a:pt x="0" y="1606169"/>
                    <a:pt x="0" y="159918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599184"/>
                  </a:lnTo>
                  <a:lnTo>
                    <a:pt x="12700" y="1599184"/>
                  </a:lnTo>
                  <a:lnTo>
                    <a:pt x="12700" y="1586484"/>
                  </a:lnTo>
                  <a:lnTo>
                    <a:pt x="10860659" y="1586484"/>
                  </a:lnTo>
                  <a:lnTo>
                    <a:pt x="10860659" y="1599184"/>
                  </a:lnTo>
                  <a:lnTo>
                    <a:pt x="10847959" y="1599184"/>
                  </a:lnTo>
                  <a:lnTo>
                    <a:pt x="10847959" y="12700"/>
                  </a:lnTo>
                  <a:lnTo>
                    <a:pt x="10860659" y="12700"/>
                  </a:lnTo>
                  <a:lnTo>
                    <a:pt x="1086065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1717458" y="3482212"/>
            <a:ext cx="8019144" cy="833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Biaya yang akan dikeluarkan perusahaan dalam rangka memulai suatu usaha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87625" y="4906391"/>
            <a:ext cx="7774399" cy="501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Biaya Pembelian Aktiva Tetap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649513" y="5526996"/>
            <a:ext cx="1898438" cy="1506378"/>
            <a:chOff x="0" y="0"/>
            <a:chExt cx="2531251" cy="2008504"/>
          </a:xfrm>
        </p:grpSpPr>
        <p:sp>
          <p:nvSpPr>
            <p:cNvPr id="30" name="Freeform 30"/>
            <p:cNvSpPr/>
            <p:nvPr/>
          </p:nvSpPr>
          <p:spPr>
            <a:xfrm>
              <a:off x="12700" y="12700"/>
              <a:ext cx="2505837" cy="1983105"/>
            </a:xfrm>
            <a:custGeom>
              <a:avLst/>
              <a:gdLst/>
              <a:ahLst/>
              <a:cxnLst/>
              <a:rect l="l" t="t" r="r" b="b"/>
              <a:pathLst>
                <a:path w="2505837" h="1983105">
                  <a:moveTo>
                    <a:pt x="0" y="0"/>
                  </a:moveTo>
                  <a:lnTo>
                    <a:pt x="1101852" y="0"/>
                  </a:lnTo>
                  <a:lnTo>
                    <a:pt x="2505837" y="991489"/>
                  </a:lnTo>
                  <a:lnTo>
                    <a:pt x="1101852" y="1983105"/>
                  </a:lnTo>
                  <a:lnTo>
                    <a:pt x="0" y="1983105"/>
                  </a:lnTo>
                  <a:lnTo>
                    <a:pt x="1403985" y="991489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-1016" y="0"/>
              <a:ext cx="2532253" cy="2008505"/>
            </a:xfrm>
            <a:custGeom>
              <a:avLst/>
              <a:gdLst/>
              <a:ahLst/>
              <a:cxnLst/>
              <a:rect l="l" t="t" r="r" b="b"/>
              <a:pathLst>
                <a:path w="2532253" h="2008505">
                  <a:moveTo>
                    <a:pt x="13716" y="0"/>
                  </a:moveTo>
                  <a:lnTo>
                    <a:pt x="1115568" y="0"/>
                  </a:lnTo>
                  <a:cubicBezTo>
                    <a:pt x="1118235" y="0"/>
                    <a:pt x="1120775" y="762"/>
                    <a:pt x="1122934" y="2286"/>
                  </a:cubicBezTo>
                  <a:lnTo>
                    <a:pt x="2526919" y="993902"/>
                  </a:lnTo>
                  <a:cubicBezTo>
                    <a:pt x="2530348" y="996315"/>
                    <a:pt x="2532253" y="1000125"/>
                    <a:pt x="2532253" y="1004316"/>
                  </a:cubicBezTo>
                  <a:cubicBezTo>
                    <a:pt x="2532253" y="1008507"/>
                    <a:pt x="2530221" y="1012317"/>
                    <a:pt x="2526919" y="1014730"/>
                  </a:cubicBezTo>
                  <a:lnTo>
                    <a:pt x="1122934" y="2006219"/>
                  </a:lnTo>
                  <a:cubicBezTo>
                    <a:pt x="1120775" y="2007743"/>
                    <a:pt x="1118235" y="2008505"/>
                    <a:pt x="1115568" y="2008505"/>
                  </a:cubicBezTo>
                  <a:lnTo>
                    <a:pt x="13716" y="2008505"/>
                  </a:lnTo>
                  <a:cubicBezTo>
                    <a:pt x="8128" y="2008505"/>
                    <a:pt x="3302" y="2004949"/>
                    <a:pt x="1651" y="1999615"/>
                  </a:cubicBezTo>
                  <a:cubicBezTo>
                    <a:pt x="0" y="1994281"/>
                    <a:pt x="1905" y="1988566"/>
                    <a:pt x="6477" y="1985391"/>
                  </a:cubicBezTo>
                  <a:lnTo>
                    <a:pt x="1410335" y="993902"/>
                  </a:lnTo>
                  <a:lnTo>
                    <a:pt x="1417701" y="1004316"/>
                  </a:lnTo>
                  <a:lnTo>
                    <a:pt x="1410335" y="1014730"/>
                  </a:lnTo>
                  <a:lnTo>
                    <a:pt x="6350" y="23114"/>
                  </a:lnTo>
                  <a:cubicBezTo>
                    <a:pt x="1905" y="19939"/>
                    <a:pt x="0" y="14097"/>
                    <a:pt x="1651" y="8890"/>
                  </a:cubicBezTo>
                  <a:cubicBezTo>
                    <a:pt x="3302" y="3683"/>
                    <a:pt x="8128" y="0"/>
                    <a:pt x="13716" y="0"/>
                  </a:cubicBezTo>
                  <a:moveTo>
                    <a:pt x="13716" y="25400"/>
                  </a:moveTo>
                  <a:lnTo>
                    <a:pt x="13716" y="12700"/>
                  </a:lnTo>
                  <a:lnTo>
                    <a:pt x="21082" y="2286"/>
                  </a:lnTo>
                  <a:lnTo>
                    <a:pt x="1425067" y="993902"/>
                  </a:lnTo>
                  <a:cubicBezTo>
                    <a:pt x="1428496" y="996315"/>
                    <a:pt x="1430401" y="1000125"/>
                    <a:pt x="1430401" y="1004316"/>
                  </a:cubicBezTo>
                  <a:cubicBezTo>
                    <a:pt x="1430401" y="1008507"/>
                    <a:pt x="1428369" y="1012317"/>
                    <a:pt x="1425067" y="1014730"/>
                  </a:cubicBezTo>
                  <a:lnTo>
                    <a:pt x="21082" y="2006219"/>
                  </a:lnTo>
                  <a:lnTo>
                    <a:pt x="13716" y="1995805"/>
                  </a:lnTo>
                  <a:lnTo>
                    <a:pt x="13716" y="1983105"/>
                  </a:lnTo>
                  <a:lnTo>
                    <a:pt x="1115568" y="1983105"/>
                  </a:lnTo>
                  <a:lnTo>
                    <a:pt x="1115568" y="1995805"/>
                  </a:lnTo>
                  <a:lnTo>
                    <a:pt x="1108202" y="1985391"/>
                  </a:lnTo>
                  <a:lnTo>
                    <a:pt x="2512187" y="993902"/>
                  </a:lnTo>
                  <a:lnTo>
                    <a:pt x="2519553" y="1004316"/>
                  </a:lnTo>
                  <a:lnTo>
                    <a:pt x="2512187" y="1014730"/>
                  </a:lnTo>
                  <a:lnTo>
                    <a:pt x="1108329" y="23114"/>
                  </a:lnTo>
                  <a:lnTo>
                    <a:pt x="1115568" y="12700"/>
                  </a:lnTo>
                  <a:lnTo>
                    <a:pt x="1115568" y="25400"/>
                  </a:lnTo>
                  <a:lnTo>
                    <a:pt x="13716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2778395" y="5526996"/>
            <a:ext cx="1898438" cy="1506378"/>
            <a:chOff x="0" y="0"/>
            <a:chExt cx="2531251" cy="2008504"/>
          </a:xfrm>
        </p:grpSpPr>
        <p:sp>
          <p:nvSpPr>
            <p:cNvPr id="33" name="Freeform 33"/>
            <p:cNvSpPr/>
            <p:nvPr/>
          </p:nvSpPr>
          <p:spPr>
            <a:xfrm>
              <a:off x="12700" y="12700"/>
              <a:ext cx="2505837" cy="1983105"/>
            </a:xfrm>
            <a:custGeom>
              <a:avLst/>
              <a:gdLst/>
              <a:ahLst/>
              <a:cxnLst/>
              <a:rect l="l" t="t" r="r" b="b"/>
              <a:pathLst>
                <a:path w="2505837" h="1983105">
                  <a:moveTo>
                    <a:pt x="0" y="0"/>
                  </a:moveTo>
                  <a:lnTo>
                    <a:pt x="1101852" y="0"/>
                  </a:lnTo>
                  <a:lnTo>
                    <a:pt x="2505837" y="991489"/>
                  </a:lnTo>
                  <a:lnTo>
                    <a:pt x="1101852" y="1983105"/>
                  </a:lnTo>
                  <a:lnTo>
                    <a:pt x="0" y="1983105"/>
                  </a:lnTo>
                  <a:lnTo>
                    <a:pt x="1403985" y="991489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-1016" y="0"/>
              <a:ext cx="2532253" cy="2008505"/>
            </a:xfrm>
            <a:custGeom>
              <a:avLst/>
              <a:gdLst/>
              <a:ahLst/>
              <a:cxnLst/>
              <a:rect l="l" t="t" r="r" b="b"/>
              <a:pathLst>
                <a:path w="2532253" h="2008505">
                  <a:moveTo>
                    <a:pt x="13716" y="0"/>
                  </a:moveTo>
                  <a:lnTo>
                    <a:pt x="1115568" y="0"/>
                  </a:lnTo>
                  <a:cubicBezTo>
                    <a:pt x="1118235" y="0"/>
                    <a:pt x="1120775" y="762"/>
                    <a:pt x="1122934" y="2286"/>
                  </a:cubicBezTo>
                  <a:lnTo>
                    <a:pt x="2526919" y="993902"/>
                  </a:lnTo>
                  <a:cubicBezTo>
                    <a:pt x="2530348" y="996315"/>
                    <a:pt x="2532253" y="1000125"/>
                    <a:pt x="2532253" y="1004316"/>
                  </a:cubicBezTo>
                  <a:cubicBezTo>
                    <a:pt x="2532253" y="1008507"/>
                    <a:pt x="2530221" y="1012317"/>
                    <a:pt x="2526919" y="1014730"/>
                  </a:cubicBezTo>
                  <a:lnTo>
                    <a:pt x="1122934" y="2006219"/>
                  </a:lnTo>
                  <a:cubicBezTo>
                    <a:pt x="1120775" y="2007743"/>
                    <a:pt x="1118235" y="2008505"/>
                    <a:pt x="1115568" y="2008505"/>
                  </a:cubicBezTo>
                  <a:lnTo>
                    <a:pt x="13716" y="2008505"/>
                  </a:lnTo>
                  <a:cubicBezTo>
                    <a:pt x="8128" y="2008505"/>
                    <a:pt x="3302" y="2004949"/>
                    <a:pt x="1651" y="1999615"/>
                  </a:cubicBezTo>
                  <a:cubicBezTo>
                    <a:pt x="0" y="1994281"/>
                    <a:pt x="1905" y="1988566"/>
                    <a:pt x="6477" y="1985391"/>
                  </a:cubicBezTo>
                  <a:lnTo>
                    <a:pt x="1410335" y="993902"/>
                  </a:lnTo>
                  <a:lnTo>
                    <a:pt x="1417701" y="1004316"/>
                  </a:lnTo>
                  <a:lnTo>
                    <a:pt x="1410335" y="1014730"/>
                  </a:lnTo>
                  <a:lnTo>
                    <a:pt x="6350" y="23114"/>
                  </a:lnTo>
                  <a:cubicBezTo>
                    <a:pt x="1905" y="19939"/>
                    <a:pt x="0" y="14097"/>
                    <a:pt x="1651" y="8890"/>
                  </a:cubicBezTo>
                  <a:cubicBezTo>
                    <a:pt x="3302" y="3683"/>
                    <a:pt x="8128" y="0"/>
                    <a:pt x="13716" y="0"/>
                  </a:cubicBezTo>
                  <a:moveTo>
                    <a:pt x="13716" y="25400"/>
                  </a:moveTo>
                  <a:lnTo>
                    <a:pt x="13716" y="12700"/>
                  </a:lnTo>
                  <a:lnTo>
                    <a:pt x="21082" y="2286"/>
                  </a:lnTo>
                  <a:lnTo>
                    <a:pt x="1425067" y="993902"/>
                  </a:lnTo>
                  <a:cubicBezTo>
                    <a:pt x="1428496" y="996315"/>
                    <a:pt x="1430401" y="1000125"/>
                    <a:pt x="1430401" y="1004316"/>
                  </a:cubicBezTo>
                  <a:cubicBezTo>
                    <a:pt x="1430401" y="1008507"/>
                    <a:pt x="1428369" y="1012317"/>
                    <a:pt x="1425067" y="1014730"/>
                  </a:cubicBezTo>
                  <a:lnTo>
                    <a:pt x="21082" y="2006219"/>
                  </a:lnTo>
                  <a:lnTo>
                    <a:pt x="13716" y="1995805"/>
                  </a:lnTo>
                  <a:lnTo>
                    <a:pt x="13716" y="1983105"/>
                  </a:lnTo>
                  <a:lnTo>
                    <a:pt x="1115568" y="1983105"/>
                  </a:lnTo>
                  <a:lnTo>
                    <a:pt x="1115568" y="1995805"/>
                  </a:lnTo>
                  <a:lnTo>
                    <a:pt x="1108202" y="1985391"/>
                  </a:lnTo>
                  <a:lnTo>
                    <a:pt x="2512187" y="993902"/>
                  </a:lnTo>
                  <a:lnTo>
                    <a:pt x="2519553" y="1004316"/>
                  </a:lnTo>
                  <a:lnTo>
                    <a:pt x="2512187" y="1014730"/>
                  </a:lnTo>
                  <a:lnTo>
                    <a:pt x="1108329" y="23114"/>
                  </a:lnTo>
                  <a:lnTo>
                    <a:pt x="1115568" y="12700"/>
                  </a:lnTo>
                  <a:lnTo>
                    <a:pt x="1115568" y="25400"/>
                  </a:lnTo>
                  <a:lnTo>
                    <a:pt x="13716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3908170" y="5526996"/>
            <a:ext cx="1898438" cy="1506378"/>
            <a:chOff x="0" y="0"/>
            <a:chExt cx="2531251" cy="2008504"/>
          </a:xfrm>
        </p:grpSpPr>
        <p:sp>
          <p:nvSpPr>
            <p:cNvPr id="36" name="Freeform 36"/>
            <p:cNvSpPr/>
            <p:nvPr/>
          </p:nvSpPr>
          <p:spPr>
            <a:xfrm>
              <a:off x="12700" y="12700"/>
              <a:ext cx="2505837" cy="1983105"/>
            </a:xfrm>
            <a:custGeom>
              <a:avLst/>
              <a:gdLst/>
              <a:ahLst/>
              <a:cxnLst/>
              <a:rect l="l" t="t" r="r" b="b"/>
              <a:pathLst>
                <a:path w="2505837" h="1983105">
                  <a:moveTo>
                    <a:pt x="0" y="0"/>
                  </a:moveTo>
                  <a:lnTo>
                    <a:pt x="1101852" y="0"/>
                  </a:lnTo>
                  <a:lnTo>
                    <a:pt x="2505837" y="991489"/>
                  </a:lnTo>
                  <a:lnTo>
                    <a:pt x="1101852" y="1983105"/>
                  </a:lnTo>
                  <a:lnTo>
                    <a:pt x="0" y="1983105"/>
                  </a:lnTo>
                  <a:lnTo>
                    <a:pt x="1403985" y="991489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-1016" y="0"/>
              <a:ext cx="2532253" cy="2008505"/>
            </a:xfrm>
            <a:custGeom>
              <a:avLst/>
              <a:gdLst/>
              <a:ahLst/>
              <a:cxnLst/>
              <a:rect l="l" t="t" r="r" b="b"/>
              <a:pathLst>
                <a:path w="2532253" h="2008505">
                  <a:moveTo>
                    <a:pt x="13716" y="0"/>
                  </a:moveTo>
                  <a:lnTo>
                    <a:pt x="1115568" y="0"/>
                  </a:lnTo>
                  <a:cubicBezTo>
                    <a:pt x="1118235" y="0"/>
                    <a:pt x="1120775" y="762"/>
                    <a:pt x="1122934" y="2286"/>
                  </a:cubicBezTo>
                  <a:lnTo>
                    <a:pt x="2526919" y="993902"/>
                  </a:lnTo>
                  <a:cubicBezTo>
                    <a:pt x="2530348" y="996315"/>
                    <a:pt x="2532253" y="1000125"/>
                    <a:pt x="2532253" y="1004316"/>
                  </a:cubicBezTo>
                  <a:cubicBezTo>
                    <a:pt x="2532253" y="1008507"/>
                    <a:pt x="2530221" y="1012317"/>
                    <a:pt x="2526919" y="1014730"/>
                  </a:cubicBezTo>
                  <a:lnTo>
                    <a:pt x="1122934" y="2006219"/>
                  </a:lnTo>
                  <a:cubicBezTo>
                    <a:pt x="1120775" y="2007743"/>
                    <a:pt x="1118235" y="2008505"/>
                    <a:pt x="1115568" y="2008505"/>
                  </a:cubicBezTo>
                  <a:lnTo>
                    <a:pt x="13716" y="2008505"/>
                  </a:lnTo>
                  <a:cubicBezTo>
                    <a:pt x="8128" y="2008505"/>
                    <a:pt x="3302" y="2004949"/>
                    <a:pt x="1651" y="1999615"/>
                  </a:cubicBezTo>
                  <a:cubicBezTo>
                    <a:pt x="0" y="1994281"/>
                    <a:pt x="1905" y="1988566"/>
                    <a:pt x="6477" y="1985391"/>
                  </a:cubicBezTo>
                  <a:lnTo>
                    <a:pt x="1410335" y="993902"/>
                  </a:lnTo>
                  <a:lnTo>
                    <a:pt x="1417701" y="1004316"/>
                  </a:lnTo>
                  <a:lnTo>
                    <a:pt x="1410335" y="1014730"/>
                  </a:lnTo>
                  <a:lnTo>
                    <a:pt x="6350" y="23114"/>
                  </a:lnTo>
                  <a:cubicBezTo>
                    <a:pt x="1905" y="19939"/>
                    <a:pt x="0" y="14097"/>
                    <a:pt x="1651" y="8890"/>
                  </a:cubicBezTo>
                  <a:cubicBezTo>
                    <a:pt x="3302" y="3683"/>
                    <a:pt x="8128" y="0"/>
                    <a:pt x="13716" y="0"/>
                  </a:cubicBezTo>
                  <a:moveTo>
                    <a:pt x="13716" y="25400"/>
                  </a:moveTo>
                  <a:lnTo>
                    <a:pt x="13716" y="12700"/>
                  </a:lnTo>
                  <a:lnTo>
                    <a:pt x="21082" y="2286"/>
                  </a:lnTo>
                  <a:lnTo>
                    <a:pt x="1425067" y="993902"/>
                  </a:lnTo>
                  <a:cubicBezTo>
                    <a:pt x="1428496" y="996315"/>
                    <a:pt x="1430401" y="1000125"/>
                    <a:pt x="1430401" y="1004316"/>
                  </a:cubicBezTo>
                  <a:cubicBezTo>
                    <a:pt x="1430401" y="1008507"/>
                    <a:pt x="1428369" y="1012317"/>
                    <a:pt x="1425067" y="1014730"/>
                  </a:cubicBezTo>
                  <a:lnTo>
                    <a:pt x="21082" y="2006219"/>
                  </a:lnTo>
                  <a:lnTo>
                    <a:pt x="13716" y="1995805"/>
                  </a:lnTo>
                  <a:lnTo>
                    <a:pt x="13716" y="1983105"/>
                  </a:lnTo>
                  <a:lnTo>
                    <a:pt x="1115568" y="1983105"/>
                  </a:lnTo>
                  <a:lnTo>
                    <a:pt x="1115568" y="1995805"/>
                  </a:lnTo>
                  <a:lnTo>
                    <a:pt x="1108202" y="1985391"/>
                  </a:lnTo>
                  <a:lnTo>
                    <a:pt x="2512187" y="993902"/>
                  </a:lnTo>
                  <a:lnTo>
                    <a:pt x="2519553" y="1004316"/>
                  </a:lnTo>
                  <a:lnTo>
                    <a:pt x="2512187" y="1014730"/>
                  </a:lnTo>
                  <a:lnTo>
                    <a:pt x="1108329" y="23114"/>
                  </a:lnTo>
                  <a:lnTo>
                    <a:pt x="1115568" y="12700"/>
                  </a:lnTo>
                  <a:lnTo>
                    <a:pt x="1115568" y="25400"/>
                  </a:lnTo>
                  <a:lnTo>
                    <a:pt x="13716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5037053" y="5526996"/>
            <a:ext cx="1898438" cy="1506378"/>
            <a:chOff x="0" y="0"/>
            <a:chExt cx="2531251" cy="2008504"/>
          </a:xfrm>
        </p:grpSpPr>
        <p:sp>
          <p:nvSpPr>
            <p:cNvPr id="39" name="Freeform 39"/>
            <p:cNvSpPr/>
            <p:nvPr/>
          </p:nvSpPr>
          <p:spPr>
            <a:xfrm>
              <a:off x="12700" y="12700"/>
              <a:ext cx="2505837" cy="1983105"/>
            </a:xfrm>
            <a:custGeom>
              <a:avLst/>
              <a:gdLst/>
              <a:ahLst/>
              <a:cxnLst/>
              <a:rect l="l" t="t" r="r" b="b"/>
              <a:pathLst>
                <a:path w="2505837" h="1983105">
                  <a:moveTo>
                    <a:pt x="0" y="0"/>
                  </a:moveTo>
                  <a:lnTo>
                    <a:pt x="1101852" y="0"/>
                  </a:lnTo>
                  <a:lnTo>
                    <a:pt x="2505837" y="991489"/>
                  </a:lnTo>
                  <a:lnTo>
                    <a:pt x="1101852" y="1983105"/>
                  </a:lnTo>
                  <a:lnTo>
                    <a:pt x="0" y="1983105"/>
                  </a:lnTo>
                  <a:lnTo>
                    <a:pt x="1403985" y="991489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-1016" y="0"/>
              <a:ext cx="2532253" cy="2008505"/>
            </a:xfrm>
            <a:custGeom>
              <a:avLst/>
              <a:gdLst/>
              <a:ahLst/>
              <a:cxnLst/>
              <a:rect l="l" t="t" r="r" b="b"/>
              <a:pathLst>
                <a:path w="2532253" h="2008505">
                  <a:moveTo>
                    <a:pt x="13716" y="0"/>
                  </a:moveTo>
                  <a:lnTo>
                    <a:pt x="1115568" y="0"/>
                  </a:lnTo>
                  <a:cubicBezTo>
                    <a:pt x="1118235" y="0"/>
                    <a:pt x="1120775" y="762"/>
                    <a:pt x="1122934" y="2286"/>
                  </a:cubicBezTo>
                  <a:lnTo>
                    <a:pt x="2526919" y="993902"/>
                  </a:lnTo>
                  <a:cubicBezTo>
                    <a:pt x="2530348" y="996315"/>
                    <a:pt x="2532253" y="1000125"/>
                    <a:pt x="2532253" y="1004316"/>
                  </a:cubicBezTo>
                  <a:cubicBezTo>
                    <a:pt x="2532253" y="1008507"/>
                    <a:pt x="2530221" y="1012317"/>
                    <a:pt x="2526919" y="1014730"/>
                  </a:cubicBezTo>
                  <a:lnTo>
                    <a:pt x="1122934" y="2006219"/>
                  </a:lnTo>
                  <a:cubicBezTo>
                    <a:pt x="1120775" y="2007743"/>
                    <a:pt x="1118235" y="2008505"/>
                    <a:pt x="1115568" y="2008505"/>
                  </a:cubicBezTo>
                  <a:lnTo>
                    <a:pt x="13716" y="2008505"/>
                  </a:lnTo>
                  <a:cubicBezTo>
                    <a:pt x="8128" y="2008505"/>
                    <a:pt x="3302" y="2004949"/>
                    <a:pt x="1651" y="1999615"/>
                  </a:cubicBezTo>
                  <a:cubicBezTo>
                    <a:pt x="0" y="1994281"/>
                    <a:pt x="1905" y="1988566"/>
                    <a:pt x="6477" y="1985391"/>
                  </a:cubicBezTo>
                  <a:lnTo>
                    <a:pt x="1410335" y="993902"/>
                  </a:lnTo>
                  <a:lnTo>
                    <a:pt x="1417701" y="1004316"/>
                  </a:lnTo>
                  <a:lnTo>
                    <a:pt x="1410335" y="1014730"/>
                  </a:lnTo>
                  <a:lnTo>
                    <a:pt x="6350" y="23114"/>
                  </a:lnTo>
                  <a:cubicBezTo>
                    <a:pt x="1905" y="19939"/>
                    <a:pt x="0" y="14097"/>
                    <a:pt x="1651" y="8890"/>
                  </a:cubicBezTo>
                  <a:cubicBezTo>
                    <a:pt x="3302" y="3683"/>
                    <a:pt x="8128" y="0"/>
                    <a:pt x="13716" y="0"/>
                  </a:cubicBezTo>
                  <a:moveTo>
                    <a:pt x="13716" y="25400"/>
                  </a:moveTo>
                  <a:lnTo>
                    <a:pt x="13716" y="12700"/>
                  </a:lnTo>
                  <a:lnTo>
                    <a:pt x="21082" y="2286"/>
                  </a:lnTo>
                  <a:lnTo>
                    <a:pt x="1425067" y="993902"/>
                  </a:lnTo>
                  <a:cubicBezTo>
                    <a:pt x="1428496" y="996315"/>
                    <a:pt x="1430401" y="1000125"/>
                    <a:pt x="1430401" y="1004316"/>
                  </a:cubicBezTo>
                  <a:cubicBezTo>
                    <a:pt x="1430401" y="1008507"/>
                    <a:pt x="1428369" y="1012317"/>
                    <a:pt x="1425067" y="1014730"/>
                  </a:cubicBezTo>
                  <a:lnTo>
                    <a:pt x="21082" y="2006219"/>
                  </a:lnTo>
                  <a:lnTo>
                    <a:pt x="13716" y="1995805"/>
                  </a:lnTo>
                  <a:lnTo>
                    <a:pt x="13716" y="1983105"/>
                  </a:lnTo>
                  <a:lnTo>
                    <a:pt x="1115568" y="1983105"/>
                  </a:lnTo>
                  <a:lnTo>
                    <a:pt x="1115568" y="1995805"/>
                  </a:lnTo>
                  <a:lnTo>
                    <a:pt x="1108202" y="1985391"/>
                  </a:lnTo>
                  <a:lnTo>
                    <a:pt x="2512187" y="993902"/>
                  </a:lnTo>
                  <a:lnTo>
                    <a:pt x="2519553" y="1004316"/>
                  </a:lnTo>
                  <a:lnTo>
                    <a:pt x="2512187" y="1014730"/>
                  </a:lnTo>
                  <a:lnTo>
                    <a:pt x="1108329" y="23114"/>
                  </a:lnTo>
                  <a:lnTo>
                    <a:pt x="1115568" y="12700"/>
                  </a:lnTo>
                  <a:lnTo>
                    <a:pt x="1115568" y="25400"/>
                  </a:lnTo>
                  <a:lnTo>
                    <a:pt x="13716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6166827" y="5526996"/>
            <a:ext cx="1898438" cy="1506378"/>
            <a:chOff x="0" y="0"/>
            <a:chExt cx="2531251" cy="2008504"/>
          </a:xfrm>
        </p:grpSpPr>
        <p:sp>
          <p:nvSpPr>
            <p:cNvPr id="42" name="Freeform 42"/>
            <p:cNvSpPr/>
            <p:nvPr/>
          </p:nvSpPr>
          <p:spPr>
            <a:xfrm>
              <a:off x="12700" y="12700"/>
              <a:ext cx="2505837" cy="1983105"/>
            </a:xfrm>
            <a:custGeom>
              <a:avLst/>
              <a:gdLst/>
              <a:ahLst/>
              <a:cxnLst/>
              <a:rect l="l" t="t" r="r" b="b"/>
              <a:pathLst>
                <a:path w="2505837" h="1983105">
                  <a:moveTo>
                    <a:pt x="0" y="0"/>
                  </a:moveTo>
                  <a:lnTo>
                    <a:pt x="1101852" y="0"/>
                  </a:lnTo>
                  <a:lnTo>
                    <a:pt x="2505837" y="991489"/>
                  </a:lnTo>
                  <a:lnTo>
                    <a:pt x="1101852" y="1983105"/>
                  </a:lnTo>
                  <a:lnTo>
                    <a:pt x="0" y="1983105"/>
                  </a:lnTo>
                  <a:lnTo>
                    <a:pt x="1403985" y="991489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-1016" y="0"/>
              <a:ext cx="2532253" cy="2008505"/>
            </a:xfrm>
            <a:custGeom>
              <a:avLst/>
              <a:gdLst/>
              <a:ahLst/>
              <a:cxnLst/>
              <a:rect l="l" t="t" r="r" b="b"/>
              <a:pathLst>
                <a:path w="2532253" h="2008505">
                  <a:moveTo>
                    <a:pt x="13716" y="0"/>
                  </a:moveTo>
                  <a:lnTo>
                    <a:pt x="1115568" y="0"/>
                  </a:lnTo>
                  <a:cubicBezTo>
                    <a:pt x="1118235" y="0"/>
                    <a:pt x="1120775" y="762"/>
                    <a:pt x="1122934" y="2286"/>
                  </a:cubicBezTo>
                  <a:lnTo>
                    <a:pt x="2526919" y="993902"/>
                  </a:lnTo>
                  <a:cubicBezTo>
                    <a:pt x="2530348" y="996315"/>
                    <a:pt x="2532253" y="1000125"/>
                    <a:pt x="2532253" y="1004316"/>
                  </a:cubicBezTo>
                  <a:cubicBezTo>
                    <a:pt x="2532253" y="1008507"/>
                    <a:pt x="2530221" y="1012317"/>
                    <a:pt x="2526919" y="1014730"/>
                  </a:cubicBezTo>
                  <a:lnTo>
                    <a:pt x="1122934" y="2006219"/>
                  </a:lnTo>
                  <a:cubicBezTo>
                    <a:pt x="1120775" y="2007743"/>
                    <a:pt x="1118235" y="2008505"/>
                    <a:pt x="1115568" y="2008505"/>
                  </a:cubicBezTo>
                  <a:lnTo>
                    <a:pt x="13716" y="2008505"/>
                  </a:lnTo>
                  <a:cubicBezTo>
                    <a:pt x="8128" y="2008505"/>
                    <a:pt x="3302" y="2004949"/>
                    <a:pt x="1651" y="1999615"/>
                  </a:cubicBezTo>
                  <a:cubicBezTo>
                    <a:pt x="0" y="1994281"/>
                    <a:pt x="1905" y="1988566"/>
                    <a:pt x="6477" y="1985391"/>
                  </a:cubicBezTo>
                  <a:lnTo>
                    <a:pt x="1410335" y="993902"/>
                  </a:lnTo>
                  <a:lnTo>
                    <a:pt x="1417701" y="1004316"/>
                  </a:lnTo>
                  <a:lnTo>
                    <a:pt x="1410335" y="1014730"/>
                  </a:lnTo>
                  <a:lnTo>
                    <a:pt x="6350" y="23114"/>
                  </a:lnTo>
                  <a:cubicBezTo>
                    <a:pt x="1905" y="19939"/>
                    <a:pt x="0" y="14097"/>
                    <a:pt x="1651" y="8890"/>
                  </a:cubicBezTo>
                  <a:cubicBezTo>
                    <a:pt x="3302" y="3683"/>
                    <a:pt x="8128" y="0"/>
                    <a:pt x="13716" y="0"/>
                  </a:cubicBezTo>
                  <a:moveTo>
                    <a:pt x="13716" y="25400"/>
                  </a:moveTo>
                  <a:lnTo>
                    <a:pt x="13716" y="12700"/>
                  </a:lnTo>
                  <a:lnTo>
                    <a:pt x="21082" y="2286"/>
                  </a:lnTo>
                  <a:lnTo>
                    <a:pt x="1425067" y="993902"/>
                  </a:lnTo>
                  <a:cubicBezTo>
                    <a:pt x="1428496" y="996315"/>
                    <a:pt x="1430401" y="1000125"/>
                    <a:pt x="1430401" y="1004316"/>
                  </a:cubicBezTo>
                  <a:cubicBezTo>
                    <a:pt x="1430401" y="1008507"/>
                    <a:pt x="1428369" y="1012317"/>
                    <a:pt x="1425067" y="1014730"/>
                  </a:cubicBezTo>
                  <a:lnTo>
                    <a:pt x="21082" y="2006219"/>
                  </a:lnTo>
                  <a:lnTo>
                    <a:pt x="13716" y="1995805"/>
                  </a:lnTo>
                  <a:lnTo>
                    <a:pt x="13716" y="1983105"/>
                  </a:lnTo>
                  <a:lnTo>
                    <a:pt x="1115568" y="1983105"/>
                  </a:lnTo>
                  <a:lnTo>
                    <a:pt x="1115568" y="1995805"/>
                  </a:lnTo>
                  <a:lnTo>
                    <a:pt x="1108202" y="1985391"/>
                  </a:lnTo>
                  <a:lnTo>
                    <a:pt x="2512187" y="993902"/>
                  </a:lnTo>
                  <a:lnTo>
                    <a:pt x="2519553" y="1004316"/>
                  </a:lnTo>
                  <a:lnTo>
                    <a:pt x="2512187" y="1014730"/>
                  </a:lnTo>
                  <a:lnTo>
                    <a:pt x="1108329" y="23114"/>
                  </a:lnTo>
                  <a:lnTo>
                    <a:pt x="1115568" y="12700"/>
                  </a:lnTo>
                  <a:lnTo>
                    <a:pt x="1115568" y="25400"/>
                  </a:lnTo>
                  <a:lnTo>
                    <a:pt x="13716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7295710" y="5526996"/>
            <a:ext cx="1898438" cy="1506378"/>
            <a:chOff x="0" y="0"/>
            <a:chExt cx="2531251" cy="2008504"/>
          </a:xfrm>
        </p:grpSpPr>
        <p:sp>
          <p:nvSpPr>
            <p:cNvPr id="45" name="Freeform 45"/>
            <p:cNvSpPr/>
            <p:nvPr/>
          </p:nvSpPr>
          <p:spPr>
            <a:xfrm>
              <a:off x="12700" y="12700"/>
              <a:ext cx="2505837" cy="1983105"/>
            </a:xfrm>
            <a:custGeom>
              <a:avLst/>
              <a:gdLst/>
              <a:ahLst/>
              <a:cxnLst/>
              <a:rect l="l" t="t" r="r" b="b"/>
              <a:pathLst>
                <a:path w="2505837" h="1983105">
                  <a:moveTo>
                    <a:pt x="0" y="0"/>
                  </a:moveTo>
                  <a:lnTo>
                    <a:pt x="1101852" y="0"/>
                  </a:lnTo>
                  <a:lnTo>
                    <a:pt x="2505837" y="991489"/>
                  </a:lnTo>
                  <a:lnTo>
                    <a:pt x="1101852" y="1983105"/>
                  </a:lnTo>
                  <a:lnTo>
                    <a:pt x="0" y="1983105"/>
                  </a:lnTo>
                  <a:lnTo>
                    <a:pt x="1403985" y="991489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-1016" y="0"/>
              <a:ext cx="2532253" cy="2008505"/>
            </a:xfrm>
            <a:custGeom>
              <a:avLst/>
              <a:gdLst/>
              <a:ahLst/>
              <a:cxnLst/>
              <a:rect l="l" t="t" r="r" b="b"/>
              <a:pathLst>
                <a:path w="2532253" h="2008505">
                  <a:moveTo>
                    <a:pt x="13716" y="0"/>
                  </a:moveTo>
                  <a:lnTo>
                    <a:pt x="1115568" y="0"/>
                  </a:lnTo>
                  <a:cubicBezTo>
                    <a:pt x="1118235" y="0"/>
                    <a:pt x="1120775" y="762"/>
                    <a:pt x="1122934" y="2286"/>
                  </a:cubicBezTo>
                  <a:lnTo>
                    <a:pt x="2526919" y="993902"/>
                  </a:lnTo>
                  <a:cubicBezTo>
                    <a:pt x="2530348" y="996315"/>
                    <a:pt x="2532253" y="1000125"/>
                    <a:pt x="2532253" y="1004316"/>
                  </a:cubicBezTo>
                  <a:cubicBezTo>
                    <a:pt x="2532253" y="1008507"/>
                    <a:pt x="2530221" y="1012317"/>
                    <a:pt x="2526919" y="1014730"/>
                  </a:cubicBezTo>
                  <a:lnTo>
                    <a:pt x="1122934" y="2006219"/>
                  </a:lnTo>
                  <a:cubicBezTo>
                    <a:pt x="1120775" y="2007743"/>
                    <a:pt x="1118235" y="2008505"/>
                    <a:pt x="1115568" y="2008505"/>
                  </a:cubicBezTo>
                  <a:lnTo>
                    <a:pt x="13716" y="2008505"/>
                  </a:lnTo>
                  <a:cubicBezTo>
                    <a:pt x="8128" y="2008505"/>
                    <a:pt x="3302" y="2004949"/>
                    <a:pt x="1651" y="1999615"/>
                  </a:cubicBezTo>
                  <a:cubicBezTo>
                    <a:pt x="0" y="1994281"/>
                    <a:pt x="1905" y="1988566"/>
                    <a:pt x="6477" y="1985391"/>
                  </a:cubicBezTo>
                  <a:lnTo>
                    <a:pt x="1410335" y="993902"/>
                  </a:lnTo>
                  <a:lnTo>
                    <a:pt x="1417701" y="1004316"/>
                  </a:lnTo>
                  <a:lnTo>
                    <a:pt x="1410335" y="1014730"/>
                  </a:lnTo>
                  <a:lnTo>
                    <a:pt x="6350" y="23114"/>
                  </a:lnTo>
                  <a:cubicBezTo>
                    <a:pt x="1905" y="19939"/>
                    <a:pt x="0" y="14097"/>
                    <a:pt x="1651" y="8890"/>
                  </a:cubicBezTo>
                  <a:cubicBezTo>
                    <a:pt x="3302" y="3683"/>
                    <a:pt x="8128" y="0"/>
                    <a:pt x="13716" y="0"/>
                  </a:cubicBezTo>
                  <a:moveTo>
                    <a:pt x="13716" y="25400"/>
                  </a:moveTo>
                  <a:lnTo>
                    <a:pt x="13716" y="12700"/>
                  </a:lnTo>
                  <a:lnTo>
                    <a:pt x="21082" y="2286"/>
                  </a:lnTo>
                  <a:lnTo>
                    <a:pt x="1425067" y="993902"/>
                  </a:lnTo>
                  <a:cubicBezTo>
                    <a:pt x="1428496" y="996315"/>
                    <a:pt x="1430401" y="1000125"/>
                    <a:pt x="1430401" y="1004316"/>
                  </a:cubicBezTo>
                  <a:cubicBezTo>
                    <a:pt x="1430401" y="1008507"/>
                    <a:pt x="1428369" y="1012317"/>
                    <a:pt x="1425067" y="1014730"/>
                  </a:cubicBezTo>
                  <a:lnTo>
                    <a:pt x="21082" y="2006219"/>
                  </a:lnTo>
                  <a:lnTo>
                    <a:pt x="13716" y="1995805"/>
                  </a:lnTo>
                  <a:lnTo>
                    <a:pt x="13716" y="1983105"/>
                  </a:lnTo>
                  <a:lnTo>
                    <a:pt x="1115568" y="1983105"/>
                  </a:lnTo>
                  <a:lnTo>
                    <a:pt x="1115568" y="1995805"/>
                  </a:lnTo>
                  <a:lnTo>
                    <a:pt x="1108202" y="1985391"/>
                  </a:lnTo>
                  <a:lnTo>
                    <a:pt x="2512187" y="993902"/>
                  </a:lnTo>
                  <a:lnTo>
                    <a:pt x="2519553" y="1004316"/>
                  </a:lnTo>
                  <a:lnTo>
                    <a:pt x="2512187" y="1014730"/>
                  </a:lnTo>
                  <a:lnTo>
                    <a:pt x="1108329" y="23114"/>
                  </a:lnTo>
                  <a:lnTo>
                    <a:pt x="1115568" y="12700"/>
                  </a:lnTo>
                  <a:lnTo>
                    <a:pt x="1115568" y="25400"/>
                  </a:lnTo>
                  <a:lnTo>
                    <a:pt x="13716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8425485" y="5526996"/>
            <a:ext cx="1898438" cy="1506378"/>
            <a:chOff x="0" y="0"/>
            <a:chExt cx="2531251" cy="2008504"/>
          </a:xfrm>
        </p:grpSpPr>
        <p:sp>
          <p:nvSpPr>
            <p:cNvPr id="48" name="Freeform 48"/>
            <p:cNvSpPr/>
            <p:nvPr/>
          </p:nvSpPr>
          <p:spPr>
            <a:xfrm>
              <a:off x="12700" y="12700"/>
              <a:ext cx="2505837" cy="1983105"/>
            </a:xfrm>
            <a:custGeom>
              <a:avLst/>
              <a:gdLst/>
              <a:ahLst/>
              <a:cxnLst/>
              <a:rect l="l" t="t" r="r" b="b"/>
              <a:pathLst>
                <a:path w="2505837" h="1983105">
                  <a:moveTo>
                    <a:pt x="0" y="0"/>
                  </a:moveTo>
                  <a:lnTo>
                    <a:pt x="1101852" y="0"/>
                  </a:lnTo>
                  <a:lnTo>
                    <a:pt x="2505837" y="991489"/>
                  </a:lnTo>
                  <a:lnTo>
                    <a:pt x="1101852" y="1983105"/>
                  </a:lnTo>
                  <a:lnTo>
                    <a:pt x="0" y="1983105"/>
                  </a:lnTo>
                  <a:lnTo>
                    <a:pt x="1403985" y="991489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-1016" y="0"/>
              <a:ext cx="2532253" cy="2008505"/>
            </a:xfrm>
            <a:custGeom>
              <a:avLst/>
              <a:gdLst/>
              <a:ahLst/>
              <a:cxnLst/>
              <a:rect l="l" t="t" r="r" b="b"/>
              <a:pathLst>
                <a:path w="2532253" h="2008505">
                  <a:moveTo>
                    <a:pt x="13716" y="0"/>
                  </a:moveTo>
                  <a:lnTo>
                    <a:pt x="1115568" y="0"/>
                  </a:lnTo>
                  <a:cubicBezTo>
                    <a:pt x="1118235" y="0"/>
                    <a:pt x="1120775" y="762"/>
                    <a:pt x="1122934" y="2286"/>
                  </a:cubicBezTo>
                  <a:lnTo>
                    <a:pt x="2526919" y="993902"/>
                  </a:lnTo>
                  <a:cubicBezTo>
                    <a:pt x="2530348" y="996315"/>
                    <a:pt x="2532253" y="1000125"/>
                    <a:pt x="2532253" y="1004316"/>
                  </a:cubicBezTo>
                  <a:cubicBezTo>
                    <a:pt x="2532253" y="1008507"/>
                    <a:pt x="2530221" y="1012317"/>
                    <a:pt x="2526919" y="1014730"/>
                  </a:cubicBezTo>
                  <a:lnTo>
                    <a:pt x="1122934" y="2006219"/>
                  </a:lnTo>
                  <a:cubicBezTo>
                    <a:pt x="1120775" y="2007743"/>
                    <a:pt x="1118235" y="2008505"/>
                    <a:pt x="1115568" y="2008505"/>
                  </a:cubicBezTo>
                  <a:lnTo>
                    <a:pt x="13716" y="2008505"/>
                  </a:lnTo>
                  <a:cubicBezTo>
                    <a:pt x="8128" y="2008505"/>
                    <a:pt x="3302" y="2004949"/>
                    <a:pt x="1651" y="1999615"/>
                  </a:cubicBezTo>
                  <a:cubicBezTo>
                    <a:pt x="0" y="1994281"/>
                    <a:pt x="1905" y="1988566"/>
                    <a:pt x="6477" y="1985391"/>
                  </a:cubicBezTo>
                  <a:lnTo>
                    <a:pt x="1410335" y="993902"/>
                  </a:lnTo>
                  <a:lnTo>
                    <a:pt x="1417701" y="1004316"/>
                  </a:lnTo>
                  <a:lnTo>
                    <a:pt x="1410335" y="1014730"/>
                  </a:lnTo>
                  <a:lnTo>
                    <a:pt x="6350" y="23114"/>
                  </a:lnTo>
                  <a:cubicBezTo>
                    <a:pt x="1905" y="19939"/>
                    <a:pt x="0" y="14097"/>
                    <a:pt x="1651" y="8890"/>
                  </a:cubicBezTo>
                  <a:cubicBezTo>
                    <a:pt x="3302" y="3683"/>
                    <a:pt x="8128" y="0"/>
                    <a:pt x="13716" y="0"/>
                  </a:cubicBezTo>
                  <a:moveTo>
                    <a:pt x="13716" y="25400"/>
                  </a:moveTo>
                  <a:lnTo>
                    <a:pt x="13716" y="12700"/>
                  </a:lnTo>
                  <a:lnTo>
                    <a:pt x="21082" y="2286"/>
                  </a:lnTo>
                  <a:lnTo>
                    <a:pt x="1425067" y="993902"/>
                  </a:lnTo>
                  <a:cubicBezTo>
                    <a:pt x="1428496" y="996315"/>
                    <a:pt x="1430401" y="1000125"/>
                    <a:pt x="1430401" y="1004316"/>
                  </a:cubicBezTo>
                  <a:cubicBezTo>
                    <a:pt x="1430401" y="1008507"/>
                    <a:pt x="1428369" y="1012317"/>
                    <a:pt x="1425067" y="1014730"/>
                  </a:cubicBezTo>
                  <a:lnTo>
                    <a:pt x="21082" y="2006219"/>
                  </a:lnTo>
                  <a:lnTo>
                    <a:pt x="13716" y="1995805"/>
                  </a:lnTo>
                  <a:lnTo>
                    <a:pt x="13716" y="1983105"/>
                  </a:lnTo>
                  <a:lnTo>
                    <a:pt x="1115568" y="1983105"/>
                  </a:lnTo>
                  <a:lnTo>
                    <a:pt x="1115568" y="1995805"/>
                  </a:lnTo>
                  <a:lnTo>
                    <a:pt x="1108202" y="1985391"/>
                  </a:lnTo>
                  <a:lnTo>
                    <a:pt x="2512187" y="993902"/>
                  </a:lnTo>
                  <a:lnTo>
                    <a:pt x="2519553" y="1004316"/>
                  </a:lnTo>
                  <a:lnTo>
                    <a:pt x="2512187" y="1014730"/>
                  </a:lnTo>
                  <a:lnTo>
                    <a:pt x="1108329" y="23114"/>
                  </a:lnTo>
                  <a:lnTo>
                    <a:pt x="1115568" y="12700"/>
                  </a:lnTo>
                  <a:lnTo>
                    <a:pt x="1115568" y="25400"/>
                  </a:lnTo>
                  <a:lnTo>
                    <a:pt x="13716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649513" y="5675729"/>
            <a:ext cx="8155034" cy="1208912"/>
            <a:chOff x="0" y="0"/>
            <a:chExt cx="10873379" cy="1611883"/>
          </a:xfrm>
        </p:grpSpPr>
        <p:sp>
          <p:nvSpPr>
            <p:cNvPr id="51" name="Freeform 51"/>
            <p:cNvSpPr/>
            <p:nvPr/>
          </p:nvSpPr>
          <p:spPr>
            <a:xfrm>
              <a:off x="12700" y="12700"/>
              <a:ext cx="10847959" cy="1586484"/>
            </a:xfrm>
            <a:custGeom>
              <a:avLst/>
              <a:gdLst/>
              <a:ahLst/>
              <a:cxnLst/>
              <a:rect l="l" t="t" r="r" b="b"/>
              <a:pathLst>
                <a:path w="10847959" h="1586484">
                  <a:moveTo>
                    <a:pt x="0" y="0"/>
                  </a:moveTo>
                  <a:lnTo>
                    <a:pt x="10847959" y="0"/>
                  </a:lnTo>
                  <a:lnTo>
                    <a:pt x="10847959" y="1586484"/>
                  </a:lnTo>
                  <a:lnTo>
                    <a:pt x="0" y="15864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0" y="0"/>
              <a:ext cx="10873359" cy="1611884"/>
            </a:xfrm>
            <a:custGeom>
              <a:avLst/>
              <a:gdLst/>
              <a:ahLst/>
              <a:cxnLst/>
              <a:rect l="l" t="t" r="r" b="b"/>
              <a:pathLst>
                <a:path w="10873359" h="1611884">
                  <a:moveTo>
                    <a:pt x="12700" y="0"/>
                  </a:moveTo>
                  <a:lnTo>
                    <a:pt x="10860659" y="0"/>
                  </a:lnTo>
                  <a:cubicBezTo>
                    <a:pt x="10867644" y="0"/>
                    <a:pt x="10873359" y="5715"/>
                    <a:pt x="10873359" y="12700"/>
                  </a:cubicBezTo>
                  <a:lnTo>
                    <a:pt x="10873359" y="1599184"/>
                  </a:lnTo>
                  <a:cubicBezTo>
                    <a:pt x="10873359" y="1606169"/>
                    <a:pt x="10867644" y="1611884"/>
                    <a:pt x="10860659" y="1611884"/>
                  </a:cubicBezTo>
                  <a:lnTo>
                    <a:pt x="12700" y="1611884"/>
                  </a:lnTo>
                  <a:cubicBezTo>
                    <a:pt x="5715" y="1611884"/>
                    <a:pt x="0" y="1606169"/>
                    <a:pt x="0" y="159918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599184"/>
                  </a:lnTo>
                  <a:lnTo>
                    <a:pt x="12700" y="1599184"/>
                  </a:lnTo>
                  <a:lnTo>
                    <a:pt x="12700" y="1586484"/>
                  </a:lnTo>
                  <a:lnTo>
                    <a:pt x="10860659" y="1586484"/>
                  </a:lnTo>
                  <a:lnTo>
                    <a:pt x="10860659" y="1599184"/>
                  </a:lnTo>
                  <a:lnTo>
                    <a:pt x="10847959" y="1599184"/>
                  </a:lnTo>
                  <a:lnTo>
                    <a:pt x="10847959" y="12700"/>
                  </a:lnTo>
                  <a:lnTo>
                    <a:pt x="10860659" y="12700"/>
                  </a:lnTo>
                  <a:lnTo>
                    <a:pt x="1086065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sp>
        <p:nvSpPr>
          <p:cNvPr id="53" name="TextBox 53"/>
          <p:cNvSpPr txBox="1"/>
          <p:nvPr/>
        </p:nvSpPr>
        <p:spPr>
          <a:xfrm>
            <a:off x="1717458" y="5849274"/>
            <a:ext cx="8019144" cy="833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Terdiri dari aktiva tetap berwujud dan aktiva tetap tidak berwujud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787625" y="7273453"/>
            <a:ext cx="7774399" cy="501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Biaya Operasional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1649513" y="7894058"/>
            <a:ext cx="1898438" cy="1506378"/>
            <a:chOff x="0" y="0"/>
            <a:chExt cx="2531251" cy="2008504"/>
          </a:xfrm>
        </p:grpSpPr>
        <p:sp>
          <p:nvSpPr>
            <p:cNvPr id="56" name="Freeform 56"/>
            <p:cNvSpPr/>
            <p:nvPr/>
          </p:nvSpPr>
          <p:spPr>
            <a:xfrm>
              <a:off x="12700" y="12700"/>
              <a:ext cx="2505837" cy="1983105"/>
            </a:xfrm>
            <a:custGeom>
              <a:avLst/>
              <a:gdLst/>
              <a:ahLst/>
              <a:cxnLst/>
              <a:rect l="l" t="t" r="r" b="b"/>
              <a:pathLst>
                <a:path w="2505837" h="1983105">
                  <a:moveTo>
                    <a:pt x="0" y="0"/>
                  </a:moveTo>
                  <a:lnTo>
                    <a:pt x="1101852" y="0"/>
                  </a:lnTo>
                  <a:lnTo>
                    <a:pt x="2505837" y="991489"/>
                  </a:lnTo>
                  <a:lnTo>
                    <a:pt x="1101852" y="1983105"/>
                  </a:lnTo>
                  <a:lnTo>
                    <a:pt x="0" y="1983105"/>
                  </a:lnTo>
                  <a:lnTo>
                    <a:pt x="1403985" y="991489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-1016" y="0"/>
              <a:ext cx="2532253" cy="2008505"/>
            </a:xfrm>
            <a:custGeom>
              <a:avLst/>
              <a:gdLst/>
              <a:ahLst/>
              <a:cxnLst/>
              <a:rect l="l" t="t" r="r" b="b"/>
              <a:pathLst>
                <a:path w="2532253" h="2008505">
                  <a:moveTo>
                    <a:pt x="13716" y="0"/>
                  </a:moveTo>
                  <a:lnTo>
                    <a:pt x="1115568" y="0"/>
                  </a:lnTo>
                  <a:cubicBezTo>
                    <a:pt x="1118235" y="0"/>
                    <a:pt x="1120775" y="762"/>
                    <a:pt x="1122934" y="2286"/>
                  </a:cubicBezTo>
                  <a:lnTo>
                    <a:pt x="2526919" y="993902"/>
                  </a:lnTo>
                  <a:cubicBezTo>
                    <a:pt x="2530348" y="996315"/>
                    <a:pt x="2532253" y="1000125"/>
                    <a:pt x="2532253" y="1004316"/>
                  </a:cubicBezTo>
                  <a:cubicBezTo>
                    <a:pt x="2532253" y="1008507"/>
                    <a:pt x="2530221" y="1012317"/>
                    <a:pt x="2526919" y="1014730"/>
                  </a:cubicBezTo>
                  <a:lnTo>
                    <a:pt x="1122934" y="2006219"/>
                  </a:lnTo>
                  <a:cubicBezTo>
                    <a:pt x="1120775" y="2007743"/>
                    <a:pt x="1118235" y="2008505"/>
                    <a:pt x="1115568" y="2008505"/>
                  </a:cubicBezTo>
                  <a:lnTo>
                    <a:pt x="13716" y="2008505"/>
                  </a:lnTo>
                  <a:cubicBezTo>
                    <a:pt x="8128" y="2008505"/>
                    <a:pt x="3302" y="2004949"/>
                    <a:pt x="1651" y="1999615"/>
                  </a:cubicBezTo>
                  <a:cubicBezTo>
                    <a:pt x="0" y="1994281"/>
                    <a:pt x="1905" y="1988566"/>
                    <a:pt x="6477" y="1985391"/>
                  </a:cubicBezTo>
                  <a:lnTo>
                    <a:pt x="1410335" y="993902"/>
                  </a:lnTo>
                  <a:lnTo>
                    <a:pt x="1417701" y="1004316"/>
                  </a:lnTo>
                  <a:lnTo>
                    <a:pt x="1410335" y="1014730"/>
                  </a:lnTo>
                  <a:lnTo>
                    <a:pt x="6350" y="23114"/>
                  </a:lnTo>
                  <a:cubicBezTo>
                    <a:pt x="1905" y="19939"/>
                    <a:pt x="0" y="14097"/>
                    <a:pt x="1651" y="8890"/>
                  </a:cubicBezTo>
                  <a:cubicBezTo>
                    <a:pt x="3302" y="3683"/>
                    <a:pt x="8128" y="0"/>
                    <a:pt x="13716" y="0"/>
                  </a:cubicBezTo>
                  <a:moveTo>
                    <a:pt x="13716" y="25400"/>
                  </a:moveTo>
                  <a:lnTo>
                    <a:pt x="13716" y="12700"/>
                  </a:lnTo>
                  <a:lnTo>
                    <a:pt x="21082" y="2286"/>
                  </a:lnTo>
                  <a:lnTo>
                    <a:pt x="1425067" y="993902"/>
                  </a:lnTo>
                  <a:cubicBezTo>
                    <a:pt x="1428496" y="996315"/>
                    <a:pt x="1430401" y="1000125"/>
                    <a:pt x="1430401" y="1004316"/>
                  </a:cubicBezTo>
                  <a:cubicBezTo>
                    <a:pt x="1430401" y="1008507"/>
                    <a:pt x="1428369" y="1012317"/>
                    <a:pt x="1425067" y="1014730"/>
                  </a:cubicBezTo>
                  <a:lnTo>
                    <a:pt x="21082" y="2006219"/>
                  </a:lnTo>
                  <a:lnTo>
                    <a:pt x="13716" y="1995805"/>
                  </a:lnTo>
                  <a:lnTo>
                    <a:pt x="13716" y="1983105"/>
                  </a:lnTo>
                  <a:lnTo>
                    <a:pt x="1115568" y="1983105"/>
                  </a:lnTo>
                  <a:lnTo>
                    <a:pt x="1115568" y="1995805"/>
                  </a:lnTo>
                  <a:lnTo>
                    <a:pt x="1108202" y="1985391"/>
                  </a:lnTo>
                  <a:lnTo>
                    <a:pt x="2512187" y="993902"/>
                  </a:lnTo>
                  <a:lnTo>
                    <a:pt x="2519553" y="1004316"/>
                  </a:lnTo>
                  <a:lnTo>
                    <a:pt x="2512187" y="1014730"/>
                  </a:lnTo>
                  <a:lnTo>
                    <a:pt x="1108329" y="23114"/>
                  </a:lnTo>
                  <a:lnTo>
                    <a:pt x="1115568" y="12700"/>
                  </a:lnTo>
                  <a:lnTo>
                    <a:pt x="1115568" y="25400"/>
                  </a:lnTo>
                  <a:lnTo>
                    <a:pt x="13716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2778395" y="7894058"/>
            <a:ext cx="1898438" cy="1506378"/>
            <a:chOff x="0" y="0"/>
            <a:chExt cx="2531251" cy="2008504"/>
          </a:xfrm>
        </p:grpSpPr>
        <p:sp>
          <p:nvSpPr>
            <p:cNvPr id="59" name="Freeform 59"/>
            <p:cNvSpPr/>
            <p:nvPr/>
          </p:nvSpPr>
          <p:spPr>
            <a:xfrm>
              <a:off x="12700" y="12700"/>
              <a:ext cx="2505837" cy="1983105"/>
            </a:xfrm>
            <a:custGeom>
              <a:avLst/>
              <a:gdLst/>
              <a:ahLst/>
              <a:cxnLst/>
              <a:rect l="l" t="t" r="r" b="b"/>
              <a:pathLst>
                <a:path w="2505837" h="1983105">
                  <a:moveTo>
                    <a:pt x="0" y="0"/>
                  </a:moveTo>
                  <a:lnTo>
                    <a:pt x="1101852" y="0"/>
                  </a:lnTo>
                  <a:lnTo>
                    <a:pt x="2505837" y="991489"/>
                  </a:lnTo>
                  <a:lnTo>
                    <a:pt x="1101852" y="1983105"/>
                  </a:lnTo>
                  <a:lnTo>
                    <a:pt x="0" y="1983105"/>
                  </a:lnTo>
                  <a:lnTo>
                    <a:pt x="1403985" y="991489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60" name="Freeform 60"/>
            <p:cNvSpPr/>
            <p:nvPr/>
          </p:nvSpPr>
          <p:spPr>
            <a:xfrm>
              <a:off x="-1016" y="0"/>
              <a:ext cx="2532253" cy="2008505"/>
            </a:xfrm>
            <a:custGeom>
              <a:avLst/>
              <a:gdLst/>
              <a:ahLst/>
              <a:cxnLst/>
              <a:rect l="l" t="t" r="r" b="b"/>
              <a:pathLst>
                <a:path w="2532253" h="2008505">
                  <a:moveTo>
                    <a:pt x="13716" y="0"/>
                  </a:moveTo>
                  <a:lnTo>
                    <a:pt x="1115568" y="0"/>
                  </a:lnTo>
                  <a:cubicBezTo>
                    <a:pt x="1118235" y="0"/>
                    <a:pt x="1120775" y="762"/>
                    <a:pt x="1122934" y="2286"/>
                  </a:cubicBezTo>
                  <a:lnTo>
                    <a:pt x="2526919" y="993902"/>
                  </a:lnTo>
                  <a:cubicBezTo>
                    <a:pt x="2530348" y="996315"/>
                    <a:pt x="2532253" y="1000125"/>
                    <a:pt x="2532253" y="1004316"/>
                  </a:cubicBezTo>
                  <a:cubicBezTo>
                    <a:pt x="2532253" y="1008507"/>
                    <a:pt x="2530221" y="1012317"/>
                    <a:pt x="2526919" y="1014730"/>
                  </a:cubicBezTo>
                  <a:lnTo>
                    <a:pt x="1122934" y="2006219"/>
                  </a:lnTo>
                  <a:cubicBezTo>
                    <a:pt x="1120775" y="2007743"/>
                    <a:pt x="1118235" y="2008505"/>
                    <a:pt x="1115568" y="2008505"/>
                  </a:cubicBezTo>
                  <a:lnTo>
                    <a:pt x="13716" y="2008505"/>
                  </a:lnTo>
                  <a:cubicBezTo>
                    <a:pt x="8128" y="2008505"/>
                    <a:pt x="3302" y="2004949"/>
                    <a:pt x="1651" y="1999615"/>
                  </a:cubicBezTo>
                  <a:cubicBezTo>
                    <a:pt x="0" y="1994281"/>
                    <a:pt x="1905" y="1988566"/>
                    <a:pt x="6477" y="1985391"/>
                  </a:cubicBezTo>
                  <a:lnTo>
                    <a:pt x="1410335" y="993902"/>
                  </a:lnTo>
                  <a:lnTo>
                    <a:pt x="1417701" y="1004316"/>
                  </a:lnTo>
                  <a:lnTo>
                    <a:pt x="1410335" y="1014730"/>
                  </a:lnTo>
                  <a:lnTo>
                    <a:pt x="6350" y="23114"/>
                  </a:lnTo>
                  <a:cubicBezTo>
                    <a:pt x="1905" y="19939"/>
                    <a:pt x="0" y="14097"/>
                    <a:pt x="1651" y="8890"/>
                  </a:cubicBezTo>
                  <a:cubicBezTo>
                    <a:pt x="3302" y="3683"/>
                    <a:pt x="8128" y="0"/>
                    <a:pt x="13716" y="0"/>
                  </a:cubicBezTo>
                  <a:moveTo>
                    <a:pt x="13716" y="25400"/>
                  </a:moveTo>
                  <a:lnTo>
                    <a:pt x="13716" y="12700"/>
                  </a:lnTo>
                  <a:lnTo>
                    <a:pt x="21082" y="2286"/>
                  </a:lnTo>
                  <a:lnTo>
                    <a:pt x="1425067" y="993902"/>
                  </a:lnTo>
                  <a:cubicBezTo>
                    <a:pt x="1428496" y="996315"/>
                    <a:pt x="1430401" y="1000125"/>
                    <a:pt x="1430401" y="1004316"/>
                  </a:cubicBezTo>
                  <a:cubicBezTo>
                    <a:pt x="1430401" y="1008507"/>
                    <a:pt x="1428369" y="1012317"/>
                    <a:pt x="1425067" y="1014730"/>
                  </a:cubicBezTo>
                  <a:lnTo>
                    <a:pt x="21082" y="2006219"/>
                  </a:lnTo>
                  <a:lnTo>
                    <a:pt x="13716" y="1995805"/>
                  </a:lnTo>
                  <a:lnTo>
                    <a:pt x="13716" y="1983105"/>
                  </a:lnTo>
                  <a:lnTo>
                    <a:pt x="1115568" y="1983105"/>
                  </a:lnTo>
                  <a:lnTo>
                    <a:pt x="1115568" y="1995805"/>
                  </a:lnTo>
                  <a:lnTo>
                    <a:pt x="1108202" y="1985391"/>
                  </a:lnTo>
                  <a:lnTo>
                    <a:pt x="2512187" y="993902"/>
                  </a:lnTo>
                  <a:lnTo>
                    <a:pt x="2519553" y="1004316"/>
                  </a:lnTo>
                  <a:lnTo>
                    <a:pt x="2512187" y="1014730"/>
                  </a:lnTo>
                  <a:lnTo>
                    <a:pt x="1108329" y="23114"/>
                  </a:lnTo>
                  <a:lnTo>
                    <a:pt x="1115568" y="12700"/>
                  </a:lnTo>
                  <a:lnTo>
                    <a:pt x="1115568" y="25400"/>
                  </a:lnTo>
                  <a:lnTo>
                    <a:pt x="13716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3908170" y="7894058"/>
            <a:ext cx="1898438" cy="1506378"/>
            <a:chOff x="0" y="0"/>
            <a:chExt cx="2531251" cy="2008504"/>
          </a:xfrm>
        </p:grpSpPr>
        <p:sp>
          <p:nvSpPr>
            <p:cNvPr id="62" name="Freeform 62"/>
            <p:cNvSpPr/>
            <p:nvPr/>
          </p:nvSpPr>
          <p:spPr>
            <a:xfrm>
              <a:off x="12700" y="12700"/>
              <a:ext cx="2505837" cy="1983105"/>
            </a:xfrm>
            <a:custGeom>
              <a:avLst/>
              <a:gdLst/>
              <a:ahLst/>
              <a:cxnLst/>
              <a:rect l="l" t="t" r="r" b="b"/>
              <a:pathLst>
                <a:path w="2505837" h="1983105">
                  <a:moveTo>
                    <a:pt x="0" y="0"/>
                  </a:moveTo>
                  <a:lnTo>
                    <a:pt x="1101852" y="0"/>
                  </a:lnTo>
                  <a:lnTo>
                    <a:pt x="2505837" y="991489"/>
                  </a:lnTo>
                  <a:lnTo>
                    <a:pt x="1101852" y="1983105"/>
                  </a:lnTo>
                  <a:lnTo>
                    <a:pt x="0" y="1983105"/>
                  </a:lnTo>
                  <a:lnTo>
                    <a:pt x="1403985" y="991489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63" name="Freeform 63"/>
            <p:cNvSpPr/>
            <p:nvPr/>
          </p:nvSpPr>
          <p:spPr>
            <a:xfrm>
              <a:off x="-1016" y="0"/>
              <a:ext cx="2532253" cy="2008505"/>
            </a:xfrm>
            <a:custGeom>
              <a:avLst/>
              <a:gdLst/>
              <a:ahLst/>
              <a:cxnLst/>
              <a:rect l="l" t="t" r="r" b="b"/>
              <a:pathLst>
                <a:path w="2532253" h="2008505">
                  <a:moveTo>
                    <a:pt x="13716" y="0"/>
                  </a:moveTo>
                  <a:lnTo>
                    <a:pt x="1115568" y="0"/>
                  </a:lnTo>
                  <a:cubicBezTo>
                    <a:pt x="1118235" y="0"/>
                    <a:pt x="1120775" y="762"/>
                    <a:pt x="1122934" y="2286"/>
                  </a:cubicBezTo>
                  <a:lnTo>
                    <a:pt x="2526919" y="993902"/>
                  </a:lnTo>
                  <a:cubicBezTo>
                    <a:pt x="2530348" y="996315"/>
                    <a:pt x="2532253" y="1000125"/>
                    <a:pt x="2532253" y="1004316"/>
                  </a:cubicBezTo>
                  <a:cubicBezTo>
                    <a:pt x="2532253" y="1008507"/>
                    <a:pt x="2530221" y="1012317"/>
                    <a:pt x="2526919" y="1014730"/>
                  </a:cubicBezTo>
                  <a:lnTo>
                    <a:pt x="1122934" y="2006219"/>
                  </a:lnTo>
                  <a:cubicBezTo>
                    <a:pt x="1120775" y="2007743"/>
                    <a:pt x="1118235" y="2008505"/>
                    <a:pt x="1115568" y="2008505"/>
                  </a:cubicBezTo>
                  <a:lnTo>
                    <a:pt x="13716" y="2008505"/>
                  </a:lnTo>
                  <a:cubicBezTo>
                    <a:pt x="8128" y="2008505"/>
                    <a:pt x="3302" y="2004949"/>
                    <a:pt x="1651" y="1999615"/>
                  </a:cubicBezTo>
                  <a:cubicBezTo>
                    <a:pt x="0" y="1994281"/>
                    <a:pt x="1905" y="1988566"/>
                    <a:pt x="6477" y="1985391"/>
                  </a:cubicBezTo>
                  <a:lnTo>
                    <a:pt x="1410335" y="993902"/>
                  </a:lnTo>
                  <a:lnTo>
                    <a:pt x="1417701" y="1004316"/>
                  </a:lnTo>
                  <a:lnTo>
                    <a:pt x="1410335" y="1014730"/>
                  </a:lnTo>
                  <a:lnTo>
                    <a:pt x="6350" y="23114"/>
                  </a:lnTo>
                  <a:cubicBezTo>
                    <a:pt x="1905" y="19939"/>
                    <a:pt x="0" y="14097"/>
                    <a:pt x="1651" y="8890"/>
                  </a:cubicBezTo>
                  <a:cubicBezTo>
                    <a:pt x="3302" y="3683"/>
                    <a:pt x="8128" y="0"/>
                    <a:pt x="13716" y="0"/>
                  </a:cubicBezTo>
                  <a:moveTo>
                    <a:pt x="13716" y="25400"/>
                  </a:moveTo>
                  <a:lnTo>
                    <a:pt x="13716" y="12700"/>
                  </a:lnTo>
                  <a:lnTo>
                    <a:pt x="21082" y="2286"/>
                  </a:lnTo>
                  <a:lnTo>
                    <a:pt x="1425067" y="993902"/>
                  </a:lnTo>
                  <a:cubicBezTo>
                    <a:pt x="1428496" y="996315"/>
                    <a:pt x="1430401" y="1000125"/>
                    <a:pt x="1430401" y="1004316"/>
                  </a:cubicBezTo>
                  <a:cubicBezTo>
                    <a:pt x="1430401" y="1008507"/>
                    <a:pt x="1428369" y="1012317"/>
                    <a:pt x="1425067" y="1014730"/>
                  </a:cubicBezTo>
                  <a:lnTo>
                    <a:pt x="21082" y="2006219"/>
                  </a:lnTo>
                  <a:lnTo>
                    <a:pt x="13716" y="1995805"/>
                  </a:lnTo>
                  <a:lnTo>
                    <a:pt x="13716" y="1983105"/>
                  </a:lnTo>
                  <a:lnTo>
                    <a:pt x="1115568" y="1983105"/>
                  </a:lnTo>
                  <a:lnTo>
                    <a:pt x="1115568" y="1995805"/>
                  </a:lnTo>
                  <a:lnTo>
                    <a:pt x="1108202" y="1985391"/>
                  </a:lnTo>
                  <a:lnTo>
                    <a:pt x="2512187" y="993902"/>
                  </a:lnTo>
                  <a:lnTo>
                    <a:pt x="2519553" y="1004316"/>
                  </a:lnTo>
                  <a:lnTo>
                    <a:pt x="2512187" y="1014730"/>
                  </a:lnTo>
                  <a:lnTo>
                    <a:pt x="1108329" y="23114"/>
                  </a:lnTo>
                  <a:lnTo>
                    <a:pt x="1115568" y="12700"/>
                  </a:lnTo>
                  <a:lnTo>
                    <a:pt x="1115568" y="25400"/>
                  </a:lnTo>
                  <a:lnTo>
                    <a:pt x="13716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5037053" y="7894058"/>
            <a:ext cx="1898438" cy="1506378"/>
            <a:chOff x="0" y="0"/>
            <a:chExt cx="2531251" cy="2008504"/>
          </a:xfrm>
        </p:grpSpPr>
        <p:sp>
          <p:nvSpPr>
            <p:cNvPr id="65" name="Freeform 65"/>
            <p:cNvSpPr/>
            <p:nvPr/>
          </p:nvSpPr>
          <p:spPr>
            <a:xfrm>
              <a:off x="12700" y="12700"/>
              <a:ext cx="2505837" cy="1983105"/>
            </a:xfrm>
            <a:custGeom>
              <a:avLst/>
              <a:gdLst/>
              <a:ahLst/>
              <a:cxnLst/>
              <a:rect l="l" t="t" r="r" b="b"/>
              <a:pathLst>
                <a:path w="2505837" h="1983105">
                  <a:moveTo>
                    <a:pt x="0" y="0"/>
                  </a:moveTo>
                  <a:lnTo>
                    <a:pt x="1101852" y="0"/>
                  </a:lnTo>
                  <a:lnTo>
                    <a:pt x="2505837" y="991489"/>
                  </a:lnTo>
                  <a:lnTo>
                    <a:pt x="1101852" y="1983105"/>
                  </a:lnTo>
                  <a:lnTo>
                    <a:pt x="0" y="1983105"/>
                  </a:lnTo>
                  <a:lnTo>
                    <a:pt x="1403985" y="991489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66" name="Freeform 66"/>
            <p:cNvSpPr/>
            <p:nvPr/>
          </p:nvSpPr>
          <p:spPr>
            <a:xfrm>
              <a:off x="-1016" y="0"/>
              <a:ext cx="2532253" cy="2008505"/>
            </a:xfrm>
            <a:custGeom>
              <a:avLst/>
              <a:gdLst/>
              <a:ahLst/>
              <a:cxnLst/>
              <a:rect l="l" t="t" r="r" b="b"/>
              <a:pathLst>
                <a:path w="2532253" h="2008505">
                  <a:moveTo>
                    <a:pt x="13716" y="0"/>
                  </a:moveTo>
                  <a:lnTo>
                    <a:pt x="1115568" y="0"/>
                  </a:lnTo>
                  <a:cubicBezTo>
                    <a:pt x="1118235" y="0"/>
                    <a:pt x="1120775" y="762"/>
                    <a:pt x="1122934" y="2286"/>
                  </a:cubicBezTo>
                  <a:lnTo>
                    <a:pt x="2526919" y="993902"/>
                  </a:lnTo>
                  <a:cubicBezTo>
                    <a:pt x="2530348" y="996315"/>
                    <a:pt x="2532253" y="1000125"/>
                    <a:pt x="2532253" y="1004316"/>
                  </a:cubicBezTo>
                  <a:cubicBezTo>
                    <a:pt x="2532253" y="1008507"/>
                    <a:pt x="2530221" y="1012317"/>
                    <a:pt x="2526919" y="1014730"/>
                  </a:cubicBezTo>
                  <a:lnTo>
                    <a:pt x="1122934" y="2006219"/>
                  </a:lnTo>
                  <a:cubicBezTo>
                    <a:pt x="1120775" y="2007743"/>
                    <a:pt x="1118235" y="2008505"/>
                    <a:pt x="1115568" y="2008505"/>
                  </a:cubicBezTo>
                  <a:lnTo>
                    <a:pt x="13716" y="2008505"/>
                  </a:lnTo>
                  <a:cubicBezTo>
                    <a:pt x="8128" y="2008505"/>
                    <a:pt x="3302" y="2004949"/>
                    <a:pt x="1651" y="1999615"/>
                  </a:cubicBezTo>
                  <a:cubicBezTo>
                    <a:pt x="0" y="1994281"/>
                    <a:pt x="1905" y="1988566"/>
                    <a:pt x="6477" y="1985391"/>
                  </a:cubicBezTo>
                  <a:lnTo>
                    <a:pt x="1410335" y="993902"/>
                  </a:lnTo>
                  <a:lnTo>
                    <a:pt x="1417701" y="1004316"/>
                  </a:lnTo>
                  <a:lnTo>
                    <a:pt x="1410335" y="1014730"/>
                  </a:lnTo>
                  <a:lnTo>
                    <a:pt x="6350" y="23114"/>
                  </a:lnTo>
                  <a:cubicBezTo>
                    <a:pt x="1905" y="19939"/>
                    <a:pt x="0" y="14097"/>
                    <a:pt x="1651" y="8890"/>
                  </a:cubicBezTo>
                  <a:cubicBezTo>
                    <a:pt x="3302" y="3683"/>
                    <a:pt x="8128" y="0"/>
                    <a:pt x="13716" y="0"/>
                  </a:cubicBezTo>
                  <a:moveTo>
                    <a:pt x="13716" y="25400"/>
                  </a:moveTo>
                  <a:lnTo>
                    <a:pt x="13716" y="12700"/>
                  </a:lnTo>
                  <a:lnTo>
                    <a:pt x="21082" y="2286"/>
                  </a:lnTo>
                  <a:lnTo>
                    <a:pt x="1425067" y="993902"/>
                  </a:lnTo>
                  <a:cubicBezTo>
                    <a:pt x="1428496" y="996315"/>
                    <a:pt x="1430401" y="1000125"/>
                    <a:pt x="1430401" y="1004316"/>
                  </a:cubicBezTo>
                  <a:cubicBezTo>
                    <a:pt x="1430401" y="1008507"/>
                    <a:pt x="1428369" y="1012317"/>
                    <a:pt x="1425067" y="1014730"/>
                  </a:cubicBezTo>
                  <a:lnTo>
                    <a:pt x="21082" y="2006219"/>
                  </a:lnTo>
                  <a:lnTo>
                    <a:pt x="13716" y="1995805"/>
                  </a:lnTo>
                  <a:lnTo>
                    <a:pt x="13716" y="1983105"/>
                  </a:lnTo>
                  <a:lnTo>
                    <a:pt x="1115568" y="1983105"/>
                  </a:lnTo>
                  <a:lnTo>
                    <a:pt x="1115568" y="1995805"/>
                  </a:lnTo>
                  <a:lnTo>
                    <a:pt x="1108202" y="1985391"/>
                  </a:lnTo>
                  <a:lnTo>
                    <a:pt x="2512187" y="993902"/>
                  </a:lnTo>
                  <a:lnTo>
                    <a:pt x="2519553" y="1004316"/>
                  </a:lnTo>
                  <a:lnTo>
                    <a:pt x="2512187" y="1014730"/>
                  </a:lnTo>
                  <a:lnTo>
                    <a:pt x="1108329" y="23114"/>
                  </a:lnTo>
                  <a:lnTo>
                    <a:pt x="1115568" y="12700"/>
                  </a:lnTo>
                  <a:lnTo>
                    <a:pt x="1115568" y="25400"/>
                  </a:lnTo>
                  <a:lnTo>
                    <a:pt x="13716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grpSp>
        <p:nvGrpSpPr>
          <p:cNvPr id="67" name="Group 67"/>
          <p:cNvGrpSpPr/>
          <p:nvPr/>
        </p:nvGrpSpPr>
        <p:grpSpPr>
          <a:xfrm>
            <a:off x="6166827" y="7894058"/>
            <a:ext cx="1898438" cy="1506378"/>
            <a:chOff x="0" y="0"/>
            <a:chExt cx="2531251" cy="2008504"/>
          </a:xfrm>
        </p:grpSpPr>
        <p:sp>
          <p:nvSpPr>
            <p:cNvPr id="68" name="Freeform 68"/>
            <p:cNvSpPr/>
            <p:nvPr/>
          </p:nvSpPr>
          <p:spPr>
            <a:xfrm>
              <a:off x="12700" y="12700"/>
              <a:ext cx="2505837" cy="1983105"/>
            </a:xfrm>
            <a:custGeom>
              <a:avLst/>
              <a:gdLst/>
              <a:ahLst/>
              <a:cxnLst/>
              <a:rect l="l" t="t" r="r" b="b"/>
              <a:pathLst>
                <a:path w="2505837" h="1983105">
                  <a:moveTo>
                    <a:pt x="0" y="0"/>
                  </a:moveTo>
                  <a:lnTo>
                    <a:pt x="1101852" y="0"/>
                  </a:lnTo>
                  <a:lnTo>
                    <a:pt x="2505837" y="991489"/>
                  </a:lnTo>
                  <a:lnTo>
                    <a:pt x="1101852" y="1983105"/>
                  </a:lnTo>
                  <a:lnTo>
                    <a:pt x="0" y="1983105"/>
                  </a:lnTo>
                  <a:lnTo>
                    <a:pt x="1403985" y="991489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69" name="Freeform 69"/>
            <p:cNvSpPr/>
            <p:nvPr/>
          </p:nvSpPr>
          <p:spPr>
            <a:xfrm>
              <a:off x="-1016" y="0"/>
              <a:ext cx="2532253" cy="2008505"/>
            </a:xfrm>
            <a:custGeom>
              <a:avLst/>
              <a:gdLst/>
              <a:ahLst/>
              <a:cxnLst/>
              <a:rect l="l" t="t" r="r" b="b"/>
              <a:pathLst>
                <a:path w="2532253" h="2008505">
                  <a:moveTo>
                    <a:pt x="13716" y="0"/>
                  </a:moveTo>
                  <a:lnTo>
                    <a:pt x="1115568" y="0"/>
                  </a:lnTo>
                  <a:cubicBezTo>
                    <a:pt x="1118235" y="0"/>
                    <a:pt x="1120775" y="762"/>
                    <a:pt x="1122934" y="2286"/>
                  </a:cubicBezTo>
                  <a:lnTo>
                    <a:pt x="2526919" y="993902"/>
                  </a:lnTo>
                  <a:cubicBezTo>
                    <a:pt x="2530348" y="996315"/>
                    <a:pt x="2532253" y="1000125"/>
                    <a:pt x="2532253" y="1004316"/>
                  </a:cubicBezTo>
                  <a:cubicBezTo>
                    <a:pt x="2532253" y="1008507"/>
                    <a:pt x="2530221" y="1012317"/>
                    <a:pt x="2526919" y="1014730"/>
                  </a:cubicBezTo>
                  <a:lnTo>
                    <a:pt x="1122934" y="2006219"/>
                  </a:lnTo>
                  <a:cubicBezTo>
                    <a:pt x="1120775" y="2007743"/>
                    <a:pt x="1118235" y="2008505"/>
                    <a:pt x="1115568" y="2008505"/>
                  </a:cubicBezTo>
                  <a:lnTo>
                    <a:pt x="13716" y="2008505"/>
                  </a:lnTo>
                  <a:cubicBezTo>
                    <a:pt x="8128" y="2008505"/>
                    <a:pt x="3302" y="2004949"/>
                    <a:pt x="1651" y="1999615"/>
                  </a:cubicBezTo>
                  <a:cubicBezTo>
                    <a:pt x="0" y="1994281"/>
                    <a:pt x="1905" y="1988566"/>
                    <a:pt x="6477" y="1985391"/>
                  </a:cubicBezTo>
                  <a:lnTo>
                    <a:pt x="1410335" y="993902"/>
                  </a:lnTo>
                  <a:lnTo>
                    <a:pt x="1417701" y="1004316"/>
                  </a:lnTo>
                  <a:lnTo>
                    <a:pt x="1410335" y="1014730"/>
                  </a:lnTo>
                  <a:lnTo>
                    <a:pt x="6350" y="23114"/>
                  </a:lnTo>
                  <a:cubicBezTo>
                    <a:pt x="1905" y="19939"/>
                    <a:pt x="0" y="14097"/>
                    <a:pt x="1651" y="8890"/>
                  </a:cubicBezTo>
                  <a:cubicBezTo>
                    <a:pt x="3302" y="3683"/>
                    <a:pt x="8128" y="0"/>
                    <a:pt x="13716" y="0"/>
                  </a:cubicBezTo>
                  <a:moveTo>
                    <a:pt x="13716" y="25400"/>
                  </a:moveTo>
                  <a:lnTo>
                    <a:pt x="13716" y="12700"/>
                  </a:lnTo>
                  <a:lnTo>
                    <a:pt x="21082" y="2286"/>
                  </a:lnTo>
                  <a:lnTo>
                    <a:pt x="1425067" y="993902"/>
                  </a:lnTo>
                  <a:cubicBezTo>
                    <a:pt x="1428496" y="996315"/>
                    <a:pt x="1430401" y="1000125"/>
                    <a:pt x="1430401" y="1004316"/>
                  </a:cubicBezTo>
                  <a:cubicBezTo>
                    <a:pt x="1430401" y="1008507"/>
                    <a:pt x="1428369" y="1012317"/>
                    <a:pt x="1425067" y="1014730"/>
                  </a:cubicBezTo>
                  <a:lnTo>
                    <a:pt x="21082" y="2006219"/>
                  </a:lnTo>
                  <a:lnTo>
                    <a:pt x="13716" y="1995805"/>
                  </a:lnTo>
                  <a:lnTo>
                    <a:pt x="13716" y="1983105"/>
                  </a:lnTo>
                  <a:lnTo>
                    <a:pt x="1115568" y="1983105"/>
                  </a:lnTo>
                  <a:lnTo>
                    <a:pt x="1115568" y="1995805"/>
                  </a:lnTo>
                  <a:lnTo>
                    <a:pt x="1108202" y="1985391"/>
                  </a:lnTo>
                  <a:lnTo>
                    <a:pt x="2512187" y="993902"/>
                  </a:lnTo>
                  <a:lnTo>
                    <a:pt x="2519553" y="1004316"/>
                  </a:lnTo>
                  <a:lnTo>
                    <a:pt x="2512187" y="1014730"/>
                  </a:lnTo>
                  <a:lnTo>
                    <a:pt x="1108329" y="23114"/>
                  </a:lnTo>
                  <a:lnTo>
                    <a:pt x="1115568" y="12700"/>
                  </a:lnTo>
                  <a:lnTo>
                    <a:pt x="1115568" y="25400"/>
                  </a:lnTo>
                  <a:lnTo>
                    <a:pt x="13716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7295710" y="7894058"/>
            <a:ext cx="1898438" cy="1506378"/>
            <a:chOff x="0" y="0"/>
            <a:chExt cx="2531251" cy="2008504"/>
          </a:xfrm>
        </p:grpSpPr>
        <p:sp>
          <p:nvSpPr>
            <p:cNvPr id="71" name="Freeform 71"/>
            <p:cNvSpPr/>
            <p:nvPr/>
          </p:nvSpPr>
          <p:spPr>
            <a:xfrm>
              <a:off x="12700" y="12700"/>
              <a:ext cx="2505837" cy="1983105"/>
            </a:xfrm>
            <a:custGeom>
              <a:avLst/>
              <a:gdLst/>
              <a:ahLst/>
              <a:cxnLst/>
              <a:rect l="l" t="t" r="r" b="b"/>
              <a:pathLst>
                <a:path w="2505837" h="1983105">
                  <a:moveTo>
                    <a:pt x="0" y="0"/>
                  </a:moveTo>
                  <a:lnTo>
                    <a:pt x="1101852" y="0"/>
                  </a:lnTo>
                  <a:lnTo>
                    <a:pt x="2505837" y="991489"/>
                  </a:lnTo>
                  <a:lnTo>
                    <a:pt x="1101852" y="1983105"/>
                  </a:lnTo>
                  <a:lnTo>
                    <a:pt x="0" y="1983105"/>
                  </a:lnTo>
                  <a:lnTo>
                    <a:pt x="1403985" y="991489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72" name="Freeform 72"/>
            <p:cNvSpPr/>
            <p:nvPr/>
          </p:nvSpPr>
          <p:spPr>
            <a:xfrm>
              <a:off x="-1016" y="0"/>
              <a:ext cx="2532253" cy="2008505"/>
            </a:xfrm>
            <a:custGeom>
              <a:avLst/>
              <a:gdLst/>
              <a:ahLst/>
              <a:cxnLst/>
              <a:rect l="l" t="t" r="r" b="b"/>
              <a:pathLst>
                <a:path w="2532253" h="2008505">
                  <a:moveTo>
                    <a:pt x="13716" y="0"/>
                  </a:moveTo>
                  <a:lnTo>
                    <a:pt x="1115568" y="0"/>
                  </a:lnTo>
                  <a:cubicBezTo>
                    <a:pt x="1118235" y="0"/>
                    <a:pt x="1120775" y="762"/>
                    <a:pt x="1122934" y="2286"/>
                  </a:cubicBezTo>
                  <a:lnTo>
                    <a:pt x="2526919" y="993902"/>
                  </a:lnTo>
                  <a:cubicBezTo>
                    <a:pt x="2530348" y="996315"/>
                    <a:pt x="2532253" y="1000125"/>
                    <a:pt x="2532253" y="1004316"/>
                  </a:cubicBezTo>
                  <a:cubicBezTo>
                    <a:pt x="2532253" y="1008507"/>
                    <a:pt x="2530221" y="1012317"/>
                    <a:pt x="2526919" y="1014730"/>
                  </a:cubicBezTo>
                  <a:lnTo>
                    <a:pt x="1122934" y="2006219"/>
                  </a:lnTo>
                  <a:cubicBezTo>
                    <a:pt x="1120775" y="2007743"/>
                    <a:pt x="1118235" y="2008505"/>
                    <a:pt x="1115568" y="2008505"/>
                  </a:cubicBezTo>
                  <a:lnTo>
                    <a:pt x="13716" y="2008505"/>
                  </a:lnTo>
                  <a:cubicBezTo>
                    <a:pt x="8128" y="2008505"/>
                    <a:pt x="3302" y="2004949"/>
                    <a:pt x="1651" y="1999615"/>
                  </a:cubicBezTo>
                  <a:cubicBezTo>
                    <a:pt x="0" y="1994281"/>
                    <a:pt x="1905" y="1988566"/>
                    <a:pt x="6477" y="1985391"/>
                  </a:cubicBezTo>
                  <a:lnTo>
                    <a:pt x="1410335" y="993902"/>
                  </a:lnTo>
                  <a:lnTo>
                    <a:pt x="1417701" y="1004316"/>
                  </a:lnTo>
                  <a:lnTo>
                    <a:pt x="1410335" y="1014730"/>
                  </a:lnTo>
                  <a:lnTo>
                    <a:pt x="6350" y="23114"/>
                  </a:lnTo>
                  <a:cubicBezTo>
                    <a:pt x="1905" y="19939"/>
                    <a:pt x="0" y="14097"/>
                    <a:pt x="1651" y="8890"/>
                  </a:cubicBezTo>
                  <a:cubicBezTo>
                    <a:pt x="3302" y="3683"/>
                    <a:pt x="8128" y="0"/>
                    <a:pt x="13716" y="0"/>
                  </a:cubicBezTo>
                  <a:moveTo>
                    <a:pt x="13716" y="25400"/>
                  </a:moveTo>
                  <a:lnTo>
                    <a:pt x="13716" y="12700"/>
                  </a:lnTo>
                  <a:lnTo>
                    <a:pt x="21082" y="2286"/>
                  </a:lnTo>
                  <a:lnTo>
                    <a:pt x="1425067" y="993902"/>
                  </a:lnTo>
                  <a:cubicBezTo>
                    <a:pt x="1428496" y="996315"/>
                    <a:pt x="1430401" y="1000125"/>
                    <a:pt x="1430401" y="1004316"/>
                  </a:cubicBezTo>
                  <a:cubicBezTo>
                    <a:pt x="1430401" y="1008507"/>
                    <a:pt x="1428369" y="1012317"/>
                    <a:pt x="1425067" y="1014730"/>
                  </a:cubicBezTo>
                  <a:lnTo>
                    <a:pt x="21082" y="2006219"/>
                  </a:lnTo>
                  <a:lnTo>
                    <a:pt x="13716" y="1995805"/>
                  </a:lnTo>
                  <a:lnTo>
                    <a:pt x="13716" y="1983105"/>
                  </a:lnTo>
                  <a:lnTo>
                    <a:pt x="1115568" y="1983105"/>
                  </a:lnTo>
                  <a:lnTo>
                    <a:pt x="1115568" y="1995805"/>
                  </a:lnTo>
                  <a:lnTo>
                    <a:pt x="1108202" y="1985391"/>
                  </a:lnTo>
                  <a:lnTo>
                    <a:pt x="2512187" y="993902"/>
                  </a:lnTo>
                  <a:lnTo>
                    <a:pt x="2519553" y="1004316"/>
                  </a:lnTo>
                  <a:lnTo>
                    <a:pt x="2512187" y="1014730"/>
                  </a:lnTo>
                  <a:lnTo>
                    <a:pt x="1108329" y="23114"/>
                  </a:lnTo>
                  <a:lnTo>
                    <a:pt x="1115568" y="12700"/>
                  </a:lnTo>
                  <a:lnTo>
                    <a:pt x="1115568" y="25400"/>
                  </a:lnTo>
                  <a:lnTo>
                    <a:pt x="13716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grpSp>
        <p:nvGrpSpPr>
          <p:cNvPr id="73" name="Group 73"/>
          <p:cNvGrpSpPr/>
          <p:nvPr/>
        </p:nvGrpSpPr>
        <p:grpSpPr>
          <a:xfrm>
            <a:off x="8425485" y="7894058"/>
            <a:ext cx="1898438" cy="1506378"/>
            <a:chOff x="0" y="0"/>
            <a:chExt cx="2531251" cy="2008504"/>
          </a:xfrm>
        </p:grpSpPr>
        <p:sp>
          <p:nvSpPr>
            <p:cNvPr id="74" name="Freeform 74"/>
            <p:cNvSpPr/>
            <p:nvPr/>
          </p:nvSpPr>
          <p:spPr>
            <a:xfrm>
              <a:off x="12700" y="12700"/>
              <a:ext cx="2505837" cy="1983105"/>
            </a:xfrm>
            <a:custGeom>
              <a:avLst/>
              <a:gdLst/>
              <a:ahLst/>
              <a:cxnLst/>
              <a:rect l="l" t="t" r="r" b="b"/>
              <a:pathLst>
                <a:path w="2505837" h="1983105">
                  <a:moveTo>
                    <a:pt x="0" y="0"/>
                  </a:moveTo>
                  <a:lnTo>
                    <a:pt x="1101852" y="0"/>
                  </a:lnTo>
                  <a:lnTo>
                    <a:pt x="2505837" y="991489"/>
                  </a:lnTo>
                  <a:lnTo>
                    <a:pt x="1101852" y="1983105"/>
                  </a:lnTo>
                  <a:lnTo>
                    <a:pt x="0" y="1983105"/>
                  </a:lnTo>
                  <a:lnTo>
                    <a:pt x="1403985" y="991489"/>
                  </a:lnTo>
                  <a:close/>
                </a:path>
              </a:pathLst>
            </a:custGeom>
            <a:solidFill>
              <a:srgbClr val="F0A22E"/>
            </a:solidFill>
          </p:spPr>
        </p:sp>
        <p:sp>
          <p:nvSpPr>
            <p:cNvPr id="75" name="Freeform 75"/>
            <p:cNvSpPr/>
            <p:nvPr/>
          </p:nvSpPr>
          <p:spPr>
            <a:xfrm>
              <a:off x="-1016" y="0"/>
              <a:ext cx="2532253" cy="2008505"/>
            </a:xfrm>
            <a:custGeom>
              <a:avLst/>
              <a:gdLst/>
              <a:ahLst/>
              <a:cxnLst/>
              <a:rect l="l" t="t" r="r" b="b"/>
              <a:pathLst>
                <a:path w="2532253" h="2008505">
                  <a:moveTo>
                    <a:pt x="13716" y="0"/>
                  </a:moveTo>
                  <a:lnTo>
                    <a:pt x="1115568" y="0"/>
                  </a:lnTo>
                  <a:cubicBezTo>
                    <a:pt x="1118235" y="0"/>
                    <a:pt x="1120775" y="762"/>
                    <a:pt x="1122934" y="2286"/>
                  </a:cubicBezTo>
                  <a:lnTo>
                    <a:pt x="2526919" y="993902"/>
                  </a:lnTo>
                  <a:cubicBezTo>
                    <a:pt x="2530348" y="996315"/>
                    <a:pt x="2532253" y="1000125"/>
                    <a:pt x="2532253" y="1004316"/>
                  </a:cubicBezTo>
                  <a:cubicBezTo>
                    <a:pt x="2532253" y="1008507"/>
                    <a:pt x="2530221" y="1012317"/>
                    <a:pt x="2526919" y="1014730"/>
                  </a:cubicBezTo>
                  <a:lnTo>
                    <a:pt x="1122934" y="2006219"/>
                  </a:lnTo>
                  <a:cubicBezTo>
                    <a:pt x="1120775" y="2007743"/>
                    <a:pt x="1118235" y="2008505"/>
                    <a:pt x="1115568" y="2008505"/>
                  </a:cubicBezTo>
                  <a:lnTo>
                    <a:pt x="13716" y="2008505"/>
                  </a:lnTo>
                  <a:cubicBezTo>
                    <a:pt x="8128" y="2008505"/>
                    <a:pt x="3302" y="2004949"/>
                    <a:pt x="1651" y="1999615"/>
                  </a:cubicBezTo>
                  <a:cubicBezTo>
                    <a:pt x="0" y="1994281"/>
                    <a:pt x="1905" y="1988566"/>
                    <a:pt x="6477" y="1985391"/>
                  </a:cubicBezTo>
                  <a:lnTo>
                    <a:pt x="1410335" y="993902"/>
                  </a:lnTo>
                  <a:lnTo>
                    <a:pt x="1417701" y="1004316"/>
                  </a:lnTo>
                  <a:lnTo>
                    <a:pt x="1410335" y="1014730"/>
                  </a:lnTo>
                  <a:lnTo>
                    <a:pt x="6350" y="23114"/>
                  </a:lnTo>
                  <a:cubicBezTo>
                    <a:pt x="1905" y="19939"/>
                    <a:pt x="0" y="14097"/>
                    <a:pt x="1651" y="8890"/>
                  </a:cubicBezTo>
                  <a:cubicBezTo>
                    <a:pt x="3302" y="3683"/>
                    <a:pt x="8128" y="0"/>
                    <a:pt x="13716" y="0"/>
                  </a:cubicBezTo>
                  <a:moveTo>
                    <a:pt x="13716" y="25400"/>
                  </a:moveTo>
                  <a:lnTo>
                    <a:pt x="13716" y="12700"/>
                  </a:lnTo>
                  <a:lnTo>
                    <a:pt x="21082" y="2286"/>
                  </a:lnTo>
                  <a:lnTo>
                    <a:pt x="1425067" y="993902"/>
                  </a:lnTo>
                  <a:cubicBezTo>
                    <a:pt x="1428496" y="996315"/>
                    <a:pt x="1430401" y="1000125"/>
                    <a:pt x="1430401" y="1004316"/>
                  </a:cubicBezTo>
                  <a:cubicBezTo>
                    <a:pt x="1430401" y="1008507"/>
                    <a:pt x="1428369" y="1012317"/>
                    <a:pt x="1425067" y="1014730"/>
                  </a:cubicBezTo>
                  <a:lnTo>
                    <a:pt x="21082" y="2006219"/>
                  </a:lnTo>
                  <a:lnTo>
                    <a:pt x="13716" y="1995805"/>
                  </a:lnTo>
                  <a:lnTo>
                    <a:pt x="13716" y="1983105"/>
                  </a:lnTo>
                  <a:lnTo>
                    <a:pt x="1115568" y="1983105"/>
                  </a:lnTo>
                  <a:lnTo>
                    <a:pt x="1115568" y="1995805"/>
                  </a:lnTo>
                  <a:lnTo>
                    <a:pt x="1108202" y="1985391"/>
                  </a:lnTo>
                  <a:lnTo>
                    <a:pt x="2512187" y="993902"/>
                  </a:lnTo>
                  <a:lnTo>
                    <a:pt x="2519553" y="1004316"/>
                  </a:lnTo>
                  <a:lnTo>
                    <a:pt x="2512187" y="1014730"/>
                  </a:lnTo>
                  <a:lnTo>
                    <a:pt x="1108329" y="23114"/>
                  </a:lnTo>
                  <a:lnTo>
                    <a:pt x="1115568" y="12700"/>
                  </a:lnTo>
                  <a:lnTo>
                    <a:pt x="1115568" y="25400"/>
                  </a:lnTo>
                  <a:lnTo>
                    <a:pt x="13716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1649513" y="8042791"/>
            <a:ext cx="8155034" cy="1208912"/>
            <a:chOff x="0" y="0"/>
            <a:chExt cx="10873379" cy="1611883"/>
          </a:xfrm>
        </p:grpSpPr>
        <p:sp>
          <p:nvSpPr>
            <p:cNvPr id="77" name="Freeform 77"/>
            <p:cNvSpPr/>
            <p:nvPr/>
          </p:nvSpPr>
          <p:spPr>
            <a:xfrm>
              <a:off x="12700" y="12700"/>
              <a:ext cx="10847959" cy="1586484"/>
            </a:xfrm>
            <a:custGeom>
              <a:avLst/>
              <a:gdLst/>
              <a:ahLst/>
              <a:cxnLst/>
              <a:rect l="l" t="t" r="r" b="b"/>
              <a:pathLst>
                <a:path w="10847959" h="1586484">
                  <a:moveTo>
                    <a:pt x="0" y="0"/>
                  </a:moveTo>
                  <a:lnTo>
                    <a:pt x="10847959" y="0"/>
                  </a:lnTo>
                  <a:lnTo>
                    <a:pt x="10847959" y="1586484"/>
                  </a:lnTo>
                  <a:lnTo>
                    <a:pt x="0" y="15864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8" name="Freeform 78"/>
            <p:cNvSpPr/>
            <p:nvPr/>
          </p:nvSpPr>
          <p:spPr>
            <a:xfrm>
              <a:off x="0" y="0"/>
              <a:ext cx="10873359" cy="1611884"/>
            </a:xfrm>
            <a:custGeom>
              <a:avLst/>
              <a:gdLst/>
              <a:ahLst/>
              <a:cxnLst/>
              <a:rect l="l" t="t" r="r" b="b"/>
              <a:pathLst>
                <a:path w="10873359" h="1611884">
                  <a:moveTo>
                    <a:pt x="12700" y="0"/>
                  </a:moveTo>
                  <a:lnTo>
                    <a:pt x="10860659" y="0"/>
                  </a:lnTo>
                  <a:cubicBezTo>
                    <a:pt x="10867644" y="0"/>
                    <a:pt x="10873359" y="5715"/>
                    <a:pt x="10873359" y="12700"/>
                  </a:cubicBezTo>
                  <a:lnTo>
                    <a:pt x="10873359" y="1599184"/>
                  </a:lnTo>
                  <a:cubicBezTo>
                    <a:pt x="10873359" y="1606169"/>
                    <a:pt x="10867644" y="1611884"/>
                    <a:pt x="10860659" y="1611884"/>
                  </a:cubicBezTo>
                  <a:lnTo>
                    <a:pt x="12700" y="1611884"/>
                  </a:lnTo>
                  <a:cubicBezTo>
                    <a:pt x="5715" y="1611884"/>
                    <a:pt x="0" y="1606169"/>
                    <a:pt x="0" y="159918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599184"/>
                  </a:lnTo>
                  <a:lnTo>
                    <a:pt x="12700" y="1599184"/>
                  </a:lnTo>
                  <a:lnTo>
                    <a:pt x="12700" y="1586484"/>
                  </a:lnTo>
                  <a:lnTo>
                    <a:pt x="10860659" y="1586484"/>
                  </a:lnTo>
                  <a:lnTo>
                    <a:pt x="10860659" y="1599184"/>
                  </a:lnTo>
                  <a:lnTo>
                    <a:pt x="10847959" y="1599184"/>
                  </a:lnTo>
                  <a:lnTo>
                    <a:pt x="10847959" y="12700"/>
                  </a:lnTo>
                  <a:lnTo>
                    <a:pt x="10860659" y="12700"/>
                  </a:lnTo>
                  <a:lnTo>
                    <a:pt x="1086065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0A22E"/>
            </a:solidFill>
          </p:spPr>
        </p:sp>
      </p:grpSp>
      <p:sp>
        <p:nvSpPr>
          <p:cNvPr id="79" name="TextBox 79"/>
          <p:cNvSpPr txBox="1"/>
          <p:nvPr/>
        </p:nvSpPr>
        <p:spPr>
          <a:xfrm>
            <a:off x="1717458" y="8025836"/>
            <a:ext cx="8019144" cy="1214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24"/>
              </a:lnSpc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Sejumlah dana yang digunakan untuk menjalankan kegiatan usaha yang sedang berjalan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0544506" y="3576770"/>
            <a:ext cx="6141720" cy="91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Survey Lapangan, Pembuatan Studi Kelayakan, Izin-izin, dll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0544506" y="5501520"/>
            <a:ext cx="7652054" cy="135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Berwujud : Pembelian Tanah, bangunan, mesin2, kedaraan, inventaris, dll.</a:t>
            </a: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 Berwujud : Lisensi, hak paten, waralaba, dll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0544506" y="7902058"/>
            <a:ext cx="6737654" cy="135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Gaji karyawan, upah, listrik, telpon, air, pemeliharaan, pajak, premi asuransi, pemasaran, dll</a:t>
            </a:r>
          </a:p>
        </p:txBody>
      </p:sp>
      <p:sp>
        <p:nvSpPr>
          <p:cNvPr id="83" name="Freeform 83"/>
          <p:cNvSpPr/>
          <p:nvPr/>
        </p:nvSpPr>
        <p:spPr>
          <a:xfrm>
            <a:off x="16077154" y="8419457"/>
            <a:ext cx="5903154" cy="3735086"/>
          </a:xfrm>
          <a:custGeom>
            <a:avLst/>
            <a:gdLst/>
            <a:ahLst/>
            <a:cxnLst/>
            <a:rect l="l" t="t" r="r" b="b"/>
            <a:pathLst>
              <a:path w="5903154" h="3735086">
                <a:moveTo>
                  <a:pt x="0" y="0"/>
                </a:moveTo>
                <a:lnTo>
                  <a:pt x="5903154" y="0"/>
                </a:lnTo>
                <a:lnTo>
                  <a:pt x="5903154" y="3735086"/>
                </a:lnTo>
                <a:lnTo>
                  <a:pt x="0" y="3735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435"/>
            </a:stretch>
          </a:blipFill>
        </p:spPr>
      </p:sp>
      <p:sp>
        <p:nvSpPr>
          <p:cNvPr id="84" name="TextBox 84"/>
          <p:cNvSpPr txBox="1"/>
          <p:nvPr/>
        </p:nvSpPr>
        <p:spPr>
          <a:xfrm>
            <a:off x="1649513" y="1419233"/>
            <a:ext cx="10394830" cy="64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8" dirty="0">
                <a:solidFill>
                  <a:srgbClr val="E46C0A"/>
                </a:solidFill>
                <a:latin typeface="Arimo Bold"/>
                <a:ea typeface="Arimo Bold"/>
                <a:cs typeface="Arimo Bold"/>
                <a:sym typeface="Arimo Bold"/>
              </a:rPr>
              <a:t>3. KOMPONEN BIAYA KEBUTUHAN USAHA</a:t>
            </a:r>
          </a:p>
        </p:txBody>
      </p:sp>
      <p:sp>
        <p:nvSpPr>
          <p:cNvPr id="85" name="Freeform 85"/>
          <p:cNvSpPr/>
          <p:nvPr/>
        </p:nvSpPr>
        <p:spPr>
          <a:xfrm>
            <a:off x="-1922877" y="-2487303"/>
            <a:ext cx="5903154" cy="3735086"/>
          </a:xfrm>
          <a:custGeom>
            <a:avLst/>
            <a:gdLst/>
            <a:ahLst/>
            <a:cxnLst/>
            <a:rect l="l" t="t" r="r" b="b"/>
            <a:pathLst>
              <a:path w="5903154" h="3735086">
                <a:moveTo>
                  <a:pt x="0" y="0"/>
                </a:moveTo>
                <a:lnTo>
                  <a:pt x="5903154" y="0"/>
                </a:lnTo>
                <a:lnTo>
                  <a:pt x="5903154" y="3735086"/>
                </a:lnTo>
                <a:lnTo>
                  <a:pt x="0" y="3735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435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43959" y="1218498"/>
            <a:ext cx="11448973" cy="11359405"/>
            <a:chOff x="0" y="0"/>
            <a:chExt cx="8343176" cy="8277906"/>
          </a:xfrm>
        </p:grpSpPr>
        <p:sp>
          <p:nvSpPr>
            <p:cNvPr id="3" name="Freeform 3"/>
            <p:cNvSpPr/>
            <p:nvPr/>
          </p:nvSpPr>
          <p:spPr>
            <a:xfrm>
              <a:off x="-127" y="0"/>
              <a:ext cx="8343265" cy="8277987"/>
            </a:xfrm>
            <a:custGeom>
              <a:avLst/>
              <a:gdLst/>
              <a:ahLst/>
              <a:cxnLst/>
              <a:rect l="l" t="t" r="r" b="b"/>
              <a:pathLst>
                <a:path w="8343265" h="8277987">
                  <a:moveTo>
                    <a:pt x="8255127" y="5061712"/>
                  </a:moveTo>
                  <a:cubicBezTo>
                    <a:pt x="7902702" y="5916803"/>
                    <a:pt x="7517511" y="6758686"/>
                    <a:pt x="7091680" y="7577836"/>
                  </a:cubicBezTo>
                  <a:cubicBezTo>
                    <a:pt x="6739255" y="8129397"/>
                    <a:pt x="6050661" y="8000492"/>
                    <a:pt x="5765038" y="7452233"/>
                  </a:cubicBezTo>
                  <a:cubicBezTo>
                    <a:pt x="5288534" y="7757414"/>
                    <a:pt x="4761484" y="7990713"/>
                    <a:pt x="4221353" y="8157210"/>
                  </a:cubicBezTo>
                  <a:cubicBezTo>
                    <a:pt x="3816731" y="8277987"/>
                    <a:pt x="3376041" y="7979410"/>
                    <a:pt x="3322193" y="7564882"/>
                  </a:cubicBezTo>
                  <a:cubicBezTo>
                    <a:pt x="2997454" y="7764018"/>
                    <a:pt x="2530729" y="7641590"/>
                    <a:pt x="2343150" y="7308723"/>
                  </a:cubicBezTo>
                  <a:cubicBezTo>
                    <a:pt x="2197862" y="7050913"/>
                    <a:pt x="2255012" y="6752336"/>
                    <a:pt x="2336673" y="6483096"/>
                  </a:cubicBezTo>
                  <a:cubicBezTo>
                    <a:pt x="2029841" y="6458585"/>
                    <a:pt x="1711706" y="6461887"/>
                    <a:pt x="1439164" y="6298692"/>
                  </a:cubicBezTo>
                  <a:cubicBezTo>
                    <a:pt x="729361" y="5864606"/>
                    <a:pt x="926846" y="4898644"/>
                    <a:pt x="1403223" y="4358513"/>
                  </a:cubicBezTo>
                  <a:cubicBezTo>
                    <a:pt x="1029589" y="4219829"/>
                    <a:pt x="840232" y="3769487"/>
                    <a:pt x="996950" y="3405505"/>
                  </a:cubicBezTo>
                  <a:cubicBezTo>
                    <a:pt x="430784" y="3480562"/>
                    <a:pt x="0" y="2822956"/>
                    <a:pt x="301879" y="2335022"/>
                  </a:cubicBezTo>
                  <a:cubicBezTo>
                    <a:pt x="394843" y="2176780"/>
                    <a:pt x="551561" y="2054352"/>
                    <a:pt x="727710" y="2006981"/>
                  </a:cubicBezTo>
                  <a:cubicBezTo>
                    <a:pt x="1726311" y="1608836"/>
                    <a:pt x="2726563" y="1212342"/>
                    <a:pt x="3725291" y="814197"/>
                  </a:cubicBezTo>
                  <a:cubicBezTo>
                    <a:pt x="4365117" y="559689"/>
                    <a:pt x="5006340" y="305181"/>
                    <a:pt x="5646039" y="50546"/>
                  </a:cubicBezTo>
                  <a:cubicBezTo>
                    <a:pt x="5828792" y="0"/>
                    <a:pt x="6032754" y="26035"/>
                    <a:pt x="6195949" y="122301"/>
                  </a:cubicBezTo>
                  <a:cubicBezTo>
                    <a:pt x="6527165" y="316484"/>
                    <a:pt x="6652895" y="770128"/>
                    <a:pt x="6452108" y="1099693"/>
                  </a:cubicBezTo>
                  <a:cubicBezTo>
                    <a:pt x="6326505" y="1292225"/>
                    <a:pt x="6120892" y="1408049"/>
                    <a:pt x="5942965" y="1546733"/>
                  </a:cubicBezTo>
                  <a:cubicBezTo>
                    <a:pt x="7228840" y="1848612"/>
                    <a:pt x="7432802" y="3375914"/>
                    <a:pt x="6718046" y="4335399"/>
                  </a:cubicBezTo>
                  <a:cubicBezTo>
                    <a:pt x="7086854" y="4232656"/>
                    <a:pt x="7571486" y="4049903"/>
                    <a:pt x="7927213" y="4255389"/>
                  </a:cubicBezTo>
                  <a:cubicBezTo>
                    <a:pt x="8201406" y="4410456"/>
                    <a:pt x="8343265" y="4756277"/>
                    <a:pt x="8255254" y="5061458"/>
                  </a:cubicBezTo>
                  <a:close/>
                </a:path>
              </a:pathLst>
            </a:custGeom>
            <a:blipFill>
              <a:blip r:embed="rId2"/>
              <a:stretch>
                <a:fillRect l="-25745" r="-25745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8072021" y="650899"/>
            <a:ext cx="8844379" cy="1994409"/>
          </a:xfrm>
          <a:custGeom>
            <a:avLst/>
            <a:gdLst/>
            <a:ahLst/>
            <a:cxnLst/>
            <a:rect l="l" t="t" r="r" b="b"/>
            <a:pathLst>
              <a:path w="8844379" h="1994409">
                <a:moveTo>
                  <a:pt x="0" y="0"/>
                </a:moveTo>
                <a:lnTo>
                  <a:pt x="8844379" y="0"/>
                </a:lnTo>
                <a:lnTo>
                  <a:pt x="8844379" y="1994409"/>
                </a:lnTo>
                <a:lnTo>
                  <a:pt x="0" y="19944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3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961360" y="541889"/>
            <a:ext cx="595880" cy="661170"/>
          </a:xfrm>
          <a:custGeom>
            <a:avLst/>
            <a:gdLst/>
            <a:ahLst/>
            <a:cxnLst/>
            <a:rect l="l" t="t" r="r" b="b"/>
            <a:pathLst>
              <a:path w="595880" h="661170">
                <a:moveTo>
                  <a:pt x="0" y="0"/>
                </a:moveTo>
                <a:lnTo>
                  <a:pt x="595880" y="0"/>
                </a:lnTo>
                <a:lnTo>
                  <a:pt x="595880" y="661170"/>
                </a:lnTo>
                <a:lnTo>
                  <a:pt x="0" y="6611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13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506879" y="1256598"/>
            <a:ext cx="6614266" cy="82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7"/>
              </a:lnSpc>
            </a:pPr>
            <a:r>
              <a:rPr lang="en-US" sz="5998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DIGITAL PRINTING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68725" y="3433763"/>
            <a:ext cx="8890575" cy="340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6080" lvl="1" indent="-193040" algn="just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Merupakan inovasi teknik percetakan berbasis digital yang dicetak di berbagai media melalui proses yang instan dan cepat</a:t>
            </a:r>
          </a:p>
          <a:p>
            <a:pPr marL="386080" lvl="1" indent="-193040" algn="just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Proses lebih ringkas, produksi lebih cepat, menghemat tenaga kerja, hasil cetakan sesuai kebutuhan</a:t>
            </a:r>
          </a:p>
          <a:p>
            <a:pPr marL="386080" lvl="1" indent="-193040" algn="just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Media cetak bisa di kertas, kain, keramik dll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61602" y="5782953"/>
            <a:ext cx="6426398" cy="4673744"/>
          </a:xfrm>
          <a:custGeom>
            <a:avLst/>
            <a:gdLst/>
            <a:ahLst/>
            <a:cxnLst/>
            <a:rect l="l" t="t" r="r" b="b"/>
            <a:pathLst>
              <a:path w="6426398" h="4673744">
                <a:moveTo>
                  <a:pt x="0" y="0"/>
                </a:moveTo>
                <a:lnTo>
                  <a:pt x="6426398" y="0"/>
                </a:lnTo>
                <a:lnTo>
                  <a:pt x="6426398" y="4673744"/>
                </a:lnTo>
                <a:lnTo>
                  <a:pt x="0" y="4673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283797" y="5279832"/>
            <a:ext cx="7333486" cy="4738145"/>
            <a:chOff x="0" y="0"/>
            <a:chExt cx="9777982" cy="63175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777985" cy="6317234"/>
            </a:xfrm>
            <a:custGeom>
              <a:avLst/>
              <a:gdLst/>
              <a:ahLst/>
              <a:cxnLst/>
              <a:rect l="l" t="t" r="r" b="b"/>
              <a:pathLst>
                <a:path w="9777985" h="6317234">
                  <a:moveTo>
                    <a:pt x="8848090" y="2764790"/>
                  </a:moveTo>
                  <a:cubicBezTo>
                    <a:pt x="8949436" y="2726563"/>
                    <a:pt x="9084437" y="2744470"/>
                    <a:pt x="9199372" y="2706243"/>
                  </a:cubicBezTo>
                  <a:cubicBezTo>
                    <a:pt x="9442577" y="2622931"/>
                    <a:pt x="9636125" y="2490089"/>
                    <a:pt x="9777985" y="2339213"/>
                  </a:cubicBezTo>
                  <a:cubicBezTo>
                    <a:pt x="9748774" y="2183892"/>
                    <a:pt x="9739757" y="2098294"/>
                    <a:pt x="9759950" y="1967738"/>
                  </a:cubicBezTo>
                  <a:cubicBezTo>
                    <a:pt x="9741916" y="1958721"/>
                    <a:pt x="9703689" y="1983486"/>
                    <a:pt x="9701403" y="1947418"/>
                  </a:cubicBezTo>
                  <a:cubicBezTo>
                    <a:pt x="9696958" y="1843913"/>
                    <a:pt x="9647428" y="1805559"/>
                    <a:pt x="9600057" y="1717802"/>
                  </a:cubicBezTo>
                  <a:cubicBezTo>
                    <a:pt x="9237599" y="1769618"/>
                    <a:pt x="8577961" y="2053209"/>
                    <a:pt x="8186166" y="2028444"/>
                  </a:cubicBezTo>
                  <a:cubicBezTo>
                    <a:pt x="8427085" y="1857375"/>
                    <a:pt x="8600440" y="1665986"/>
                    <a:pt x="8604885" y="1413764"/>
                  </a:cubicBezTo>
                  <a:cubicBezTo>
                    <a:pt x="8584565" y="1393444"/>
                    <a:pt x="8469757" y="1379982"/>
                    <a:pt x="8442833" y="1388999"/>
                  </a:cubicBezTo>
                  <a:cubicBezTo>
                    <a:pt x="8350504" y="1370965"/>
                    <a:pt x="8256016" y="1287653"/>
                    <a:pt x="8215376" y="1235964"/>
                  </a:cubicBezTo>
                  <a:cubicBezTo>
                    <a:pt x="8177149" y="1260729"/>
                    <a:pt x="8170291" y="1233678"/>
                    <a:pt x="8136636" y="1251712"/>
                  </a:cubicBezTo>
                  <a:cubicBezTo>
                    <a:pt x="7992491" y="1141349"/>
                    <a:pt x="7688580" y="1307973"/>
                    <a:pt x="7542276" y="1204468"/>
                  </a:cubicBezTo>
                  <a:cubicBezTo>
                    <a:pt x="7609840" y="1026668"/>
                    <a:pt x="7472426" y="986028"/>
                    <a:pt x="7380224" y="900557"/>
                  </a:cubicBezTo>
                  <a:cubicBezTo>
                    <a:pt x="7414006" y="760984"/>
                    <a:pt x="7330694" y="686689"/>
                    <a:pt x="7254113" y="556133"/>
                  </a:cubicBezTo>
                  <a:cubicBezTo>
                    <a:pt x="7159498" y="601218"/>
                    <a:pt x="7166356" y="531368"/>
                    <a:pt x="7177532" y="486283"/>
                  </a:cubicBezTo>
                  <a:cubicBezTo>
                    <a:pt x="7107682" y="506603"/>
                    <a:pt x="7065010" y="479552"/>
                    <a:pt x="7026656" y="443484"/>
                  </a:cubicBezTo>
                  <a:cubicBezTo>
                    <a:pt x="6891528" y="495300"/>
                    <a:pt x="6767703" y="497459"/>
                    <a:pt x="6659626" y="508762"/>
                  </a:cubicBezTo>
                  <a:cubicBezTo>
                    <a:pt x="6108065" y="567309"/>
                    <a:pt x="5423535" y="715899"/>
                    <a:pt x="4928235" y="740664"/>
                  </a:cubicBezTo>
                  <a:cubicBezTo>
                    <a:pt x="5383022" y="546989"/>
                    <a:pt x="5909818" y="423164"/>
                    <a:pt x="6245352" y="256667"/>
                  </a:cubicBezTo>
                  <a:cubicBezTo>
                    <a:pt x="6256655" y="162052"/>
                    <a:pt x="6254369" y="119380"/>
                    <a:pt x="6247638" y="31496"/>
                  </a:cubicBezTo>
                  <a:cubicBezTo>
                    <a:pt x="5885307" y="0"/>
                    <a:pt x="5329174" y="173355"/>
                    <a:pt x="4813554" y="335407"/>
                  </a:cubicBezTo>
                  <a:cubicBezTo>
                    <a:pt x="3618103" y="711454"/>
                    <a:pt x="2177161" y="1139190"/>
                    <a:pt x="1499489" y="1805686"/>
                  </a:cubicBezTo>
                  <a:cubicBezTo>
                    <a:pt x="1517523" y="1904746"/>
                    <a:pt x="1488186" y="2033143"/>
                    <a:pt x="1562481" y="2118614"/>
                  </a:cubicBezTo>
                  <a:cubicBezTo>
                    <a:pt x="1314831" y="2253742"/>
                    <a:pt x="1031113" y="2375281"/>
                    <a:pt x="790194" y="2514854"/>
                  </a:cubicBezTo>
                  <a:cubicBezTo>
                    <a:pt x="799211" y="2631948"/>
                    <a:pt x="860044" y="2753487"/>
                    <a:pt x="884809" y="2773807"/>
                  </a:cubicBezTo>
                  <a:cubicBezTo>
                    <a:pt x="806069" y="2816606"/>
                    <a:pt x="927608" y="2785110"/>
                    <a:pt x="923036" y="2830068"/>
                  </a:cubicBezTo>
                  <a:cubicBezTo>
                    <a:pt x="889254" y="2845816"/>
                    <a:pt x="911733" y="2884043"/>
                    <a:pt x="862203" y="2895346"/>
                  </a:cubicBezTo>
                  <a:cubicBezTo>
                    <a:pt x="679831" y="2866136"/>
                    <a:pt x="477266" y="3007868"/>
                    <a:pt x="290322" y="3050667"/>
                  </a:cubicBezTo>
                  <a:cubicBezTo>
                    <a:pt x="283591" y="3079877"/>
                    <a:pt x="351155" y="3075432"/>
                    <a:pt x="308356" y="3100197"/>
                  </a:cubicBezTo>
                  <a:cubicBezTo>
                    <a:pt x="184531" y="3129407"/>
                    <a:pt x="171069" y="3194812"/>
                    <a:pt x="47244" y="3224022"/>
                  </a:cubicBezTo>
                  <a:cubicBezTo>
                    <a:pt x="42799" y="3251073"/>
                    <a:pt x="38227" y="3277997"/>
                    <a:pt x="44958" y="3309620"/>
                  </a:cubicBezTo>
                  <a:cubicBezTo>
                    <a:pt x="62992" y="3332099"/>
                    <a:pt x="171069" y="3305175"/>
                    <a:pt x="141732" y="3343402"/>
                  </a:cubicBezTo>
                  <a:cubicBezTo>
                    <a:pt x="76581" y="3365881"/>
                    <a:pt x="0" y="3359150"/>
                    <a:pt x="2286" y="3422142"/>
                  </a:cubicBezTo>
                  <a:cubicBezTo>
                    <a:pt x="38354" y="3462655"/>
                    <a:pt x="112649" y="3435604"/>
                    <a:pt x="132842" y="3500882"/>
                  </a:cubicBezTo>
                  <a:cubicBezTo>
                    <a:pt x="117094" y="3532378"/>
                    <a:pt x="67564" y="3550412"/>
                    <a:pt x="81026" y="3590925"/>
                  </a:cubicBezTo>
                  <a:cubicBezTo>
                    <a:pt x="186817" y="3588639"/>
                    <a:pt x="281432" y="3608959"/>
                    <a:pt x="391668" y="3602228"/>
                  </a:cubicBezTo>
                  <a:cubicBezTo>
                    <a:pt x="357886" y="3620262"/>
                    <a:pt x="418719" y="3660775"/>
                    <a:pt x="508762" y="3642741"/>
                  </a:cubicBezTo>
                  <a:cubicBezTo>
                    <a:pt x="504317" y="3674237"/>
                    <a:pt x="425450" y="3678809"/>
                    <a:pt x="432181" y="3712591"/>
                  </a:cubicBezTo>
                  <a:cubicBezTo>
                    <a:pt x="562737" y="3687826"/>
                    <a:pt x="598805" y="3638296"/>
                    <a:pt x="720344" y="3620262"/>
                  </a:cubicBezTo>
                  <a:cubicBezTo>
                    <a:pt x="639318" y="3685540"/>
                    <a:pt x="535686" y="3786886"/>
                    <a:pt x="434467" y="3809365"/>
                  </a:cubicBezTo>
                  <a:cubicBezTo>
                    <a:pt x="405257" y="3849878"/>
                    <a:pt x="416433" y="3903980"/>
                    <a:pt x="400685" y="3946652"/>
                  </a:cubicBezTo>
                  <a:cubicBezTo>
                    <a:pt x="373634" y="3937635"/>
                    <a:pt x="375920" y="4079494"/>
                    <a:pt x="445770" y="4113276"/>
                  </a:cubicBezTo>
                  <a:cubicBezTo>
                    <a:pt x="533527" y="4090797"/>
                    <a:pt x="731647" y="4101973"/>
                    <a:pt x="860044" y="4129024"/>
                  </a:cubicBezTo>
                  <a:cubicBezTo>
                    <a:pt x="851027" y="4153789"/>
                    <a:pt x="821817" y="4171823"/>
                    <a:pt x="837565" y="4207764"/>
                  </a:cubicBezTo>
                  <a:cubicBezTo>
                    <a:pt x="880364" y="4223512"/>
                    <a:pt x="983869" y="4133469"/>
                    <a:pt x="1026668" y="4167251"/>
                  </a:cubicBezTo>
                  <a:cubicBezTo>
                    <a:pt x="1089660" y="4189730"/>
                    <a:pt x="977138" y="4212336"/>
                    <a:pt x="1008634" y="4257294"/>
                  </a:cubicBezTo>
                  <a:cubicBezTo>
                    <a:pt x="1427353" y="4047871"/>
                    <a:pt x="1762887" y="4009644"/>
                    <a:pt x="2188337" y="3908298"/>
                  </a:cubicBezTo>
                  <a:cubicBezTo>
                    <a:pt x="1713230" y="4115435"/>
                    <a:pt x="1071626" y="4673727"/>
                    <a:pt x="1060323" y="4856099"/>
                  </a:cubicBezTo>
                  <a:cubicBezTo>
                    <a:pt x="1118870" y="4856099"/>
                    <a:pt x="1168400" y="4869561"/>
                    <a:pt x="1222375" y="4880864"/>
                  </a:cubicBezTo>
                  <a:cubicBezTo>
                    <a:pt x="1204341" y="4928108"/>
                    <a:pt x="1177290" y="4973193"/>
                    <a:pt x="1172845" y="5025009"/>
                  </a:cubicBezTo>
                  <a:cubicBezTo>
                    <a:pt x="1202055" y="4973193"/>
                    <a:pt x="1305687" y="4948428"/>
                    <a:pt x="1314704" y="5043043"/>
                  </a:cubicBezTo>
                  <a:cubicBezTo>
                    <a:pt x="1242695" y="5049774"/>
                    <a:pt x="1242695" y="5072253"/>
                    <a:pt x="1242695" y="5126355"/>
                  </a:cubicBezTo>
                  <a:cubicBezTo>
                    <a:pt x="1316990" y="5135372"/>
                    <a:pt x="1431798" y="5070094"/>
                    <a:pt x="1467866" y="5139817"/>
                  </a:cubicBezTo>
                  <a:cubicBezTo>
                    <a:pt x="1420622" y="5169027"/>
                    <a:pt x="1402588" y="5142103"/>
                    <a:pt x="1357503" y="5166868"/>
                  </a:cubicBezTo>
                  <a:cubicBezTo>
                    <a:pt x="1359789" y="5211953"/>
                    <a:pt x="1404747" y="5178171"/>
                    <a:pt x="1420495" y="5200650"/>
                  </a:cubicBezTo>
                  <a:cubicBezTo>
                    <a:pt x="1289939" y="5254625"/>
                    <a:pt x="1296670" y="5274945"/>
                    <a:pt x="1253871" y="5346954"/>
                  </a:cubicBezTo>
                  <a:cubicBezTo>
                    <a:pt x="1217803" y="5288407"/>
                    <a:pt x="1123315" y="5664454"/>
                    <a:pt x="1199896" y="5659882"/>
                  </a:cubicBezTo>
                  <a:cubicBezTo>
                    <a:pt x="1136904" y="5725160"/>
                    <a:pt x="1258443" y="5686933"/>
                    <a:pt x="1287653" y="5711698"/>
                  </a:cubicBezTo>
                  <a:cubicBezTo>
                    <a:pt x="1260602" y="5758942"/>
                    <a:pt x="1321435" y="5772531"/>
                    <a:pt x="1328166" y="5822061"/>
                  </a:cubicBezTo>
                  <a:cubicBezTo>
                    <a:pt x="1361948" y="5831078"/>
                    <a:pt x="1427226" y="5783834"/>
                    <a:pt x="1424940" y="5855843"/>
                  </a:cubicBezTo>
                  <a:cubicBezTo>
                    <a:pt x="1359662" y="5862574"/>
                    <a:pt x="1379855" y="5844540"/>
                    <a:pt x="1334897" y="5889625"/>
                  </a:cubicBezTo>
                  <a:cubicBezTo>
                    <a:pt x="1319149" y="5873877"/>
                    <a:pt x="1285367" y="5858129"/>
                    <a:pt x="1251585" y="5891911"/>
                  </a:cubicBezTo>
                  <a:cubicBezTo>
                    <a:pt x="1276350" y="5939155"/>
                    <a:pt x="1267333" y="5975223"/>
                    <a:pt x="1262888" y="6013450"/>
                  </a:cubicBezTo>
                  <a:cubicBezTo>
                    <a:pt x="1382268" y="5993130"/>
                    <a:pt x="1298956" y="6033770"/>
                    <a:pt x="1409192" y="6042660"/>
                  </a:cubicBezTo>
                  <a:cubicBezTo>
                    <a:pt x="1442974" y="6083173"/>
                    <a:pt x="1393444" y="6094476"/>
                    <a:pt x="1386713" y="6121400"/>
                  </a:cubicBezTo>
                  <a:cubicBezTo>
                    <a:pt x="1602867" y="6128131"/>
                    <a:pt x="1715389" y="6218174"/>
                    <a:pt x="1900047" y="6260973"/>
                  </a:cubicBezTo>
                  <a:cubicBezTo>
                    <a:pt x="1900047" y="6301486"/>
                    <a:pt x="1933829" y="6285738"/>
                    <a:pt x="1938274" y="6317234"/>
                  </a:cubicBezTo>
                  <a:cubicBezTo>
                    <a:pt x="2289556" y="6276721"/>
                    <a:pt x="2521458" y="6314948"/>
                    <a:pt x="2926715" y="6191123"/>
                  </a:cubicBezTo>
                  <a:cubicBezTo>
                    <a:pt x="2877185" y="6146038"/>
                    <a:pt x="2737612" y="6182106"/>
                    <a:pt x="2710561" y="6159627"/>
                  </a:cubicBezTo>
                  <a:cubicBezTo>
                    <a:pt x="2985262" y="6044819"/>
                    <a:pt x="3320669" y="6004306"/>
                    <a:pt x="3649472" y="5939028"/>
                  </a:cubicBezTo>
                  <a:cubicBezTo>
                    <a:pt x="3964686" y="5878195"/>
                    <a:pt x="4275328" y="5898515"/>
                    <a:pt x="4586097" y="5761228"/>
                  </a:cubicBezTo>
                  <a:cubicBezTo>
                    <a:pt x="4660392" y="5790438"/>
                    <a:pt x="4718939" y="5734177"/>
                    <a:pt x="4788789" y="5713984"/>
                  </a:cubicBezTo>
                  <a:cubicBezTo>
                    <a:pt x="5153533" y="5603621"/>
                    <a:pt x="5617337" y="5515864"/>
                    <a:pt x="5977509" y="5486527"/>
                  </a:cubicBezTo>
                  <a:cubicBezTo>
                    <a:pt x="6040501" y="5482082"/>
                    <a:pt x="6112637" y="5446014"/>
                    <a:pt x="6141847" y="5425694"/>
                  </a:cubicBezTo>
                  <a:cubicBezTo>
                    <a:pt x="6258941" y="5443728"/>
                    <a:pt x="6461506" y="5367147"/>
                    <a:pt x="6567424" y="5337937"/>
                  </a:cubicBezTo>
                  <a:cubicBezTo>
                    <a:pt x="6562979" y="5317617"/>
                    <a:pt x="6544945" y="5295138"/>
                    <a:pt x="6565138" y="5283962"/>
                  </a:cubicBezTo>
                  <a:cubicBezTo>
                    <a:pt x="6711442" y="5250180"/>
                    <a:pt x="6918579" y="5214112"/>
                    <a:pt x="7053707" y="5133086"/>
                  </a:cubicBezTo>
                  <a:cubicBezTo>
                    <a:pt x="7035673" y="5124069"/>
                    <a:pt x="6997446" y="5148834"/>
                    <a:pt x="6995160" y="5112766"/>
                  </a:cubicBezTo>
                  <a:cubicBezTo>
                    <a:pt x="7123430" y="5081270"/>
                    <a:pt x="7281037" y="5067681"/>
                    <a:pt x="7402703" y="5018151"/>
                  </a:cubicBezTo>
                  <a:cubicBezTo>
                    <a:pt x="7377938" y="5013706"/>
                    <a:pt x="7350887" y="5013706"/>
                    <a:pt x="7328408" y="5002403"/>
                  </a:cubicBezTo>
                  <a:cubicBezTo>
                    <a:pt x="7479284" y="4887595"/>
                    <a:pt x="7542276" y="4831334"/>
                    <a:pt x="7749413" y="4806569"/>
                  </a:cubicBezTo>
                  <a:cubicBezTo>
                    <a:pt x="7733665" y="4739005"/>
                    <a:pt x="7780909" y="4696206"/>
                    <a:pt x="7886700" y="4671441"/>
                  </a:cubicBezTo>
                  <a:cubicBezTo>
                    <a:pt x="7915910" y="4630928"/>
                    <a:pt x="7825867" y="4646676"/>
                    <a:pt x="7859649" y="4597146"/>
                  </a:cubicBezTo>
                  <a:cubicBezTo>
                    <a:pt x="8235696" y="4547616"/>
                    <a:pt x="8339201" y="4209923"/>
                    <a:pt x="8512556" y="4020820"/>
                  </a:cubicBezTo>
                  <a:cubicBezTo>
                    <a:pt x="8519287" y="4014089"/>
                    <a:pt x="8548624" y="3996055"/>
                    <a:pt x="8553069" y="3991610"/>
                  </a:cubicBezTo>
                  <a:cubicBezTo>
                    <a:pt x="8791702" y="3847465"/>
                    <a:pt x="9086596" y="3827272"/>
                    <a:pt x="9268968" y="3629152"/>
                  </a:cubicBezTo>
                  <a:cubicBezTo>
                    <a:pt x="9338818" y="3478276"/>
                    <a:pt x="9523349" y="3286887"/>
                    <a:pt x="9318498" y="3163062"/>
                  </a:cubicBezTo>
                  <a:cubicBezTo>
                    <a:pt x="9340977" y="3131566"/>
                    <a:pt x="9329801" y="3088767"/>
                    <a:pt x="9307195" y="3041523"/>
                  </a:cubicBezTo>
                  <a:cubicBezTo>
                    <a:pt x="9214866" y="3066288"/>
                    <a:pt x="8789416" y="2982976"/>
                    <a:pt x="8694801" y="2944749"/>
                  </a:cubicBezTo>
                  <a:cubicBezTo>
                    <a:pt x="8715121" y="2897505"/>
                    <a:pt x="8672322" y="2850134"/>
                    <a:pt x="8683498" y="2823210"/>
                  </a:cubicBezTo>
                  <a:cubicBezTo>
                    <a:pt x="8771255" y="2818765"/>
                    <a:pt x="8796020" y="2784983"/>
                    <a:pt x="8847836" y="2764663"/>
                  </a:cubicBezTo>
                  <a:close/>
                </a:path>
              </a:pathLst>
            </a:custGeom>
            <a:blipFill>
              <a:blip r:embed="rId4"/>
              <a:stretch>
                <a:fillRect l="-22" t="-2131" b="-1694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838201" y="647700"/>
            <a:ext cx="2590800" cy="1011610"/>
          </a:xfrm>
          <a:custGeom>
            <a:avLst/>
            <a:gdLst/>
            <a:ahLst/>
            <a:cxnLst/>
            <a:rect l="l" t="t" r="r" b="b"/>
            <a:pathLst>
              <a:path w="2590800" h="1011610">
                <a:moveTo>
                  <a:pt x="0" y="0"/>
                </a:moveTo>
                <a:lnTo>
                  <a:pt x="2590800" y="0"/>
                </a:lnTo>
                <a:lnTo>
                  <a:pt x="2590800" y="1011610"/>
                </a:lnTo>
                <a:lnTo>
                  <a:pt x="0" y="10116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7187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19200" y="838200"/>
            <a:ext cx="2057400" cy="82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7"/>
              </a:lnSpc>
            </a:pPr>
            <a:r>
              <a:rPr lang="en-US" sz="5998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Kaos</a:t>
            </a:r>
          </a:p>
        </p:txBody>
      </p:sp>
      <p:sp>
        <p:nvSpPr>
          <p:cNvPr id="7" name="Freeform 7"/>
          <p:cNvSpPr/>
          <p:nvPr/>
        </p:nvSpPr>
        <p:spPr>
          <a:xfrm>
            <a:off x="16154400" y="3956357"/>
            <a:ext cx="595880" cy="661170"/>
          </a:xfrm>
          <a:custGeom>
            <a:avLst/>
            <a:gdLst/>
            <a:ahLst/>
            <a:cxnLst/>
            <a:rect l="l" t="t" r="r" b="b"/>
            <a:pathLst>
              <a:path w="595880" h="661170">
                <a:moveTo>
                  <a:pt x="0" y="0"/>
                </a:moveTo>
                <a:lnTo>
                  <a:pt x="595880" y="0"/>
                </a:lnTo>
                <a:lnTo>
                  <a:pt x="595880" y="661170"/>
                </a:lnTo>
                <a:lnTo>
                  <a:pt x="0" y="6611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138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10000" y="1049796"/>
            <a:ext cx="12226321" cy="397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32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Dengan digital printing motif baju, kaos bisa lebih bervariasi</a:t>
            </a:r>
          </a:p>
        </p:txBody>
      </p:sp>
      <p:sp>
        <p:nvSpPr>
          <p:cNvPr id="9" name="Freeform 9"/>
          <p:cNvSpPr/>
          <p:nvPr/>
        </p:nvSpPr>
        <p:spPr>
          <a:xfrm>
            <a:off x="952500" y="1965445"/>
            <a:ext cx="2590800" cy="1011610"/>
          </a:xfrm>
          <a:custGeom>
            <a:avLst/>
            <a:gdLst/>
            <a:ahLst/>
            <a:cxnLst/>
            <a:rect l="l" t="t" r="r" b="b"/>
            <a:pathLst>
              <a:path w="2590800" h="1011610">
                <a:moveTo>
                  <a:pt x="0" y="0"/>
                </a:moveTo>
                <a:lnTo>
                  <a:pt x="2590800" y="0"/>
                </a:lnTo>
                <a:lnTo>
                  <a:pt x="2590800" y="1011610"/>
                </a:lnTo>
                <a:lnTo>
                  <a:pt x="0" y="10116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7187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38201" y="3368394"/>
            <a:ext cx="4152900" cy="1011610"/>
          </a:xfrm>
          <a:custGeom>
            <a:avLst/>
            <a:gdLst/>
            <a:ahLst/>
            <a:cxnLst/>
            <a:rect l="l" t="t" r="r" b="b"/>
            <a:pathLst>
              <a:path w="4152900" h="1011610">
                <a:moveTo>
                  <a:pt x="0" y="0"/>
                </a:moveTo>
                <a:lnTo>
                  <a:pt x="4152900" y="0"/>
                </a:lnTo>
                <a:lnTo>
                  <a:pt x="4152900" y="1011610"/>
                </a:lnTo>
                <a:lnTo>
                  <a:pt x="0" y="10116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7225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32941" y="2100415"/>
            <a:ext cx="2057400" cy="82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7"/>
              </a:lnSpc>
            </a:pPr>
            <a:r>
              <a:rPr lang="en-US" sz="5998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Stiker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3687" y="3502892"/>
            <a:ext cx="3962400" cy="82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7"/>
              </a:lnSpc>
            </a:pPr>
            <a:r>
              <a:rPr lang="en-US" sz="5998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Undangan</a:t>
            </a:r>
          </a:p>
        </p:txBody>
      </p:sp>
      <p:sp>
        <p:nvSpPr>
          <p:cNvPr id="13" name="Freeform 13"/>
          <p:cNvSpPr/>
          <p:nvPr/>
        </p:nvSpPr>
        <p:spPr>
          <a:xfrm>
            <a:off x="621699" y="4771343"/>
            <a:ext cx="5448300" cy="1011610"/>
          </a:xfrm>
          <a:custGeom>
            <a:avLst/>
            <a:gdLst/>
            <a:ahLst/>
            <a:cxnLst/>
            <a:rect l="l" t="t" r="r" b="b"/>
            <a:pathLst>
              <a:path w="5448300" h="1011610">
                <a:moveTo>
                  <a:pt x="0" y="0"/>
                </a:moveTo>
                <a:lnTo>
                  <a:pt x="5448300" y="0"/>
                </a:lnTo>
                <a:lnTo>
                  <a:pt x="5448300" y="1011610"/>
                </a:lnTo>
                <a:lnTo>
                  <a:pt x="0" y="10116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21462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21699" y="4809443"/>
            <a:ext cx="6447020" cy="82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7"/>
              </a:lnSpc>
            </a:pPr>
            <a:r>
              <a:rPr lang="en-US" sz="5998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Case Smartphone</a:t>
            </a:r>
          </a:p>
        </p:txBody>
      </p:sp>
      <p:sp>
        <p:nvSpPr>
          <p:cNvPr id="15" name="Freeform 15"/>
          <p:cNvSpPr/>
          <p:nvPr/>
        </p:nvSpPr>
        <p:spPr>
          <a:xfrm>
            <a:off x="496309" y="6276343"/>
            <a:ext cx="5448300" cy="1011610"/>
          </a:xfrm>
          <a:custGeom>
            <a:avLst/>
            <a:gdLst/>
            <a:ahLst/>
            <a:cxnLst/>
            <a:rect l="l" t="t" r="r" b="b"/>
            <a:pathLst>
              <a:path w="5448300" h="1011610">
                <a:moveTo>
                  <a:pt x="0" y="0"/>
                </a:moveTo>
                <a:lnTo>
                  <a:pt x="5448300" y="0"/>
                </a:lnTo>
                <a:lnTo>
                  <a:pt x="5448300" y="1011610"/>
                </a:lnTo>
                <a:lnTo>
                  <a:pt x="0" y="10116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21462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42641" y="6212392"/>
            <a:ext cx="5006416" cy="82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7"/>
              </a:lnSpc>
            </a:pPr>
            <a:r>
              <a:rPr lang="en-US" sz="5998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Media Promosi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847748" y="1866723"/>
            <a:ext cx="10515077" cy="91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Produk siker banyak agamnya seperti stiker kendaraan, kaca, dinding atau untuk hiasan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88095" y="3257412"/>
            <a:ext cx="9189720" cy="91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Undangan cetak maupun digital dengan berbagai jenis dan desain yang menarik sesuai selera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575645" y="4623877"/>
            <a:ext cx="11235021" cy="91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Selain untuk melindungi dari pecah dan kotor case smartphone menambah estetik dan keunikan ponsel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85383" y="6097538"/>
            <a:ext cx="5184779" cy="135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Produk digital printing sebagai  media promosi seperti banner, baliho, spanduk, pamphlet, flyer</a:t>
            </a:r>
          </a:p>
        </p:txBody>
      </p:sp>
      <p:sp>
        <p:nvSpPr>
          <p:cNvPr id="21" name="Freeform 21"/>
          <p:cNvSpPr/>
          <p:nvPr/>
        </p:nvSpPr>
        <p:spPr>
          <a:xfrm>
            <a:off x="398883" y="8154515"/>
            <a:ext cx="4096917" cy="1011610"/>
          </a:xfrm>
          <a:custGeom>
            <a:avLst/>
            <a:gdLst/>
            <a:ahLst/>
            <a:cxnLst/>
            <a:rect l="l" t="t" r="r" b="b"/>
            <a:pathLst>
              <a:path w="4096917" h="1011610">
                <a:moveTo>
                  <a:pt x="0" y="0"/>
                </a:moveTo>
                <a:lnTo>
                  <a:pt x="4096917" y="0"/>
                </a:lnTo>
                <a:lnTo>
                  <a:pt x="4096917" y="1011610"/>
                </a:lnTo>
                <a:lnTo>
                  <a:pt x="0" y="10116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8690"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773392" y="8268815"/>
            <a:ext cx="5006416" cy="82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7"/>
              </a:lnSpc>
            </a:pPr>
            <a:r>
              <a:rPr lang="en-US" sz="5998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Souvenir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732482" y="8056280"/>
            <a:ext cx="6461658" cy="135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Suvenir untuk acara pribadi seperti pernikahan, acara kantor ulang tahun berupa mug, piring, paying, tas dll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98571" y="1028700"/>
            <a:ext cx="8791095" cy="7543709"/>
          </a:xfrm>
          <a:custGeom>
            <a:avLst/>
            <a:gdLst/>
            <a:ahLst/>
            <a:cxnLst/>
            <a:rect l="l" t="t" r="r" b="b"/>
            <a:pathLst>
              <a:path w="8791095" h="7543709">
                <a:moveTo>
                  <a:pt x="0" y="0"/>
                </a:moveTo>
                <a:lnTo>
                  <a:pt x="8791095" y="0"/>
                </a:lnTo>
                <a:lnTo>
                  <a:pt x="8791095" y="7543709"/>
                </a:lnTo>
                <a:lnTo>
                  <a:pt x="0" y="75437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6786385" cy="10865158"/>
          </a:xfrm>
          <a:custGeom>
            <a:avLst/>
            <a:gdLst/>
            <a:ahLst/>
            <a:cxnLst/>
            <a:rect l="l" t="t" r="r" b="b"/>
            <a:pathLst>
              <a:path w="6786385" h="10865158">
                <a:moveTo>
                  <a:pt x="0" y="0"/>
                </a:moveTo>
                <a:lnTo>
                  <a:pt x="6786385" y="0"/>
                </a:lnTo>
                <a:lnTo>
                  <a:pt x="6786385" y="10865158"/>
                </a:lnTo>
                <a:lnTo>
                  <a:pt x="0" y="108651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792129" y="8842083"/>
            <a:ext cx="12996639" cy="870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7"/>
              </a:lnSpc>
            </a:pPr>
            <a:r>
              <a:rPr lang="en-US" sz="5998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Contoh Kebutuhan Dana Digital Printing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439</Words>
  <Application>Microsoft Office PowerPoint</Application>
  <PresentationFormat>Custom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Lilita One</vt:lpstr>
      <vt:lpstr>Bree Serif</vt:lpstr>
      <vt:lpstr>Calibri</vt:lpstr>
      <vt:lpstr>Poppins</vt:lpstr>
      <vt:lpstr>Arial</vt:lpstr>
      <vt:lpstr>Arimo Bold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P9 - MENILAI KEBUTUHAN USAHA.pptx</dc:title>
  <cp:lastModifiedBy>Ey_Coss</cp:lastModifiedBy>
  <cp:revision>4</cp:revision>
  <dcterms:created xsi:type="dcterms:W3CDTF">2006-08-16T00:00:00Z</dcterms:created>
  <dcterms:modified xsi:type="dcterms:W3CDTF">2024-10-01T12:13:03Z</dcterms:modified>
  <dc:identifier>DAGPfUqAAgI</dc:identifier>
</cp:coreProperties>
</file>