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86" r:id="rId13"/>
    <p:sldId id="268" r:id="rId14"/>
    <p:sldId id="269" r:id="rId15"/>
    <p:sldId id="270" r:id="rId16"/>
    <p:sldId id="273" r:id="rId17"/>
    <p:sldId id="280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A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044F1B-034B-4F1A-A560-57C03111D8CD}" type="doc">
      <dgm:prSet loTypeId="urn:microsoft.com/office/officeart/2005/8/layout/radial3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CD8D168-FBB9-446B-AF8A-E7EAF40ED923}">
      <dgm:prSet phldrT="[Text]"/>
      <dgm:spPr/>
      <dgm:t>
        <a:bodyPr/>
        <a:lstStyle/>
        <a:p>
          <a:r>
            <a:rPr lang="en-US" dirty="0" err="1" smtClean="0"/>
            <a:t>suatu</a:t>
          </a:r>
          <a:r>
            <a:rPr lang="en-US" dirty="0" smtClean="0"/>
            <a:t> </a:t>
          </a:r>
          <a:r>
            <a:rPr lang="en-US" dirty="0" err="1" smtClean="0"/>
            <a:t>tindakan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prosedr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r>
            <a:rPr lang="en-US" dirty="0" smtClean="0"/>
            <a:t> </a:t>
          </a:r>
          <a:r>
            <a:rPr lang="en-US" dirty="0" err="1" smtClean="0"/>
            <a:t>khusu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mengambil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/</a:t>
          </a:r>
          <a:r>
            <a:rPr lang="en-US" dirty="0" err="1" smtClean="0"/>
            <a:t>sampel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penderita</a:t>
          </a:r>
          <a:r>
            <a:rPr lang="en-US" dirty="0" smtClean="0"/>
            <a:t>, </a:t>
          </a:r>
          <a:r>
            <a:rPr lang="en-US" dirty="0" err="1" smtClean="0"/>
            <a:t>berupa</a:t>
          </a:r>
          <a:r>
            <a:rPr lang="en-US" dirty="0" smtClean="0"/>
            <a:t> ;</a:t>
          </a:r>
          <a:endParaRPr lang="en-US" dirty="0"/>
        </a:p>
      </dgm:t>
    </dgm:pt>
    <dgm:pt modelId="{A6538118-566D-43DB-8739-D4AF6C0C56A9}" type="parTrans" cxnId="{1AB627F5-5CE2-405A-8FB2-BFB63703128F}">
      <dgm:prSet/>
      <dgm:spPr/>
      <dgm:t>
        <a:bodyPr/>
        <a:lstStyle/>
        <a:p>
          <a:endParaRPr lang="en-US"/>
        </a:p>
      </dgm:t>
    </dgm:pt>
    <dgm:pt modelId="{61A56E8D-B06F-4BE5-9411-AFE6E8B5C55F}" type="sibTrans" cxnId="{1AB627F5-5CE2-405A-8FB2-BFB63703128F}">
      <dgm:prSet/>
      <dgm:spPr/>
      <dgm:t>
        <a:bodyPr/>
        <a:lstStyle/>
        <a:p>
          <a:endParaRPr lang="en-US"/>
        </a:p>
      </dgm:t>
    </dgm:pt>
    <dgm:pt modelId="{24F3390E-652C-44C7-8915-EC1E07D5BAF1}">
      <dgm:prSet phldrT="[Text]"/>
      <dgm:spPr/>
      <dgm:t>
        <a:bodyPr/>
        <a:lstStyle/>
        <a:p>
          <a:r>
            <a:rPr lang="en-US" dirty="0" err="1" smtClean="0"/>
            <a:t>Darah</a:t>
          </a:r>
          <a:endParaRPr lang="en-US" dirty="0"/>
        </a:p>
      </dgm:t>
    </dgm:pt>
    <dgm:pt modelId="{797FBAFB-2B5A-4188-BDD4-0A3D78B2EE41}" type="parTrans" cxnId="{E2D17B4D-72F5-408E-8117-6A47D336E139}">
      <dgm:prSet/>
      <dgm:spPr/>
      <dgm:t>
        <a:bodyPr/>
        <a:lstStyle/>
        <a:p>
          <a:endParaRPr lang="en-US"/>
        </a:p>
      </dgm:t>
    </dgm:pt>
    <dgm:pt modelId="{19D3AC37-D317-49D9-8C89-816253667157}" type="sibTrans" cxnId="{E2D17B4D-72F5-408E-8117-6A47D336E139}">
      <dgm:prSet/>
      <dgm:spPr/>
      <dgm:t>
        <a:bodyPr/>
        <a:lstStyle/>
        <a:p>
          <a:endParaRPr lang="en-US"/>
        </a:p>
      </dgm:t>
    </dgm:pt>
    <dgm:pt modelId="{96EAF232-9EDA-4DDB-8347-C10BB062E1AD}">
      <dgm:prSet phldrT="[Text]"/>
      <dgm:spPr/>
      <dgm:t>
        <a:bodyPr/>
        <a:lstStyle/>
        <a:p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Biopsi</a:t>
          </a:r>
          <a:endParaRPr lang="en-US" dirty="0"/>
        </a:p>
      </dgm:t>
    </dgm:pt>
    <dgm:pt modelId="{C7927060-454A-4FCB-B937-753B77EA37BB}" type="parTrans" cxnId="{4F7D3BD8-59C1-40C0-9956-FC5411682B13}">
      <dgm:prSet/>
      <dgm:spPr/>
      <dgm:t>
        <a:bodyPr/>
        <a:lstStyle/>
        <a:p>
          <a:endParaRPr lang="en-US"/>
        </a:p>
      </dgm:t>
    </dgm:pt>
    <dgm:pt modelId="{73D90746-4826-466C-A7A9-F5987A0A889E}" type="sibTrans" cxnId="{4F7D3BD8-59C1-40C0-9956-FC5411682B13}">
      <dgm:prSet/>
      <dgm:spPr/>
      <dgm:t>
        <a:bodyPr/>
        <a:lstStyle/>
        <a:p>
          <a:endParaRPr lang="en-US"/>
        </a:p>
      </dgm:t>
    </dgm:pt>
    <dgm:pt modelId="{836FC036-91D1-450C-AE16-61F11AE8A591}">
      <dgm:prSet phldrT="[Text]"/>
      <dgm:spPr/>
      <dgm:t>
        <a:bodyPr/>
        <a:lstStyle/>
        <a:p>
          <a:r>
            <a:rPr lang="en-US" dirty="0" err="1" smtClean="0"/>
            <a:t>Dahak</a:t>
          </a:r>
          <a:endParaRPr lang="en-US" dirty="0"/>
        </a:p>
      </dgm:t>
    </dgm:pt>
    <dgm:pt modelId="{E0D1279F-45E8-4342-AA9D-91084B6AA046}" type="parTrans" cxnId="{3B5D9488-6FCE-4883-8F62-0A5DA8CE1F68}">
      <dgm:prSet/>
      <dgm:spPr/>
      <dgm:t>
        <a:bodyPr/>
        <a:lstStyle/>
        <a:p>
          <a:endParaRPr lang="en-US"/>
        </a:p>
      </dgm:t>
    </dgm:pt>
    <dgm:pt modelId="{19CEA5B0-4CFD-49A6-9F49-4C5C5564BB9C}" type="sibTrans" cxnId="{3B5D9488-6FCE-4883-8F62-0A5DA8CE1F68}">
      <dgm:prSet/>
      <dgm:spPr/>
      <dgm:t>
        <a:bodyPr/>
        <a:lstStyle/>
        <a:p>
          <a:endParaRPr lang="en-US"/>
        </a:p>
      </dgm:t>
    </dgm:pt>
    <dgm:pt modelId="{AF0290A8-8356-4598-9CC3-2D2638919C11}">
      <dgm:prSet phldrT="[Text]"/>
      <dgm:spPr/>
      <dgm:t>
        <a:bodyPr/>
        <a:lstStyle/>
        <a:p>
          <a:r>
            <a:rPr lang="en-US" dirty="0" smtClean="0"/>
            <a:t>Urine</a:t>
          </a:r>
          <a:endParaRPr lang="en-US" dirty="0"/>
        </a:p>
      </dgm:t>
    </dgm:pt>
    <dgm:pt modelId="{2E6374F0-A630-4E50-8C0D-7D51990759F1}" type="parTrans" cxnId="{F78D0968-E26F-41FB-9589-20C61F88AA4F}">
      <dgm:prSet/>
      <dgm:spPr/>
      <dgm:t>
        <a:bodyPr/>
        <a:lstStyle/>
        <a:p>
          <a:endParaRPr lang="en-US"/>
        </a:p>
      </dgm:t>
    </dgm:pt>
    <dgm:pt modelId="{304C691F-F66F-4931-912E-A0EB2CB41374}" type="sibTrans" cxnId="{F78D0968-E26F-41FB-9589-20C61F88AA4F}">
      <dgm:prSet/>
      <dgm:spPr/>
      <dgm:t>
        <a:bodyPr/>
        <a:lstStyle/>
        <a:p>
          <a:endParaRPr lang="en-US"/>
        </a:p>
      </dgm:t>
    </dgm:pt>
    <dgm:pt modelId="{38E705E4-06F0-42E5-8334-3C778F6605ED}" type="pres">
      <dgm:prSet presAssocID="{38044F1B-034B-4F1A-A560-57C03111D8C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242341-4FA2-458E-B50D-BF189F74DF06}" type="pres">
      <dgm:prSet presAssocID="{38044F1B-034B-4F1A-A560-57C03111D8CD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CEEAC6EC-7202-465B-8C3D-7F2A3C4FC4DB}" type="pres">
      <dgm:prSet presAssocID="{BCD8D168-FBB9-446B-AF8A-E7EAF40ED923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5CF58A48-7686-4B32-9316-FB8B2F76D22A}" type="pres">
      <dgm:prSet presAssocID="{24F3390E-652C-44C7-8915-EC1E07D5BAF1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262E2-AEC8-42B4-B07B-3320ED70FB33}" type="pres">
      <dgm:prSet presAssocID="{96EAF232-9EDA-4DDB-8347-C10BB062E1AD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2B722F-33E6-4E21-9E4A-56D93B1C7F9F}" type="pres">
      <dgm:prSet presAssocID="{836FC036-91D1-450C-AE16-61F11AE8A591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3DA45B-5443-4835-8EA4-B9B363D4271F}" type="pres">
      <dgm:prSet presAssocID="{AF0290A8-8356-4598-9CC3-2D2638919C11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CD25A4-1380-433A-A976-A6964C569F29}" type="presOf" srcId="{BCD8D168-FBB9-446B-AF8A-E7EAF40ED923}" destId="{CEEAC6EC-7202-465B-8C3D-7F2A3C4FC4DB}" srcOrd="0" destOrd="0" presId="urn:microsoft.com/office/officeart/2005/8/layout/radial3"/>
    <dgm:cxn modelId="{ABC582DE-11F4-4F7D-AD18-2A99722E9069}" type="presOf" srcId="{24F3390E-652C-44C7-8915-EC1E07D5BAF1}" destId="{5CF58A48-7686-4B32-9316-FB8B2F76D22A}" srcOrd="0" destOrd="0" presId="urn:microsoft.com/office/officeart/2005/8/layout/radial3"/>
    <dgm:cxn modelId="{3B5D9488-6FCE-4883-8F62-0A5DA8CE1F68}" srcId="{BCD8D168-FBB9-446B-AF8A-E7EAF40ED923}" destId="{836FC036-91D1-450C-AE16-61F11AE8A591}" srcOrd="2" destOrd="0" parTransId="{E0D1279F-45E8-4342-AA9D-91084B6AA046}" sibTransId="{19CEA5B0-4CFD-49A6-9F49-4C5C5564BB9C}"/>
    <dgm:cxn modelId="{7DD9E354-81B5-4F97-BEF7-AF8A23CA9161}" type="presOf" srcId="{AF0290A8-8356-4598-9CC3-2D2638919C11}" destId="{773DA45B-5443-4835-8EA4-B9B363D4271F}" srcOrd="0" destOrd="0" presId="urn:microsoft.com/office/officeart/2005/8/layout/radial3"/>
    <dgm:cxn modelId="{9B5A66EF-777B-4810-B54C-F3B68E3B5F51}" type="presOf" srcId="{96EAF232-9EDA-4DDB-8347-C10BB062E1AD}" destId="{0C7262E2-AEC8-42B4-B07B-3320ED70FB33}" srcOrd="0" destOrd="0" presId="urn:microsoft.com/office/officeart/2005/8/layout/radial3"/>
    <dgm:cxn modelId="{00C9B835-A8D4-4E9F-9486-5B1D6EC354BF}" type="presOf" srcId="{836FC036-91D1-450C-AE16-61F11AE8A591}" destId="{992B722F-33E6-4E21-9E4A-56D93B1C7F9F}" srcOrd="0" destOrd="0" presId="urn:microsoft.com/office/officeart/2005/8/layout/radial3"/>
    <dgm:cxn modelId="{0E4B6ABA-675D-4DDF-9385-3631755C746B}" type="presOf" srcId="{38044F1B-034B-4F1A-A560-57C03111D8CD}" destId="{38E705E4-06F0-42E5-8334-3C778F6605ED}" srcOrd="0" destOrd="0" presId="urn:microsoft.com/office/officeart/2005/8/layout/radial3"/>
    <dgm:cxn modelId="{E2D17B4D-72F5-408E-8117-6A47D336E139}" srcId="{BCD8D168-FBB9-446B-AF8A-E7EAF40ED923}" destId="{24F3390E-652C-44C7-8915-EC1E07D5BAF1}" srcOrd="0" destOrd="0" parTransId="{797FBAFB-2B5A-4188-BDD4-0A3D78B2EE41}" sibTransId="{19D3AC37-D317-49D9-8C89-816253667157}"/>
    <dgm:cxn modelId="{4F7D3BD8-59C1-40C0-9956-FC5411682B13}" srcId="{BCD8D168-FBB9-446B-AF8A-E7EAF40ED923}" destId="{96EAF232-9EDA-4DDB-8347-C10BB062E1AD}" srcOrd="1" destOrd="0" parTransId="{C7927060-454A-4FCB-B937-753B77EA37BB}" sibTransId="{73D90746-4826-466C-A7A9-F5987A0A889E}"/>
    <dgm:cxn modelId="{1AB627F5-5CE2-405A-8FB2-BFB63703128F}" srcId="{38044F1B-034B-4F1A-A560-57C03111D8CD}" destId="{BCD8D168-FBB9-446B-AF8A-E7EAF40ED923}" srcOrd="0" destOrd="0" parTransId="{A6538118-566D-43DB-8739-D4AF6C0C56A9}" sibTransId="{61A56E8D-B06F-4BE5-9411-AFE6E8B5C55F}"/>
    <dgm:cxn modelId="{F78D0968-E26F-41FB-9589-20C61F88AA4F}" srcId="{BCD8D168-FBB9-446B-AF8A-E7EAF40ED923}" destId="{AF0290A8-8356-4598-9CC3-2D2638919C11}" srcOrd="3" destOrd="0" parTransId="{2E6374F0-A630-4E50-8C0D-7D51990759F1}" sibTransId="{304C691F-F66F-4931-912E-A0EB2CB41374}"/>
    <dgm:cxn modelId="{90595FDC-64DA-4B6E-8633-372044ED167B}" type="presParOf" srcId="{38E705E4-06F0-42E5-8334-3C778F6605ED}" destId="{7C242341-4FA2-458E-B50D-BF189F74DF06}" srcOrd="0" destOrd="0" presId="urn:microsoft.com/office/officeart/2005/8/layout/radial3"/>
    <dgm:cxn modelId="{8657E2E5-28C9-4061-9361-D09C4EDB8A62}" type="presParOf" srcId="{7C242341-4FA2-458E-B50D-BF189F74DF06}" destId="{CEEAC6EC-7202-465B-8C3D-7F2A3C4FC4DB}" srcOrd="0" destOrd="0" presId="urn:microsoft.com/office/officeart/2005/8/layout/radial3"/>
    <dgm:cxn modelId="{A560C371-98A3-4652-B856-253953D859A0}" type="presParOf" srcId="{7C242341-4FA2-458E-B50D-BF189F74DF06}" destId="{5CF58A48-7686-4B32-9316-FB8B2F76D22A}" srcOrd="1" destOrd="0" presId="urn:microsoft.com/office/officeart/2005/8/layout/radial3"/>
    <dgm:cxn modelId="{E82BF114-8DC5-42FC-85CA-2B57A46FD690}" type="presParOf" srcId="{7C242341-4FA2-458E-B50D-BF189F74DF06}" destId="{0C7262E2-AEC8-42B4-B07B-3320ED70FB33}" srcOrd="2" destOrd="0" presId="urn:microsoft.com/office/officeart/2005/8/layout/radial3"/>
    <dgm:cxn modelId="{62B90F49-9840-48B7-B05E-78303928A531}" type="presParOf" srcId="{7C242341-4FA2-458E-B50D-BF189F74DF06}" destId="{992B722F-33E6-4E21-9E4A-56D93B1C7F9F}" srcOrd="3" destOrd="0" presId="urn:microsoft.com/office/officeart/2005/8/layout/radial3"/>
    <dgm:cxn modelId="{DE00B9E4-6B2A-4DFC-BE71-BB4A9ABF8CE6}" type="presParOf" srcId="{7C242341-4FA2-458E-B50D-BF189F74DF06}" destId="{773DA45B-5443-4835-8EA4-B9B363D4271F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A82FD6-E890-43FC-89FB-010E82CCCBA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192F7F-8BBF-497D-B9CD-08223013884E}">
      <dgm:prSet phldrT="[Text]"/>
      <dgm:spPr/>
      <dgm:t>
        <a:bodyPr/>
        <a:lstStyle/>
        <a:p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Kehamilan</a:t>
          </a:r>
          <a:r>
            <a:rPr lang="en-US" dirty="0" smtClean="0"/>
            <a:t> Trimester I</a:t>
          </a:r>
          <a:endParaRPr lang="en-US" dirty="0"/>
        </a:p>
      </dgm:t>
    </dgm:pt>
    <dgm:pt modelId="{25843939-FF12-431E-BFE4-EE25E386CB67}" type="parTrans" cxnId="{5B8CFE32-BA43-475B-A219-E1EB303EF938}">
      <dgm:prSet/>
      <dgm:spPr/>
      <dgm:t>
        <a:bodyPr/>
        <a:lstStyle/>
        <a:p>
          <a:endParaRPr lang="en-US"/>
        </a:p>
      </dgm:t>
    </dgm:pt>
    <dgm:pt modelId="{2502BD79-D16D-432C-9387-8B597CD08A28}" type="sibTrans" cxnId="{5B8CFE32-BA43-475B-A219-E1EB303EF938}">
      <dgm:prSet/>
      <dgm:spPr/>
      <dgm:t>
        <a:bodyPr/>
        <a:lstStyle/>
        <a:p>
          <a:endParaRPr lang="en-US"/>
        </a:p>
      </dgm:t>
    </dgm:pt>
    <dgm:pt modelId="{15A21BD9-18FD-401F-9436-FE8909525A28}">
      <dgm:prSet phldrT="[Text]"/>
      <dgm:spPr/>
      <dgm:t>
        <a:bodyPr/>
        <a:lstStyle/>
        <a:p>
          <a:r>
            <a:rPr lang="en-US" dirty="0" err="1" smtClean="0"/>
            <a:t>Kandung</a:t>
          </a:r>
          <a:r>
            <a:rPr lang="en-US" dirty="0" smtClean="0"/>
            <a:t> </a:t>
          </a:r>
          <a:r>
            <a:rPr lang="en-US" dirty="0" err="1" smtClean="0"/>
            <a:t>Kemih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penuh</a:t>
          </a:r>
          <a:r>
            <a:rPr lang="en-US" dirty="0" smtClean="0"/>
            <a:t> (</a:t>
          </a:r>
          <a:r>
            <a:rPr lang="en-US" dirty="0" err="1" smtClean="0"/>
            <a:t>Transabdominal</a:t>
          </a:r>
          <a:r>
            <a:rPr lang="en-US" dirty="0" smtClean="0"/>
            <a:t>)</a:t>
          </a:r>
          <a:endParaRPr lang="en-US" dirty="0"/>
        </a:p>
      </dgm:t>
    </dgm:pt>
    <dgm:pt modelId="{1775ED34-9419-40FF-915A-598CFF9C0F5F}" type="parTrans" cxnId="{6CD4F1C9-56EF-4118-9BE0-99969B42EF4B}">
      <dgm:prSet/>
      <dgm:spPr/>
      <dgm:t>
        <a:bodyPr/>
        <a:lstStyle/>
        <a:p>
          <a:endParaRPr lang="en-US"/>
        </a:p>
      </dgm:t>
    </dgm:pt>
    <dgm:pt modelId="{7E6592DE-CBFE-4B5A-91A3-650BA2A3B746}" type="sibTrans" cxnId="{6CD4F1C9-56EF-4118-9BE0-99969B42EF4B}">
      <dgm:prSet/>
      <dgm:spPr/>
      <dgm:t>
        <a:bodyPr/>
        <a:lstStyle/>
        <a:p>
          <a:endParaRPr lang="en-US"/>
        </a:p>
      </dgm:t>
    </dgm:pt>
    <dgm:pt modelId="{A59C0E65-169F-48A3-B550-6E0783A1A094}">
      <dgm:prSet phldrT="[Text]"/>
      <dgm:spPr/>
      <dgm:t>
        <a:bodyPr/>
        <a:lstStyle/>
        <a:p>
          <a:r>
            <a:rPr lang="en-US" dirty="0" err="1" smtClean="0"/>
            <a:t>Kandung</a:t>
          </a:r>
          <a:r>
            <a:rPr lang="en-US" dirty="0" smtClean="0"/>
            <a:t> </a:t>
          </a:r>
          <a:r>
            <a:rPr lang="en-US" dirty="0" err="1" smtClean="0"/>
            <a:t>Kemih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kosong</a:t>
          </a:r>
          <a:r>
            <a:rPr lang="en-US" dirty="0" smtClean="0"/>
            <a:t>  (</a:t>
          </a:r>
          <a:r>
            <a:rPr lang="en-US" dirty="0" err="1" smtClean="0"/>
            <a:t>transvaginal</a:t>
          </a:r>
          <a:r>
            <a:rPr lang="en-US" dirty="0" smtClean="0"/>
            <a:t>)</a:t>
          </a:r>
          <a:endParaRPr lang="en-US" dirty="0"/>
        </a:p>
      </dgm:t>
    </dgm:pt>
    <dgm:pt modelId="{514D0419-C20E-4F85-AA1C-CCC1263CFE84}" type="parTrans" cxnId="{9CFE5D84-D067-4ECD-96E7-751399B223F8}">
      <dgm:prSet/>
      <dgm:spPr/>
      <dgm:t>
        <a:bodyPr/>
        <a:lstStyle/>
        <a:p>
          <a:endParaRPr lang="en-US"/>
        </a:p>
      </dgm:t>
    </dgm:pt>
    <dgm:pt modelId="{C4AD5AE1-1275-4035-BE96-20E71F18A700}" type="sibTrans" cxnId="{9CFE5D84-D067-4ECD-96E7-751399B223F8}">
      <dgm:prSet/>
      <dgm:spPr/>
      <dgm:t>
        <a:bodyPr/>
        <a:lstStyle/>
        <a:p>
          <a:endParaRPr lang="en-US"/>
        </a:p>
      </dgm:t>
    </dgm:pt>
    <dgm:pt modelId="{46202354-C290-4064-AF29-8E8F7F900EFE}">
      <dgm:prSet phldrT="[Text]"/>
      <dgm:spPr/>
      <dgm:t>
        <a:bodyPr/>
        <a:lstStyle/>
        <a:p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Kehamilan</a:t>
          </a:r>
          <a:r>
            <a:rPr lang="en-US" dirty="0" smtClean="0"/>
            <a:t> Trimester II</a:t>
          </a:r>
          <a:endParaRPr lang="en-US" dirty="0"/>
        </a:p>
      </dgm:t>
    </dgm:pt>
    <dgm:pt modelId="{8DE58DBE-80C3-4AFA-9578-AC228F8C6BD0}" type="parTrans" cxnId="{56ED3B66-1251-49C7-80FD-2530632C5E00}">
      <dgm:prSet/>
      <dgm:spPr/>
      <dgm:t>
        <a:bodyPr/>
        <a:lstStyle/>
        <a:p>
          <a:endParaRPr lang="en-US"/>
        </a:p>
      </dgm:t>
    </dgm:pt>
    <dgm:pt modelId="{55B46703-700C-460B-9146-85062B6801D6}" type="sibTrans" cxnId="{56ED3B66-1251-49C7-80FD-2530632C5E00}">
      <dgm:prSet/>
      <dgm:spPr/>
      <dgm:t>
        <a:bodyPr/>
        <a:lstStyle/>
        <a:p>
          <a:endParaRPr lang="en-US"/>
        </a:p>
      </dgm:t>
    </dgm:pt>
    <dgm:pt modelId="{89DD2BBD-F43A-4015-AC7C-00FD4FABB19C}">
      <dgm:prSet phldrT="[Text]"/>
      <dgm:spPr/>
      <dgm:t>
        <a:bodyPr/>
        <a:lstStyle/>
        <a:p>
          <a:r>
            <a:rPr lang="en-US" dirty="0" err="1" smtClean="0"/>
            <a:t>Kandung</a:t>
          </a:r>
          <a:r>
            <a:rPr lang="en-US" dirty="0" smtClean="0"/>
            <a:t> </a:t>
          </a:r>
          <a:r>
            <a:rPr lang="en-US" dirty="0" err="1" smtClean="0"/>
            <a:t>kemih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boleh</a:t>
          </a:r>
          <a:r>
            <a:rPr lang="en-US" dirty="0" smtClean="0"/>
            <a:t> </a:t>
          </a:r>
          <a:r>
            <a:rPr lang="en-US" dirty="0" err="1" smtClean="0"/>
            <a:t>terisi</a:t>
          </a:r>
          <a:endParaRPr lang="en-US" dirty="0"/>
        </a:p>
      </dgm:t>
    </dgm:pt>
    <dgm:pt modelId="{21F177B3-7487-408F-921C-304CF4703FA2}" type="parTrans" cxnId="{E26CCABD-88D6-4E20-B1C5-53CB2810F238}">
      <dgm:prSet/>
      <dgm:spPr/>
      <dgm:t>
        <a:bodyPr/>
        <a:lstStyle/>
        <a:p>
          <a:endParaRPr lang="en-US"/>
        </a:p>
      </dgm:t>
    </dgm:pt>
    <dgm:pt modelId="{D1293C15-54C6-4B12-A4CB-F408C776B406}" type="sibTrans" cxnId="{E26CCABD-88D6-4E20-B1C5-53CB2810F238}">
      <dgm:prSet/>
      <dgm:spPr/>
      <dgm:t>
        <a:bodyPr/>
        <a:lstStyle/>
        <a:p>
          <a:endParaRPr lang="en-US"/>
        </a:p>
      </dgm:t>
    </dgm:pt>
    <dgm:pt modelId="{186C7005-2FA7-4CAB-9F65-E68C19A57944}">
      <dgm:prSet phldrT="[Text]"/>
      <dgm:spPr/>
      <dgm:t>
        <a:bodyPr/>
        <a:lstStyle/>
        <a:p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klien</a:t>
          </a:r>
          <a:r>
            <a:rPr lang="en-US" dirty="0" smtClean="0"/>
            <a:t> </a:t>
          </a:r>
          <a:r>
            <a:rPr lang="en-US" dirty="0" err="1" smtClean="0"/>
            <a:t>terlentang</a:t>
          </a:r>
          <a:endParaRPr lang="en-US" dirty="0"/>
        </a:p>
      </dgm:t>
    </dgm:pt>
    <dgm:pt modelId="{8922EA8F-8D3C-4708-A9A9-F74E3D6DA083}" type="parTrans" cxnId="{CEBEEE1E-FA25-4568-B653-43E9F2E23822}">
      <dgm:prSet/>
      <dgm:spPr/>
      <dgm:t>
        <a:bodyPr/>
        <a:lstStyle/>
        <a:p>
          <a:endParaRPr lang="en-US"/>
        </a:p>
      </dgm:t>
    </dgm:pt>
    <dgm:pt modelId="{73D2741E-CA61-460B-821F-DD0336EB47B0}" type="sibTrans" cxnId="{CEBEEE1E-FA25-4568-B653-43E9F2E23822}">
      <dgm:prSet/>
      <dgm:spPr/>
      <dgm:t>
        <a:bodyPr/>
        <a:lstStyle/>
        <a:p>
          <a:endParaRPr lang="en-US"/>
        </a:p>
      </dgm:t>
    </dgm:pt>
    <dgm:pt modelId="{9FFE823C-E130-40F1-ADFF-3DE23E162119}">
      <dgm:prSet phldrT="[Text]"/>
      <dgm:spPr/>
      <dgm:t>
        <a:bodyPr/>
        <a:lstStyle/>
        <a:p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Pasien</a:t>
          </a:r>
          <a:r>
            <a:rPr lang="en-US" dirty="0" smtClean="0"/>
            <a:t> </a:t>
          </a:r>
          <a:r>
            <a:rPr lang="en-US" dirty="0" err="1" smtClean="0"/>
            <a:t>terlentang</a:t>
          </a:r>
          <a:r>
            <a:rPr lang="en-US" dirty="0" smtClean="0"/>
            <a:t> (</a:t>
          </a:r>
          <a:r>
            <a:rPr lang="en-US" dirty="0" err="1" smtClean="0"/>
            <a:t>transabdominal</a:t>
          </a:r>
          <a:r>
            <a:rPr lang="en-US" dirty="0" smtClean="0"/>
            <a:t>)</a:t>
          </a:r>
          <a:endParaRPr lang="en-US" dirty="0"/>
        </a:p>
      </dgm:t>
    </dgm:pt>
    <dgm:pt modelId="{485CA6A5-BB52-4A98-8BC5-764DDC4E24BC}" type="parTrans" cxnId="{AF78BE15-14FF-4F9B-80C1-CC9DD7B5D30F}">
      <dgm:prSet/>
      <dgm:spPr/>
      <dgm:t>
        <a:bodyPr/>
        <a:lstStyle/>
        <a:p>
          <a:endParaRPr lang="en-US"/>
        </a:p>
      </dgm:t>
    </dgm:pt>
    <dgm:pt modelId="{6497189F-AF5A-4A5A-948B-605D0F56A390}" type="sibTrans" cxnId="{AF78BE15-14FF-4F9B-80C1-CC9DD7B5D30F}">
      <dgm:prSet/>
      <dgm:spPr/>
      <dgm:t>
        <a:bodyPr/>
        <a:lstStyle/>
        <a:p>
          <a:endParaRPr lang="en-US"/>
        </a:p>
      </dgm:t>
    </dgm:pt>
    <dgm:pt modelId="{63A7CFA9-52A8-4FA8-BF8F-9B29BB819616}">
      <dgm:prSet phldrT="[Text]"/>
      <dgm:spPr/>
      <dgm:t>
        <a:bodyPr/>
        <a:lstStyle/>
        <a:p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Pasien</a:t>
          </a:r>
          <a:r>
            <a:rPr lang="en-US" dirty="0" smtClean="0"/>
            <a:t> </a:t>
          </a:r>
          <a:r>
            <a:rPr lang="en-US" dirty="0" err="1" smtClean="0"/>
            <a:t>Litotomi</a:t>
          </a:r>
          <a:r>
            <a:rPr lang="en-US" dirty="0" smtClean="0"/>
            <a:t>(</a:t>
          </a:r>
          <a:r>
            <a:rPr lang="en-US" dirty="0" err="1" smtClean="0"/>
            <a:t>Transvaginal</a:t>
          </a:r>
          <a:r>
            <a:rPr lang="en-US" dirty="0" smtClean="0"/>
            <a:t>)</a:t>
          </a:r>
          <a:endParaRPr lang="en-US" dirty="0"/>
        </a:p>
      </dgm:t>
    </dgm:pt>
    <dgm:pt modelId="{B0C56AE6-9D21-418E-8823-A127DE6EA11C}" type="parTrans" cxnId="{FBFC2D20-2250-4699-B6C2-49F114E8A29F}">
      <dgm:prSet/>
      <dgm:spPr/>
      <dgm:t>
        <a:bodyPr/>
        <a:lstStyle/>
        <a:p>
          <a:endParaRPr lang="en-US"/>
        </a:p>
      </dgm:t>
    </dgm:pt>
    <dgm:pt modelId="{DDAB75C8-DCA8-4A63-A820-18C0EBFDA0D5}" type="sibTrans" cxnId="{FBFC2D20-2250-4699-B6C2-49F114E8A29F}">
      <dgm:prSet/>
      <dgm:spPr/>
      <dgm:t>
        <a:bodyPr/>
        <a:lstStyle/>
        <a:p>
          <a:endParaRPr lang="en-US"/>
        </a:p>
      </dgm:t>
    </dgm:pt>
    <dgm:pt modelId="{9E1A2490-D536-4EE7-A5A3-E35D8792703D}" type="pres">
      <dgm:prSet presAssocID="{4EA82FD6-E890-43FC-89FB-010E82CCCBA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D4605D9-DC4D-433D-838B-AA0FB723B157}" type="pres">
      <dgm:prSet presAssocID="{C7192F7F-8BBF-497D-B9CD-08223013884E}" presName="root" presStyleCnt="0"/>
      <dgm:spPr/>
    </dgm:pt>
    <dgm:pt modelId="{B6C0F0DF-1600-494A-A84B-0E29B71C273D}" type="pres">
      <dgm:prSet presAssocID="{C7192F7F-8BBF-497D-B9CD-08223013884E}" presName="rootComposite" presStyleCnt="0"/>
      <dgm:spPr/>
    </dgm:pt>
    <dgm:pt modelId="{CDD7624C-4B6C-4476-AF69-2D329F8BF4C1}" type="pres">
      <dgm:prSet presAssocID="{C7192F7F-8BBF-497D-B9CD-08223013884E}" presName="rootText" presStyleLbl="node1" presStyleIdx="0" presStyleCnt="2" custScaleX="206415" custLinFactNeighborX="-51149" custLinFactNeighborY="20135"/>
      <dgm:spPr/>
      <dgm:t>
        <a:bodyPr/>
        <a:lstStyle/>
        <a:p>
          <a:endParaRPr lang="en-US"/>
        </a:p>
      </dgm:t>
    </dgm:pt>
    <dgm:pt modelId="{28A253E4-B3A6-404A-90AE-1416B945C0D5}" type="pres">
      <dgm:prSet presAssocID="{C7192F7F-8BBF-497D-B9CD-08223013884E}" presName="rootConnector" presStyleLbl="node1" presStyleIdx="0" presStyleCnt="2"/>
      <dgm:spPr/>
      <dgm:t>
        <a:bodyPr/>
        <a:lstStyle/>
        <a:p>
          <a:endParaRPr lang="en-US"/>
        </a:p>
      </dgm:t>
    </dgm:pt>
    <dgm:pt modelId="{1EBAD91A-C0B8-4BC4-AD7F-6BCB741E921B}" type="pres">
      <dgm:prSet presAssocID="{C7192F7F-8BBF-497D-B9CD-08223013884E}" presName="childShape" presStyleCnt="0"/>
      <dgm:spPr/>
    </dgm:pt>
    <dgm:pt modelId="{E203AB82-1631-4532-9DD9-3EE81BD528EC}" type="pres">
      <dgm:prSet presAssocID="{1775ED34-9419-40FF-915A-598CFF9C0F5F}" presName="Name13" presStyleLbl="parChTrans1D2" presStyleIdx="0" presStyleCnt="6"/>
      <dgm:spPr/>
      <dgm:t>
        <a:bodyPr/>
        <a:lstStyle/>
        <a:p>
          <a:endParaRPr lang="en-US"/>
        </a:p>
      </dgm:t>
    </dgm:pt>
    <dgm:pt modelId="{B70BEF9B-AF43-4268-858B-80A2B85048D1}" type="pres">
      <dgm:prSet presAssocID="{15A21BD9-18FD-401F-9436-FE8909525A28}" presName="childText" presStyleLbl="bgAcc1" presStyleIdx="0" presStyleCnt="6" custScaleX="188936" custLinFactNeighborX="-45574" custLinFactNeighborY="172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09D063-B14D-4751-B017-8FCC95C92D3F}" type="pres">
      <dgm:prSet presAssocID="{514D0419-C20E-4F85-AA1C-CCC1263CFE84}" presName="Name13" presStyleLbl="parChTrans1D2" presStyleIdx="1" presStyleCnt="6"/>
      <dgm:spPr/>
      <dgm:t>
        <a:bodyPr/>
        <a:lstStyle/>
        <a:p>
          <a:endParaRPr lang="en-US"/>
        </a:p>
      </dgm:t>
    </dgm:pt>
    <dgm:pt modelId="{22FD00DB-9714-42AF-BE4C-1B4088C2CF4F}" type="pres">
      <dgm:prSet presAssocID="{A59C0E65-169F-48A3-B550-6E0783A1A094}" presName="childText" presStyleLbl="bgAcc1" presStyleIdx="1" presStyleCnt="6" custScaleX="205640" custLinFactNeighborX="-51935" custLinFactNeighborY="143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474FA2-7904-4800-9636-DCA05D77C767}" type="pres">
      <dgm:prSet presAssocID="{485CA6A5-BB52-4A98-8BC5-764DDC4E24BC}" presName="Name13" presStyleLbl="parChTrans1D2" presStyleIdx="2" presStyleCnt="6"/>
      <dgm:spPr/>
      <dgm:t>
        <a:bodyPr/>
        <a:lstStyle/>
        <a:p>
          <a:endParaRPr lang="en-US"/>
        </a:p>
      </dgm:t>
    </dgm:pt>
    <dgm:pt modelId="{E04E73C2-8A8C-42C2-8497-FED3EA2AF13D}" type="pres">
      <dgm:prSet presAssocID="{9FFE823C-E130-40F1-ADFF-3DE23E162119}" presName="childText" presStyleLbl="bgAcc1" presStyleIdx="2" presStyleCnt="6" custScaleX="197452" custLinFactNeighborX="-45574" custLinFactNeighborY="11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E6386-D2B7-4F6D-ABAC-34F66FBC0489}" type="pres">
      <dgm:prSet presAssocID="{B0C56AE6-9D21-418E-8823-A127DE6EA11C}" presName="Name13" presStyleLbl="parChTrans1D2" presStyleIdx="3" presStyleCnt="6"/>
      <dgm:spPr/>
      <dgm:t>
        <a:bodyPr/>
        <a:lstStyle/>
        <a:p>
          <a:endParaRPr lang="en-US"/>
        </a:p>
      </dgm:t>
    </dgm:pt>
    <dgm:pt modelId="{0ACC37E1-E2E2-4B41-B573-FA1899A7A606}" type="pres">
      <dgm:prSet presAssocID="{63A7CFA9-52A8-4FA8-BF8F-9B29BB819616}" presName="childText" presStyleLbl="bgAcc1" presStyleIdx="3" presStyleCnt="6" custScaleX="197453" custLinFactNeighborX="-51935" custLinFactNeighborY="8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FDB79-C351-4E7C-88FF-C42B99EC66DE}" type="pres">
      <dgm:prSet presAssocID="{46202354-C290-4064-AF29-8E8F7F900EFE}" presName="root" presStyleCnt="0"/>
      <dgm:spPr/>
    </dgm:pt>
    <dgm:pt modelId="{EB12912D-5593-4564-899A-82D1047C8CD7}" type="pres">
      <dgm:prSet presAssocID="{46202354-C290-4064-AF29-8E8F7F900EFE}" presName="rootComposite" presStyleCnt="0"/>
      <dgm:spPr/>
    </dgm:pt>
    <dgm:pt modelId="{9737C2C2-3ADA-44EB-ACF9-E5B1B4E1719B}" type="pres">
      <dgm:prSet presAssocID="{46202354-C290-4064-AF29-8E8F7F900EFE}" presName="rootText" presStyleLbl="node1" presStyleIdx="1" presStyleCnt="2" custScaleX="195130" custLinFactNeighborX="51062" custLinFactNeighborY="20135"/>
      <dgm:spPr/>
      <dgm:t>
        <a:bodyPr/>
        <a:lstStyle/>
        <a:p>
          <a:endParaRPr lang="en-US"/>
        </a:p>
      </dgm:t>
    </dgm:pt>
    <dgm:pt modelId="{8B098204-FB70-40CF-BCB1-E25C2C4C45A0}" type="pres">
      <dgm:prSet presAssocID="{46202354-C290-4064-AF29-8E8F7F900EFE}" presName="rootConnector" presStyleLbl="node1" presStyleIdx="1" presStyleCnt="2"/>
      <dgm:spPr/>
      <dgm:t>
        <a:bodyPr/>
        <a:lstStyle/>
        <a:p>
          <a:endParaRPr lang="en-US"/>
        </a:p>
      </dgm:t>
    </dgm:pt>
    <dgm:pt modelId="{19984512-B074-4791-B0B4-2BA63B53207D}" type="pres">
      <dgm:prSet presAssocID="{46202354-C290-4064-AF29-8E8F7F900EFE}" presName="childShape" presStyleCnt="0"/>
      <dgm:spPr/>
    </dgm:pt>
    <dgm:pt modelId="{A7942568-7AA0-4A23-8F0D-F18AC0A976E7}" type="pres">
      <dgm:prSet presAssocID="{21F177B3-7487-408F-921C-304CF4703FA2}" presName="Name13" presStyleLbl="parChTrans1D2" presStyleIdx="4" presStyleCnt="6"/>
      <dgm:spPr/>
      <dgm:t>
        <a:bodyPr/>
        <a:lstStyle/>
        <a:p>
          <a:endParaRPr lang="en-US"/>
        </a:p>
      </dgm:t>
    </dgm:pt>
    <dgm:pt modelId="{0CEE3BCB-A74A-4C76-A68E-12A530A6B46F}" type="pres">
      <dgm:prSet presAssocID="{89DD2BBD-F43A-4015-AC7C-00FD4FABB19C}" presName="childText" presStyleLbl="bgAcc1" presStyleIdx="4" presStyleCnt="6" custScaleX="182852" custLinFactNeighborX="53209" custLinFactNeighborY="172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E3F8D-CEBC-44E5-BBE1-FE6AE653B405}" type="pres">
      <dgm:prSet presAssocID="{8922EA8F-8D3C-4708-A9A9-F74E3D6DA083}" presName="Name13" presStyleLbl="parChTrans1D2" presStyleIdx="5" presStyleCnt="6"/>
      <dgm:spPr/>
      <dgm:t>
        <a:bodyPr/>
        <a:lstStyle/>
        <a:p>
          <a:endParaRPr lang="en-US"/>
        </a:p>
      </dgm:t>
    </dgm:pt>
    <dgm:pt modelId="{FBCB47D2-AB97-4380-A0F6-C920B939CA2E}" type="pres">
      <dgm:prSet presAssocID="{186C7005-2FA7-4CAB-9F65-E68C19A57944}" presName="childText" presStyleLbl="bgAcc1" presStyleIdx="5" presStyleCnt="6" custScaleX="208295" custLinFactNeighborX="62333" custLinFactNeighborY="44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669F68-0EE6-4FEF-8F1D-0D3ACD5C8495}" type="presOf" srcId="{186C7005-2FA7-4CAB-9F65-E68C19A57944}" destId="{FBCB47D2-AB97-4380-A0F6-C920B939CA2E}" srcOrd="0" destOrd="0" presId="urn:microsoft.com/office/officeart/2005/8/layout/hierarchy3"/>
    <dgm:cxn modelId="{E9B8D9BB-351C-4E06-AA27-9ECBC494B1FA}" type="presOf" srcId="{1775ED34-9419-40FF-915A-598CFF9C0F5F}" destId="{E203AB82-1631-4532-9DD9-3EE81BD528EC}" srcOrd="0" destOrd="0" presId="urn:microsoft.com/office/officeart/2005/8/layout/hierarchy3"/>
    <dgm:cxn modelId="{E26CCABD-88D6-4E20-B1C5-53CB2810F238}" srcId="{46202354-C290-4064-AF29-8E8F7F900EFE}" destId="{89DD2BBD-F43A-4015-AC7C-00FD4FABB19C}" srcOrd="0" destOrd="0" parTransId="{21F177B3-7487-408F-921C-304CF4703FA2}" sibTransId="{D1293C15-54C6-4B12-A4CB-F408C776B406}"/>
    <dgm:cxn modelId="{AF211F96-459D-437F-B9E8-C1A018CAEC8C}" type="presOf" srcId="{514D0419-C20E-4F85-AA1C-CCC1263CFE84}" destId="{BC09D063-B14D-4751-B017-8FCC95C92D3F}" srcOrd="0" destOrd="0" presId="urn:microsoft.com/office/officeart/2005/8/layout/hierarchy3"/>
    <dgm:cxn modelId="{FCE50F7A-61F7-48E5-A312-53E7964DF83E}" type="presOf" srcId="{15A21BD9-18FD-401F-9436-FE8909525A28}" destId="{B70BEF9B-AF43-4268-858B-80A2B85048D1}" srcOrd="0" destOrd="0" presId="urn:microsoft.com/office/officeart/2005/8/layout/hierarchy3"/>
    <dgm:cxn modelId="{9CFE5D84-D067-4ECD-96E7-751399B223F8}" srcId="{C7192F7F-8BBF-497D-B9CD-08223013884E}" destId="{A59C0E65-169F-48A3-B550-6E0783A1A094}" srcOrd="1" destOrd="0" parTransId="{514D0419-C20E-4F85-AA1C-CCC1263CFE84}" sibTransId="{C4AD5AE1-1275-4035-BE96-20E71F18A700}"/>
    <dgm:cxn modelId="{E6196F9C-C34A-41D1-ABCA-3E5793156256}" type="presOf" srcId="{63A7CFA9-52A8-4FA8-BF8F-9B29BB819616}" destId="{0ACC37E1-E2E2-4B41-B573-FA1899A7A606}" srcOrd="0" destOrd="0" presId="urn:microsoft.com/office/officeart/2005/8/layout/hierarchy3"/>
    <dgm:cxn modelId="{7C8AD367-4748-4ED3-B356-B18644F775BA}" type="presOf" srcId="{46202354-C290-4064-AF29-8E8F7F900EFE}" destId="{9737C2C2-3ADA-44EB-ACF9-E5B1B4E1719B}" srcOrd="0" destOrd="0" presId="urn:microsoft.com/office/officeart/2005/8/layout/hierarchy3"/>
    <dgm:cxn modelId="{AF78BE15-14FF-4F9B-80C1-CC9DD7B5D30F}" srcId="{C7192F7F-8BBF-497D-B9CD-08223013884E}" destId="{9FFE823C-E130-40F1-ADFF-3DE23E162119}" srcOrd="2" destOrd="0" parTransId="{485CA6A5-BB52-4A98-8BC5-764DDC4E24BC}" sibTransId="{6497189F-AF5A-4A5A-948B-605D0F56A390}"/>
    <dgm:cxn modelId="{AE60E831-12CD-438E-A160-3F96CCF44B5C}" type="presOf" srcId="{46202354-C290-4064-AF29-8E8F7F900EFE}" destId="{8B098204-FB70-40CF-BCB1-E25C2C4C45A0}" srcOrd="1" destOrd="0" presId="urn:microsoft.com/office/officeart/2005/8/layout/hierarchy3"/>
    <dgm:cxn modelId="{A4E0688C-2196-4E5C-944F-250D82705460}" type="presOf" srcId="{485CA6A5-BB52-4A98-8BC5-764DDC4E24BC}" destId="{73474FA2-7904-4800-9636-DCA05D77C767}" srcOrd="0" destOrd="0" presId="urn:microsoft.com/office/officeart/2005/8/layout/hierarchy3"/>
    <dgm:cxn modelId="{FBFC2D20-2250-4699-B6C2-49F114E8A29F}" srcId="{C7192F7F-8BBF-497D-B9CD-08223013884E}" destId="{63A7CFA9-52A8-4FA8-BF8F-9B29BB819616}" srcOrd="3" destOrd="0" parTransId="{B0C56AE6-9D21-418E-8823-A127DE6EA11C}" sibTransId="{DDAB75C8-DCA8-4A63-A820-18C0EBFDA0D5}"/>
    <dgm:cxn modelId="{56ED3B66-1251-49C7-80FD-2530632C5E00}" srcId="{4EA82FD6-E890-43FC-89FB-010E82CCCBA1}" destId="{46202354-C290-4064-AF29-8E8F7F900EFE}" srcOrd="1" destOrd="0" parTransId="{8DE58DBE-80C3-4AFA-9578-AC228F8C6BD0}" sibTransId="{55B46703-700C-460B-9146-85062B6801D6}"/>
    <dgm:cxn modelId="{83C0133C-3AC4-4A09-9EDC-3379E6623E56}" type="presOf" srcId="{9FFE823C-E130-40F1-ADFF-3DE23E162119}" destId="{E04E73C2-8A8C-42C2-8497-FED3EA2AF13D}" srcOrd="0" destOrd="0" presId="urn:microsoft.com/office/officeart/2005/8/layout/hierarchy3"/>
    <dgm:cxn modelId="{619ED33E-B055-4036-BBB7-6F5A24BF69D1}" type="presOf" srcId="{C7192F7F-8BBF-497D-B9CD-08223013884E}" destId="{28A253E4-B3A6-404A-90AE-1416B945C0D5}" srcOrd="1" destOrd="0" presId="urn:microsoft.com/office/officeart/2005/8/layout/hierarchy3"/>
    <dgm:cxn modelId="{D75AB5FB-5D09-4D8D-81EF-66BDA3C4B13D}" type="presOf" srcId="{C7192F7F-8BBF-497D-B9CD-08223013884E}" destId="{CDD7624C-4B6C-4476-AF69-2D329F8BF4C1}" srcOrd="0" destOrd="0" presId="urn:microsoft.com/office/officeart/2005/8/layout/hierarchy3"/>
    <dgm:cxn modelId="{D8F405C7-2F30-4135-B7B7-593752E1DF49}" type="presOf" srcId="{89DD2BBD-F43A-4015-AC7C-00FD4FABB19C}" destId="{0CEE3BCB-A74A-4C76-A68E-12A530A6B46F}" srcOrd="0" destOrd="0" presId="urn:microsoft.com/office/officeart/2005/8/layout/hierarchy3"/>
    <dgm:cxn modelId="{99408687-15C5-47DB-8B44-ED9D19DFA586}" type="presOf" srcId="{A59C0E65-169F-48A3-B550-6E0783A1A094}" destId="{22FD00DB-9714-42AF-BE4C-1B4088C2CF4F}" srcOrd="0" destOrd="0" presId="urn:microsoft.com/office/officeart/2005/8/layout/hierarchy3"/>
    <dgm:cxn modelId="{15CB5719-ABBA-4341-8E9F-AA03A0CCF8A2}" type="presOf" srcId="{8922EA8F-8D3C-4708-A9A9-F74E3D6DA083}" destId="{D00E3F8D-CEBC-44E5-BBE1-FE6AE653B405}" srcOrd="0" destOrd="0" presId="urn:microsoft.com/office/officeart/2005/8/layout/hierarchy3"/>
    <dgm:cxn modelId="{5B8CFE32-BA43-475B-A219-E1EB303EF938}" srcId="{4EA82FD6-E890-43FC-89FB-010E82CCCBA1}" destId="{C7192F7F-8BBF-497D-B9CD-08223013884E}" srcOrd="0" destOrd="0" parTransId="{25843939-FF12-431E-BFE4-EE25E386CB67}" sibTransId="{2502BD79-D16D-432C-9387-8B597CD08A28}"/>
    <dgm:cxn modelId="{5E9F4FAF-2255-4BA8-A2D5-2B3ED774C834}" type="presOf" srcId="{21F177B3-7487-408F-921C-304CF4703FA2}" destId="{A7942568-7AA0-4A23-8F0D-F18AC0A976E7}" srcOrd="0" destOrd="0" presId="urn:microsoft.com/office/officeart/2005/8/layout/hierarchy3"/>
    <dgm:cxn modelId="{CEBEEE1E-FA25-4568-B653-43E9F2E23822}" srcId="{46202354-C290-4064-AF29-8E8F7F900EFE}" destId="{186C7005-2FA7-4CAB-9F65-E68C19A57944}" srcOrd="1" destOrd="0" parTransId="{8922EA8F-8D3C-4708-A9A9-F74E3D6DA083}" sibTransId="{73D2741E-CA61-460B-821F-DD0336EB47B0}"/>
    <dgm:cxn modelId="{FE4F9CFF-EB19-4B49-9222-9D1DD2590373}" type="presOf" srcId="{4EA82FD6-E890-43FC-89FB-010E82CCCBA1}" destId="{9E1A2490-D536-4EE7-A5A3-E35D8792703D}" srcOrd="0" destOrd="0" presId="urn:microsoft.com/office/officeart/2005/8/layout/hierarchy3"/>
    <dgm:cxn modelId="{208CC49B-DE09-4C2E-898F-4A20F8A771CA}" type="presOf" srcId="{B0C56AE6-9D21-418E-8823-A127DE6EA11C}" destId="{85AE6386-D2B7-4F6D-ABAC-34F66FBC0489}" srcOrd="0" destOrd="0" presId="urn:microsoft.com/office/officeart/2005/8/layout/hierarchy3"/>
    <dgm:cxn modelId="{6CD4F1C9-56EF-4118-9BE0-99969B42EF4B}" srcId="{C7192F7F-8BBF-497D-B9CD-08223013884E}" destId="{15A21BD9-18FD-401F-9436-FE8909525A28}" srcOrd="0" destOrd="0" parTransId="{1775ED34-9419-40FF-915A-598CFF9C0F5F}" sibTransId="{7E6592DE-CBFE-4B5A-91A3-650BA2A3B746}"/>
    <dgm:cxn modelId="{12C06DCE-CEC7-4162-B32A-FA5FA945289E}" type="presParOf" srcId="{9E1A2490-D536-4EE7-A5A3-E35D8792703D}" destId="{DD4605D9-DC4D-433D-838B-AA0FB723B157}" srcOrd="0" destOrd="0" presId="urn:microsoft.com/office/officeart/2005/8/layout/hierarchy3"/>
    <dgm:cxn modelId="{F1EC685F-E8C8-4F46-A1E6-1D413699722D}" type="presParOf" srcId="{DD4605D9-DC4D-433D-838B-AA0FB723B157}" destId="{B6C0F0DF-1600-494A-A84B-0E29B71C273D}" srcOrd="0" destOrd="0" presId="urn:microsoft.com/office/officeart/2005/8/layout/hierarchy3"/>
    <dgm:cxn modelId="{303B5780-842D-4D66-873C-0928C2896E79}" type="presParOf" srcId="{B6C0F0DF-1600-494A-A84B-0E29B71C273D}" destId="{CDD7624C-4B6C-4476-AF69-2D329F8BF4C1}" srcOrd="0" destOrd="0" presId="urn:microsoft.com/office/officeart/2005/8/layout/hierarchy3"/>
    <dgm:cxn modelId="{EAF5027D-D3E7-47F7-BB7F-FDC99DB34671}" type="presParOf" srcId="{B6C0F0DF-1600-494A-A84B-0E29B71C273D}" destId="{28A253E4-B3A6-404A-90AE-1416B945C0D5}" srcOrd="1" destOrd="0" presId="urn:microsoft.com/office/officeart/2005/8/layout/hierarchy3"/>
    <dgm:cxn modelId="{0BAC99BF-383E-486D-9EA5-90DBEA68B267}" type="presParOf" srcId="{DD4605D9-DC4D-433D-838B-AA0FB723B157}" destId="{1EBAD91A-C0B8-4BC4-AD7F-6BCB741E921B}" srcOrd="1" destOrd="0" presId="urn:microsoft.com/office/officeart/2005/8/layout/hierarchy3"/>
    <dgm:cxn modelId="{BCB62132-A21F-486C-ACD0-BAE77989933A}" type="presParOf" srcId="{1EBAD91A-C0B8-4BC4-AD7F-6BCB741E921B}" destId="{E203AB82-1631-4532-9DD9-3EE81BD528EC}" srcOrd="0" destOrd="0" presId="urn:microsoft.com/office/officeart/2005/8/layout/hierarchy3"/>
    <dgm:cxn modelId="{E94A4A34-58B3-4975-AB20-8A0D5DF8C23E}" type="presParOf" srcId="{1EBAD91A-C0B8-4BC4-AD7F-6BCB741E921B}" destId="{B70BEF9B-AF43-4268-858B-80A2B85048D1}" srcOrd="1" destOrd="0" presId="urn:microsoft.com/office/officeart/2005/8/layout/hierarchy3"/>
    <dgm:cxn modelId="{55F0E446-FE9A-4124-8DDA-6B2A93B523ED}" type="presParOf" srcId="{1EBAD91A-C0B8-4BC4-AD7F-6BCB741E921B}" destId="{BC09D063-B14D-4751-B017-8FCC95C92D3F}" srcOrd="2" destOrd="0" presId="urn:microsoft.com/office/officeart/2005/8/layout/hierarchy3"/>
    <dgm:cxn modelId="{78F515E2-3CC5-4B67-BFBB-4FA9D4D12666}" type="presParOf" srcId="{1EBAD91A-C0B8-4BC4-AD7F-6BCB741E921B}" destId="{22FD00DB-9714-42AF-BE4C-1B4088C2CF4F}" srcOrd="3" destOrd="0" presId="urn:microsoft.com/office/officeart/2005/8/layout/hierarchy3"/>
    <dgm:cxn modelId="{C0212283-3C98-4EB8-AC18-31F3EC4C780F}" type="presParOf" srcId="{1EBAD91A-C0B8-4BC4-AD7F-6BCB741E921B}" destId="{73474FA2-7904-4800-9636-DCA05D77C767}" srcOrd="4" destOrd="0" presId="urn:microsoft.com/office/officeart/2005/8/layout/hierarchy3"/>
    <dgm:cxn modelId="{D030E245-7FB5-410F-BBF5-8883050560EF}" type="presParOf" srcId="{1EBAD91A-C0B8-4BC4-AD7F-6BCB741E921B}" destId="{E04E73C2-8A8C-42C2-8497-FED3EA2AF13D}" srcOrd="5" destOrd="0" presId="urn:microsoft.com/office/officeart/2005/8/layout/hierarchy3"/>
    <dgm:cxn modelId="{B26AF61E-AE19-43B1-B596-DFD61020268B}" type="presParOf" srcId="{1EBAD91A-C0B8-4BC4-AD7F-6BCB741E921B}" destId="{85AE6386-D2B7-4F6D-ABAC-34F66FBC0489}" srcOrd="6" destOrd="0" presId="urn:microsoft.com/office/officeart/2005/8/layout/hierarchy3"/>
    <dgm:cxn modelId="{F226FC80-5E98-470B-B402-10A6E9B831EE}" type="presParOf" srcId="{1EBAD91A-C0B8-4BC4-AD7F-6BCB741E921B}" destId="{0ACC37E1-E2E2-4B41-B573-FA1899A7A606}" srcOrd="7" destOrd="0" presId="urn:microsoft.com/office/officeart/2005/8/layout/hierarchy3"/>
    <dgm:cxn modelId="{74262C8C-3613-4DEB-B8FF-C7CE6E0D13B2}" type="presParOf" srcId="{9E1A2490-D536-4EE7-A5A3-E35D8792703D}" destId="{69DFDB79-C351-4E7C-88FF-C42B99EC66DE}" srcOrd="1" destOrd="0" presId="urn:microsoft.com/office/officeart/2005/8/layout/hierarchy3"/>
    <dgm:cxn modelId="{FEE134B8-A979-4279-96A3-D22E93EB8C01}" type="presParOf" srcId="{69DFDB79-C351-4E7C-88FF-C42B99EC66DE}" destId="{EB12912D-5593-4564-899A-82D1047C8CD7}" srcOrd="0" destOrd="0" presId="urn:microsoft.com/office/officeart/2005/8/layout/hierarchy3"/>
    <dgm:cxn modelId="{1191B1A2-1B5E-4829-8D26-88091FE32F9C}" type="presParOf" srcId="{EB12912D-5593-4564-899A-82D1047C8CD7}" destId="{9737C2C2-3ADA-44EB-ACF9-E5B1B4E1719B}" srcOrd="0" destOrd="0" presId="urn:microsoft.com/office/officeart/2005/8/layout/hierarchy3"/>
    <dgm:cxn modelId="{69C4CD22-9F3A-45C0-ABC3-6D6B73F38BF3}" type="presParOf" srcId="{EB12912D-5593-4564-899A-82D1047C8CD7}" destId="{8B098204-FB70-40CF-BCB1-E25C2C4C45A0}" srcOrd="1" destOrd="0" presId="urn:microsoft.com/office/officeart/2005/8/layout/hierarchy3"/>
    <dgm:cxn modelId="{058C9D9D-EE7E-404F-B2A6-598B1A9A1F4C}" type="presParOf" srcId="{69DFDB79-C351-4E7C-88FF-C42B99EC66DE}" destId="{19984512-B074-4791-B0B4-2BA63B53207D}" srcOrd="1" destOrd="0" presId="urn:microsoft.com/office/officeart/2005/8/layout/hierarchy3"/>
    <dgm:cxn modelId="{B3466FFF-EFEA-45B6-B7BC-B74187D0A106}" type="presParOf" srcId="{19984512-B074-4791-B0B4-2BA63B53207D}" destId="{A7942568-7AA0-4A23-8F0D-F18AC0A976E7}" srcOrd="0" destOrd="0" presId="urn:microsoft.com/office/officeart/2005/8/layout/hierarchy3"/>
    <dgm:cxn modelId="{59D3EB06-9AE6-436D-B2A1-6A8DEC4A8AE0}" type="presParOf" srcId="{19984512-B074-4791-B0B4-2BA63B53207D}" destId="{0CEE3BCB-A74A-4C76-A68E-12A530A6B46F}" srcOrd="1" destOrd="0" presId="urn:microsoft.com/office/officeart/2005/8/layout/hierarchy3"/>
    <dgm:cxn modelId="{7339F8E4-4C08-4ED2-ABC5-42A1BEF0D517}" type="presParOf" srcId="{19984512-B074-4791-B0B4-2BA63B53207D}" destId="{D00E3F8D-CEBC-44E5-BBE1-FE6AE653B405}" srcOrd="2" destOrd="0" presId="urn:microsoft.com/office/officeart/2005/8/layout/hierarchy3"/>
    <dgm:cxn modelId="{1B79DFDD-1AAB-4DA2-A3D8-82D374FAEC76}" type="presParOf" srcId="{19984512-B074-4791-B0B4-2BA63B53207D}" destId="{FBCB47D2-AB97-4380-A0F6-C920B939CA2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58FAF0-6B0D-4CA2-8734-28F404226917}" type="doc">
      <dgm:prSet loTypeId="urn:microsoft.com/office/officeart/2008/layout/VerticalAccent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00A6CD-8CE9-485E-99B8-FEB4E2EB61CA}">
      <dgm:prSet phldrT="[Text]" phldr="1"/>
      <dgm:spPr/>
      <dgm:t>
        <a:bodyPr/>
        <a:lstStyle/>
        <a:p>
          <a:endParaRPr lang="en-US"/>
        </a:p>
      </dgm:t>
    </dgm:pt>
    <dgm:pt modelId="{66F48410-85B6-42E4-9729-3B43779BD161}" type="parTrans" cxnId="{F3F01D16-E640-46A4-9A51-302FDA92D104}">
      <dgm:prSet/>
      <dgm:spPr/>
      <dgm:t>
        <a:bodyPr/>
        <a:lstStyle/>
        <a:p>
          <a:endParaRPr lang="en-US"/>
        </a:p>
      </dgm:t>
    </dgm:pt>
    <dgm:pt modelId="{7A52CA47-B073-4410-9260-3A88E101DB89}" type="sibTrans" cxnId="{F3F01D16-E640-46A4-9A51-302FDA92D104}">
      <dgm:prSet/>
      <dgm:spPr/>
      <dgm:t>
        <a:bodyPr/>
        <a:lstStyle/>
        <a:p>
          <a:endParaRPr lang="en-US"/>
        </a:p>
      </dgm:t>
    </dgm:pt>
    <dgm:pt modelId="{79A50DFE-338C-4B79-A91D-3C13540CC888}">
      <dgm:prSet phldrT="[Text]"/>
      <dgm:spPr/>
      <dgm:t>
        <a:bodyPr/>
        <a:lstStyle/>
        <a:p>
          <a:r>
            <a:rPr lang="en-US" dirty="0" err="1" smtClean="0"/>
            <a:t>Pra</a:t>
          </a:r>
          <a:r>
            <a:rPr lang="en-US" dirty="0" smtClean="0"/>
            <a:t> </a:t>
          </a:r>
          <a:r>
            <a:rPr lang="en-US" dirty="0" err="1" smtClean="0"/>
            <a:t>instumentasi</a:t>
          </a:r>
          <a:endParaRPr lang="en-US" dirty="0"/>
        </a:p>
      </dgm:t>
    </dgm:pt>
    <dgm:pt modelId="{EFF7B178-2C4F-49FA-8F1D-DDB700CD5406}" type="parTrans" cxnId="{BF43E968-078A-419B-8476-58048EDF1794}">
      <dgm:prSet/>
      <dgm:spPr/>
      <dgm:t>
        <a:bodyPr/>
        <a:lstStyle/>
        <a:p>
          <a:endParaRPr lang="en-US"/>
        </a:p>
      </dgm:t>
    </dgm:pt>
    <dgm:pt modelId="{60B4EFE4-4597-4E26-8C69-EE41D7F543B2}" type="sibTrans" cxnId="{BF43E968-078A-419B-8476-58048EDF1794}">
      <dgm:prSet/>
      <dgm:spPr/>
      <dgm:t>
        <a:bodyPr/>
        <a:lstStyle/>
        <a:p>
          <a:endParaRPr lang="en-US"/>
        </a:p>
      </dgm:t>
    </dgm:pt>
    <dgm:pt modelId="{341B49E5-AB1A-4706-B906-A2950902C114}">
      <dgm:prSet phldrT="[Text]" phldr="1"/>
      <dgm:spPr/>
      <dgm:t>
        <a:bodyPr/>
        <a:lstStyle/>
        <a:p>
          <a:endParaRPr lang="en-US"/>
        </a:p>
      </dgm:t>
    </dgm:pt>
    <dgm:pt modelId="{D0223901-8728-420F-85AD-29AA103778D1}" type="parTrans" cxnId="{0DFA58C1-F320-4220-91CA-395F18440153}">
      <dgm:prSet/>
      <dgm:spPr/>
      <dgm:t>
        <a:bodyPr/>
        <a:lstStyle/>
        <a:p>
          <a:endParaRPr lang="en-US"/>
        </a:p>
      </dgm:t>
    </dgm:pt>
    <dgm:pt modelId="{19C320C0-ACB7-4C11-BFA1-B4902C3F7360}" type="sibTrans" cxnId="{0DFA58C1-F320-4220-91CA-395F18440153}">
      <dgm:prSet/>
      <dgm:spPr/>
      <dgm:t>
        <a:bodyPr/>
        <a:lstStyle/>
        <a:p>
          <a:endParaRPr lang="en-US"/>
        </a:p>
      </dgm:t>
    </dgm:pt>
    <dgm:pt modelId="{DDFBE615-4B96-46CB-B0BE-40B4A7AA3ECB}">
      <dgm:prSet phldrT="[Text]"/>
      <dgm:spPr/>
      <dgm:t>
        <a:bodyPr/>
        <a:lstStyle/>
        <a:p>
          <a:r>
            <a:rPr lang="en-US" dirty="0" err="1" smtClean="0"/>
            <a:t>Instrumentasi</a:t>
          </a:r>
          <a:endParaRPr lang="en-US" dirty="0"/>
        </a:p>
      </dgm:t>
    </dgm:pt>
    <dgm:pt modelId="{687FEF94-9C63-4CA5-AA98-803910B9465F}" type="parTrans" cxnId="{7794F13A-0F08-494B-B107-78F2F5D8269B}">
      <dgm:prSet/>
      <dgm:spPr/>
      <dgm:t>
        <a:bodyPr/>
        <a:lstStyle/>
        <a:p>
          <a:endParaRPr lang="en-US"/>
        </a:p>
      </dgm:t>
    </dgm:pt>
    <dgm:pt modelId="{2A3A8FD7-01C7-4747-9F56-2C8E01FE9C70}" type="sibTrans" cxnId="{7794F13A-0F08-494B-B107-78F2F5D8269B}">
      <dgm:prSet/>
      <dgm:spPr/>
      <dgm:t>
        <a:bodyPr/>
        <a:lstStyle/>
        <a:p>
          <a:endParaRPr lang="en-US"/>
        </a:p>
      </dgm:t>
    </dgm:pt>
    <dgm:pt modelId="{A325CBCF-D1BF-4B3F-8BAF-46AA421C363C}">
      <dgm:prSet phldrT="[Text]" phldr="1"/>
      <dgm:spPr/>
      <dgm:t>
        <a:bodyPr/>
        <a:lstStyle/>
        <a:p>
          <a:endParaRPr lang="en-US"/>
        </a:p>
      </dgm:t>
    </dgm:pt>
    <dgm:pt modelId="{45C7024C-9CD2-449B-B9E2-903243165489}" type="parTrans" cxnId="{02F5E399-7C98-4CE7-A2B4-6C81B254861F}">
      <dgm:prSet/>
      <dgm:spPr/>
      <dgm:t>
        <a:bodyPr/>
        <a:lstStyle/>
        <a:p>
          <a:endParaRPr lang="en-US"/>
        </a:p>
      </dgm:t>
    </dgm:pt>
    <dgm:pt modelId="{084DCE4E-AC5D-4BF6-8DE7-E198FBEDDC43}" type="sibTrans" cxnId="{02F5E399-7C98-4CE7-A2B4-6C81B254861F}">
      <dgm:prSet/>
      <dgm:spPr/>
      <dgm:t>
        <a:bodyPr/>
        <a:lstStyle/>
        <a:p>
          <a:endParaRPr lang="en-US"/>
        </a:p>
      </dgm:t>
    </dgm:pt>
    <dgm:pt modelId="{9BB1B204-F1A2-4133-BBEC-6C1A393DFFD2}">
      <dgm:prSet phldrT="[Text]"/>
      <dgm:spPr/>
      <dgm:t>
        <a:bodyPr/>
        <a:lstStyle/>
        <a:p>
          <a:r>
            <a:rPr lang="en-US" dirty="0" err="1" smtClean="0"/>
            <a:t>Pasca</a:t>
          </a:r>
          <a:r>
            <a:rPr lang="en-US" dirty="0" smtClean="0"/>
            <a:t> </a:t>
          </a:r>
          <a:r>
            <a:rPr lang="en-US" dirty="0" err="1" smtClean="0"/>
            <a:t>Instrumentasi</a:t>
          </a:r>
          <a:endParaRPr lang="en-US" dirty="0"/>
        </a:p>
      </dgm:t>
    </dgm:pt>
    <dgm:pt modelId="{219DDB7F-1010-453B-AFD3-F61031FBD1B2}" type="parTrans" cxnId="{5CE472AB-C94F-49F6-8684-13E36B88DE36}">
      <dgm:prSet/>
      <dgm:spPr/>
      <dgm:t>
        <a:bodyPr/>
        <a:lstStyle/>
        <a:p>
          <a:endParaRPr lang="en-US"/>
        </a:p>
      </dgm:t>
    </dgm:pt>
    <dgm:pt modelId="{754E601F-35B0-4723-93B0-99AF513E24EF}" type="sibTrans" cxnId="{5CE472AB-C94F-49F6-8684-13E36B88DE36}">
      <dgm:prSet/>
      <dgm:spPr/>
      <dgm:t>
        <a:bodyPr/>
        <a:lstStyle/>
        <a:p>
          <a:endParaRPr lang="en-US"/>
        </a:p>
      </dgm:t>
    </dgm:pt>
    <dgm:pt modelId="{075B8AFF-E26E-4B45-894C-3E6C971B8A83}" type="pres">
      <dgm:prSet presAssocID="{F858FAF0-6B0D-4CA2-8734-28F40422691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95A74231-0ABE-4021-A0D7-4E0E79B3D666}" type="pres">
      <dgm:prSet presAssocID="{1700A6CD-8CE9-485E-99B8-FEB4E2EB61CA}" presName="parenttextcomposite" presStyleCnt="0"/>
      <dgm:spPr/>
    </dgm:pt>
    <dgm:pt modelId="{AA4F9C9D-41AF-4733-A3E7-32F8CEC041C2}" type="pres">
      <dgm:prSet presAssocID="{1700A6CD-8CE9-485E-99B8-FEB4E2EB61CA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577A6-F8DB-4E3A-92E4-0A93FF4B7C09}" type="pres">
      <dgm:prSet presAssocID="{1700A6CD-8CE9-485E-99B8-FEB4E2EB61CA}" presName="composite" presStyleCnt="0"/>
      <dgm:spPr/>
    </dgm:pt>
    <dgm:pt modelId="{87F070B3-4CE0-4C5A-8528-C85A67717228}" type="pres">
      <dgm:prSet presAssocID="{1700A6CD-8CE9-485E-99B8-FEB4E2EB61CA}" presName="chevron1" presStyleLbl="alignNode1" presStyleIdx="0" presStyleCnt="21"/>
      <dgm:spPr/>
    </dgm:pt>
    <dgm:pt modelId="{E691F7DD-DB41-449E-9F2D-B00DCEC8614C}" type="pres">
      <dgm:prSet presAssocID="{1700A6CD-8CE9-485E-99B8-FEB4E2EB61CA}" presName="chevron2" presStyleLbl="alignNode1" presStyleIdx="1" presStyleCnt="21"/>
      <dgm:spPr/>
    </dgm:pt>
    <dgm:pt modelId="{0957054B-64DD-4C87-A74F-CD5AA5F619A2}" type="pres">
      <dgm:prSet presAssocID="{1700A6CD-8CE9-485E-99B8-FEB4E2EB61CA}" presName="chevron3" presStyleLbl="alignNode1" presStyleIdx="2" presStyleCnt="21"/>
      <dgm:spPr/>
    </dgm:pt>
    <dgm:pt modelId="{1B09FB5A-BBD9-4688-A96D-27259A57B062}" type="pres">
      <dgm:prSet presAssocID="{1700A6CD-8CE9-485E-99B8-FEB4E2EB61CA}" presName="chevron4" presStyleLbl="alignNode1" presStyleIdx="3" presStyleCnt="21"/>
      <dgm:spPr/>
    </dgm:pt>
    <dgm:pt modelId="{CEA78922-6C71-4995-923E-41529AB7B6A2}" type="pres">
      <dgm:prSet presAssocID="{1700A6CD-8CE9-485E-99B8-FEB4E2EB61CA}" presName="chevron5" presStyleLbl="alignNode1" presStyleIdx="4" presStyleCnt="21"/>
      <dgm:spPr/>
    </dgm:pt>
    <dgm:pt modelId="{FE16FDE5-657E-428D-9149-3A5B7408B6BB}" type="pres">
      <dgm:prSet presAssocID="{1700A6CD-8CE9-485E-99B8-FEB4E2EB61CA}" presName="chevron6" presStyleLbl="alignNode1" presStyleIdx="5" presStyleCnt="21"/>
      <dgm:spPr/>
    </dgm:pt>
    <dgm:pt modelId="{9D71DB29-190E-4222-8064-45061AEB786F}" type="pres">
      <dgm:prSet presAssocID="{1700A6CD-8CE9-485E-99B8-FEB4E2EB61CA}" presName="chevron7" presStyleLbl="alignNode1" presStyleIdx="6" presStyleCnt="21"/>
      <dgm:spPr/>
    </dgm:pt>
    <dgm:pt modelId="{59450E3B-A820-433B-AF73-CED376CC7F55}" type="pres">
      <dgm:prSet presAssocID="{1700A6CD-8CE9-485E-99B8-FEB4E2EB61CA}" presName="childtext" presStyleLbl="solidFgAcc1" presStyleIdx="0" presStyleCnt="3" custScaleX="97057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4F82B-1CB9-43D9-9218-D2C9AD77C770}" type="pres">
      <dgm:prSet presAssocID="{7A52CA47-B073-4410-9260-3A88E101DB89}" presName="sibTrans" presStyleCnt="0"/>
      <dgm:spPr/>
    </dgm:pt>
    <dgm:pt modelId="{0D858959-013E-4152-B634-20E5327B10FA}" type="pres">
      <dgm:prSet presAssocID="{341B49E5-AB1A-4706-B906-A2950902C114}" presName="parenttextcomposite" presStyleCnt="0"/>
      <dgm:spPr/>
    </dgm:pt>
    <dgm:pt modelId="{0696D5F3-E650-4528-9F48-E04CE388CCB9}" type="pres">
      <dgm:prSet presAssocID="{341B49E5-AB1A-4706-B906-A2950902C114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1E1FD-1630-4736-96C6-DB717EB1F17E}" type="pres">
      <dgm:prSet presAssocID="{341B49E5-AB1A-4706-B906-A2950902C114}" presName="composite" presStyleCnt="0"/>
      <dgm:spPr/>
    </dgm:pt>
    <dgm:pt modelId="{0E7487A8-8D6F-4232-BDD4-4B06C2C43135}" type="pres">
      <dgm:prSet presAssocID="{341B49E5-AB1A-4706-B906-A2950902C114}" presName="chevron1" presStyleLbl="alignNode1" presStyleIdx="7" presStyleCnt="21"/>
      <dgm:spPr/>
    </dgm:pt>
    <dgm:pt modelId="{BBC70887-82EE-41BE-8AF5-D423D7D6DB26}" type="pres">
      <dgm:prSet presAssocID="{341B49E5-AB1A-4706-B906-A2950902C114}" presName="chevron2" presStyleLbl="alignNode1" presStyleIdx="8" presStyleCnt="21"/>
      <dgm:spPr/>
    </dgm:pt>
    <dgm:pt modelId="{33A71162-8BB5-4CAE-9290-F58526F72C87}" type="pres">
      <dgm:prSet presAssocID="{341B49E5-AB1A-4706-B906-A2950902C114}" presName="chevron3" presStyleLbl="alignNode1" presStyleIdx="9" presStyleCnt="21"/>
      <dgm:spPr/>
    </dgm:pt>
    <dgm:pt modelId="{E7542049-9A0D-4796-B090-83D180033F81}" type="pres">
      <dgm:prSet presAssocID="{341B49E5-AB1A-4706-B906-A2950902C114}" presName="chevron4" presStyleLbl="alignNode1" presStyleIdx="10" presStyleCnt="21"/>
      <dgm:spPr/>
    </dgm:pt>
    <dgm:pt modelId="{E7EA7028-7018-4E1E-86ED-AF7E3DA2AD3D}" type="pres">
      <dgm:prSet presAssocID="{341B49E5-AB1A-4706-B906-A2950902C114}" presName="chevron5" presStyleLbl="alignNode1" presStyleIdx="11" presStyleCnt="21"/>
      <dgm:spPr/>
    </dgm:pt>
    <dgm:pt modelId="{A7FD5901-B7E8-4C00-8F2E-A1E9CC697275}" type="pres">
      <dgm:prSet presAssocID="{341B49E5-AB1A-4706-B906-A2950902C114}" presName="chevron6" presStyleLbl="alignNode1" presStyleIdx="12" presStyleCnt="21"/>
      <dgm:spPr/>
    </dgm:pt>
    <dgm:pt modelId="{526AD3EB-F0E9-4AEE-9866-4B513E91B724}" type="pres">
      <dgm:prSet presAssocID="{341B49E5-AB1A-4706-B906-A2950902C114}" presName="chevron7" presStyleLbl="alignNode1" presStyleIdx="13" presStyleCnt="21"/>
      <dgm:spPr/>
    </dgm:pt>
    <dgm:pt modelId="{112B460C-680A-4A40-8789-DD4CAE854463}" type="pres">
      <dgm:prSet presAssocID="{341B49E5-AB1A-4706-B906-A2950902C114}" presName="childtext" presStyleLbl="solidFgAcc1" presStyleIdx="1" presStyleCnt="3" custScaleX="82075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2B896-47AF-42B5-975C-222B9CF7F202}" type="pres">
      <dgm:prSet presAssocID="{19C320C0-ACB7-4C11-BFA1-B4902C3F7360}" presName="sibTrans" presStyleCnt="0"/>
      <dgm:spPr/>
    </dgm:pt>
    <dgm:pt modelId="{38E46E68-60A4-47C8-A147-FCAFE19E612F}" type="pres">
      <dgm:prSet presAssocID="{A325CBCF-D1BF-4B3F-8BAF-46AA421C363C}" presName="parenttextcomposite" presStyleCnt="0"/>
      <dgm:spPr/>
    </dgm:pt>
    <dgm:pt modelId="{161D47AE-79B0-4272-B271-DE635284F9AA}" type="pres">
      <dgm:prSet presAssocID="{A325CBCF-D1BF-4B3F-8BAF-46AA421C363C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639FC3-7262-4E7E-9948-2C30BF467039}" type="pres">
      <dgm:prSet presAssocID="{A325CBCF-D1BF-4B3F-8BAF-46AA421C363C}" presName="composite" presStyleCnt="0"/>
      <dgm:spPr/>
    </dgm:pt>
    <dgm:pt modelId="{82A6AE7E-77E0-4132-A142-54C5A702EE06}" type="pres">
      <dgm:prSet presAssocID="{A325CBCF-D1BF-4B3F-8BAF-46AA421C363C}" presName="chevron1" presStyleLbl="alignNode1" presStyleIdx="14" presStyleCnt="21"/>
      <dgm:spPr/>
    </dgm:pt>
    <dgm:pt modelId="{3806FB6A-2DEC-400D-8A81-1E38091D5925}" type="pres">
      <dgm:prSet presAssocID="{A325CBCF-D1BF-4B3F-8BAF-46AA421C363C}" presName="chevron2" presStyleLbl="alignNode1" presStyleIdx="15" presStyleCnt="21"/>
      <dgm:spPr/>
    </dgm:pt>
    <dgm:pt modelId="{EC888F16-565E-4000-8562-70E3731A5E0C}" type="pres">
      <dgm:prSet presAssocID="{A325CBCF-D1BF-4B3F-8BAF-46AA421C363C}" presName="chevron3" presStyleLbl="alignNode1" presStyleIdx="16" presStyleCnt="21"/>
      <dgm:spPr/>
    </dgm:pt>
    <dgm:pt modelId="{96DB87DC-48BE-4486-BE88-609957DB004C}" type="pres">
      <dgm:prSet presAssocID="{A325CBCF-D1BF-4B3F-8BAF-46AA421C363C}" presName="chevron4" presStyleLbl="alignNode1" presStyleIdx="17" presStyleCnt="21"/>
      <dgm:spPr/>
    </dgm:pt>
    <dgm:pt modelId="{5F6C0493-D808-4F22-A1DD-41E34ACC9252}" type="pres">
      <dgm:prSet presAssocID="{A325CBCF-D1BF-4B3F-8BAF-46AA421C363C}" presName="chevron5" presStyleLbl="alignNode1" presStyleIdx="18" presStyleCnt="21"/>
      <dgm:spPr/>
    </dgm:pt>
    <dgm:pt modelId="{DC5E0ED3-2258-4067-B662-EC096287D778}" type="pres">
      <dgm:prSet presAssocID="{A325CBCF-D1BF-4B3F-8BAF-46AA421C363C}" presName="chevron6" presStyleLbl="alignNode1" presStyleIdx="19" presStyleCnt="21"/>
      <dgm:spPr/>
    </dgm:pt>
    <dgm:pt modelId="{5710E82E-185C-49BB-8937-6871BDF0064B}" type="pres">
      <dgm:prSet presAssocID="{A325CBCF-D1BF-4B3F-8BAF-46AA421C363C}" presName="chevron7" presStyleLbl="alignNode1" presStyleIdx="20" presStyleCnt="21"/>
      <dgm:spPr/>
    </dgm:pt>
    <dgm:pt modelId="{B12D0A7D-21B6-43F2-BD01-640A45E8F592}" type="pres">
      <dgm:prSet presAssocID="{A325CBCF-D1BF-4B3F-8BAF-46AA421C363C}" presName="childtext" presStyleLbl="solidFgAcc1" presStyleIdx="2" presStyleCnt="3" custScaleX="93494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E472AB-C94F-49F6-8684-13E36B88DE36}" srcId="{A325CBCF-D1BF-4B3F-8BAF-46AA421C363C}" destId="{9BB1B204-F1A2-4133-BBEC-6C1A393DFFD2}" srcOrd="0" destOrd="0" parTransId="{219DDB7F-1010-453B-AFD3-F61031FBD1B2}" sibTransId="{754E601F-35B0-4723-93B0-99AF513E24EF}"/>
    <dgm:cxn modelId="{2E3020B9-E3A0-4CA9-88F8-68D59935AD81}" type="presOf" srcId="{341B49E5-AB1A-4706-B906-A2950902C114}" destId="{0696D5F3-E650-4528-9F48-E04CE388CCB9}" srcOrd="0" destOrd="0" presId="urn:microsoft.com/office/officeart/2008/layout/VerticalAccentList"/>
    <dgm:cxn modelId="{31B28B59-C68D-4DA7-8763-60FC964881D8}" type="presOf" srcId="{A325CBCF-D1BF-4B3F-8BAF-46AA421C363C}" destId="{161D47AE-79B0-4272-B271-DE635284F9AA}" srcOrd="0" destOrd="0" presId="urn:microsoft.com/office/officeart/2008/layout/VerticalAccentList"/>
    <dgm:cxn modelId="{CACD572D-FA22-40B6-A71E-1187B2E40618}" type="presOf" srcId="{79A50DFE-338C-4B79-A91D-3C13540CC888}" destId="{59450E3B-A820-433B-AF73-CED376CC7F55}" srcOrd="0" destOrd="0" presId="urn:microsoft.com/office/officeart/2008/layout/VerticalAccentList"/>
    <dgm:cxn modelId="{734DEDFB-E0B4-408A-92C6-CECDA40C59F5}" type="presOf" srcId="{DDFBE615-4B96-46CB-B0BE-40B4A7AA3ECB}" destId="{112B460C-680A-4A40-8789-DD4CAE854463}" srcOrd="0" destOrd="0" presId="urn:microsoft.com/office/officeart/2008/layout/VerticalAccentList"/>
    <dgm:cxn modelId="{BF43E968-078A-419B-8476-58048EDF1794}" srcId="{1700A6CD-8CE9-485E-99B8-FEB4E2EB61CA}" destId="{79A50DFE-338C-4B79-A91D-3C13540CC888}" srcOrd="0" destOrd="0" parTransId="{EFF7B178-2C4F-49FA-8F1D-DDB700CD5406}" sibTransId="{60B4EFE4-4597-4E26-8C69-EE41D7F543B2}"/>
    <dgm:cxn modelId="{0DFA58C1-F320-4220-91CA-395F18440153}" srcId="{F858FAF0-6B0D-4CA2-8734-28F404226917}" destId="{341B49E5-AB1A-4706-B906-A2950902C114}" srcOrd="1" destOrd="0" parTransId="{D0223901-8728-420F-85AD-29AA103778D1}" sibTransId="{19C320C0-ACB7-4C11-BFA1-B4902C3F7360}"/>
    <dgm:cxn modelId="{02F5E399-7C98-4CE7-A2B4-6C81B254861F}" srcId="{F858FAF0-6B0D-4CA2-8734-28F404226917}" destId="{A325CBCF-D1BF-4B3F-8BAF-46AA421C363C}" srcOrd="2" destOrd="0" parTransId="{45C7024C-9CD2-449B-B9E2-903243165489}" sibTransId="{084DCE4E-AC5D-4BF6-8DE7-E198FBEDDC43}"/>
    <dgm:cxn modelId="{9F3F53F5-40E3-43F1-9E5B-976B8C388372}" type="presOf" srcId="{9BB1B204-F1A2-4133-BBEC-6C1A393DFFD2}" destId="{B12D0A7D-21B6-43F2-BD01-640A45E8F592}" srcOrd="0" destOrd="0" presId="urn:microsoft.com/office/officeart/2008/layout/VerticalAccentList"/>
    <dgm:cxn modelId="{B54DAAA7-EA5B-491A-BBB5-41F8F20CE506}" type="presOf" srcId="{1700A6CD-8CE9-485E-99B8-FEB4E2EB61CA}" destId="{AA4F9C9D-41AF-4733-A3E7-32F8CEC041C2}" srcOrd="0" destOrd="0" presId="urn:microsoft.com/office/officeart/2008/layout/VerticalAccentList"/>
    <dgm:cxn modelId="{F3F01D16-E640-46A4-9A51-302FDA92D104}" srcId="{F858FAF0-6B0D-4CA2-8734-28F404226917}" destId="{1700A6CD-8CE9-485E-99B8-FEB4E2EB61CA}" srcOrd="0" destOrd="0" parTransId="{66F48410-85B6-42E4-9729-3B43779BD161}" sibTransId="{7A52CA47-B073-4410-9260-3A88E101DB89}"/>
    <dgm:cxn modelId="{7794F13A-0F08-494B-B107-78F2F5D8269B}" srcId="{341B49E5-AB1A-4706-B906-A2950902C114}" destId="{DDFBE615-4B96-46CB-B0BE-40B4A7AA3ECB}" srcOrd="0" destOrd="0" parTransId="{687FEF94-9C63-4CA5-AA98-803910B9465F}" sibTransId="{2A3A8FD7-01C7-4747-9F56-2C8E01FE9C70}"/>
    <dgm:cxn modelId="{AF2E712C-1174-46E8-8550-B623F7725F73}" type="presOf" srcId="{F858FAF0-6B0D-4CA2-8734-28F404226917}" destId="{075B8AFF-E26E-4B45-894C-3E6C971B8A83}" srcOrd="0" destOrd="0" presId="urn:microsoft.com/office/officeart/2008/layout/VerticalAccentList"/>
    <dgm:cxn modelId="{80D273B3-DB96-464A-ABC2-1B5F490F4AA3}" type="presParOf" srcId="{075B8AFF-E26E-4B45-894C-3E6C971B8A83}" destId="{95A74231-0ABE-4021-A0D7-4E0E79B3D666}" srcOrd="0" destOrd="0" presId="urn:microsoft.com/office/officeart/2008/layout/VerticalAccentList"/>
    <dgm:cxn modelId="{75AC15F5-0862-4F50-8D62-72DDD893364B}" type="presParOf" srcId="{95A74231-0ABE-4021-A0D7-4E0E79B3D666}" destId="{AA4F9C9D-41AF-4733-A3E7-32F8CEC041C2}" srcOrd="0" destOrd="0" presId="urn:microsoft.com/office/officeart/2008/layout/VerticalAccentList"/>
    <dgm:cxn modelId="{F5455AE8-D025-469A-89AC-C9DD332F172E}" type="presParOf" srcId="{075B8AFF-E26E-4B45-894C-3E6C971B8A83}" destId="{B2E577A6-F8DB-4E3A-92E4-0A93FF4B7C09}" srcOrd="1" destOrd="0" presId="urn:microsoft.com/office/officeart/2008/layout/VerticalAccentList"/>
    <dgm:cxn modelId="{34D8AB90-0978-4E14-A487-59BA18C5A7C7}" type="presParOf" srcId="{B2E577A6-F8DB-4E3A-92E4-0A93FF4B7C09}" destId="{87F070B3-4CE0-4C5A-8528-C85A67717228}" srcOrd="0" destOrd="0" presId="urn:microsoft.com/office/officeart/2008/layout/VerticalAccentList"/>
    <dgm:cxn modelId="{9C8CEDB1-AC7A-4506-9EA2-BD5B1F38FB03}" type="presParOf" srcId="{B2E577A6-F8DB-4E3A-92E4-0A93FF4B7C09}" destId="{E691F7DD-DB41-449E-9F2D-B00DCEC8614C}" srcOrd="1" destOrd="0" presId="urn:microsoft.com/office/officeart/2008/layout/VerticalAccentList"/>
    <dgm:cxn modelId="{59733BE5-6EF7-4B83-9495-1AC11C51603D}" type="presParOf" srcId="{B2E577A6-F8DB-4E3A-92E4-0A93FF4B7C09}" destId="{0957054B-64DD-4C87-A74F-CD5AA5F619A2}" srcOrd="2" destOrd="0" presId="urn:microsoft.com/office/officeart/2008/layout/VerticalAccentList"/>
    <dgm:cxn modelId="{8CBFF39F-FE91-4B44-9538-85F4E4CCE412}" type="presParOf" srcId="{B2E577A6-F8DB-4E3A-92E4-0A93FF4B7C09}" destId="{1B09FB5A-BBD9-4688-A96D-27259A57B062}" srcOrd="3" destOrd="0" presId="urn:microsoft.com/office/officeart/2008/layout/VerticalAccentList"/>
    <dgm:cxn modelId="{3F8E828F-F359-4831-A9B1-0AB9988692FE}" type="presParOf" srcId="{B2E577A6-F8DB-4E3A-92E4-0A93FF4B7C09}" destId="{CEA78922-6C71-4995-923E-41529AB7B6A2}" srcOrd="4" destOrd="0" presId="urn:microsoft.com/office/officeart/2008/layout/VerticalAccentList"/>
    <dgm:cxn modelId="{5D4F7B45-17E8-45C2-B571-AC6B9C983D14}" type="presParOf" srcId="{B2E577A6-F8DB-4E3A-92E4-0A93FF4B7C09}" destId="{FE16FDE5-657E-428D-9149-3A5B7408B6BB}" srcOrd="5" destOrd="0" presId="urn:microsoft.com/office/officeart/2008/layout/VerticalAccentList"/>
    <dgm:cxn modelId="{9A84DF21-8AD2-442D-B6CE-3391C04217EF}" type="presParOf" srcId="{B2E577A6-F8DB-4E3A-92E4-0A93FF4B7C09}" destId="{9D71DB29-190E-4222-8064-45061AEB786F}" srcOrd="6" destOrd="0" presId="urn:microsoft.com/office/officeart/2008/layout/VerticalAccentList"/>
    <dgm:cxn modelId="{5D5135BE-817A-4A26-826C-AD539FD35964}" type="presParOf" srcId="{B2E577A6-F8DB-4E3A-92E4-0A93FF4B7C09}" destId="{59450E3B-A820-433B-AF73-CED376CC7F55}" srcOrd="7" destOrd="0" presId="urn:microsoft.com/office/officeart/2008/layout/VerticalAccentList"/>
    <dgm:cxn modelId="{67633CDB-258C-49F5-9FA5-58DD5E509734}" type="presParOf" srcId="{075B8AFF-E26E-4B45-894C-3E6C971B8A83}" destId="{FF04F82B-1CB9-43D9-9218-D2C9AD77C770}" srcOrd="2" destOrd="0" presId="urn:microsoft.com/office/officeart/2008/layout/VerticalAccentList"/>
    <dgm:cxn modelId="{F5003C05-A9AC-4F9E-9EC2-B762C3C4D311}" type="presParOf" srcId="{075B8AFF-E26E-4B45-894C-3E6C971B8A83}" destId="{0D858959-013E-4152-B634-20E5327B10FA}" srcOrd="3" destOrd="0" presId="urn:microsoft.com/office/officeart/2008/layout/VerticalAccentList"/>
    <dgm:cxn modelId="{B4C8A0DE-F63E-4E3A-BE0F-ECDB17C3BCAB}" type="presParOf" srcId="{0D858959-013E-4152-B634-20E5327B10FA}" destId="{0696D5F3-E650-4528-9F48-E04CE388CCB9}" srcOrd="0" destOrd="0" presId="urn:microsoft.com/office/officeart/2008/layout/VerticalAccentList"/>
    <dgm:cxn modelId="{857BB8F3-23C8-48E7-95D8-4858B51F8871}" type="presParOf" srcId="{075B8AFF-E26E-4B45-894C-3E6C971B8A83}" destId="{6AF1E1FD-1630-4736-96C6-DB717EB1F17E}" srcOrd="4" destOrd="0" presId="urn:microsoft.com/office/officeart/2008/layout/VerticalAccentList"/>
    <dgm:cxn modelId="{6144B4C3-FC40-482D-A17A-CB4E665FCAE6}" type="presParOf" srcId="{6AF1E1FD-1630-4736-96C6-DB717EB1F17E}" destId="{0E7487A8-8D6F-4232-BDD4-4B06C2C43135}" srcOrd="0" destOrd="0" presId="urn:microsoft.com/office/officeart/2008/layout/VerticalAccentList"/>
    <dgm:cxn modelId="{5D467944-3772-42C1-A7BD-A268B5827A26}" type="presParOf" srcId="{6AF1E1FD-1630-4736-96C6-DB717EB1F17E}" destId="{BBC70887-82EE-41BE-8AF5-D423D7D6DB26}" srcOrd="1" destOrd="0" presId="urn:microsoft.com/office/officeart/2008/layout/VerticalAccentList"/>
    <dgm:cxn modelId="{D9FD888D-9912-43DE-B5CD-E142CD0E6CB9}" type="presParOf" srcId="{6AF1E1FD-1630-4736-96C6-DB717EB1F17E}" destId="{33A71162-8BB5-4CAE-9290-F58526F72C87}" srcOrd="2" destOrd="0" presId="urn:microsoft.com/office/officeart/2008/layout/VerticalAccentList"/>
    <dgm:cxn modelId="{2AA97800-82AB-4818-8048-11B90B7E343B}" type="presParOf" srcId="{6AF1E1FD-1630-4736-96C6-DB717EB1F17E}" destId="{E7542049-9A0D-4796-B090-83D180033F81}" srcOrd="3" destOrd="0" presId="urn:microsoft.com/office/officeart/2008/layout/VerticalAccentList"/>
    <dgm:cxn modelId="{FB1DF5E9-701F-4398-A433-91E76EE8E13F}" type="presParOf" srcId="{6AF1E1FD-1630-4736-96C6-DB717EB1F17E}" destId="{E7EA7028-7018-4E1E-86ED-AF7E3DA2AD3D}" srcOrd="4" destOrd="0" presId="urn:microsoft.com/office/officeart/2008/layout/VerticalAccentList"/>
    <dgm:cxn modelId="{0317C36E-922F-4AA9-BC91-16D080E5A321}" type="presParOf" srcId="{6AF1E1FD-1630-4736-96C6-DB717EB1F17E}" destId="{A7FD5901-B7E8-4C00-8F2E-A1E9CC697275}" srcOrd="5" destOrd="0" presId="urn:microsoft.com/office/officeart/2008/layout/VerticalAccentList"/>
    <dgm:cxn modelId="{548F136A-CE92-425C-BFC0-1CF518D1EF09}" type="presParOf" srcId="{6AF1E1FD-1630-4736-96C6-DB717EB1F17E}" destId="{526AD3EB-F0E9-4AEE-9866-4B513E91B724}" srcOrd="6" destOrd="0" presId="urn:microsoft.com/office/officeart/2008/layout/VerticalAccentList"/>
    <dgm:cxn modelId="{FC28AB39-36B6-41C7-8B5C-A64C1CB78EE4}" type="presParOf" srcId="{6AF1E1FD-1630-4736-96C6-DB717EB1F17E}" destId="{112B460C-680A-4A40-8789-DD4CAE854463}" srcOrd="7" destOrd="0" presId="urn:microsoft.com/office/officeart/2008/layout/VerticalAccentList"/>
    <dgm:cxn modelId="{93F5542D-0362-46BD-9467-126720BE61A0}" type="presParOf" srcId="{075B8AFF-E26E-4B45-894C-3E6C971B8A83}" destId="{9782B896-47AF-42B5-975C-222B9CF7F202}" srcOrd="5" destOrd="0" presId="urn:microsoft.com/office/officeart/2008/layout/VerticalAccentList"/>
    <dgm:cxn modelId="{BEF6ABD5-B283-47FE-A57F-69CD0386DFF3}" type="presParOf" srcId="{075B8AFF-E26E-4B45-894C-3E6C971B8A83}" destId="{38E46E68-60A4-47C8-A147-FCAFE19E612F}" srcOrd="6" destOrd="0" presId="urn:microsoft.com/office/officeart/2008/layout/VerticalAccentList"/>
    <dgm:cxn modelId="{CC0F117C-431F-4592-AFE9-C08F92D29781}" type="presParOf" srcId="{38E46E68-60A4-47C8-A147-FCAFE19E612F}" destId="{161D47AE-79B0-4272-B271-DE635284F9AA}" srcOrd="0" destOrd="0" presId="urn:microsoft.com/office/officeart/2008/layout/VerticalAccentList"/>
    <dgm:cxn modelId="{F6D29EF9-0E07-4493-AD7E-45A1BE4CD1F5}" type="presParOf" srcId="{075B8AFF-E26E-4B45-894C-3E6C971B8A83}" destId="{72639FC3-7262-4E7E-9948-2C30BF467039}" srcOrd="7" destOrd="0" presId="urn:microsoft.com/office/officeart/2008/layout/VerticalAccentList"/>
    <dgm:cxn modelId="{5BDF5A62-5DDF-4274-9598-3C23639756FC}" type="presParOf" srcId="{72639FC3-7262-4E7E-9948-2C30BF467039}" destId="{82A6AE7E-77E0-4132-A142-54C5A702EE06}" srcOrd="0" destOrd="0" presId="urn:microsoft.com/office/officeart/2008/layout/VerticalAccentList"/>
    <dgm:cxn modelId="{7E580E4B-A586-480B-B968-E9D544DD23C5}" type="presParOf" srcId="{72639FC3-7262-4E7E-9948-2C30BF467039}" destId="{3806FB6A-2DEC-400D-8A81-1E38091D5925}" srcOrd="1" destOrd="0" presId="urn:microsoft.com/office/officeart/2008/layout/VerticalAccentList"/>
    <dgm:cxn modelId="{6BD5C333-2F25-4FB3-8E1F-13A152F36D13}" type="presParOf" srcId="{72639FC3-7262-4E7E-9948-2C30BF467039}" destId="{EC888F16-565E-4000-8562-70E3731A5E0C}" srcOrd="2" destOrd="0" presId="urn:microsoft.com/office/officeart/2008/layout/VerticalAccentList"/>
    <dgm:cxn modelId="{D0CF93ED-1890-4E0F-8E44-DAFD3B6C0B32}" type="presParOf" srcId="{72639FC3-7262-4E7E-9948-2C30BF467039}" destId="{96DB87DC-48BE-4486-BE88-609957DB004C}" srcOrd="3" destOrd="0" presId="urn:microsoft.com/office/officeart/2008/layout/VerticalAccentList"/>
    <dgm:cxn modelId="{38132126-BECB-4842-A0F9-6CF51FA7B913}" type="presParOf" srcId="{72639FC3-7262-4E7E-9948-2C30BF467039}" destId="{5F6C0493-D808-4F22-A1DD-41E34ACC9252}" srcOrd="4" destOrd="0" presId="urn:microsoft.com/office/officeart/2008/layout/VerticalAccentList"/>
    <dgm:cxn modelId="{9A0EC14A-4F3D-4A9B-B4F1-14244281DEE5}" type="presParOf" srcId="{72639FC3-7262-4E7E-9948-2C30BF467039}" destId="{DC5E0ED3-2258-4067-B662-EC096287D778}" srcOrd="5" destOrd="0" presId="urn:microsoft.com/office/officeart/2008/layout/VerticalAccentList"/>
    <dgm:cxn modelId="{4D1D16F6-5BC0-474D-8847-59CD68F6471A}" type="presParOf" srcId="{72639FC3-7262-4E7E-9948-2C30BF467039}" destId="{5710E82E-185C-49BB-8937-6871BDF0064B}" srcOrd="6" destOrd="0" presId="urn:microsoft.com/office/officeart/2008/layout/VerticalAccentList"/>
    <dgm:cxn modelId="{63043D1C-36CE-4EDC-9B27-8495E6933A90}" type="presParOf" srcId="{72639FC3-7262-4E7E-9948-2C30BF467039}" destId="{B12D0A7D-21B6-43F2-BD01-640A45E8F59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685497-D9FE-4943-A6D2-9C883EA054EF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5F3C8F7-3642-4DBD-9D36-35190971A9C3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Pemahaman</a:t>
          </a:r>
          <a:r>
            <a:rPr lang="en-US" dirty="0" smtClean="0"/>
            <a:t> </a:t>
          </a:r>
          <a:r>
            <a:rPr lang="en-US" dirty="0" err="1" smtClean="0"/>
            <a:t>Intruksi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Pengisian</a:t>
          </a:r>
          <a:r>
            <a:rPr lang="en-US" dirty="0" smtClean="0"/>
            <a:t> </a:t>
          </a:r>
          <a:r>
            <a:rPr lang="en-US" dirty="0" err="1" smtClean="0"/>
            <a:t>Formulir</a:t>
          </a:r>
          <a:endParaRPr lang="en-US" dirty="0"/>
        </a:p>
      </dgm:t>
    </dgm:pt>
    <dgm:pt modelId="{AFA279CC-F817-457F-AABF-94578CFF19D0}" type="parTrans" cxnId="{50F931FC-26F7-4BBC-ADE9-6E856B0FB2A4}">
      <dgm:prSet/>
      <dgm:spPr/>
      <dgm:t>
        <a:bodyPr/>
        <a:lstStyle/>
        <a:p>
          <a:endParaRPr lang="en-US"/>
        </a:p>
      </dgm:t>
    </dgm:pt>
    <dgm:pt modelId="{B61F600C-007A-4EE7-8F72-EEE620E5CA39}" type="sibTrans" cxnId="{50F931FC-26F7-4BBC-ADE9-6E856B0FB2A4}">
      <dgm:prSet/>
      <dgm:spPr/>
      <dgm:t>
        <a:bodyPr/>
        <a:lstStyle/>
        <a:p>
          <a:endParaRPr lang="en-US"/>
        </a:p>
      </dgm:t>
    </dgm:pt>
    <dgm:pt modelId="{84C03DD1-CD63-4770-864C-E3BBDBD28BBC}">
      <dgm:prSet phldrT="[Text]"/>
      <dgm:spPr/>
      <dgm:t>
        <a:bodyPr/>
        <a:lstStyle/>
        <a:p>
          <a:r>
            <a:rPr lang="en-US" b="1" dirty="0" err="1" smtClean="0"/>
            <a:t>Sesuai</a:t>
          </a:r>
          <a:r>
            <a:rPr lang="en-US" b="1" dirty="0" smtClean="0"/>
            <a:t> </a:t>
          </a:r>
          <a:r>
            <a:rPr lang="en-US" b="1" dirty="0" err="1" smtClean="0"/>
            <a:t>intruksi</a:t>
          </a:r>
          <a:endParaRPr lang="en-US" b="1" dirty="0"/>
        </a:p>
      </dgm:t>
    </dgm:pt>
    <dgm:pt modelId="{2F17F230-11B9-42C5-94B0-387580FC8972}" type="parTrans" cxnId="{33984C1F-1E4E-47C3-B3A0-A8FDAE217944}">
      <dgm:prSet/>
      <dgm:spPr/>
      <dgm:t>
        <a:bodyPr/>
        <a:lstStyle/>
        <a:p>
          <a:endParaRPr lang="en-US"/>
        </a:p>
      </dgm:t>
    </dgm:pt>
    <dgm:pt modelId="{0133DA63-4DD9-486E-AAF4-1755B90F3F50}" type="sibTrans" cxnId="{33984C1F-1E4E-47C3-B3A0-A8FDAE217944}">
      <dgm:prSet/>
      <dgm:spPr/>
      <dgm:t>
        <a:bodyPr/>
        <a:lstStyle/>
        <a:p>
          <a:endParaRPr lang="en-US"/>
        </a:p>
      </dgm:t>
    </dgm:pt>
    <dgm:pt modelId="{A16487FD-C86C-4DC3-9DDB-B92909099AB7}">
      <dgm:prSet phldrT="[Text]"/>
      <dgm:spPr/>
      <dgm:t>
        <a:bodyPr/>
        <a:lstStyle/>
        <a:p>
          <a:r>
            <a:rPr lang="en-US" b="1" dirty="0" err="1" smtClean="0"/>
            <a:t>Px</a:t>
          </a:r>
          <a:r>
            <a:rPr lang="en-US" b="1" dirty="0" smtClean="0"/>
            <a:t> </a:t>
          </a:r>
          <a:r>
            <a:rPr lang="en-US" b="1" dirty="0" err="1" smtClean="0"/>
            <a:t>efektif</a:t>
          </a:r>
          <a:r>
            <a:rPr lang="en-US" b="1" dirty="0" smtClean="0"/>
            <a:t> </a:t>
          </a:r>
          <a:r>
            <a:rPr lang="en-US" b="1" dirty="0" err="1" smtClean="0"/>
            <a:t>sehingga</a:t>
          </a:r>
          <a:r>
            <a:rPr lang="en-US" b="1" dirty="0" smtClean="0"/>
            <a:t> </a:t>
          </a:r>
          <a:r>
            <a:rPr lang="en-US" b="1" dirty="0" err="1" smtClean="0"/>
            <a:t>tidak</a:t>
          </a:r>
          <a:r>
            <a:rPr lang="en-US" b="1" dirty="0" smtClean="0"/>
            <a:t> </a:t>
          </a:r>
          <a:r>
            <a:rPr lang="en-US" b="1" dirty="0" err="1" smtClean="0"/>
            <a:t>mengalami</a:t>
          </a:r>
          <a:r>
            <a:rPr lang="en-US" b="1" dirty="0" smtClean="0"/>
            <a:t> </a:t>
          </a:r>
          <a:r>
            <a:rPr lang="en-US" b="1" dirty="0" err="1" smtClean="0"/>
            <a:t>pengulangan</a:t>
          </a:r>
          <a:r>
            <a:rPr lang="en-US" b="1" dirty="0" smtClean="0"/>
            <a:t> </a:t>
          </a:r>
          <a:r>
            <a:rPr lang="en-US" b="1" dirty="0" err="1" smtClean="0"/>
            <a:t>pemeriksaan</a:t>
          </a:r>
          <a:endParaRPr lang="en-US" b="1" dirty="0"/>
        </a:p>
      </dgm:t>
    </dgm:pt>
    <dgm:pt modelId="{BBCF3F6A-C466-4DF2-A9AB-B6BDD8908C57}" type="parTrans" cxnId="{3346DAC0-6225-4D6D-ACCC-40E859A1FBD6}">
      <dgm:prSet/>
      <dgm:spPr/>
      <dgm:t>
        <a:bodyPr/>
        <a:lstStyle/>
        <a:p>
          <a:endParaRPr lang="en-US"/>
        </a:p>
      </dgm:t>
    </dgm:pt>
    <dgm:pt modelId="{02DB3231-0762-484F-8BB4-C2D31BD5CBD5}" type="sibTrans" cxnId="{3346DAC0-6225-4D6D-ACCC-40E859A1FBD6}">
      <dgm:prSet/>
      <dgm:spPr/>
      <dgm:t>
        <a:bodyPr/>
        <a:lstStyle/>
        <a:p>
          <a:endParaRPr lang="en-US"/>
        </a:p>
      </dgm:t>
    </dgm:pt>
    <dgm:pt modelId="{C4D3F919-27FC-47B2-9D06-5174289E91BF}">
      <dgm:prSet phldrT="[Text]"/>
      <dgm:spPr/>
      <dgm:t>
        <a:bodyPr/>
        <a:lstStyle/>
        <a:p>
          <a:r>
            <a:rPr lang="en-US" dirty="0" err="1" smtClean="0"/>
            <a:t>Persiapan</a:t>
          </a:r>
          <a:r>
            <a:rPr lang="en-US" dirty="0" smtClean="0"/>
            <a:t>  </a:t>
          </a:r>
          <a:r>
            <a:rPr lang="en-US" dirty="0" err="1" smtClean="0"/>
            <a:t>Klien</a:t>
          </a:r>
          <a:endParaRPr lang="en-US" dirty="0"/>
        </a:p>
      </dgm:t>
    </dgm:pt>
    <dgm:pt modelId="{88991D03-9A96-402B-8245-199B94F9756F}" type="parTrans" cxnId="{AD34ED00-2227-4E78-BD25-9D1C4CC0C5CA}">
      <dgm:prSet/>
      <dgm:spPr/>
      <dgm:t>
        <a:bodyPr/>
        <a:lstStyle/>
        <a:p>
          <a:endParaRPr lang="en-US"/>
        </a:p>
      </dgm:t>
    </dgm:pt>
    <dgm:pt modelId="{E92AFE7D-A7EF-4425-B090-321FB4E735F6}" type="sibTrans" cxnId="{AD34ED00-2227-4E78-BD25-9D1C4CC0C5CA}">
      <dgm:prSet/>
      <dgm:spPr/>
      <dgm:t>
        <a:bodyPr/>
        <a:lstStyle/>
        <a:p>
          <a:endParaRPr lang="en-US"/>
        </a:p>
      </dgm:t>
    </dgm:pt>
    <dgm:pt modelId="{0D51C677-52F9-417E-8640-05760FD2FF73}">
      <dgm:prSet phldrT="[Text]"/>
      <dgm:spPr/>
      <dgm:t>
        <a:bodyPr/>
        <a:lstStyle/>
        <a:p>
          <a:r>
            <a:rPr lang="en-US" b="1" dirty="0" err="1" smtClean="0"/>
            <a:t>Puasa</a:t>
          </a:r>
          <a:endParaRPr lang="en-US" b="1" dirty="0"/>
        </a:p>
      </dgm:t>
    </dgm:pt>
    <dgm:pt modelId="{B193055A-ADFD-4A83-9005-143110C62B03}" type="parTrans" cxnId="{72E4CD50-4E8E-44B5-9247-6F8F05323346}">
      <dgm:prSet/>
      <dgm:spPr/>
      <dgm:t>
        <a:bodyPr/>
        <a:lstStyle/>
        <a:p>
          <a:endParaRPr lang="en-US"/>
        </a:p>
      </dgm:t>
    </dgm:pt>
    <dgm:pt modelId="{C16EE152-1A16-433D-8B98-43E532DD1638}" type="sibTrans" cxnId="{72E4CD50-4E8E-44B5-9247-6F8F05323346}">
      <dgm:prSet/>
      <dgm:spPr/>
      <dgm:t>
        <a:bodyPr/>
        <a:lstStyle/>
        <a:p>
          <a:endParaRPr lang="en-US"/>
        </a:p>
      </dgm:t>
    </dgm:pt>
    <dgm:pt modelId="{F731A851-EFE7-4E9F-B239-7047FA6B81CC}">
      <dgm:prSet phldrT="[Text]"/>
      <dgm:spPr/>
      <dgm:t>
        <a:bodyPr/>
        <a:lstStyle/>
        <a:p>
          <a:r>
            <a:rPr lang="en-US" b="1" dirty="0" err="1" smtClean="0"/>
            <a:t>Obat</a:t>
          </a:r>
          <a:endParaRPr lang="en-US" b="1" dirty="0"/>
        </a:p>
      </dgm:t>
    </dgm:pt>
    <dgm:pt modelId="{AD8FA8A4-91EF-4A06-8D1B-0897000CC031}" type="parTrans" cxnId="{0DFEA7A8-3DE1-476C-9643-1CED6FC43F6C}">
      <dgm:prSet/>
      <dgm:spPr/>
      <dgm:t>
        <a:bodyPr/>
        <a:lstStyle/>
        <a:p>
          <a:endParaRPr lang="en-US"/>
        </a:p>
      </dgm:t>
    </dgm:pt>
    <dgm:pt modelId="{ED25BA46-D97E-4ECC-97DA-A55629C60074}" type="sibTrans" cxnId="{0DFEA7A8-3DE1-476C-9643-1CED6FC43F6C}">
      <dgm:prSet/>
      <dgm:spPr/>
      <dgm:t>
        <a:bodyPr/>
        <a:lstStyle/>
        <a:p>
          <a:endParaRPr lang="en-US"/>
        </a:p>
      </dgm:t>
    </dgm:pt>
    <dgm:pt modelId="{91EC4764-ACA7-4B40-9A1F-CB7827248E5C}">
      <dgm:prSet phldrT="[Text]"/>
      <dgm:spPr/>
      <dgm:t>
        <a:bodyPr/>
        <a:lstStyle/>
        <a:p>
          <a:r>
            <a:rPr lang="en-US" b="1" dirty="0" err="1" smtClean="0"/>
            <a:t>Identitas</a:t>
          </a:r>
          <a:r>
            <a:rPr lang="en-US" b="1" dirty="0" smtClean="0"/>
            <a:t> </a:t>
          </a:r>
          <a:r>
            <a:rPr lang="en-US" b="1" dirty="0" err="1" smtClean="0"/>
            <a:t>lengkap</a:t>
          </a:r>
          <a:endParaRPr lang="en-US" b="1" dirty="0"/>
        </a:p>
      </dgm:t>
    </dgm:pt>
    <dgm:pt modelId="{8E928691-0A89-41D0-B743-FA982A85AED6}" type="parTrans" cxnId="{12135441-E108-41E2-A374-377930359966}">
      <dgm:prSet/>
      <dgm:spPr/>
      <dgm:t>
        <a:bodyPr/>
        <a:lstStyle/>
        <a:p>
          <a:endParaRPr lang="en-US"/>
        </a:p>
      </dgm:t>
    </dgm:pt>
    <dgm:pt modelId="{CFA853AE-9595-4071-8727-2BF32CE42C39}" type="sibTrans" cxnId="{12135441-E108-41E2-A374-377930359966}">
      <dgm:prSet/>
      <dgm:spPr/>
      <dgm:t>
        <a:bodyPr/>
        <a:lstStyle/>
        <a:p>
          <a:endParaRPr lang="en-US"/>
        </a:p>
      </dgm:t>
    </dgm:pt>
    <dgm:pt modelId="{A33E68B5-BDC5-45FF-9715-066306DF894E}">
      <dgm:prSet phldrT="[Text]"/>
      <dgm:spPr/>
      <dgm:t>
        <a:bodyPr/>
        <a:lstStyle/>
        <a:p>
          <a:r>
            <a:rPr lang="en-US" b="1" dirty="0" err="1" smtClean="0"/>
            <a:t>Waktu</a:t>
          </a:r>
          <a:r>
            <a:rPr lang="en-US" b="1" dirty="0" smtClean="0"/>
            <a:t> </a:t>
          </a:r>
          <a:r>
            <a:rPr lang="en-US" b="1" dirty="0" err="1" smtClean="0"/>
            <a:t>Pengambilan</a:t>
          </a:r>
          <a:endParaRPr lang="en-US" b="1" dirty="0"/>
        </a:p>
      </dgm:t>
    </dgm:pt>
    <dgm:pt modelId="{BFEB4D2D-671E-4FFB-935C-4A6B8B71848B}" type="parTrans" cxnId="{262A75D6-6B5D-4CDF-8C90-A8BCC18A82AF}">
      <dgm:prSet/>
      <dgm:spPr/>
      <dgm:t>
        <a:bodyPr/>
        <a:lstStyle/>
        <a:p>
          <a:endParaRPr lang="en-US"/>
        </a:p>
      </dgm:t>
    </dgm:pt>
    <dgm:pt modelId="{31CC6A65-04CB-4AA0-A79D-511BB18BCC2A}" type="sibTrans" cxnId="{262A75D6-6B5D-4CDF-8C90-A8BCC18A82AF}">
      <dgm:prSet/>
      <dgm:spPr/>
      <dgm:t>
        <a:bodyPr/>
        <a:lstStyle/>
        <a:p>
          <a:endParaRPr lang="en-US"/>
        </a:p>
      </dgm:t>
    </dgm:pt>
    <dgm:pt modelId="{9A2A187C-FC52-4F2B-8BDE-399ECFC4AEF2}">
      <dgm:prSet phldrT="[Text]"/>
      <dgm:spPr/>
      <dgm:t>
        <a:bodyPr/>
        <a:lstStyle/>
        <a:p>
          <a:r>
            <a:rPr lang="en-US" b="1" dirty="0" err="1" smtClean="0"/>
            <a:t>Posisi</a:t>
          </a:r>
          <a:r>
            <a:rPr lang="en-US" b="1" dirty="0" smtClean="0"/>
            <a:t> </a:t>
          </a:r>
          <a:r>
            <a:rPr lang="en-US" b="1" dirty="0" err="1" smtClean="0"/>
            <a:t>Pengambilan</a:t>
          </a:r>
          <a:endParaRPr lang="en-US" b="1" dirty="0"/>
        </a:p>
      </dgm:t>
    </dgm:pt>
    <dgm:pt modelId="{E1A44A6D-9362-4B4B-A473-0C5E11E51D08}" type="parTrans" cxnId="{F221EF8F-8F44-40B7-8544-BEE7D2EDA9A4}">
      <dgm:prSet/>
      <dgm:spPr/>
      <dgm:t>
        <a:bodyPr/>
        <a:lstStyle/>
        <a:p>
          <a:endParaRPr lang="en-US"/>
        </a:p>
      </dgm:t>
    </dgm:pt>
    <dgm:pt modelId="{2FBA434A-2F2C-4CF1-8C82-C6FD072B4B4B}" type="sibTrans" cxnId="{F221EF8F-8F44-40B7-8544-BEE7D2EDA9A4}">
      <dgm:prSet/>
      <dgm:spPr/>
      <dgm:t>
        <a:bodyPr/>
        <a:lstStyle/>
        <a:p>
          <a:endParaRPr lang="en-US"/>
        </a:p>
      </dgm:t>
    </dgm:pt>
    <dgm:pt modelId="{9D3641BA-0FA6-4C9B-BF78-1F007603BEE6}" type="pres">
      <dgm:prSet presAssocID="{59685497-D9FE-4943-A6D2-9C883EA054E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E9F5CA3-8A54-4499-813A-219A7435939C}" type="pres">
      <dgm:prSet presAssocID="{55F3C8F7-3642-4DBD-9D36-35190971A9C3}" presName="linNode" presStyleCnt="0"/>
      <dgm:spPr/>
    </dgm:pt>
    <dgm:pt modelId="{1A50E83C-F8A7-446F-8680-4F010E3DC04B}" type="pres">
      <dgm:prSet presAssocID="{55F3C8F7-3642-4DBD-9D36-35190971A9C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37D90A-0428-4B0F-BC52-5526C82E3D07}" type="pres">
      <dgm:prSet presAssocID="{55F3C8F7-3642-4DBD-9D36-35190971A9C3}" presName="childShp" presStyleLbl="bgAccFollowNode1" presStyleIdx="0" presStyleCnt="2" custScaleX="129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279CFE-D5D3-4873-9C16-3DE1A3BE160B}" type="pres">
      <dgm:prSet presAssocID="{B61F600C-007A-4EE7-8F72-EEE620E5CA39}" presName="spacing" presStyleCnt="0"/>
      <dgm:spPr/>
    </dgm:pt>
    <dgm:pt modelId="{85E37195-3467-4D9B-8D43-2EE513FBD025}" type="pres">
      <dgm:prSet presAssocID="{C4D3F919-27FC-47B2-9D06-5174289E91BF}" presName="linNode" presStyleCnt="0"/>
      <dgm:spPr/>
    </dgm:pt>
    <dgm:pt modelId="{E3EE9F0C-5F69-4BAB-8EB1-C7DC3F8ED787}" type="pres">
      <dgm:prSet presAssocID="{C4D3F919-27FC-47B2-9D06-5174289E91B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A29AA4-2767-4A31-B509-D1FEF7839173}" type="pres">
      <dgm:prSet presAssocID="{C4D3F919-27FC-47B2-9D06-5174289E91B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135441-E108-41E2-A374-377930359966}" srcId="{55F3C8F7-3642-4DBD-9D36-35190971A9C3}" destId="{91EC4764-ACA7-4B40-9A1F-CB7827248E5C}" srcOrd="2" destOrd="0" parTransId="{8E928691-0A89-41D0-B743-FA982A85AED6}" sibTransId="{CFA853AE-9595-4071-8727-2BF32CE42C39}"/>
    <dgm:cxn modelId="{9DF814DC-98F8-4D48-A0A1-99C3C8949959}" type="presOf" srcId="{91EC4764-ACA7-4B40-9A1F-CB7827248E5C}" destId="{DC37D90A-0428-4B0F-BC52-5526C82E3D07}" srcOrd="0" destOrd="2" presId="urn:microsoft.com/office/officeart/2005/8/layout/vList6"/>
    <dgm:cxn modelId="{4632BD0F-6ADB-485A-8C07-676D913D587C}" type="presOf" srcId="{59685497-D9FE-4943-A6D2-9C883EA054EF}" destId="{9D3641BA-0FA6-4C9B-BF78-1F007603BEE6}" srcOrd="0" destOrd="0" presId="urn:microsoft.com/office/officeart/2005/8/layout/vList6"/>
    <dgm:cxn modelId="{7E3696C7-BB36-4095-9C65-EEC08696974C}" type="presOf" srcId="{C4D3F919-27FC-47B2-9D06-5174289E91BF}" destId="{E3EE9F0C-5F69-4BAB-8EB1-C7DC3F8ED787}" srcOrd="0" destOrd="0" presId="urn:microsoft.com/office/officeart/2005/8/layout/vList6"/>
    <dgm:cxn modelId="{F221EF8F-8F44-40B7-8544-BEE7D2EDA9A4}" srcId="{C4D3F919-27FC-47B2-9D06-5174289E91BF}" destId="{9A2A187C-FC52-4F2B-8BDE-399ECFC4AEF2}" srcOrd="3" destOrd="0" parTransId="{E1A44A6D-9362-4B4B-A473-0C5E11E51D08}" sibTransId="{2FBA434A-2F2C-4CF1-8C82-C6FD072B4B4B}"/>
    <dgm:cxn modelId="{547C5F4C-7016-40C8-AF03-17D0043C80A6}" type="presOf" srcId="{A33E68B5-BDC5-45FF-9715-066306DF894E}" destId="{8BA29AA4-2767-4A31-B509-D1FEF7839173}" srcOrd="0" destOrd="2" presId="urn:microsoft.com/office/officeart/2005/8/layout/vList6"/>
    <dgm:cxn modelId="{72E4CD50-4E8E-44B5-9247-6F8F05323346}" srcId="{C4D3F919-27FC-47B2-9D06-5174289E91BF}" destId="{0D51C677-52F9-417E-8640-05760FD2FF73}" srcOrd="0" destOrd="0" parTransId="{B193055A-ADFD-4A83-9005-143110C62B03}" sibTransId="{C16EE152-1A16-433D-8B98-43E532DD1638}"/>
    <dgm:cxn modelId="{3346DAC0-6225-4D6D-ACCC-40E859A1FBD6}" srcId="{55F3C8F7-3642-4DBD-9D36-35190971A9C3}" destId="{A16487FD-C86C-4DC3-9DDB-B92909099AB7}" srcOrd="1" destOrd="0" parTransId="{BBCF3F6A-C466-4DF2-A9AB-B6BDD8908C57}" sibTransId="{02DB3231-0762-484F-8BB4-C2D31BD5CBD5}"/>
    <dgm:cxn modelId="{0DFEA7A8-3DE1-476C-9643-1CED6FC43F6C}" srcId="{C4D3F919-27FC-47B2-9D06-5174289E91BF}" destId="{F731A851-EFE7-4E9F-B239-7047FA6B81CC}" srcOrd="1" destOrd="0" parTransId="{AD8FA8A4-91EF-4A06-8D1B-0897000CC031}" sibTransId="{ED25BA46-D97E-4ECC-97DA-A55629C60074}"/>
    <dgm:cxn modelId="{262A75D6-6B5D-4CDF-8C90-A8BCC18A82AF}" srcId="{C4D3F919-27FC-47B2-9D06-5174289E91BF}" destId="{A33E68B5-BDC5-45FF-9715-066306DF894E}" srcOrd="2" destOrd="0" parTransId="{BFEB4D2D-671E-4FFB-935C-4A6B8B71848B}" sibTransId="{31CC6A65-04CB-4AA0-A79D-511BB18BCC2A}"/>
    <dgm:cxn modelId="{AAA78B87-1FC6-4F85-B827-479DB601AFCD}" type="presOf" srcId="{9A2A187C-FC52-4F2B-8BDE-399ECFC4AEF2}" destId="{8BA29AA4-2767-4A31-B509-D1FEF7839173}" srcOrd="0" destOrd="3" presId="urn:microsoft.com/office/officeart/2005/8/layout/vList6"/>
    <dgm:cxn modelId="{AD34ED00-2227-4E78-BD25-9D1C4CC0C5CA}" srcId="{59685497-D9FE-4943-A6D2-9C883EA054EF}" destId="{C4D3F919-27FC-47B2-9D06-5174289E91BF}" srcOrd="1" destOrd="0" parTransId="{88991D03-9A96-402B-8245-199B94F9756F}" sibTransId="{E92AFE7D-A7EF-4425-B090-321FB4E735F6}"/>
    <dgm:cxn modelId="{800BCFB0-2786-442A-96C6-F5BBB631F409}" type="presOf" srcId="{84C03DD1-CD63-4770-864C-E3BBDBD28BBC}" destId="{DC37D90A-0428-4B0F-BC52-5526C82E3D07}" srcOrd="0" destOrd="0" presId="urn:microsoft.com/office/officeart/2005/8/layout/vList6"/>
    <dgm:cxn modelId="{C9B2235D-3038-40C8-8E36-8E645364C9CC}" type="presOf" srcId="{A16487FD-C86C-4DC3-9DDB-B92909099AB7}" destId="{DC37D90A-0428-4B0F-BC52-5526C82E3D07}" srcOrd="0" destOrd="1" presId="urn:microsoft.com/office/officeart/2005/8/layout/vList6"/>
    <dgm:cxn modelId="{33984C1F-1E4E-47C3-B3A0-A8FDAE217944}" srcId="{55F3C8F7-3642-4DBD-9D36-35190971A9C3}" destId="{84C03DD1-CD63-4770-864C-E3BBDBD28BBC}" srcOrd="0" destOrd="0" parTransId="{2F17F230-11B9-42C5-94B0-387580FC8972}" sibTransId="{0133DA63-4DD9-486E-AAF4-1755B90F3F50}"/>
    <dgm:cxn modelId="{50F931FC-26F7-4BBC-ADE9-6E856B0FB2A4}" srcId="{59685497-D9FE-4943-A6D2-9C883EA054EF}" destId="{55F3C8F7-3642-4DBD-9D36-35190971A9C3}" srcOrd="0" destOrd="0" parTransId="{AFA279CC-F817-457F-AABF-94578CFF19D0}" sibTransId="{B61F600C-007A-4EE7-8F72-EEE620E5CA39}"/>
    <dgm:cxn modelId="{561E2752-A406-4ABE-B16F-1BBCDD04E700}" type="presOf" srcId="{55F3C8F7-3642-4DBD-9D36-35190971A9C3}" destId="{1A50E83C-F8A7-446F-8680-4F010E3DC04B}" srcOrd="0" destOrd="0" presId="urn:microsoft.com/office/officeart/2005/8/layout/vList6"/>
    <dgm:cxn modelId="{CFBF78B5-63C6-48C7-AE06-47E11F03E424}" type="presOf" srcId="{F731A851-EFE7-4E9F-B239-7047FA6B81CC}" destId="{8BA29AA4-2767-4A31-B509-D1FEF7839173}" srcOrd="0" destOrd="1" presId="urn:microsoft.com/office/officeart/2005/8/layout/vList6"/>
    <dgm:cxn modelId="{D9B3A28A-742E-41A4-82CD-73FF0EBFEFBB}" type="presOf" srcId="{0D51C677-52F9-417E-8640-05760FD2FF73}" destId="{8BA29AA4-2767-4A31-B509-D1FEF7839173}" srcOrd="0" destOrd="0" presId="urn:microsoft.com/office/officeart/2005/8/layout/vList6"/>
    <dgm:cxn modelId="{B693B12E-00F5-41B2-A4D3-BC9B140E86E0}" type="presParOf" srcId="{9D3641BA-0FA6-4C9B-BF78-1F007603BEE6}" destId="{AE9F5CA3-8A54-4499-813A-219A7435939C}" srcOrd="0" destOrd="0" presId="urn:microsoft.com/office/officeart/2005/8/layout/vList6"/>
    <dgm:cxn modelId="{DA82BBF7-828B-4D42-A65B-C3A4D6CC291E}" type="presParOf" srcId="{AE9F5CA3-8A54-4499-813A-219A7435939C}" destId="{1A50E83C-F8A7-446F-8680-4F010E3DC04B}" srcOrd="0" destOrd="0" presId="urn:microsoft.com/office/officeart/2005/8/layout/vList6"/>
    <dgm:cxn modelId="{6D39A422-E140-47DC-8A40-414B2F1FFB1F}" type="presParOf" srcId="{AE9F5CA3-8A54-4499-813A-219A7435939C}" destId="{DC37D90A-0428-4B0F-BC52-5526C82E3D07}" srcOrd="1" destOrd="0" presId="urn:microsoft.com/office/officeart/2005/8/layout/vList6"/>
    <dgm:cxn modelId="{9034864D-91D9-46A5-B724-A8A22F0EBEAF}" type="presParOf" srcId="{9D3641BA-0FA6-4C9B-BF78-1F007603BEE6}" destId="{38279CFE-D5D3-4873-9C16-3DE1A3BE160B}" srcOrd="1" destOrd="0" presId="urn:microsoft.com/office/officeart/2005/8/layout/vList6"/>
    <dgm:cxn modelId="{083F6489-B66B-4B23-A66E-CC3DBFF71C3F}" type="presParOf" srcId="{9D3641BA-0FA6-4C9B-BF78-1F007603BEE6}" destId="{85E37195-3467-4D9B-8D43-2EE513FBD025}" srcOrd="2" destOrd="0" presId="urn:microsoft.com/office/officeart/2005/8/layout/vList6"/>
    <dgm:cxn modelId="{5164A2DE-1ACC-42B5-BAE6-6B5A0036047D}" type="presParOf" srcId="{85E37195-3467-4D9B-8D43-2EE513FBD025}" destId="{E3EE9F0C-5F69-4BAB-8EB1-C7DC3F8ED787}" srcOrd="0" destOrd="0" presId="urn:microsoft.com/office/officeart/2005/8/layout/vList6"/>
    <dgm:cxn modelId="{EE303EC7-D5D4-4453-A62E-AD008F8A8210}" type="presParOf" srcId="{85E37195-3467-4D9B-8D43-2EE513FBD025}" destId="{8BA29AA4-2767-4A31-B509-D1FEF783917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A6E479-E206-4F4B-B302-C88AB3387545}" type="doc">
      <dgm:prSet loTypeId="urn:microsoft.com/office/officeart/2005/8/layout/radial4" loCatId="relationship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7C5AB09-3A3A-484A-BEB7-BB5128C8E6DC}">
      <dgm:prSet phldrT="[Text]"/>
      <dgm:spPr/>
      <dgm:t>
        <a:bodyPr/>
        <a:lstStyle/>
        <a:p>
          <a:r>
            <a:rPr lang="en-US" dirty="0" smtClean="0"/>
            <a:t>3.Persiapan </a:t>
          </a:r>
          <a:r>
            <a:rPr lang="en-US" dirty="0" err="1" smtClean="0"/>
            <a:t>Alat</a:t>
          </a:r>
          <a:endParaRPr lang="en-US" dirty="0"/>
        </a:p>
      </dgm:t>
    </dgm:pt>
    <dgm:pt modelId="{7B7FE44C-7112-4617-AD83-771B0F932784}" type="parTrans" cxnId="{91127A42-208C-4A37-92F8-635419C5289C}">
      <dgm:prSet/>
      <dgm:spPr/>
      <dgm:t>
        <a:bodyPr/>
        <a:lstStyle/>
        <a:p>
          <a:endParaRPr lang="en-US"/>
        </a:p>
      </dgm:t>
    </dgm:pt>
    <dgm:pt modelId="{ACBD5B80-CF97-4B76-B457-62B0FC3A0232}" type="sibTrans" cxnId="{91127A42-208C-4A37-92F8-635419C5289C}">
      <dgm:prSet/>
      <dgm:spPr/>
      <dgm:t>
        <a:bodyPr/>
        <a:lstStyle/>
        <a:p>
          <a:endParaRPr lang="en-US"/>
        </a:p>
      </dgm:t>
    </dgm:pt>
    <dgm:pt modelId="{6FF3145D-FF26-47B4-B9DE-2F81BBE39527}">
      <dgm:prSet phldrT="[Text]" custT="1"/>
      <dgm:spPr/>
      <dgm:t>
        <a:bodyPr/>
        <a:lstStyle/>
        <a:p>
          <a:r>
            <a:rPr lang="en-US" sz="2400" b="1" smtClean="0"/>
            <a:t>Darah</a:t>
          </a:r>
        </a:p>
        <a:p>
          <a:r>
            <a:rPr lang="en-US" sz="1700" smtClean="0"/>
            <a:t>Kapas Alkohol, Spuit 3 cc, Tornikquet, Penampung Darah ( dengan atau tanpa koagulan)</a:t>
          </a:r>
          <a:endParaRPr lang="en-US" sz="1700" dirty="0"/>
        </a:p>
      </dgm:t>
    </dgm:pt>
    <dgm:pt modelId="{572EDB32-28C0-4A83-AAA5-209967A08B04}" type="parTrans" cxnId="{74C002B0-F255-43AF-9FDE-6F0CB833B1E8}">
      <dgm:prSet/>
      <dgm:spPr/>
      <dgm:t>
        <a:bodyPr/>
        <a:lstStyle/>
        <a:p>
          <a:endParaRPr lang="en-US"/>
        </a:p>
      </dgm:t>
    </dgm:pt>
    <dgm:pt modelId="{17DD172A-F07D-4033-80EE-5BB628A56795}" type="sibTrans" cxnId="{74C002B0-F255-43AF-9FDE-6F0CB833B1E8}">
      <dgm:prSet/>
      <dgm:spPr/>
      <dgm:t>
        <a:bodyPr/>
        <a:lstStyle/>
        <a:p>
          <a:endParaRPr lang="en-US"/>
        </a:p>
      </dgm:t>
    </dgm:pt>
    <dgm:pt modelId="{4F327F50-B630-4542-859C-D6028E4BB124}">
      <dgm:prSet phldrT="[Text]" custT="1"/>
      <dgm:spPr/>
      <dgm:t>
        <a:bodyPr/>
        <a:lstStyle/>
        <a:p>
          <a:r>
            <a:rPr lang="en-US" sz="2400" b="1" smtClean="0"/>
            <a:t>Penampung Khusus</a:t>
          </a:r>
        </a:p>
        <a:p>
          <a:r>
            <a:rPr lang="en-US" sz="2000" smtClean="0"/>
            <a:t>Untuk Pemeriksaan Mikrobiologi</a:t>
          </a:r>
          <a:endParaRPr lang="en-US" sz="2000" dirty="0"/>
        </a:p>
      </dgm:t>
    </dgm:pt>
    <dgm:pt modelId="{FFE77E61-5AF9-457F-989F-2D66D1DEE650}" type="parTrans" cxnId="{8BF96DA0-2BDD-4ABD-A43F-DE037158879E}">
      <dgm:prSet/>
      <dgm:spPr/>
      <dgm:t>
        <a:bodyPr/>
        <a:lstStyle/>
        <a:p>
          <a:endParaRPr lang="en-US"/>
        </a:p>
      </dgm:t>
    </dgm:pt>
    <dgm:pt modelId="{06CA80E9-5AEE-4B99-97A7-C680A8D7D853}" type="sibTrans" cxnId="{8BF96DA0-2BDD-4ABD-A43F-DE037158879E}">
      <dgm:prSet/>
      <dgm:spPr/>
      <dgm:t>
        <a:bodyPr/>
        <a:lstStyle/>
        <a:p>
          <a:endParaRPr lang="en-US"/>
        </a:p>
      </dgm:t>
    </dgm:pt>
    <dgm:pt modelId="{2B62D669-E58F-4F3F-8E04-2857FE939672}">
      <dgm:prSet phldrT="[Text]"/>
      <dgm:spPr/>
      <dgm:t>
        <a:bodyPr/>
        <a:lstStyle/>
        <a:p>
          <a:r>
            <a:rPr lang="en-US" dirty="0" err="1" smtClean="0"/>
            <a:t>Penampung</a:t>
          </a:r>
          <a:r>
            <a:rPr lang="en-US" dirty="0" smtClean="0"/>
            <a:t> Urine</a:t>
          </a:r>
        </a:p>
        <a:p>
          <a:r>
            <a:rPr lang="en-US" dirty="0" err="1" smtClean="0"/>
            <a:t>Botol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lubang</a:t>
          </a:r>
          <a:r>
            <a:rPr lang="en-US" dirty="0" smtClean="0"/>
            <a:t> </a:t>
          </a:r>
          <a:r>
            <a:rPr lang="en-US" dirty="0" err="1" smtClean="0"/>
            <a:t>besar</a:t>
          </a:r>
          <a:r>
            <a:rPr lang="en-US" dirty="0" smtClean="0"/>
            <a:t>, </a:t>
          </a:r>
          <a:r>
            <a:rPr lang="en-US" dirty="0" err="1" smtClean="0"/>
            <a:t>bertutup</a:t>
          </a:r>
          <a:r>
            <a:rPr lang="en-US" dirty="0" smtClean="0"/>
            <a:t>, </a:t>
          </a:r>
          <a:r>
            <a:rPr lang="en-US" dirty="0" err="1" smtClean="0"/>
            <a:t>berlabel</a:t>
          </a:r>
          <a:r>
            <a:rPr lang="en-US" dirty="0" smtClean="0"/>
            <a:t>, </a:t>
          </a:r>
          <a:r>
            <a:rPr lang="en-US" dirty="0" err="1" smtClean="0"/>
            <a:t>kering</a:t>
          </a:r>
          <a:r>
            <a:rPr lang="en-US" dirty="0" smtClean="0"/>
            <a:t>, </a:t>
          </a:r>
          <a:r>
            <a:rPr lang="en-US" dirty="0" err="1" smtClean="0"/>
            <a:t>bersih</a:t>
          </a:r>
          <a:r>
            <a:rPr lang="en-US" dirty="0" smtClean="0"/>
            <a:t>, </a:t>
          </a:r>
          <a:r>
            <a:rPr lang="en-US" dirty="0" err="1" smtClean="0"/>
            <a:t>steril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streil</a:t>
          </a:r>
          <a:endParaRPr lang="en-US" dirty="0"/>
        </a:p>
      </dgm:t>
    </dgm:pt>
    <dgm:pt modelId="{228198D2-8681-4846-88C9-CF35677E0B21}" type="parTrans" cxnId="{D8B8338C-89B0-4D25-8276-F45BDA11C975}">
      <dgm:prSet/>
      <dgm:spPr/>
      <dgm:t>
        <a:bodyPr/>
        <a:lstStyle/>
        <a:p>
          <a:endParaRPr lang="en-US"/>
        </a:p>
      </dgm:t>
    </dgm:pt>
    <dgm:pt modelId="{F2771365-753F-43C5-8DF1-8F416989091F}" type="sibTrans" cxnId="{D8B8338C-89B0-4D25-8276-F45BDA11C975}">
      <dgm:prSet/>
      <dgm:spPr/>
      <dgm:t>
        <a:bodyPr/>
        <a:lstStyle/>
        <a:p>
          <a:endParaRPr lang="en-US"/>
        </a:p>
      </dgm:t>
    </dgm:pt>
    <dgm:pt modelId="{8DED3344-E153-430E-8ECE-81C5AF815516}" type="pres">
      <dgm:prSet presAssocID="{DFA6E479-E206-4F4B-B302-C88AB338754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C53C53-6765-4B42-8F70-5F6F0D35B9C0}" type="pres">
      <dgm:prSet presAssocID="{E7C5AB09-3A3A-484A-BEB7-BB5128C8E6DC}" presName="centerShape" presStyleLbl="node0" presStyleIdx="0" presStyleCnt="1"/>
      <dgm:spPr/>
      <dgm:t>
        <a:bodyPr/>
        <a:lstStyle/>
        <a:p>
          <a:endParaRPr lang="en-US"/>
        </a:p>
      </dgm:t>
    </dgm:pt>
    <dgm:pt modelId="{9E8D16A2-544D-4AE1-92DA-23EB88B25224}" type="pres">
      <dgm:prSet presAssocID="{572EDB32-28C0-4A83-AAA5-209967A08B04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BB9763A4-FB0A-4DC9-A771-4BCB6CB8486F}" type="pres">
      <dgm:prSet presAssocID="{6FF3145D-FF26-47B4-B9DE-2F81BBE39527}" presName="node" presStyleLbl="node1" presStyleIdx="0" presStyleCnt="3" custScaleX="1247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F4D304-59B0-4B7D-A527-ADDF413CEC8A}" type="pres">
      <dgm:prSet presAssocID="{FFE77E61-5AF9-457F-989F-2D66D1DEE650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2F4FBB62-43F0-4A6D-B636-91B85ACB5F3B}" type="pres">
      <dgm:prSet presAssocID="{4F327F50-B630-4542-859C-D6028E4BB12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DB89E-EFFA-41B5-8221-23FABEF9BB86}" type="pres">
      <dgm:prSet presAssocID="{228198D2-8681-4846-88C9-CF35677E0B21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74AE8BDF-99DE-4708-8F0B-D1EC6FFC74DD}" type="pres">
      <dgm:prSet presAssocID="{2B62D669-E58F-4F3F-8E04-2857FE939672}" presName="node" presStyleLbl="node1" presStyleIdx="2" presStyleCnt="3" custScaleX="1196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2A4408-18CF-461E-B402-03F2F79744D2}" type="presOf" srcId="{4F327F50-B630-4542-859C-D6028E4BB124}" destId="{2F4FBB62-43F0-4A6D-B636-91B85ACB5F3B}" srcOrd="0" destOrd="0" presId="urn:microsoft.com/office/officeart/2005/8/layout/radial4"/>
    <dgm:cxn modelId="{1E3E50A3-5ECE-4144-AB79-2C8DA95B2DF1}" type="presOf" srcId="{572EDB32-28C0-4A83-AAA5-209967A08B04}" destId="{9E8D16A2-544D-4AE1-92DA-23EB88B25224}" srcOrd="0" destOrd="0" presId="urn:microsoft.com/office/officeart/2005/8/layout/radial4"/>
    <dgm:cxn modelId="{74C002B0-F255-43AF-9FDE-6F0CB833B1E8}" srcId="{E7C5AB09-3A3A-484A-BEB7-BB5128C8E6DC}" destId="{6FF3145D-FF26-47B4-B9DE-2F81BBE39527}" srcOrd="0" destOrd="0" parTransId="{572EDB32-28C0-4A83-AAA5-209967A08B04}" sibTransId="{17DD172A-F07D-4033-80EE-5BB628A56795}"/>
    <dgm:cxn modelId="{11A0F37E-CB32-42AB-B3FF-C945451922A2}" type="presOf" srcId="{E7C5AB09-3A3A-484A-BEB7-BB5128C8E6DC}" destId="{62C53C53-6765-4B42-8F70-5F6F0D35B9C0}" srcOrd="0" destOrd="0" presId="urn:microsoft.com/office/officeart/2005/8/layout/radial4"/>
    <dgm:cxn modelId="{8C75A669-5321-4763-A667-2EA0BAB443BD}" type="presOf" srcId="{2B62D669-E58F-4F3F-8E04-2857FE939672}" destId="{74AE8BDF-99DE-4708-8F0B-D1EC6FFC74DD}" srcOrd="0" destOrd="0" presId="urn:microsoft.com/office/officeart/2005/8/layout/radial4"/>
    <dgm:cxn modelId="{91127A42-208C-4A37-92F8-635419C5289C}" srcId="{DFA6E479-E206-4F4B-B302-C88AB3387545}" destId="{E7C5AB09-3A3A-484A-BEB7-BB5128C8E6DC}" srcOrd="0" destOrd="0" parTransId="{7B7FE44C-7112-4617-AD83-771B0F932784}" sibTransId="{ACBD5B80-CF97-4B76-B457-62B0FC3A0232}"/>
    <dgm:cxn modelId="{8B777932-7B6D-4202-8407-D4FCB1BD9A60}" type="presOf" srcId="{228198D2-8681-4846-88C9-CF35677E0B21}" destId="{E1CDB89E-EFFA-41B5-8221-23FABEF9BB86}" srcOrd="0" destOrd="0" presId="urn:microsoft.com/office/officeart/2005/8/layout/radial4"/>
    <dgm:cxn modelId="{038E61C7-D789-4F6B-B146-0A0B6B11F1DB}" type="presOf" srcId="{6FF3145D-FF26-47B4-B9DE-2F81BBE39527}" destId="{BB9763A4-FB0A-4DC9-A771-4BCB6CB8486F}" srcOrd="0" destOrd="0" presId="urn:microsoft.com/office/officeart/2005/8/layout/radial4"/>
    <dgm:cxn modelId="{5EFEA004-311E-4891-AD60-DE5508460776}" type="presOf" srcId="{DFA6E479-E206-4F4B-B302-C88AB3387545}" destId="{8DED3344-E153-430E-8ECE-81C5AF815516}" srcOrd="0" destOrd="0" presId="urn:microsoft.com/office/officeart/2005/8/layout/radial4"/>
    <dgm:cxn modelId="{D8B8338C-89B0-4D25-8276-F45BDA11C975}" srcId="{E7C5AB09-3A3A-484A-BEB7-BB5128C8E6DC}" destId="{2B62D669-E58F-4F3F-8E04-2857FE939672}" srcOrd="2" destOrd="0" parTransId="{228198D2-8681-4846-88C9-CF35677E0B21}" sibTransId="{F2771365-753F-43C5-8DF1-8F416989091F}"/>
    <dgm:cxn modelId="{52D6F418-FD98-40FE-8F3F-00CFAB1D9275}" type="presOf" srcId="{FFE77E61-5AF9-457F-989F-2D66D1DEE650}" destId="{33F4D304-59B0-4B7D-A527-ADDF413CEC8A}" srcOrd="0" destOrd="0" presId="urn:microsoft.com/office/officeart/2005/8/layout/radial4"/>
    <dgm:cxn modelId="{8BF96DA0-2BDD-4ABD-A43F-DE037158879E}" srcId="{E7C5AB09-3A3A-484A-BEB7-BB5128C8E6DC}" destId="{4F327F50-B630-4542-859C-D6028E4BB124}" srcOrd="1" destOrd="0" parTransId="{FFE77E61-5AF9-457F-989F-2D66D1DEE650}" sibTransId="{06CA80E9-5AEE-4B99-97A7-C680A8D7D853}"/>
    <dgm:cxn modelId="{CF6A6C01-3BC8-4616-9DC5-9375AABF7CCE}" type="presParOf" srcId="{8DED3344-E153-430E-8ECE-81C5AF815516}" destId="{62C53C53-6765-4B42-8F70-5F6F0D35B9C0}" srcOrd="0" destOrd="0" presId="urn:microsoft.com/office/officeart/2005/8/layout/radial4"/>
    <dgm:cxn modelId="{A2CBC666-CA11-46CD-8BA8-B05C3EB7F20D}" type="presParOf" srcId="{8DED3344-E153-430E-8ECE-81C5AF815516}" destId="{9E8D16A2-544D-4AE1-92DA-23EB88B25224}" srcOrd="1" destOrd="0" presId="urn:microsoft.com/office/officeart/2005/8/layout/radial4"/>
    <dgm:cxn modelId="{8AF10F04-74BA-46DE-8F8F-AE7AAF98E27F}" type="presParOf" srcId="{8DED3344-E153-430E-8ECE-81C5AF815516}" destId="{BB9763A4-FB0A-4DC9-A771-4BCB6CB8486F}" srcOrd="2" destOrd="0" presId="urn:microsoft.com/office/officeart/2005/8/layout/radial4"/>
    <dgm:cxn modelId="{0D736B62-D559-467E-94C3-B7B610F6FEC7}" type="presParOf" srcId="{8DED3344-E153-430E-8ECE-81C5AF815516}" destId="{33F4D304-59B0-4B7D-A527-ADDF413CEC8A}" srcOrd="3" destOrd="0" presId="urn:microsoft.com/office/officeart/2005/8/layout/radial4"/>
    <dgm:cxn modelId="{8B33463A-16E2-419A-814C-68E2CADDC164}" type="presParOf" srcId="{8DED3344-E153-430E-8ECE-81C5AF815516}" destId="{2F4FBB62-43F0-4A6D-B636-91B85ACB5F3B}" srcOrd="4" destOrd="0" presId="urn:microsoft.com/office/officeart/2005/8/layout/radial4"/>
    <dgm:cxn modelId="{78D10811-B09C-436B-934D-8DFAA582C0BB}" type="presParOf" srcId="{8DED3344-E153-430E-8ECE-81C5AF815516}" destId="{E1CDB89E-EFFA-41B5-8221-23FABEF9BB86}" srcOrd="5" destOrd="0" presId="urn:microsoft.com/office/officeart/2005/8/layout/radial4"/>
    <dgm:cxn modelId="{DFB79615-8BE4-4833-9A7E-7D50E9830B68}" type="presParOf" srcId="{8DED3344-E153-430E-8ECE-81C5AF815516}" destId="{74AE8BDF-99DE-4708-8F0B-D1EC6FFC74D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2A2AC6-2569-4235-9068-A9C1CD7BAD84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1A295D7-9928-4D9E-9470-AE4604DC7F89}">
      <dgm:prSet phldrT="[Text]"/>
      <dgm:spPr/>
      <dgm:t>
        <a:bodyPr/>
        <a:lstStyle/>
        <a:p>
          <a:r>
            <a:rPr lang="en-US" dirty="0" err="1" smtClean="0"/>
            <a:t>Tempat</a:t>
          </a:r>
          <a:r>
            <a:rPr lang="en-US" dirty="0" smtClean="0"/>
            <a:t> </a:t>
          </a:r>
          <a:r>
            <a:rPr lang="en-US" dirty="0" err="1" smtClean="0"/>
            <a:t>Pengambilan</a:t>
          </a:r>
          <a:endParaRPr lang="en-US" dirty="0"/>
        </a:p>
      </dgm:t>
    </dgm:pt>
    <dgm:pt modelId="{DE685391-23F9-482E-A088-36DB93BF3599}" type="parTrans" cxnId="{D6B4E26F-E400-45FD-ACF6-45CC760002FB}">
      <dgm:prSet/>
      <dgm:spPr/>
      <dgm:t>
        <a:bodyPr/>
        <a:lstStyle/>
        <a:p>
          <a:endParaRPr lang="en-US"/>
        </a:p>
      </dgm:t>
    </dgm:pt>
    <dgm:pt modelId="{EE40256F-6E83-42B0-96BC-6A2325BCC6A7}" type="sibTrans" cxnId="{D6B4E26F-E400-45FD-ACF6-45CC760002FB}">
      <dgm:prSet/>
      <dgm:spPr/>
      <dgm:t>
        <a:bodyPr/>
        <a:lstStyle/>
        <a:p>
          <a:endParaRPr lang="en-US"/>
        </a:p>
      </dgm:t>
    </dgm:pt>
    <dgm:pt modelId="{198E85E6-8923-421D-83FD-4AF7CB2212C4}">
      <dgm:prSet phldrT="[Text]"/>
      <dgm:spPr/>
      <dgm:t>
        <a:bodyPr/>
        <a:lstStyle/>
        <a:p>
          <a:r>
            <a:rPr lang="en-US" dirty="0" err="1" smtClean="0"/>
            <a:t>Perifer</a:t>
          </a:r>
          <a:endParaRPr lang="en-US" dirty="0"/>
        </a:p>
      </dgm:t>
    </dgm:pt>
    <dgm:pt modelId="{E2B008C5-0A57-49F2-823B-1B2606896EAB}" type="parTrans" cxnId="{8CE94637-D0F6-44F4-98C5-E1C958401860}">
      <dgm:prSet/>
      <dgm:spPr/>
      <dgm:t>
        <a:bodyPr/>
        <a:lstStyle/>
        <a:p>
          <a:endParaRPr lang="en-US"/>
        </a:p>
      </dgm:t>
    </dgm:pt>
    <dgm:pt modelId="{2BB1E81B-8485-4C7C-BA23-E39232EC6839}" type="sibTrans" cxnId="{8CE94637-D0F6-44F4-98C5-E1C958401860}">
      <dgm:prSet/>
      <dgm:spPr/>
      <dgm:t>
        <a:bodyPr/>
        <a:lstStyle/>
        <a:p>
          <a:endParaRPr lang="en-US"/>
        </a:p>
      </dgm:t>
    </dgm:pt>
    <dgm:pt modelId="{E942CE86-D184-41FA-9194-6338303F5216}">
      <dgm:prSet phldrT="[Text]"/>
      <dgm:spPr/>
      <dgm:t>
        <a:bodyPr/>
        <a:lstStyle/>
        <a:p>
          <a:r>
            <a:rPr lang="en-US" dirty="0" smtClean="0"/>
            <a:t>Ujung </a:t>
          </a:r>
          <a:r>
            <a:rPr lang="en-US" dirty="0" err="1" smtClean="0"/>
            <a:t>Jari</a:t>
          </a:r>
          <a:r>
            <a:rPr lang="en-US" dirty="0" smtClean="0"/>
            <a:t> (</a:t>
          </a:r>
          <a:r>
            <a:rPr lang="en-US" dirty="0" err="1" smtClean="0"/>
            <a:t>dewasa</a:t>
          </a:r>
          <a:r>
            <a:rPr lang="en-US" dirty="0" smtClean="0"/>
            <a:t>)</a:t>
          </a:r>
          <a:endParaRPr lang="en-US" dirty="0"/>
        </a:p>
      </dgm:t>
    </dgm:pt>
    <dgm:pt modelId="{088469D2-B98A-4FAE-A4C4-FCAD51093C8D}" type="parTrans" cxnId="{8477D7EC-5A42-4960-8C8C-A4EECEC6D0A3}">
      <dgm:prSet/>
      <dgm:spPr/>
      <dgm:t>
        <a:bodyPr/>
        <a:lstStyle/>
        <a:p>
          <a:endParaRPr lang="en-US"/>
        </a:p>
      </dgm:t>
    </dgm:pt>
    <dgm:pt modelId="{E050FEC3-BF69-4766-95FE-0DEF4FD39459}" type="sibTrans" cxnId="{8477D7EC-5A42-4960-8C8C-A4EECEC6D0A3}">
      <dgm:prSet/>
      <dgm:spPr/>
      <dgm:t>
        <a:bodyPr/>
        <a:lstStyle/>
        <a:p>
          <a:endParaRPr lang="en-US"/>
        </a:p>
      </dgm:t>
    </dgm:pt>
    <dgm:pt modelId="{0A013AE3-AAA6-4F52-A32D-412257495D61}">
      <dgm:prSet phldrT="[Text]"/>
      <dgm:spPr/>
      <dgm:t>
        <a:bodyPr/>
        <a:lstStyle/>
        <a:p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endParaRPr lang="en-US" dirty="0"/>
        </a:p>
      </dgm:t>
    </dgm:pt>
    <dgm:pt modelId="{D37FCCAE-409E-492A-8E7C-C7C9581B6B88}" type="parTrans" cxnId="{3F4031F3-11AB-4F62-A474-63298F0073E2}">
      <dgm:prSet/>
      <dgm:spPr/>
      <dgm:t>
        <a:bodyPr/>
        <a:lstStyle/>
        <a:p>
          <a:endParaRPr lang="en-US"/>
        </a:p>
      </dgm:t>
    </dgm:pt>
    <dgm:pt modelId="{9F14ADA7-8A55-437D-9330-F278AA36E506}" type="sibTrans" cxnId="{3F4031F3-11AB-4F62-A474-63298F0073E2}">
      <dgm:prSet/>
      <dgm:spPr/>
      <dgm:t>
        <a:bodyPr/>
        <a:lstStyle/>
        <a:p>
          <a:endParaRPr lang="en-US"/>
        </a:p>
      </dgm:t>
    </dgm:pt>
    <dgm:pt modelId="{47281F52-22FE-408A-B580-152E64EBB0D6}">
      <dgm:prSet phldrT="[Text]"/>
      <dgm:spPr/>
      <dgm:t>
        <a:bodyPr/>
        <a:lstStyle/>
        <a:p>
          <a:r>
            <a:rPr lang="en-US" dirty="0" err="1" smtClean="0"/>
            <a:t>Golongan</a:t>
          </a:r>
          <a:r>
            <a:rPr lang="en-US" dirty="0" smtClean="0"/>
            <a:t> </a:t>
          </a:r>
          <a:r>
            <a:rPr lang="en-US" dirty="0" err="1" smtClean="0"/>
            <a:t>Darah</a:t>
          </a:r>
          <a:endParaRPr lang="en-US" dirty="0"/>
        </a:p>
      </dgm:t>
    </dgm:pt>
    <dgm:pt modelId="{A8E26EBD-4963-4781-BA4F-1092242697E1}" type="parTrans" cxnId="{9D2EF374-0BF7-42C1-90D4-D7411339A173}">
      <dgm:prSet/>
      <dgm:spPr/>
      <dgm:t>
        <a:bodyPr/>
        <a:lstStyle/>
        <a:p>
          <a:endParaRPr lang="en-US"/>
        </a:p>
      </dgm:t>
    </dgm:pt>
    <dgm:pt modelId="{86BE192E-5930-491B-A0FA-048734B6CAD5}" type="sibTrans" cxnId="{9D2EF374-0BF7-42C1-90D4-D7411339A173}">
      <dgm:prSet/>
      <dgm:spPr/>
      <dgm:t>
        <a:bodyPr/>
        <a:lstStyle/>
        <a:p>
          <a:endParaRPr lang="en-US"/>
        </a:p>
      </dgm:t>
    </dgm:pt>
    <dgm:pt modelId="{71485DE4-74F3-4B45-8067-C463857A3DDC}">
      <dgm:prSet phldrT="[Text]"/>
      <dgm:spPr/>
      <dgm:t>
        <a:bodyPr/>
        <a:lstStyle/>
        <a:p>
          <a:r>
            <a:rPr lang="en-US" dirty="0" smtClean="0"/>
            <a:t>HB</a:t>
          </a:r>
          <a:endParaRPr lang="en-US" dirty="0"/>
        </a:p>
      </dgm:t>
    </dgm:pt>
    <dgm:pt modelId="{1E006E00-57D8-4B29-BA45-6F0C3A614AC3}" type="parTrans" cxnId="{FADA23FB-FC9F-4BB5-9635-C0915FE15EB4}">
      <dgm:prSet/>
      <dgm:spPr/>
      <dgm:t>
        <a:bodyPr/>
        <a:lstStyle/>
        <a:p>
          <a:endParaRPr lang="en-US"/>
        </a:p>
      </dgm:t>
    </dgm:pt>
    <dgm:pt modelId="{0B17B31E-5265-415B-9D8B-28D20CAFADE5}" type="sibTrans" cxnId="{FADA23FB-FC9F-4BB5-9635-C0915FE15EB4}">
      <dgm:prSet/>
      <dgm:spPr/>
      <dgm:t>
        <a:bodyPr/>
        <a:lstStyle/>
        <a:p>
          <a:endParaRPr lang="en-US"/>
        </a:p>
      </dgm:t>
    </dgm:pt>
    <dgm:pt modelId="{28E55046-6D80-4E8E-AD35-231BB7F6CCC5}">
      <dgm:prSet phldrT="[Text]"/>
      <dgm:spPr/>
      <dgm:t>
        <a:bodyPr/>
        <a:lstStyle/>
        <a:p>
          <a:r>
            <a:rPr lang="en-US" dirty="0" err="1" smtClean="0"/>
            <a:t>Persiapan</a:t>
          </a:r>
          <a:r>
            <a:rPr lang="en-US" dirty="0" smtClean="0"/>
            <a:t> </a:t>
          </a:r>
          <a:r>
            <a:rPr lang="en-US" dirty="0" err="1" smtClean="0"/>
            <a:t>Alat</a:t>
          </a:r>
          <a:endParaRPr lang="en-US" dirty="0"/>
        </a:p>
      </dgm:t>
    </dgm:pt>
    <dgm:pt modelId="{8CE7CAA2-819A-4F6E-B70E-5872A68D7AAE}" type="parTrans" cxnId="{262F923D-873B-4690-80F4-422B73C74A00}">
      <dgm:prSet/>
      <dgm:spPr/>
      <dgm:t>
        <a:bodyPr/>
        <a:lstStyle/>
        <a:p>
          <a:endParaRPr lang="en-US"/>
        </a:p>
      </dgm:t>
    </dgm:pt>
    <dgm:pt modelId="{143A4E39-E806-4DBD-B3B9-0785CDF13A2A}" type="sibTrans" cxnId="{262F923D-873B-4690-80F4-422B73C74A00}">
      <dgm:prSet/>
      <dgm:spPr/>
      <dgm:t>
        <a:bodyPr/>
        <a:lstStyle/>
        <a:p>
          <a:endParaRPr lang="en-US"/>
        </a:p>
      </dgm:t>
    </dgm:pt>
    <dgm:pt modelId="{9A8888E7-A8DB-4BB3-96F6-8BFB7AB91E3C}">
      <dgm:prSet phldrT="[Text]"/>
      <dgm:spPr/>
      <dgm:t>
        <a:bodyPr/>
        <a:lstStyle/>
        <a:p>
          <a:r>
            <a:rPr lang="en-US" dirty="0" err="1" smtClean="0"/>
            <a:t>Haemometer</a:t>
          </a:r>
          <a:r>
            <a:rPr lang="en-US" dirty="0" smtClean="0"/>
            <a:t> </a:t>
          </a:r>
          <a:r>
            <a:rPr lang="en-US" dirty="0" err="1" smtClean="0"/>
            <a:t>Sahli</a:t>
          </a:r>
          <a:endParaRPr lang="en-US" dirty="0"/>
        </a:p>
      </dgm:t>
    </dgm:pt>
    <dgm:pt modelId="{BFF69DFF-5688-4CC0-B919-16694537E78B}" type="parTrans" cxnId="{87947084-05C5-4F21-B260-3158E284C889}">
      <dgm:prSet/>
      <dgm:spPr/>
      <dgm:t>
        <a:bodyPr/>
        <a:lstStyle/>
        <a:p>
          <a:endParaRPr lang="en-US"/>
        </a:p>
      </dgm:t>
    </dgm:pt>
    <dgm:pt modelId="{5FCA86FE-BAEC-4353-91AD-9432F47C9FB3}" type="sibTrans" cxnId="{87947084-05C5-4F21-B260-3158E284C889}">
      <dgm:prSet/>
      <dgm:spPr/>
      <dgm:t>
        <a:bodyPr/>
        <a:lstStyle/>
        <a:p>
          <a:endParaRPr lang="en-US"/>
        </a:p>
      </dgm:t>
    </dgm:pt>
    <dgm:pt modelId="{232CBB4A-B3A8-4C7E-96C5-CBBC6E29B2DA}">
      <dgm:prSet phldrT="[Text]"/>
      <dgm:spPr/>
      <dgm:t>
        <a:bodyPr/>
        <a:lstStyle/>
        <a:p>
          <a:r>
            <a:rPr lang="en-US" dirty="0" err="1" smtClean="0"/>
            <a:t>Lanset</a:t>
          </a:r>
          <a:endParaRPr lang="en-US" dirty="0"/>
        </a:p>
      </dgm:t>
    </dgm:pt>
    <dgm:pt modelId="{7EC1EE94-BB87-4680-B375-FDC71565E413}" type="parTrans" cxnId="{5E3852FC-8EC8-44DF-A1F6-82492A7673D2}">
      <dgm:prSet/>
      <dgm:spPr/>
      <dgm:t>
        <a:bodyPr/>
        <a:lstStyle/>
        <a:p>
          <a:endParaRPr lang="en-US"/>
        </a:p>
      </dgm:t>
    </dgm:pt>
    <dgm:pt modelId="{F7B6050C-1C15-4863-BEE9-D2DC73C49C85}" type="sibTrans" cxnId="{5E3852FC-8EC8-44DF-A1F6-82492A7673D2}">
      <dgm:prSet/>
      <dgm:spPr/>
      <dgm:t>
        <a:bodyPr/>
        <a:lstStyle/>
        <a:p>
          <a:endParaRPr lang="en-US"/>
        </a:p>
      </dgm:t>
    </dgm:pt>
    <dgm:pt modelId="{2D68E97C-9380-4234-9851-ABF8AB76AE45}">
      <dgm:prSet phldrT="[Text]"/>
      <dgm:spPr/>
      <dgm:t>
        <a:bodyPr/>
        <a:lstStyle/>
        <a:p>
          <a:r>
            <a:rPr lang="en-US" dirty="0" smtClean="0"/>
            <a:t>Vena</a:t>
          </a:r>
          <a:endParaRPr lang="en-US" dirty="0"/>
        </a:p>
      </dgm:t>
    </dgm:pt>
    <dgm:pt modelId="{994896BB-9003-482F-85D5-D119A19B1CAF}" type="parTrans" cxnId="{64BC77CD-9B9F-4B6C-BCB0-E75E08A95909}">
      <dgm:prSet/>
      <dgm:spPr/>
      <dgm:t>
        <a:bodyPr/>
        <a:lstStyle/>
        <a:p>
          <a:endParaRPr lang="en-US"/>
        </a:p>
      </dgm:t>
    </dgm:pt>
    <dgm:pt modelId="{A5E775DF-DA99-40E1-94BC-14B007842A7A}" type="sibTrans" cxnId="{64BC77CD-9B9F-4B6C-BCB0-E75E08A95909}">
      <dgm:prSet/>
      <dgm:spPr/>
      <dgm:t>
        <a:bodyPr/>
        <a:lstStyle/>
        <a:p>
          <a:endParaRPr lang="en-US"/>
        </a:p>
      </dgm:t>
    </dgm:pt>
    <dgm:pt modelId="{17BE9D2A-FA4C-4A30-9C36-8E9B63F86DF5}">
      <dgm:prSet phldrT="[Text]"/>
      <dgm:spPr/>
      <dgm:t>
        <a:bodyPr/>
        <a:lstStyle/>
        <a:p>
          <a:r>
            <a:rPr lang="en-US" dirty="0" err="1" smtClean="0"/>
            <a:t>Arteri</a:t>
          </a:r>
          <a:endParaRPr lang="en-US" dirty="0"/>
        </a:p>
      </dgm:t>
    </dgm:pt>
    <dgm:pt modelId="{CBCFE9A1-564F-4825-99F9-9838BFC30A72}" type="parTrans" cxnId="{CC2D541D-D1C5-436E-947D-948803829593}">
      <dgm:prSet/>
      <dgm:spPr/>
      <dgm:t>
        <a:bodyPr/>
        <a:lstStyle/>
        <a:p>
          <a:endParaRPr lang="en-US"/>
        </a:p>
      </dgm:t>
    </dgm:pt>
    <dgm:pt modelId="{268D8AB2-C344-4F37-91F3-1B001F3E840B}" type="sibTrans" cxnId="{CC2D541D-D1C5-436E-947D-948803829593}">
      <dgm:prSet/>
      <dgm:spPr/>
      <dgm:t>
        <a:bodyPr/>
        <a:lstStyle/>
        <a:p>
          <a:endParaRPr lang="en-US"/>
        </a:p>
      </dgm:t>
    </dgm:pt>
    <dgm:pt modelId="{5CA219C5-1D0F-4171-9416-AD378663E4F8}">
      <dgm:prSet phldrT="[Text]"/>
      <dgm:spPr/>
      <dgm:t>
        <a:bodyPr/>
        <a:lstStyle/>
        <a:p>
          <a:r>
            <a:rPr lang="en-US" dirty="0" smtClean="0"/>
            <a:t>U</a:t>
          </a:r>
          <a:endParaRPr lang="en-US" dirty="0"/>
        </a:p>
      </dgm:t>
    </dgm:pt>
    <dgm:pt modelId="{4A78791D-161E-4766-B157-E0B667F564B0}" type="parTrans" cxnId="{9033B830-D013-4005-A87A-8C8C089578AB}">
      <dgm:prSet/>
      <dgm:spPr/>
      <dgm:t>
        <a:bodyPr/>
        <a:lstStyle/>
        <a:p>
          <a:endParaRPr lang="en-US"/>
        </a:p>
      </dgm:t>
    </dgm:pt>
    <dgm:pt modelId="{BA52F40F-2C91-4450-8C84-744BDC82C66B}" type="sibTrans" cxnId="{9033B830-D013-4005-A87A-8C8C089578AB}">
      <dgm:prSet/>
      <dgm:spPr/>
      <dgm:t>
        <a:bodyPr/>
        <a:lstStyle/>
        <a:p>
          <a:endParaRPr lang="en-US"/>
        </a:p>
      </dgm:t>
    </dgm:pt>
    <dgm:pt modelId="{3693BB9A-86B5-4FFA-8928-A578F9F33490}">
      <dgm:prSet phldrT="[Text]"/>
      <dgm:spPr/>
      <dgm:t>
        <a:bodyPr/>
        <a:lstStyle/>
        <a:p>
          <a:r>
            <a:rPr lang="en-US" dirty="0" smtClean="0"/>
            <a:t>Ujung Kaki (</a:t>
          </a:r>
          <a:r>
            <a:rPr lang="en-US" dirty="0" err="1" smtClean="0"/>
            <a:t>Bayi</a:t>
          </a:r>
          <a:r>
            <a:rPr lang="en-US" dirty="0" smtClean="0"/>
            <a:t>)</a:t>
          </a:r>
          <a:endParaRPr lang="en-US" dirty="0"/>
        </a:p>
      </dgm:t>
    </dgm:pt>
    <dgm:pt modelId="{04BEC816-8D24-4903-A470-6D9ECDCCA408}" type="parTrans" cxnId="{6037D086-2A10-42BA-9146-939D50290E6E}">
      <dgm:prSet/>
      <dgm:spPr/>
      <dgm:t>
        <a:bodyPr/>
        <a:lstStyle/>
        <a:p>
          <a:endParaRPr lang="en-US"/>
        </a:p>
      </dgm:t>
    </dgm:pt>
    <dgm:pt modelId="{EBE623A7-68CC-4D3D-BEFF-A1D8BCEBA51A}" type="sibTrans" cxnId="{6037D086-2A10-42BA-9146-939D50290E6E}">
      <dgm:prSet/>
      <dgm:spPr/>
      <dgm:t>
        <a:bodyPr/>
        <a:lstStyle/>
        <a:p>
          <a:endParaRPr lang="en-US"/>
        </a:p>
      </dgm:t>
    </dgm:pt>
    <dgm:pt modelId="{D1E97CF7-F64A-437F-8060-D4C7A72DD20F}">
      <dgm:prSet phldrT="[Text]"/>
      <dgm:spPr/>
      <dgm:t>
        <a:bodyPr/>
        <a:lstStyle/>
        <a:p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Darah</a:t>
          </a:r>
          <a:endParaRPr lang="en-US" dirty="0"/>
        </a:p>
      </dgm:t>
    </dgm:pt>
    <dgm:pt modelId="{F2E1FDAC-37E8-4188-992C-101EFE7784AE}" type="parTrans" cxnId="{59BEEC23-495B-48D0-A810-54FDC6CDB10E}">
      <dgm:prSet/>
      <dgm:spPr/>
      <dgm:t>
        <a:bodyPr/>
        <a:lstStyle/>
        <a:p>
          <a:endParaRPr lang="en-US"/>
        </a:p>
      </dgm:t>
    </dgm:pt>
    <dgm:pt modelId="{DA11BDEE-45C3-472E-9BD8-49E41F1D8264}" type="sibTrans" cxnId="{59BEEC23-495B-48D0-A810-54FDC6CDB10E}">
      <dgm:prSet/>
      <dgm:spPr/>
      <dgm:t>
        <a:bodyPr/>
        <a:lstStyle/>
        <a:p>
          <a:endParaRPr lang="en-US"/>
        </a:p>
      </dgm:t>
    </dgm:pt>
    <dgm:pt modelId="{C79888A8-3BAB-4CB8-AD3B-6FE44B701863}">
      <dgm:prSet phldrT="[Text]"/>
      <dgm:spPr/>
      <dgm:t>
        <a:bodyPr/>
        <a:lstStyle/>
        <a:p>
          <a:r>
            <a:rPr lang="en-US" dirty="0" smtClean="0"/>
            <a:t>Malaria</a:t>
          </a:r>
          <a:endParaRPr lang="en-US" dirty="0"/>
        </a:p>
      </dgm:t>
    </dgm:pt>
    <dgm:pt modelId="{6F0F68AF-EFDB-4EE9-B22E-7E96E8A4BBE5}" type="parTrans" cxnId="{6DDBAA19-97FD-4D0E-A88D-AD5A2E6B4CB3}">
      <dgm:prSet/>
      <dgm:spPr/>
      <dgm:t>
        <a:bodyPr/>
        <a:lstStyle/>
        <a:p>
          <a:endParaRPr lang="en-US"/>
        </a:p>
      </dgm:t>
    </dgm:pt>
    <dgm:pt modelId="{B87F1BF0-BB9D-4228-9C01-74A2623DF5E4}" type="sibTrans" cxnId="{6DDBAA19-97FD-4D0E-A88D-AD5A2E6B4CB3}">
      <dgm:prSet/>
      <dgm:spPr/>
      <dgm:t>
        <a:bodyPr/>
        <a:lstStyle/>
        <a:p>
          <a:endParaRPr lang="en-US"/>
        </a:p>
      </dgm:t>
    </dgm:pt>
    <dgm:pt modelId="{1AC5FBE8-D09C-44A0-9B51-ADC1D1BCEE32}" type="pres">
      <dgm:prSet presAssocID="{552A2AC6-2569-4235-9068-A9C1CD7BAD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A81D49-E00F-48B0-B6B9-73855C0FC2DB}" type="pres">
      <dgm:prSet presAssocID="{31A295D7-9928-4D9E-9470-AE4604DC7F89}" presName="composite" presStyleCnt="0"/>
      <dgm:spPr/>
    </dgm:pt>
    <dgm:pt modelId="{F4735F7B-E16F-408A-97E8-F5DCE3CA3622}" type="pres">
      <dgm:prSet presAssocID="{31A295D7-9928-4D9E-9470-AE4604DC7F8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6C2156-91A5-4CAF-9A21-54C1BAC2CCB3}" type="pres">
      <dgm:prSet presAssocID="{31A295D7-9928-4D9E-9470-AE4604DC7F8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C49AB9-2384-42F5-8D0C-BB7A7FF54C5F}" type="pres">
      <dgm:prSet presAssocID="{EE40256F-6E83-42B0-96BC-6A2325BCC6A7}" presName="space" presStyleCnt="0"/>
      <dgm:spPr/>
    </dgm:pt>
    <dgm:pt modelId="{5E35351C-0E6F-458A-BFFD-42A7DD4F8000}" type="pres">
      <dgm:prSet presAssocID="{0A013AE3-AAA6-4F52-A32D-412257495D61}" presName="composite" presStyleCnt="0"/>
      <dgm:spPr/>
    </dgm:pt>
    <dgm:pt modelId="{11E01F69-F2AE-4CBF-8A2C-7AB128174D21}" type="pres">
      <dgm:prSet presAssocID="{0A013AE3-AAA6-4F52-A32D-412257495D6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ACED8-848B-4E26-8B00-E011BF57F1AE}" type="pres">
      <dgm:prSet presAssocID="{0A013AE3-AAA6-4F52-A32D-412257495D6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E139B-0782-4E25-87EF-ACD68C82A35B}" type="pres">
      <dgm:prSet presAssocID="{9F14ADA7-8A55-437D-9330-F278AA36E506}" presName="space" presStyleCnt="0"/>
      <dgm:spPr/>
    </dgm:pt>
    <dgm:pt modelId="{61EA290E-46C3-43FE-B58A-EBCF3F80DE3B}" type="pres">
      <dgm:prSet presAssocID="{28E55046-6D80-4E8E-AD35-231BB7F6CCC5}" presName="composite" presStyleCnt="0"/>
      <dgm:spPr/>
    </dgm:pt>
    <dgm:pt modelId="{B42DF11D-E8B2-47A6-A1DB-54257137B555}" type="pres">
      <dgm:prSet presAssocID="{28E55046-6D80-4E8E-AD35-231BB7F6CCC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741129-B8EB-437B-8D32-2E105FEC26C5}" type="pres">
      <dgm:prSet presAssocID="{28E55046-6D80-4E8E-AD35-231BB7F6CCC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2D541D-D1C5-436E-947D-948803829593}" srcId="{31A295D7-9928-4D9E-9470-AE4604DC7F89}" destId="{17BE9D2A-FA4C-4A30-9C36-8E9B63F86DF5}" srcOrd="2" destOrd="0" parTransId="{CBCFE9A1-564F-4825-99F9-9838BFC30A72}" sibTransId="{268D8AB2-C344-4F37-91F3-1B001F3E840B}"/>
    <dgm:cxn modelId="{1311E010-D097-472A-A594-DDC758243F94}" type="presOf" srcId="{9A8888E7-A8DB-4BB3-96F6-8BFB7AB91E3C}" destId="{14741129-B8EB-437B-8D32-2E105FEC26C5}" srcOrd="0" destOrd="0" presId="urn:microsoft.com/office/officeart/2005/8/layout/hList1"/>
    <dgm:cxn modelId="{8477D7EC-5A42-4960-8C8C-A4EECEC6D0A3}" srcId="{31A295D7-9928-4D9E-9470-AE4604DC7F89}" destId="{E942CE86-D184-41FA-9194-6338303F5216}" srcOrd="3" destOrd="0" parTransId="{088469D2-B98A-4FAE-A4C4-FCAD51093C8D}" sibTransId="{E050FEC3-BF69-4766-95FE-0DEF4FD39459}"/>
    <dgm:cxn modelId="{D6B4E26F-E400-45FD-ACF6-45CC760002FB}" srcId="{552A2AC6-2569-4235-9068-A9C1CD7BAD84}" destId="{31A295D7-9928-4D9E-9470-AE4604DC7F89}" srcOrd="0" destOrd="0" parTransId="{DE685391-23F9-482E-A088-36DB93BF3599}" sibTransId="{EE40256F-6E83-42B0-96BC-6A2325BCC6A7}"/>
    <dgm:cxn modelId="{2A40954E-E4CE-4506-987D-3EC3D118787B}" type="presOf" srcId="{198E85E6-8923-421D-83FD-4AF7CB2212C4}" destId="{CA6C2156-91A5-4CAF-9A21-54C1BAC2CCB3}" srcOrd="0" destOrd="0" presId="urn:microsoft.com/office/officeart/2005/8/layout/hList1"/>
    <dgm:cxn modelId="{B8AA7D0D-F1CA-41A0-8F99-0A426E271217}" type="presOf" srcId="{C79888A8-3BAB-4CB8-AD3B-6FE44B701863}" destId="{DA8ACED8-848B-4E26-8B00-E011BF57F1AE}" srcOrd="0" destOrd="3" presId="urn:microsoft.com/office/officeart/2005/8/layout/hList1"/>
    <dgm:cxn modelId="{76BF4948-1900-4B01-A433-83969BBE2D74}" type="presOf" srcId="{E942CE86-D184-41FA-9194-6338303F5216}" destId="{CA6C2156-91A5-4CAF-9A21-54C1BAC2CCB3}" srcOrd="0" destOrd="3" presId="urn:microsoft.com/office/officeart/2005/8/layout/hList1"/>
    <dgm:cxn modelId="{64BC77CD-9B9F-4B6C-BCB0-E75E08A95909}" srcId="{31A295D7-9928-4D9E-9470-AE4604DC7F89}" destId="{2D68E97C-9380-4234-9851-ABF8AB76AE45}" srcOrd="1" destOrd="0" parTransId="{994896BB-9003-482F-85D5-D119A19B1CAF}" sibTransId="{A5E775DF-DA99-40E1-94BC-14B007842A7A}"/>
    <dgm:cxn modelId="{4671492C-6E1E-41F0-AAEF-CF4AA7863477}" type="presOf" srcId="{5CA219C5-1D0F-4171-9416-AD378663E4F8}" destId="{CA6C2156-91A5-4CAF-9A21-54C1BAC2CCB3}" srcOrd="0" destOrd="5" presId="urn:microsoft.com/office/officeart/2005/8/layout/hList1"/>
    <dgm:cxn modelId="{F8EA9E7E-60C5-4169-A807-D3966176E264}" type="presOf" srcId="{28E55046-6D80-4E8E-AD35-231BB7F6CCC5}" destId="{B42DF11D-E8B2-47A6-A1DB-54257137B555}" srcOrd="0" destOrd="0" presId="urn:microsoft.com/office/officeart/2005/8/layout/hList1"/>
    <dgm:cxn modelId="{5F867F3B-B5E3-42B7-B7E4-162CE69E5F03}" type="presOf" srcId="{3693BB9A-86B5-4FFA-8928-A578F9F33490}" destId="{CA6C2156-91A5-4CAF-9A21-54C1BAC2CCB3}" srcOrd="0" destOrd="4" presId="urn:microsoft.com/office/officeart/2005/8/layout/hList1"/>
    <dgm:cxn modelId="{8E2F3F37-C1CC-4207-A3C8-032686F1766D}" type="presOf" srcId="{552A2AC6-2569-4235-9068-A9C1CD7BAD84}" destId="{1AC5FBE8-D09C-44A0-9B51-ADC1D1BCEE32}" srcOrd="0" destOrd="0" presId="urn:microsoft.com/office/officeart/2005/8/layout/hList1"/>
    <dgm:cxn modelId="{9D2EF374-0BF7-42C1-90D4-D7411339A173}" srcId="{0A013AE3-AAA6-4F52-A32D-412257495D61}" destId="{47281F52-22FE-408A-B580-152E64EBB0D6}" srcOrd="0" destOrd="0" parTransId="{A8E26EBD-4963-4781-BA4F-1092242697E1}" sibTransId="{86BE192E-5930-491B-A0FA-048734B6CAD5}"/>
    <dgm:cxn modelId="{9033B830-D013-4005-A87A-8C8C089578AB}" srcId="{31A295D7-9928-4D9E-9470-AE4604DC7F89}" destId="{5CA219C5-1D0F-4171-9416-AD378663E4F8}" srcOrd="5" destOrd="0" parTransId="{4A78791D-161E-4766-B157-E0B667F564B0}" sibTransId="{BA52F40F-2C91-4450-8C84-744BDC82C66B}"/>
    <dgm:cxn modelId="{87947084-05C5-4F21-B260-3158E284C889}" srcId="{28E55046-6D80-4E8E-AD35-231BB7F6CCC5}" destId="{9A8888E7-A8DB-4BB3-96F6-8BFB7AB91E3C}" srcOrd="0" destOrd="0" parTransId="{BFF69DFF-5688-4CC0-B919-16694537E78B}" sibTransId="{5FCA86FE-BAEC-4353-91AD-9432F47C9FB3}"/>
    <dgm:cxn modelId="{FDD08CCC-A714-4D98-857B-C63ABC488FCC}" type="presOf" srcId="{71485DE4-74F3-4B45-8067-C463857A3DDC}" destId="{DA8ACED8-848B-4E26-8B00-E011BF57F1AE}" srcOrd="0" destOrd="1" presId="urn:microsoft.com/office/officeart/2005/8/layout/hList1"/>
    <dgm:cxn modelId="{D2E2FE13-548C-42B2-BF1B-75CE61BABD05}" type="presOf" srcId="{31A295D7-9928-4D9E-9470-AE4604DC7F89}" destId="{F4735F7B-E16F-408A-97E8-F5DCE3CA3622}" srcOrd="0" destOrd="0" presId="urn:microsoft.com/office/officeart/2005/8/layout/hList1"/>
    <dgm:cxn modelId="{3F4031F3-11AB-4F62-A474-63298F0073E2}" srcId="{552A2AC6-2569-4235-9068-A9C1CD7BAD84}" destId="{0A013AE3-AAA6-4F52-A32D-412257495D61}" srcOrd="1" destOrd="0" parTransId="{D37FCCAE-409E-492A-8E7C-C7C9581B6B88}" sibTransId="{9F14ADA7-8A55-437D-9330-F278AA36E506}"/>
    <dgm:cxn modelId="{8CE94637-D0F6-44F4-98C5-E1C958401860}" srcId="{31A295D7-9928-4D9E-9470-AE4604DC7F89}" destId="{198E85E6-8923-421D-83FD-4AF7CB2212C4}" srcOrd="0" destOrd="0" parTransId="{E2B008C5-0A57-49F2-823B-1B2606896EAB}" sibTransId="{2BB1E81B-8485-4C7C-BA23-E39232EC6839}"/>
    <dgm:cxn modelId="{510A383D-0E74-4D10-B98F-3D2D4C7108AD}" type="presOf" srcId="{47281F52-22FE-408A-B580-152E64EBB0D6}" destId="{DA8ACED8-848B-4E26-8B00-E011BF57F1AE}" srcOrd="0" destOrd="0" presId="urn:microsoft.com/office/officeart/2005/8/layout/hList1"/>
    <dgm:cxn modelId="{6037D086-2A10-42BA-9146-939D50290E6E}" srcId="{31A295D7-9928-4D9E-9470-AE4604DC7F89}" destId="{3693BB9A-86B5-4FFA-8928-A578F9F33490}" srcOrd="4" destOrd="0" parTransId="{04BEC816-8D24-4903-A470-6D9ECDCCA408}" sibTransId="{EBE623A7-68CC-4D3D-BEFF-A1D8BCEBA51A}"/>
    <dgm:cxn modelId="{61449A1B-180D-403C-82AF-284B366A2DD3}" type="presOf" srcId="{0A013AE3-AAA6-4F52-A32D-412257495D61}" destId="{11E01F69-F2AE-4CBF-8A2C-7AB128174D21}" srcOrd="0" destOrd="0" presId="urn:microsoft.com/office/officeart/2005/8/layout/hList1"/>
    <dgm:cxn modelId="{6DDBAA19-97FD-4D0E-A88D-AD5A2E6B4CB3}" srcId="{0A013AE3-AAA6-4F52-A32D-412257495D61}" destId="{C79888A8-3BAB-4CB8-AD3B-6FE44B701863}" srcOrd="3" destOrd="0" parTransId="{6F0F68AF-EFDB-4EE9-B22E-7E96E8A4BBE5}" sibTransId="{B87F1BF0-BB9D-4228-9C01-74A2623DF5E4}"/>
    <dgm:cxn modelId="{5E3852FC-8EC8-44DF-A1F6-82492A7673D2}" srcId="{28E55046-6D80-4E8E-AD35-231BB7F6CCC5}" destId="{232CBB4A-B3A8-4C7E-96C5-CBBC6E29B2DA}" srcOrd="1" destOrd="0" parTransId="{7EC1EE94-BB87-4680-B375-FDC71565E413}" sibTransId="{F7B6050C-1C15-4863-BEE9-D2DC73C49C85}"/>
    <dgm:cxn modelId="{915BB952-DC4D-4310-AFA8-68F7B4E57F94}" type="presOf" srcId="{17BE9D2A-FA4C-4A30-9C36-8E9B63F86DF5}" destId="{CA6C2156-91A5-4CAF-9A21-54C1BAC2CCB3}" srcOrd="0" destOrd="2" presId="urn:microsoft.com/office/officeart/2005/8/layout/hList1"/>
    <dgm:cxn modelId="{2A5DEFB0-2AB2-4524-925C-01780D21759A}" type="presOf" srcId="{232CBB4A-B3A8-4C7E-96C5-CBBC6E29B2DA}" destId="{14741129-B8EB-437B-8D32-2E105FEC26C5}" srcOrd="0" destOrd="1" presId="urn:microsoft.com/office/officeart/2005/8/layout/hList1"/>
    <dgm:cxn modelId="{3537C118-F1D4-421E-8CC5-519EDE53FB25}" type="presOf" srcId="{D1E97CF7-F64A-437F-8060-D4C7A72DD20F}" destId="{DA8ACED8-848B-4E26-8B00-E011BF57F1AE}" srcOrd="0" destOrd="2" presId="urn:microsoft.com/office/officeart/2005/8/layout/hList1"/>
    <dgm:cxn modelId="{EF338475-B2B7-4A32-BAB6-9A95EA8A930C}" type="presOf" srcId="{2D68E97C-9380-4234-9851-ABF8AB76AE45}" destId="{CA6C2156-91A5-4CAF-9A21-54C1BAC2CCB3}" srcOrd="0" destOrd="1" presId="urn:microsoft.com/office/officeart/2005/8/layout/hList1"/>
    <dgm:cxn modelId="{262F923D-873B-4690-80F4-422B73C74A00}" srcId="{552A2AC6-2569-4235-9068-A9C1CD7BAD84}" destId="{28E55046-6D80-4E8E-AD35-231BB7F6CCC5}" srcOrd="2" destOrd="0" parTransId="{8CE7CAA2-819A-4F6E-B70E-5872A68D7AAE}" sibTransId="{143A4E39-E806-4DBD-B3B9-0785CDF13A2A}"/>
    <dgm:cxn modelId="{59BEEC23-495B-48D0-A810-54FDC6CDB10E}" srcId="{0A013AE3-AAA6-4F52-A32D-412257495D61}" destId="{D1E97CF7-F64A-437F-8060-D4C7A72DD20F}" srcOrd="2" destOrd="0" parTransId="{F2E1FDAC-37E8-4188-992C-101EFE7784AE}" sibTransId="{DA11BDEE-45C3-472E-9BD8-49E41F1D8264}"/>
    <dgm:cxn modelId="{FADA23FB-FC9F-4BB5-9635-C0915FE15EB4}" srcId="{0A013AE3-AAA6-4F52-A32D-412257495D61}" destId="{71485DE4-74F3-4B45-8067-C463857A3DDC}" srcOrd="1" destOrd="0" parTransId="{1E006E00-57D8-4B29-BA45-6F0C3A614AC3}" sibTransId="{0B17B31E-5265-415B-9D8B-28D20CAFADE5}"/>
    <dgm:cxn modelId="{CEF31B37-ED94-4B45-B936-2DBD9D2C4AD3}" type="presParOf" srcId="{1AC5FBE8-D09C-44A0-9B51-ADC1D1BCEE32}" destId="{CDA81D49-E00F-48B0-B6B9-73855C0FC2DB}" srcOrd="0" destOrd="0" presId="urn:microsoft.com/office/officeart/2005/8/layout/hList1"/>
    <dgm:cxn modelId="{CFB35DF8-B59E-496C-9ACA-7F65534EC759}" type="presParOf" srcId="{CDA81D49-E00F-48B0-B6B9-73855C0FC2DB}" destId="{F4735F7B-E16F-408A-97E8-F5DCE3CA3622}" srcOrd="0" destOrd="0" presId="urn:microsoft.com/office/officeart/2005/8/layout/hList1"/>
    <dgm:cxn modelId="{FEA8CF3A-13AE-4900-81D0-9FF99296F859}" type="presParOf" srcId="{CDA81D49-E00F-48B0-B6B9-73855C0FC2DB}" destId="{CA6C2156-91A5-4CAF-9A21-54C1BAC2CCB3}" srcOrd="1" destOrd="0" presId="urn:microsoft.com/office/officeart/2005/8/layout/hList1"/>
    <dgm:cxn modelId="{4D639B85-8AFF-4D12-A05B-90820BE0EA5D}" type="presParOf" srcId="{1AC5FBE8-D09C-44A0-9B51-ADC1D1BCEE32}" destId="{BFC49AB9-2384-42F5-8D0C-BB7A7FF54C5F}" srcOrd="1" destOrd="0" presId="urn:microsoft.com/office/officeart/2005/8/layout/hList1"/>
    <dgm:cxn modelId="{75B6DB5F-EFDD-4FBC-843C-4BCB6C30ACF0}" type="presParOf" srcId="{1AC5FBE8-D09C-44A0-9B51-ADC1D1BCEE32}" destId="{5E35351C-0E6F-458A-BFFD-42A7DD4F8000}" srcOrd="2" destOrd="0" presId="urn:microsoft.com/office/officeart/2005/8/layout/hList1"/>
    <dgm:cxn modelId="{C262F995-3DFA-4573-AAAE-3F2930EAFAF3}" type="presParOf" srcId="{5E35351C-0E6F-458A-BFFD-42A7DD4F8000}" destId="{11E01F69-F2AE-4CBF-8A2C-7AB128174D21}" srcOrd="0" destOrd="0" presId="urn:microsoft.com/office/officeart/2005/8/layout/hList1"/>
    <dgm:cxn modelId="{3931DA03-C9ED-4B35-9A53-7E9613E6DFE5}" type="presParOf" srcId="{5E35351C-0E6F-458A-BFFD-42A7DD4F8000}" destId="{DA8ACED8-848B-4E26-8B00-E011BF57F1AE}" srcOrd="1" destOrd="0" presId="urn:microsoft.com/office/officeart/2005/8/layout/hList1"/>
    <dgm:cxn modelId="{6AA82DCB-67B6-46AE-88E1-A5B7AE9DDAB2}" type="presParOf" srcId="{1AC5FBE8-D09C-44A0-9B51-ADC1D1BCEE32}" destId="{F5DE139B-0782-4E25-87EF-ACD68C82A35B}" srcOrd="3" destOrd="0" presId="urn:microsoft.com/office/officeart/2005/8/layout/hList1"/>
    <dgm:cxn modelId="{BE646B04-4B60-4C4E-BEE1-904850D8382E}" type="presParOf" srcId="{1AC5FBE8-D09C-44A0-9B51-ADC1D1BCEE32}" destId="{61EA290E-46C3-43FE-B58A-EBCF3F80DE3B}" srcOrd="4" destOrd="0" presId="urn:microsoft.com/office/officeart/2005/8/layout/hList1"/>
    <dgm:cxn modelId="{8408E482-8DE3-4887-8EBE-C9B056053087}" type="presParOf" srcId="{61EA290E-46C3-43FE-B58A-EBCF3F80DE3B}" destId="{B42DF11D-E8B2-47A6-A1DB-54257137B555}" srcOrd="0" destOrd="0" presId="urn:microsoft.com/office/officeart/2005/8/layout/hList1"/>
    <dgm:cxn modelId="{D2831267-4653-47F0-9976-4067D4B02377}" type="presParOf" srcId="{61EA290E-46C3-43FE-B58A-EBCF3F80DE3B}" destId="{14741129-B8EB-437B-8D32-2E105FEC26C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C1FB3F-445C-45C5-AFE4-BEC3AFD0E8EC}" type="doc">
      <dgm:prSet loTypeId="urn:microsoft.com/office/officeart/2005/8/layout/vList6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FA7598-DC23-408A-ADD7-5C7D850A8FD5}">
      <dgm:prSet phldrT="[Text]"/>
      <dgm:spPr/>
      <dgm:t>
        <a:bodyPr/>
        <a:lstStyle/>
        <a:p>
          <a:r>
            <a:rPr lang="en-US" dirty="0" smtClean="0"/>
            <a:t>Urine </a:t>
          </a:r>
          <a:r>
            <a:rPr lang="en-US" dirty="0" err="1" smtClean="0"/>
            <a:t>Sewaktu</a:t>
          </a:r>
          <a:r>
            <a:rPr lang="en-US" dirty="0" smtClean="0"/>
            <a:t> </a:t>
          </a:r>
          <a:endParaRPr lang="en-US" dirty="0"/>
        </a:p>
      </dgm:t>
    </dgm:pt>
    <dgm:pt modelId="{3C0BB43E-0981-46AE-8388-C9A3CAFA1173}" type="parTrans" cxnId="{DCA7D77B-C8EF-4349-B079-9AAF26C488D9}">
      <dgm:prSet/>
      <dgm:spPr/>
      <dgm:t>
        <a:bodyPr/>
        <a:lstStyle/>
        <a:p>
          <a:endParaRPr lang="en-US"/>
        </a:p>
      </dgm:t>
    </dgm:pt>
    <dgm:pt modelId="{2AD6601E-83A3-4321-8C03-AA3A0D6338D5}" type="sibTrans" cxnId="{DCA7D77B-C8EF-4349-B079-9AAF26C488D9}">
      <dgm:prSet/>
      <dgm:spPr/>
      <dgm:t>
        <a:bodyPr/>
        <a:lstStyle/>
        <a:p>
          <a:endParaRPr lang="en-US"/>
        </a:p>
      </dgm:t>
    </dgm:pt>
    <dgm:pt modelId="{CA03914B-7D4B-4FF5-B822-D3D9601053AF}">
      <dgm:prSet phldrT="[Text]"/>
      <dgm:spPr/>
      <dgm:t>
        <a:bodyPr/>
        <a:lstStyle/>
        <a:p>
          <a:r>
            <a:rPr lang="en-US" dirty="0" smtClean="0"/>
            <a:t>Urine </a:t>
          </a:r>
          <a:r>
            <a:rPr lang="en-US" dirty="0" err="1" smtClean="0"/>
            <a:t>Pagi</a:t>
          </a:r>
          <a:endParaRPr lang="en-US" dirty="0"/>
        </a:p>
      </dgm:t>
    </dgm:pt>
    <dgm:pt modelId="{3B97B23A-494D-411E-8613-3954F3100C9E}" type="parTrans" cxnId="{C74D972F-3000-4EF9-8445-E5E086081BAD}">
      <dgm:prSet/>
      <dgm:spPr/>
      <dgm:t>
        <a:bodyPr/>
        <a:lstStyle/>
        <a:p>
          <a:endParaRPr lang="en-US"/>
        </a:p>
      </dgm:t>
    </dgm:pt>
    <dgm:pt modelId="{81C34CF3-4556-4EC1-A6CD-34AB2200835D}" type="sibTrans" cxnId="{C74D972F-3000-4EF9-8445-E5E086081BAD}">
      <dgm:prSet/>
      <dgm:spPr/>
      <dgm:t>
        <a:bodyPr/>
        <a:lstStyle/>
        <a:p>
          <a:endParaRPr lang="en-US"/>
        </a:p>
      </dgm:t>
    </dgm:pt>
    <dgm:pt modelId="{5E2B655E-D19B-4573-BEA0-A59AE6284B99}">
      <dgm:prSet phldrT="[Text]"/>
      <dgm:spPr/>
      <dgm:t>
        <a:bodyPr/>
        <a:lstStyle/>
        <a:p>
          <a:r>
            <a:rPr lang="en-US" dirty="0" smtClean="0"/>
            <a:t>Urine </a:t>
          </a:r>
          <a:r>
            <a:rPr lang="en-US" dirty="0" err="1" smtClean="0"/>
            <a:t>Pasca</a:t>
          </a:r>
          <a:r>
            <a:rPr lang="en-US" dirty="0" smtClean="0"/>
            <a:t> Prandial</a:t>
          </a:r>
          <a:endParaRPr lang="en-US" dirty="0"/>
        </a:p>
      </dgm:t>
    </dgm:pt>
    <dgm:pt modelId="{942503A4-A64F-4081-96C2-35A7ABC9DEF3}" type="parTrans" cxnId="{F44F8F1F-E44A-4955-A6CB-0E4F4D9F8185}">
      <dgm:prSet/>
      <dgm:spPr/>
      <dgm:t>
        <a:bodyPr/>
        <a:lstStyle/>
        <a:p>
          <a:endParaRPr lang="en-US"/>
        </a:p>
      </dgm:t>
    </dgm:pt>
    <dgm:pt modelId="{431FF2E2-50C0-4F39-944B-081D546367E7}" type="sibTrans" cxnId="{F44F8F1F-E44A-4955-A6CB-0E4F4D9F8185}">
      <dgm:prSet/>
      <dgm:spPr/>
      <dgm:t>
        <a:bodyPr/>
        <a:lstStyle/>
        <a:p>
          <a:endParaRPr lang="en-US"/>
        </a:p>
      </dgm:t>
    </dgm:pt>
    <dgm:pt modelId="{ACF2C7FE-8A92-4E36-84C1-12EE89DB0A11}">
      <dgm:prSet/>
      <dgm:spPr/>
      <dgm:t>
        <a:bodyPr/>
        <a:lstStyle/>
        <a:p>
          <a:r>
            <a:rPr lang="en-US" dirty="0" smtClean="0"/>
            <a:t>Urine yang </a:t>
          </a:r>
          <a:r>
            <a:rPr lang="en-US" dirty="0" err="1" smtClean="0"/>
            <a:t>dikeluarkan</a:t>
          </a:r>
          <a:r>
            <a:rPr lang="en-US" dirty="0" smtClean="0"/>
            <a:t> </a:t>
          </a:r>
          <a:r>
            <a:rPr lang="en-US" dirty="0" err="1" smtClean="0"/>
            <a:t>sewaktu-waktu</a:t>
          </a:r>
          <a:r>
            <a:rPr lang="en-US" dirty="0" smtClean="0"/>
            <a:t> </a:t>
          </a:r>
          <a:r>
            <a:rPr lang="en-US" dirty="0" err="1" smtClean="0"/>
            <a:t>bilamana</a:t>
          </a:r>
          <a:r>
            <a:rPr lang="en-US" dirty="0" smtClean="0"/>
            <a:t> </a:t>
          </a:r>
          <a:r>
            <a:rPr lang="en-US" dirty="0" err="1" smtClean="0"/>
            <a:t>diperlukan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r>
            <a:rPr lang="en-US" dirty="0" smtClean="0"/>
            <a:t> </a:t>
          </a:r>
          <a:endParaRPr lang="en-US" dirty="0"/>
        </a:p>
      </dgm:t>
    </dgm:pt>
    <dgm:pt modelId="{D9EE9795-5888-4DE2-A3E7-599F5B19A378}" type="parTrans" cxnId="{54F7E7B5-BA9D-4B9C-9C57-DA62822DA533}">
      <dgm:prSet/>
      <dgm:spPr/>
      <dgm:t>
        <a:bodyPr/>
        <a:lstStyle/>
        <a:p>
          <a:endParaRPr lang="en-US"/>
        </a:p>
      </dgm:t>
    </dgm:pt>
    <dgm:pt modelId="{7FCE05F5-2B67-413F-B51C-B9CEFA3AD61B}" type="sibTrans" cxnId="{54F7E7B5-BA9D-4B9C-9C57-DA62822DA533}">
      <dgm:prSet/>
      <dgm:spPr/>
      <dgm:t>
        <a:bodyPr/>
        <a:lstStyle/>
        <a:p>
          <a:endParaRPr lang="en-US"/>
        </a:p>
      </dgm:t>
    </dgm:pt>
    <dgm:pt modelId="{1C519AC4-D338-4550-8A5E-FA64FA28352F}">
      <dgm:prSet/>
      <dgm:spPr/>
      <dgm:t>
        <a:bodyPr/>
        <a:lstStyle/>
        <a:p>
          <a:r>
            <a:rPr lang="en-US" dirty="0" err="1" smtClean="0"/>
            <a:t>contohnya</a:t>
          </a:r>
          <a:endParaRPr lang="en-US" dirty="0"/>
        </a:p>
      </dgm:t>
    </dgm:pt>
    <dgm:pt modelId="{B57280EC-BA0E-4628-9EEA-7923044C60EE}" type="parTrans" cxnId="{F2DE2594-62C2-4641-A1D1-5C8B5037CB91}">
      <dgm:prSet/>
      <dgm:spPr/>
      <dgm:t>
        <a:bodyPr/>
        <a:lstStyle/>
        <a:p>
          <a:endParaRPr lang="en-US"/>
        </a:p>
      </dgm:t>
    </dgm:pt>
    <dgm:pt modelId="{729FA29B-8004-457E-B738-CC665ABEA7B7}" type="sibTrans" cxnId="{F2DE2594-62C2-4641-A1D1-5C8B5037CB91}">
      <dgm:prSet/>
      <dgm:spPr/>
      <dgm:t>
        <a:bodyPr/>
        <a:lstStyle/>
        <a:p>
          <a:endParaRPr lang="en-US"/>
        </a:p>
      </dgm:t>
    </dgm:pt>
    <dgm:pt modelId="{EE592AAF-C07C-4347-9A31-49F96CAA9B03}">
      <dgm:prSet/>
      <dgm:spPr/>
      <dgm:t>
        <a:bodyPr/>
        <a:lstStyle/>
        <a:p>
          <a:r>
            <a:rPr lang="en-US" dirty="0" smtClean="0"/>
            <a:t>Urine yang </a:t>
          </a:r>
          <a:r>
            <a:rPr lang="en-US" dirty="0" err="1" smtClean="0"/>
            <a:t>pertama</a:t>
          </a:r>
          <a:r>
            <a:rPr lang="en-US" dirty="0" smtClean="0"/>
            <a:t> </a:t>
          </a:r>
          <a:r>
            <a:rPr lang="en-US" dirty="0" err="1" smtClean="0"/>
            <a:t>dikeluarkan</a:t>
          </a:r>
          <a:r>
            <a:rPr lang="en-US" dirty="0" smtClean="0"/>
            <a:t> </a:t>
          </a:r>
          <a:r>
            <a:rPr lang="en-US" dirty="0" err="1" smtClean="0"/>
            <a:t>sewaktu</a:t>
          </a:r>
          <a:r>
            <a:rPr lang="en-US" dirty="0" smtClean="0"/>
            <a:t> </a:t>
          </a:r>
          <a:r>
            <a:rPr lang="en-US" dirty="0" err="1" smtClean="0"/>
            <a:t>pasien</a:t>
          </a:r>
          <a:r>
            <a:rPr lang="en-US" dirty="0" smtClean="0"/>
            <a:t> </a:t>
          </a:r>
          <a:r>
            <a:rPr lang="en-US" dirty="0" err="1" smtClean="0"/>
            <a:t>bangun</a:t>
          </a:r>
          <a:r>
            <a:rPr lang="en-US" dirty="0" smtClean="0"/>
            <a:t> </a:t>
          </a:r>
          <a:r>
            <a:rPr lang="en-US" dirty="0" err="1" smtClean="0"/>
            <a:t>tidur</a:t>
          </a:r>
          <a:endParaRPr lang="en-US" dirty="0"/>
        </a:p>
      </dgm:t>
    </dgm:pt>
    <dgm:pt modelId="{277D580A-9152-432D-81DF-760BE25443B1}" type="parTrans" cxnId="{0CE90B7D-0A75-4D7B-A64A-92EBEAD30A70}">
      <dgm:prSet/>
      <dgm:spPr/>
      <dgm:t>
        <a:bodyPr/>
        <a:lstStyle/>
        <a:p>
          <a:endParaRPr lang="en-US"/>
        </a:p>
      </dgm:t>
    </dgm:pt>
    <dgm:pt modelId="{E2937923-3845-4A83-ACA9-7CA341FC0C2A}" type="sibTrans" cxnId="{0CE90B7D-0A75-4D7B-A64A-92EBEAD30A70}">
      <dgm:prSet/>
      <dgm:spPr/>
      <dgm:t>
        <a:bodyPr/>
        <a:lstStyle/>
        <a:p>
          <a:endParaRPr lang="en-US"/>
        </a:p>
      </dgm:t>
    </dgm:pt>
    <dgm:pt modelId="{C57BA49B-B2DB-4D7A-A46F-4ED0B7891697}">
      <dgm:prSet/>
      <dgm:spPr/>
      <dgm:t>
        <a:bodyPr/>
        <a:lstStyle/>
        <a:p>
          <a:r>
            <a:rPr lang="en-US" dirty="0" smtClean="0"/>
            <a:t>Urine yang </a:t>
          </a:r>
          <a:r>
            <a:rPr lang="en-US" dirty="0" err="1" smtClean="0"/>
            <a:t>pertama</a:t>
          </a:r>
          <a:r>
            <a:rPr lang="en-US" dirty="0" smtClean="0"/>
            <a:t> kali </a:t>
          </a:r>
          <a:r>
            <a:rPr lang="en-US" dirty="0" err="1" smtClean="0"/>
            <a:t>dikeluarkan</a:t>
          </a:r>
          <a:r>
            <a:rPr lang="en-US" dirty="0" smtClean="0"/>
            <a:t> </a:t>
          </a:r>
          <a:r>
            <a:rPr lang="en-US" dirty="0" err="1" smtClean="0"/>
            <a:t>setelah</a:t>
          </a:r>
          <a:r>
            <a:rPr lang="en-US" dirty="0" smtClean="0"/>
            <a:t> </a:t>
          </a:r>
          <a:r>
            <a:rPr lang="en-US" dirty="0" err="1" smtClean="0"/>
            <a:t>pasien</a:t>
          </a:r>
          <a:r>
            <a:rPr lang="en-US" dirty="0" smtClean="0"/>
            <a:t> </a:t>
          </a:r>
          <a:r>
            <a:rPr lang="en-US" dirty="0" err="1" smtClean="0"/>
            <a:t>makan</a:t>
          </a:r>
          <a:r>
            <a:rPr lang="en-US" dirty="0" smtClean="0"/>
            <a:t> (1,5-3 </a:t>
          </a:r>
          <a:r>
            <a:rPr lang="en-US" dirty="0" err="1" smtClean="0"/>
            <a:t>Jamsesudah</a:t>
          </a:r>
          <a:r>
            <a:rPr lang="en-US" dirty="0" smtClean="0"/>
            <a:t> </a:t>
          </a:r>
          <a:r>
            <a:rPr lang="en-US" dirty="0" err="1" smtClean="0"/>
            <a:t>Makan</a:t>
          </a:r>
          <a:r>
            <a:rPr lang="en-US" dirty="0" smtClean="0"/>
            <a:t>)</a:t>
          </a:r>
          <a:endParaRPr lang="en-US" dirty="0"/>
        </a:p>
      </dgm:t>
    </dgm:pt>
    <dgm:pt modelId="{C21CFEAB-CD0F-4C7D-88B1-D6833FCB20FF}" type="parTrans" cxnId="{BB10B0B7-712C-44DD-A834-15984C0704A4}">
      <dgm:prSet/>
      <dgm:spPr/>
      <dgm:t>
        <a:bodyPr/>
        <a:lstStyle/>
        <a:p>
          <a:endParaRPr lang="en-US"/>
        </a:p>
      </dgm:t>
    </dgm:pt>
    <dgm:pt modelId="{CA96488A-4194-48DF-BA5D-C1E898195F12}" type="sibTrans" cxnId="{BB10B0B7-712C-44DD-A834-15984C0704A4}">
      <dgm:prSet/>
      <dgm:spPr/>
      <dgm:t>
        <a:bodyPr/>
        <a:lstStyle/>
        <a:p>
          <a:endParaRPr lang="en-US"/>
        </a:p>
      </dgm:t>
    </dgm:pt>
    <dgm:pt modelId="{9ED00C48-12C8-4F52-BABA-77CA4C3B12F6}" type="pres">
      <dgm:prSet presAssocID="{70C1FB3F-445C-45C5-AFE4-BEC3AFD0E8E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EDCF70-B5B0-459E-A2EE-8FBA468CE3D0}" type="pres">
      <dgm:prSet presAssocID="{C1FA7598-DC23-408A-ADD7-5C7D850A8FD5}" presName="linNode" presStyleCnt="0"/>
      <dgm:spPr/>
    </dgm:pt>
    <dgm:pt modelId="{C8E3D975-33A0-47D2-9E6A-4B3AB6181CD2}" type="pres">
      <dgm:prSet presAssocID="{C1FA7598-DC23-408A-ADD7-5C7D850A8FD5}" presName="parentShp" presStyleLbl="node1" presStyleIdx="0" presStyleCnt="3" custScaleX="80853" custScaleY="61628" custLinFactNeighborX="1444" custLinFactNeighborY="-5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57F84E-F895-44B2-9BB0-92C6ED301178}" type="pres">
      <dgm:prSet presAssocID="{C1FA7598-DC23-408A-ADD7-5C7D850A8FD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072E8-1428-4E8F-AE5F-EDE95B4F310A}" type="pres">
      <dgm:prSet presAssocID="{2AD6601E-83A3-4321-8C03-AA3A0D6338D5}" presName="spacing" presStyleCnt="0"/>
      <dgm:spPr/>
    </dgm:pt>
    <dgm:pt modelId="{C0C0D0D4-BCCF-4C61-BE31-4524C58356EB}" type="pres">
      <dgm:prSet presAssocID="{CA03914B-7D4B-4FF5-B822-D3D9601053AF}" presName="linNode" presStyleCnt="0"/>
      <dgm:spPr/>
    </dgm:pt>
    <dgm:pt modelId="{5A92C734-82F9-439D-B6E6-BDC1CC43DF05}" type="pres">
      <dgm:prSet presAssocID="{CA03914B-7D4B-4FF5-B822-D3D9601053AF}" presName="parentShp" presStyleLbl="node1" presStyleIdx="1" presStyleCnt="3" custScaleX="89815" custScaleY="78681" custLinFactNeighborX="94" custLinFactNeighborY="-129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5875-129F-4E8B-9608-50C4009DB79F}" type="pres">
      <dgm:prSet presAssocID="{CA03914B-7D4B-4FF5-B822-D3D9601053AF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9E136A-3CE0-43A9-BCD7-FEA222A334C6}" type="pres">
      <dgm:prSet presAssocID="{81C34CF3-4556-4EC1-A6CD-34AB2200835D}" presName="spacing" presStyleCnt="0"/>
      <dgm:spPr/>
    </dgm:pt>
    <dgm:pt modelId="{260D0F93-BC2D-4A4F-9FAA-A5093ED20183}" type="pres">
      <dgm:prSet presAssocID="{5E2B655E-D19B-4573-BEA0-A59AE6284B99}" presName="linNode" presStyleCnt="0"/>
      <dgm:spPr/>
    </dgm:pt>
    <dgm:pt modelId="{ED7DCCB3-3F13-4F24-96FA-B1EF9559A849}" type="pres">
      <dgm:prSet presAssocID="{5E2B655E-D19B-4573-BEA0-A59AE6284B99}" presName="parentShp" presStyleLbl="node1" presStyleIdx="2" presStyleCnt="3" custScaleX="94444" custScaleY="63409" custLinFactNeighborX="-309" custLinFactNeighborY="-227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8499F-FAA5-4DB2-8246-58ADD3B000D0}" type="pres">
      <dgm:prSet presAssocID="{5E2B655E-D19B-4573-BEA0-A59AE6284B99}" presName="childShp" presStyleLbl="bgAccFollowNode1" presStyleIdx="2" presStyleCnt="3" custLinFactNeighborX="397" custLinFactNeighborY="-20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7D77B-C8EF-4349-B079-9AAF26C488D9}" srcId="{70C1FB3F-445C-45C5-AFE4-BEC3AFD0E8EC}" destId="{C1FA7598-DC23-408A-ADD7-5C7D850A8FD5}" srcOrd="0" destOrd="0" parTransId="{3C0BB43E-0981-46AE-8388-C9A3CAFA1173}" sibTransId="{2AD6601E-83A3-4321-8C03-AA3A0D6338D5}"/>
    <dgm:cxn modelId="{9FB8EB5B-F305-4576-AEF9-1E2C01353CA2}" type="presOf" srcId="{EE592AAF-C07C-4347-9A31-49F96CAA9B03}" destId="{683F5875-129F-4E8B-9608-50C4009DB79F}" srcOrd="0" destOrd="0" presId="urn:microsoft.com/office/officeart/2005/8/layout/vList6"/>
    <dgm:cxn modelId="{F2DE2594-62C2-4641-A1D1-5C8B5037CB91}" srcId="{C1FA7598-DC23-408A-ADD7-5C7D850A8FD5}" destId="{1C519AC4-D338-4550-8A5E-FA64FA28352F}" srcOrd="1" destOrd="0" parTransId="{B57280EC-BA0E-4628-9EEA-7923044C60EE}" sibTransId="{729FA29B-8004-457E-B738-CC665ABEA7B7}"/>
    <dgm:cxn modelId="{3400DC61-BE2B-4EA6-8F11-5D69CC048DF2}" type="presOf" srcId="{5E2B655E-D19B-4573-BEA0-A59AE6284B99}" destId="{ED7DCCB3-3F13-4F24-96FA-B1EF9559A849}" srcOrd="0" destOrd="0" presId="urn:microsoft.com/office/officeart/2005/8/layout/vList6"/>
    <dgm:cxn modelId="{54F7E7B5-BA9D-4B9C-9C57-DA62822DA533}" srcId="{C1FA7598-DC23-408A-ADD7-5C7D850A8FD5}" destId="{ACF2C7FE-8A92-4E36-84C1-12EE89DB0A11}" srcOrd="0" destOrd="0" parTransId="{D9EE9795-5888-4DE2-A3E7-599F5B19A378}" sibTransId="{7FCE05F5-2B67-413F-B51C-B9CEFA3AD61B}"/>
    <dgm:cxn modelId="{ACB1457B-2ED1-4287-9644-9917DEA865B4}" type="presOf" srcId="{C57BA49B-B2DB-4D7A-A46F-4ED0B7891697}" destId="{7828499F-FAA5-4DB2-8246-58ADD3B000D0}" srcOrd="0" destOrd="0" presId="urn:microsoft.com/office/officeart/2005/8/layout/vList6"/>
    <dgm:cxn modelId="{FA8233A6-C253-407F-83B5-D838E01481AA}" type="presOf" srcId="{CA03914B-7D4B-4FF5-B822-D3D9601053AF}" destId="{5A92C734-82F9-439D-B6E6-BDC1CC43DF05}" srcOrd="0" destOrd="0" presId="urn:microsoft.com/office/officeart/2005/8/layout/vList6"/>
    <dgm:cxn modelId="{4433B8A6-112F-48A5-A767-923A7E33121D}" type="presOf" srcId="{1C519AC4-D338-4550-8A5E-FA64FA28352F}" destId="{4B57F84E-F895-44B2-9BB0-92C6ED301178}" srcOrd="0" destOrd="1" presId="urn:microsoft.com/office/officeart/2005/8/layout/vList6"/>
    <dgm:cxn modelId="{0CE90B7D-0A75-4D7B-A64A-92EBEAD30A70}" srcId="{CA03914B-7D4B-4FF5-B822-D3D9601053AF}" destId="{EE592AAF-C07C-4347-9A31-49F96CAA9B03}" srcOrd="0" destOrd="0" parTransId="{277D580A-9152-432D-81DF-760BE25443B1}" sibTransId="{E2937923-3845-4A83-ACA9-7CA341FC0C2A}"/>
    <dgm:cxn modelId="{FA8A3DFA-9EC5-4546-94CA-50D4C8140E23}" type="presOf" srcId="{C1FA7598-DC23-408A-ADD7-5C7D850A8FD5}" destId="{C8E3D975-33A0-47D2-9E6A-4B3AB6181CD2}" srcOrd="0" destOrd="0" presId="urn:microsoft.com/office/officeart/2005/8/layout/vList6"/>
    <dgm:cxn modelId="{66942313-0F08-493C-B628-1C2E715C79EF}" type="presOf" srcId="{70C1FB3F-445C-45C5-AFE4-BEC3AFD0E8EC}" destId="{9ED00C48-12C8-4F52-BABA-77CA4C3B12F6}" srcOrd="0" destOrd="0" presId="urn:microsoft.com/office/officeart/2005/8/layout/vList6"/>
    <dgm:cxn modelId="{C74D972F-3000-4EF9-8445-E5E086081BAD}" srcId="{70C1FB3F-445C-45C5-AFE4-BEC3AFD0E8EC}" destId="{CA03914B-7D4B-4FF5-B822-D3D9601053AF}" srcOrd="1" destOrd="0" parTransId="{3B97B23A-494D-411E-8613-3954F3100C9E}" sibTransId="{81C34CF3-4556-4EC1-A6CD-34AB2200835D}"/>
    <dgm:cxn modelId="{BB10B0B7-712C-44DD-A834-15984C0704A4}" srcId="{5E2B655E-D19B-4573-BEA0-A59AE6284B99}" destId="{C57BA49B-B2DB-4D7A-A46F-4ED0B7891697}" srcOrd="0" destOrd="0" parTransId="{C21CFEAB-CD0F-4C7D-88B1-D6833FCB20FF}" sibTransId="{CA96488A-4194-48DF-BA5D-C1E898195F12}"/>
    <dgm:cxn modelId="{F44F8F1F-E44A-4955-A6CB-0E4F4D9F8185}" srcId="{70C1FB3F-445C-45C5-AFE4-BEC3AFD0E8EC}" destId="{5E2B655E-D19B-4573-BEA0-A59AE6284B99}" srcOrd="2" destOrd="0" parTransId="{942503A4-A64F-4081-96C2-35A7ABC9DEF3}" sibTransId="{431FF2E2-50C0-4F39-944B-081D546367E7}"/>
    <dgm:cxn modelId="{7B3AC1CE-164C-42EE-82D5-8036757A346B}" type="presOf" srcId="{ACF2C7FE-8A92-4E36-84C1-12EE89DB0A11}" destId="{4B57F84E-F895-44B2-9BB0-92C6ED301178}" srcOrd="0" destOrd="0" presId="urn:microsoft.com/office/officeart/2005/8/layout/vList6"/>
    <dgm:cxn modelId="{F9CB4E0A-E534-430E-B51D-747BCE14E690}" type="presParOf" srcId="{9ED00C48-12C8-4F52-BABA-77CA4C3B12F6}" destId="{92EDCF70-B5B0-459E-A2EE-8FBA468CE3D0}" srcOrd="0" destOrd="0" presId="urn:microsoft.com/office/officeart/2005/8/layout/vList6"/>
    <dgm:cxn modelId="{CFAD8D13-4921-42EC-AE60-D801881D4BCA}" type="presParOf" srcId="{92EDCF70-B5B0-459E-A2EE-8FBA468CE3D0}" destId="{C8E3D975-33A0-47D2-9E6A-4B3AB6181CD2}" srcOrd="0" destOrd="0" presId="urn:microsoft.com/office/officeart/2005/8/layout/vList6"/>
    <dgm:cxn modelId="{94C4297D-AEE9-4059-B664-233DDE80D5C5}" type="presParOf" srcId="{92EDCF70-B5B0-459E-A2EE-8FBA468CE3D0}" destId="{4B57F84E-F895-44B2-9BB0-92C6ED301178}" srcOrd="1" destOrd="0" presId="urn:microsoft.com/office/officeart/2005/8/layout/vList6"/>
    <dgm:cxn modelId="{C7EA3858-4F05-4E3B-8512-FEDD17F8D5A3}" type="presParOf" srcId="{9ED00C48-12C8-4F52-BABA-77CA4C3B12F6}" destId="{96B072E8-1428-4E8F-AE5F-EDE95B4F310A}" srcOrd="1" destOrd="0" presId="urn:microsoft.com/office/officeart/2005/8/layout/vList6"/>
    <dgm:cxn modelId="{A6589871-DB50-45B0-BFDD-1DBC256AE21C}" type="presParOf" srcId="{9ED00C48-12C8-4F52-BABA-77CA4C3B12F6}" destId="{C0C0D0D4-BCCF-4C61-BE31-4524C58356EB}" srcOrd="2" destOrd="0" presId="urn:microsoft.com/office/officeart/2005/8/layout/vList6"/>
    <dgm:cxn modelId="{362DF0A6-55A5-486F-A48A-051FA0315501}" type="presParOf" srcId="{C0C0D0D4-BCCF-4C61-BE31-4524C58356EB}" destId="{5A92C734-82F9-439D-B6E6-BDC1CC43DF05}" srcOrd="0" destOrd="0" presId="urn:microsoft.com/office/officeart/2005/8/layout/vList6"/>
    <dgm:cxn modelId="{360F9DC2-22D4-4A39-A793-A44C87C2FBFF}" type="presParOf" srcId="{C0C0D0D4-BCCF-4C61-BE31-4524C58356EB}" destId="{683F5875-129F-4E8B-9608-50C4009DB79F}" srcOrd="1" destOrd="0" presId="urn:microsoft.com/office/officeart/2005/8/layout/vList6"/>
    <dgm:cxn modelId="{B3754627-7E19-4562-AFF0-D487781DDA79}" type="presParOf" srcId="{9ED00C48-12C8-4F52-BABA-77CA4C3B12F6}" destId="{029E136A-3CE0-43A9-BCD7-FEA222A334C6}" srcOrd="3" destOrd="0" presId="urn:microsoft.com/office/officeart/2005/8/layout/vList6"/>
    <dgm:cxn modelId="{7452DB07-21F6-44CB-A682-BE2B0E03BBD2}" type="presParOf" srcId="{9ED00C48-12C8-4F52-BABA-77CA4C3B12F6}" destId="{260D0F93-BC2D-4A4F-9FAA-A5093ED20183}" srcOrd="4" destOrd="0" presId="urn:microsoft.com/office/officeart/2005/8/layout/vList6"/>
    <dgm:cxn modelId="{CD196FDC-8207-46D1-9DC2-CAF8551B00EC}" type="presParOf" srcId="{260D0F93-BC2D-4A4F-9FAA-A5093ED20183}" destId="{ED7DCCB3-3F13-4F24-96FA-B1EF9559A849}" srcOrd="0" destOrd="0" presId="urn:microsoft.com/office/officeart/2005/8/layout/vList6"/>
    <dgm:cxn modelId="{BFA3F4B3-6FC7-4C24-AF0F-BE42FDE6FCEC}" type="presParOf" srcId="{260D0F93-BC2D-4A4F-9FAA-A5093ED20183}" destId="{7828499F-FAA5-4DB2-8246-58ADD3B000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D2D2E8-0510-4FC9-A2B6-D1F0722092B4}" type="doc">
      <dgm:prSet loTypeId="urn:microsoft.com/office/officeart/2005/8/layout/gear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407DE87-B6A5-49BC-B300-BB5809268044}">
      <dgm:prSet phldrT="[Text]"/>
      <dgm:spPr/>
      <dgm:t>
        <a:bodyPr/>
        <a:lstStyle/>
        <a:p>
          <a:r>
            <a:rPr lang="en-US" dirty="0" smtClean="0"/>
            <a:t>CTG</a:t>
          </a:r>
          <a:endParaRPr lang="en-US" dirty="0"/>
        </a:p>
      </dgm:t>
    </dgm:pt>
    <dgm:pt modelId="{7D07CB08-9836-40C3-A48A-E96939FDBC74}" type="parTrans" cxnId="{B97FCDB7-3D5B-414C-8852-F1BE2063613A}">
      <dgm:prSet/>
      <dgm:spPr/>
      <dgm:t>
        <a:bodyPr/>
        <a:lstStyle/>
        <a:p>
          <a:endParaRPr lang="en-US"/>
        </a:p>
      </dgm:t>
    </dgm:pt>
    <dgm:pt modelId="{862D8298-C6C6-488D-8B18-191B7E9E9F03}" type="sibTrans" cxnId="{B97FCDB7-3D5B-414C-8852-F1BE2063613A}">
      <dgm:prSet/>
      <dgm:spPr/>
      <dgm:t>
        <a:bodyPr/>
        <a:lstStyle/>
        <a:p>
          <a:endParaRPr lang="en-US"/>
        </a:p>
      </dgm:t>
    </dgm:pt>
    <dgm:pt modelId="{4253C9DC-0560-4315-9E67-B1121A650327}">
      <dgm:prSet phldrT="[Text]"/>
      <dgm:spPr/>
      <dgm:t>
        <a:bodyPr/>
        <a:lstStyle/>
        <a:p>
          <a:r>
            <a:rPr lang="en-US" dirty="0" smtClean="0"/>
            <a:t>USG</a:t>
          </a:r>
          <a:endParaRPr lang="en-US" dirty="0"/>
        </a:p>
      </dgm:t>
    </dgm:pt>
    <dgm:pt modelId="{D925C5EC-2C70-462A-BAC1-8270A83C6F50}" type="parTrans" cxnId="{FA0A4ACD-B736-4FD7-A4C3-2B656F8B5AE6}">
      <dgm:prSet/>
      <dgm:spPr/>
      <dgm:t>
        <a:bodyPr/>
        <a:lstStyle/>
        <a:p>
          <a:endParaRPr lang="en-US"/>
        </a:p>
      </dgm:t>
    </dgm:pt>
    <dgm:pt modelId="{141B73C2-91A9-412A-A596-39B9E15AD36B}" type="sibTrans" cxnId="{FA0A4ACD-B736-4FD7-A4C3-2B656F8B5AE6}">
      <dgm:prSet/>
      <dgm:spPr/>
      <dgm:t>
        <a:bodyPr/>
        <a:lstStyle/>
        <a:p>
          <a:endParaRPr lang="en-US"/>
        </a:p>
      </dgm:t>
    </dgm:pt>
    <dgm:pt modelId="{C23D8EDC-30FE-4636-B27D-2DEDEB23354E}">
      <dgm:prSet phldrT="[Text]"/>
      <dgm:spPr/>
      <dgm:t>
        <a:bodyPr/>
        <a:lstStyle/>
        <a:p>
          <a:r>
            <a:rPr lang="en-US" dirty="0" smtClean="0"/>
            <a:t>Doppler</a:t>
          </a:r>
          <a:endParaRPr lang="en-US" dirty="0"/>
        </a:p>
      </dgm:t>
    </dgm:pt>
    <dgm:pt modelId="{C1FF8A92-315C-4278-9418-0F03A1A181B2}" type="parTrans" cxnId="{55664ECB-785C-40C5-8AEF-BB0BB954386C}">
      <dgm:prSet/>
      <dgm:spPr/>
      <dgm:t>
        <a:bodyPr/>
        <a:lstStyle/>
        <a:p>
          <a:endParaRPr lang="en-US"/>
        </a:p>
      </dgm:t>
    </dgm:pt>
    <dgm:pt modelId="{AC3F407F-7189-40C4-BF6C-61E4B33FB7FD}" type="sibTrans" cxnId="{55664ECB-785C-40C5-8AEF-BB0BB954386C}">
      <dgm:prSet/>
      <dgm:spPr/>
      <dgm:t>
        <a:bodyPr/>
        <a:lstStyle/>
        <a:p>
          <a:endParaRPr lang="en-US"/>
        </a:p>
      </dgm:t>
    </dgm:pt>
    <dgm:pt modelId="{0FC19B4B-F297-4042-90C2-5A68C9BAECBA}">
      <dgm:prSet phldrT="[Text]"/>
      <dgm:spPr/>
      <dgm:t>
        <a:bodyPr/>
        <a:lstStyle/>
        <a:p>
          <a:endParaRPr lang="en-US"/>
        </a:p>
      </dgm:t>
    </dgm:pt>
    <dgm:pt modelId="{173894B9-D223-4AEB-BA06-8E0534FA5CAF}" type="parTrans" cxnId="{ECA94939-9B38-456E-8BDA-2D900D040C8A}">
      <dgm:prSet/>
      <dgm:spPr/>
      <dgm:t>
        <a:bodyPr/>
        <a:lstStyle/>
        <a:p>
          <a:endParaRPr lang="en-US"/>
        </a:p>
      </dgm:t>
    </dgm:pt>
    <dgm:pt modelId="{8438D0D8-6EC1-4D4C-926C-BDC4CE59F684}" type="sibTrans" cxnId="{ECA94939-9B38-456E-8BDA-2D900D040C8A}">
      <dgm:prSet/>
      <dgm:spPr/>
      <dgm:t>
        <a:bodyPr/>
        <a:lstStyle/>
        <a:p>
          <a:endParaRPr lang="en-US"/>
        </a:p>
      </dgm:t>
    </dgm:pt>
    <dgm:pt modelId="{D6C30299-45FE-4823-B284-342DB2AF0ED1}" type="pres">
      <dgm:prSet presAssocID="{4ED2D2E8-0510-4FC9-A2B6-D1F0722092B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26237B-46EB-41A4-9716-51A86574AA61}" type="pres">
      <dgm:prSet presAssocID="{7407DE87-B6A5-49BC-B300-BB580926804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C562C1-E8DB-41A3-8BCB-7039C324BA15}" type="pres">
      <dgm:prSet presAssocID="{7407DE87-B6A5-49BC-B300-BB5809268044}" presName="gear1srcNode" presStyleLbl="node1" presStyleIdx="0" presStyleCnt="3"/>
      <dgm:spPr/>
      <dgm:t>
        <a:bodyPr/>
        <a:lstStyle/>
        <a:p>
          <a:endParaRPr lang="en-US"/>
        </a:p>
      </dgm:t>
    </dgm:pt>
    <dgm:pt modelId="{3ADA0F74-A276-4766-B7A2-0D28F757CB8E}" type="pres">
      <dgm:prSet presAssocID="{7407DE87-B6A5-49BC-B300-BB5809268044}" presName="gear1dstNode" presStyleLbl="node1" presStyleIdx="0" presStyleCnt="3"/>
      <dgm:spPr/>
      <dgm:t>
        <a:bodyPr/>
        <a:lstStyle/>
        <a:p>
          <a:endParaRPr lang="en-US"/>
        </a:p>
      </dgm:t>
    </dgm:pt>
    <dgm:pt modelId="{F84F1CE4-28C9-4EA9-A1E8-43E0768A8A16}" type="pres">
      <dgm:prSet presAssocID="{4253C9DC-0560-4315-9E67-B1121A65032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FCF7B-766C-4023-85AE-71F0C7EB5E11}" type="pres">
      <dgm:prSet presAssocID="{4253C9DC-0560-4315-9E67-B1121A650327}" presName="gear2srcNode" presStyleLbl="node1" presStyleIdx="1" presStyleCnt="3"/>
      <dgm:spPr/>
      <dgm:t>
        <a:bodyPr/>
        <a:lstStyle/>
        <a:p>
          <a:endParaRPr lang="en-US"/>
        </a:p>
      </dgm:t>
    </dgm:pt>
    <dgm:pt modelId="{66A9B5E0-7DBE-4C73-A3C0-4F36F734FDE8}" type="pres">
      <dgm:prSet presAssocID="{4253C9DC-0560-4315-9E67-B1121A650327}" presName="gear2dstNode" presStyleLbl="node1" presStyleIdx="1" presStyleCnt="3"/>
      <dgm:spPr/>
      <dgm:t>
        <a:bodyPr/>
        <a:lstStyle/>
        <a:p>
          <a:endParaRPr lang="en-US"/>
        </a:p>
      </dgm:t>
    </dgm:pt>
    <dgm:pt modelId="{C6F9A949-4D0A-4A85-B58F-FC07FE1BAC60}" type="pres">
      <dgm:prSet presAssocID="{C23D8EDC-30FE-4636-B27D-2DEDEB23354E}" presName="gear3" presStyleLbl="node1" presStyleIdx="2" presStyleCnt="3"/>
      <dgm:spPr/>
      <dgm:t>
        <a:bodyPr/>
        <a:lstStyle/>
        <a:p>
          <a:endParaRPr lang="en-US"/>
        </a:p>
      </dgm:t>
    </dgm:pt>
    <dgm:pt modelId="{CF6178A2-53E8-4561-8E21-675BF4D7A0A9}" type="pres">
      <dgm:prSet presAssocID="{C23D8EDC-30FE-4636-B27D-2DEDEB23354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BAAE0-AC5B-464E-B14A-9D7C90B12FEF}" type="pres">
      <dgm:prSet presAssocID="{C23D8EDC-30FE-4636-B27D-2DEDEB23354E}" presName="gear3srcNode" presStyleLbl="node1" presStyleIdx="2" presStyleCnt="3"/>
      <dgm:spPr/>
      <dgm:t>
        <a:bodyPr/>
        <a:lstStyle/>
        <a:p>
          <a:endParaRPr lang="en-US"/>
        </a:p>
      </dgm:t>
    </dgm:pt>
    <dgm:pt modelId="{5E1C50DB-95B0-424B-B452-48B59D9481EB}" type="pres">
      <dgm:prSet presAssocID="{C23D8EDC-30FE-4636-B27D-2DEDEB23354E}" presName="gear3dstNode" presStyleLbl="node1" presStyleIdx="2" presStyleCnt="3"/>
      <dgm:spPr/>
      <dgm:t>
        <a:bodyPr/>
        <a:lstStyle/>
        <a:p>
          <a:endParaRPr lang="en-US"/>
        </a:p>
      </dgm:t>
    </dgm:pt>
    <dgm:pt modelId="{E6E08C26-4867-449F-B3EA-2EE98E949E16}" type="pres">
      <dgm:prSet presAssocID="{862D8298-C6C6-488D-8B18-191B7E9E9F03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D3CC4F59-5E41-456D-97CE-97D0025E7E86}" type="pres">
      <dgm:prSet presAssocID="{141B73C2-91A9-412A-A596-39B9E15AD36B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7918BD28-CE81-44EF-A52F-7AABF3D4FC5C}" type="pres">
      <dgm:prSet presAssocID="{AC3F407F-7189-40C4-BF6C-61E4B33FB7FD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875D9EE-B418-4F04-A7DE-B2B26D0EEE59}" type="presOf" srcId="{4253C9DC-0560-4315-9E67-B1121A650327}" destId="{F84F1CE4-28C9-4EA9-A1E8-43E0768A8A16}" srcOrd="0" destOrd="0" presId="urn:microsoft.com/office/officeart/2005/8/layout/gear1"/>
    <dgm:cxn modelId="{D9B66635-03B3-4ABA-845D-E2D0CCF14044}" type="presOf" srcId="{4ED2D2E8-0510-4FC9-A2B6-D1F0722092B4}" destId="{D6C30299-45FE-4823-B284-342DB2AF0ED1}" srcOrd="0" destOrd="0" presId="urn:microsoft.com/office/officeart/2005/8/layout/gear1"/>
    <dgm:cxn modelId="{6FBE641E-466E-4397-8FC0-5A38F8E7E0CE}" type="presOf" srcId="{4253C9DC-0560-4315-9E67-B1121A650327}" destId="{66A9B5E0-7DBE-4C73-A3C0-4F36F734FDE8}" srcOrd="2" destOrd="0" presId="urn:microsoft.com/office/officeart/2005/8/layout/gear1"/>
    <dgm:cxn modelId="{B97FCDB7-3D5B-414C-8852-F1BE2063613A}" srcId="{4ED2D2E8-0510-4FC9-A2B6-D1F0722092B4}" destId="{7407DE87-B6A5-49BC-B300-BB5809268044}" srcOrd="0" destOrd="0" parTransId="{7D07CB08-9836-40C3-A48A-E96939FDBC74}" sibTransId="{862D8298-C6C6-488D-8B18-191B7E9E9F03}"/>
    <dgm:cxn modelId="{157B69EC-A5F1-4155-9AEF-F7E11EE02D74}" type="presOf" srcId="{C23D8EDC-30FE-4636-B27D-2DEDEB23354E}" destId="{58BBAAE0-AC5B-464E-B14A-9D7C90B12FEF}" srcOrd="2" destOrd="0" presId="urn:microsoft.com/office/officeart/2005/8/layout/gear1"/>
    <dgm:cxn modelId="{827AF6C2-F7F8-41EA-97E8-254D4E5CCBCC}" type="presOf" srcId="{C23D8EDC-30FE-4636-B27D-2DEDEB23354E}" destId="{5E1C50DB-95B0-424B-B452-48B59D9481EB}" srcOrd="3" destOrd="0" presId="urn:microsoft.com/office/officeart/2005/8/layout/gear1"/>
    <dgm:cxn modelId="{92E4BFB5-529B-4F3D-AE58-7C332F84B7E3}" type="presOf" srcId="{AC3F407F-7189-40C4-BF6C-61E4B33FB7FD}" destId="{7918BD28-CE81-44EF-A52F-7AABF3D4FC5C}" srcOrd="0" destOrd="0" presId="urn:microsoft.com/office/officeart/2005/8/layout/gear1"/>
    <dgm:cxn modelId="{3950A868-E121-4522-A705-E4C248099C9F}" type="presOf" srcId="{7407DE87-B6A5-49BC-B300-BB5809268044}" destId="{8626237B-46EB-41A4-9716-51A86574AA61}" srcOrd="0" destOrd="0" presId="urn:microsoft.com/office/officeart/2005/8/layout/gear1"/>
    <dgm:cxn modelId="{29D005D7-B721-4990-9017-9C99203F3E47}" type="presOf" srcId="{C23D8EDC-30FE-4636-B27D-2DEDEB23354E}" destId="{C6F9A949-4D0A-4A85-B58F-FC07FE1BAC60}" srcOrd="0" destOrd="0" presId="urn:microsoft.com/office/officeart/2005/8/layout/gear1"/>
    <dgm:cxn modelId="{AB998EF9-A092-4F3B-8E09-C0A05911F75A}" type="presOf" srcId="{862D8298-C6C6-488D-8B18-191B7E9E9F03}" destId="{E6E08C26-4867-449F-B3EA-2EE98E949E16}" srcOrd="0" destOrd="0" presId="urn:microsoft.com/office/officeart/2005/8/layout/gear1"/>
    <dgm:cxn modelId="{E34DA439-C115-4B2B-A715-1F74AF4006CC}" type="presOf" srcId="{7407DE87-B6A5-49BC-B300-BB5809268044}" destId="{1BC562C1-E8DB-41A3-8BCB-7039C324BA15}" srcOrd="1" destOrd="0" presId="urn:microsoft.com/office/officeart/2005/8/layout/gear1"/>
    <dgm:cxn modelId="{70E5B091-3217-4138-808C-13B3F9D2A335}" type="presOf" srcId="{7407DE87-B6A5-49BC-B300-BB5809268044}" destId="{3ADA0F74-A276-4766-B7A2-0D28F757CB8E}" srcOrd="2" destOrd="0" presId="urn:microsoft.com/office/officeart/2005/8/layout/gear1"/>
    <dgm:cxn modelId="{FA0A4ACD-B736-4FD7-A4C3-2B656F8B5AE6}" srcId="{4ED2D2E8-0510-4FC9-A2B6-D1F0722092B4}" destId="{4253C9DC-0560-4315-9E67-B1121A650327}" srcOrd="1" destOrd="0" parTransId="{D925C5EC-2C70-462A-BAC1-8270A83C6F50}" sibTransId="{141B73C2-91A9-412A-A596-39B9E15AD36B}"/>
    <dgm:cxn modelId="{ECA94939-9B38-456E-8BDA-2D900D040C8A}" srcId="{4ED2D2E8-0510-4FC9-A2B6-D1F0722092B4}" destId="{0FC19B4B-F297-4042-90C2-5A68C9BAECBA}" srcOrd="3" destOrd="0" parTransId="{173894B9-D223-4AEB-BA06-8E0534FA5CAF}" sibTransId="{8438D0D8-6EC1-4D4C-926C-BDC4CE59F684}"/>
    <dgm:cxn modelId="{55664ECB-785C-40C5-8AEF-BB0BB954386C}" srcId="{4ED2D2E8-0510-4FC9-A2B6-D1F0722092B4}" destId="{C23D8EDC-30FE-4636-B27D-2DEDEB23354E}" srcOrd="2" destOrd="0" parTransId="{C1FF8A92-315C-4278-9418-0F03A1A181B2}" sibTransId="{AC3F407F-7189-40C4-BF6C-61E4B33FB7FD}"/>
    <dgm:cxn modelId="{B7C788F7-AF9C-4D66-A236-9D3A73F559A5}" type="presOf" srcId="{4253C9DC-0560-4315-9E67-B1121A650327}" destId="{683FCF7B-766C-4023-85AE-71F0C7EB5E11}" srcOrd="1" destOrd="0" presId="urn:microsoft.com/office/officeart/2005/8/layout/gear1"/>
    <dgm:cxn modelId="{A46E3215-07DF-46E0-ADAB-0575A63450A3}" type="presOf" srcId="{C23D8EDC-30FE-4636-B27D-2DEDEB23354E}" destId="{CF6178A2-53E8-4561-8E21-675BF4D7A0A9}" srcOrd="1" destOrd="0" presId="urn:microsoft.com/office/officeart/2005/8/layout/gear1"/>
    <dgm:cxn modelId="{C69A528E-4C4E-49D8-A047-2AF66F53D84B}" type="presOf" srcId="{141B73C2-91A9-412A-A596-39B9E15AD36B}" destId="{D3CC4F59-5E41-456D-97CE-97D0025E7E86}" srcOrd="0" destOrd="0" presId="urn:microsoft.com/office/officeart/2005/8/layout/gear1"/>
    <dgm:cxn modelId="{358143B5-4F7B-4A18-B878-56AED2E64F26}" type="presParOf" srcId="{D6C30299-45FE-4823-B284-342DB2AF0ED1}" destId="{8626237B-46EB-41A4-9716-51A86574AA61}" srcOrd="0" destOrd="0" presId="urn:microsoft.com/office/officeart/2005/8/layout/gear1"/>
    <dgm:cxn modelId="{73E4E532-683D-4C78-B21B-11DFDF5C4E3C}" type="presParOf" srcId="{D6C30299-45FE-4823-B284-342DB2AF0ED1}" destId="{1BC562C1-E8DB-41A3-8BCB-7039C324BA15}" srcOrd="1" destOrd="0" presId="urn:microsoft.com/office/officeart/2005/8/layout/gear1"/>
    <dgm:cxn modelId="{DB888FA5-4AA3-479A-9823-52BB202E7CDD}" type="presParOf" srcId="{D6C30299-45FE-4823-B284-342DB2AF0ED1}" destId="{3ADA0F74-A276-4766-B7A2-0D28F757CB8E}" srcOrd="2" destOrd="0" presId="urn:microsoft.com/office/officeart/2005/8/layout/gear1"/>
    <dgm:cxn modelId="{38CADC80-3790-44A0-A6FD-A6A2D653A611}" type="presParOf" srcId="{D6C30299-45FE-4823-B284-342DB2AF0ED1}" destId="{F84F1CE4-28C9-4EA9-A1E8-43E0768A8A16}" srcOrd="3" destOrd="0" presId="urn:microsoft.com/office/officeart/2005/8/layout/gear1"/>
    <dgm:cxn modelId="{FD1452CF-8BD7-46BB-AF30-01D57717921E}" type="presParOf" srcId="{D6C30299-45FE-4823-B284-342DB2AF0ED1}" destId="{683FCF7B-766C-4023-85AE-71F0C7EB5E11}" srcOrd="4" destOrd="0" presId="urn:microsoft.com/office/officeart/2005/8/layout/gear1"/>
    <dgm:cxn modelId="{9C4EB983-0042-4874-9992-A4D949A57555}" type="presParOf" srcId="{D6C30299-45FE-4823-B284-342DB2AF0ED1}" destId="{66A9B5E0-7DBE-4C73-A3C0-4F36F734FDE8}" srcOrd="5" destOrd="0" presId="urn:microsoft.com/office/officeart/2005/8/layout/gear1"/>
    <dgm:cxn modelId="{CC223940-52D2-4C29-A6E7-37EF0BD425B0}" type="presParOf" srcId="{D6C30299-45FE-4823-B284-342DB2AF0ED1}" destId="{C6F9A949-4D0A-4A85-B58F-FC07FE1BAC60}" srcOrd="6" destOrd="0" presId="urn:microsoft.com/office/officeart/2005/8/layout/gear1"/>
    <dgm:cxn modelId="{8FBD7B95-2D05-46B9-92DD-501DD9F741CD}" type="presParOf" srcId="{D6C30299-45FE-4823-B284-342DB2AF0ED1}" destId="{CF6178A2-53E8-4561-8E21-675BF4D7A0A9}" srcOrd="7" destOrd="0" presId="urn:microsoft.com/office/officeart/2005/8/layout/gear1"/>
    <dgm:cxn modelId="{7C6A20DF-BF65-4037-AD21-DD1A318E66FE}" type="presParOf" srcId="{D6C30299-45FE-4823-B284-342DB2AF0ED1}" destId="{58BBAAE0-AC5B-464E-B14A-9D7C90B12FEF}" srcOrd="8" destOrd="0" presId="urn:microsoft.com/office/officeart/2005/8/layout/gear1"/>
    <dgm:cxn modelId="{42BB7907-C8BD-4245-8924-1E14DD79ED3A}" type="presParOf" srcId="{D6C30299-45FE-4823-B284-342DB2AF0ED1}" destId="{5E1C50DB-95B0-424B-B452-48B59D9481EB}" srcOrd="9" destOrd="0" presId="urn:microsoft.com/office/officeart/2005/8/layout/gear1"/>
    <dgm:cxn modelId="{19C2A930-AC7E-4A47-A6E2-FC54BA03F2E9}" type="presParOf" srcId="{D6C30299-45FE-4823-B284-342DB2AF0ED1}" destId="{E6E08C26-4867-449F-B3EA-2EE98E949E16}" srcOrd="10" destOrd="0" presId="urn:microsoft.com/office/officeart/2005/8/layout/gear1"/>
    <dgm:cxn modelId="{B2E744F9-DE30-4783-AD47-A3DBA78949D4}" type="presParOf" srcId="{D6C30299-45FE-4823-B284-342DB2AF0ED1}" destId="{D3CC4F59-5E41-456D-97CE-97D0025E7E86}" srcOrd="11" destOrd="0" presId="urn:microsoft.com/office/officeart/2005/8/layout/gear1"/>
    <dgm:cxn modelId="{571F7FF0-4B85-49D1-9B58-F7E76C6BF297}" type="presParOf" srcId="{D6C30299-45FE-4823-B284-342DB2AF0ED1}" destId="{7918BD28-CE81-44EF-A52F-7AABF3D4FC5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F69359A-DBF6-46AE-B4CD-FC4BAECBEE64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312BF4-D8E8-4046-9D17-9865D8301496}">
      <dgm:prSet phldrT="[Text]"/>
      <dgm:spPr/>
      <dgm:t>
        <a:bodyPr/>
        <a:lstStyle/>
        <a:p>
          <a:r>
            <a:rPr lang="en-US" b="1" dirty="0" err="1" smtClean="0"/>
            <a:t>Usia</a:t>
          </a:r>
          <a:r>
            <a:rPr lang="en-US" b="1" dirty="0" smtClean="0"/>
            <a:t> </a:t>
          </a:r>
          <a:r>
            <a:rPr lang="en-US" b="1" dirty="0" err="1" smtClean="0"/>
            <a:t>Kehamilan</a:t>
          </a:r>
          <a:r>
            <a:rPr lang="en-US" b="1" dirty="0" smtClean="0"/>
            <a:t> ≥ 28 </a:t>
          </a:r>
          <a:r>
            <a:rPr lang="en-US" b="1" dirty="0" err="1" smtClean="0"/>
            <a:t>minggu</a:t>
          </a:r>
          <a:endParaRPr lang="en-US" b="1" dirty="0"/>
        </a:p>
      </dgm:t>
    </dgm:pt>
    <dgm:pt modelId="{ADBB5AF2-AE72-40A5-B1EF-6B5BF810EF9E}" type="parTrans" cxnId="{C834D071-0A66-4818-9CA2-33865753F90F}">
      <dgm:prSet/>
      <dgm:spPr/>
      <dgm:t>
        <a:bodyPr/>
        <a:lstStyle/>
        <a:p>
          <a:endParaRPr lang="en-US"/>
        </a:p>
      </dgm:t>
    </dgm:pt>
    <dgm:pt modelId="{472FCAE2-12F7-4E52-AC4D-A564986F1BB6}" type="sibTrans" cxnId="{C834D071-0A66-4818-9CA2-33865753F90F}">
      <dgm:prSet/>
      <dgm:spPr/>
      <dgm:t>
        <a:bodyPr/>
        <a:lstStyle/>
        <a:p>
          <a:endParaRPr lang="en-US"/>
        </a:p>
      </dgm:t>
    </dgm:pt>
    <dgm:pt modelId="{E73D67B9-9046-4E09-8DD6-03281A2163C0}">
      <dgm:prSet phldrT="[Text]"/>
      <dgm:spPr/>
      <dgm:t>
        <a:bodyPr/>
        <a:lstStyle/>
        <a:p>
          <a:r>
            <a:rPr lang="en-US" b="1" dirty="0" smtClean="0"/>
            <a:t>Ada </a:t>
          </a:r>
          <a:r>
            <a:rPr lang="en-US" b="1" dirty="0" err="1" smtClean="0"/>
            <a:t>persetujuan</a:t>
          </a:r>
          <a:r>
            <a:rPr lang="en-US" b="1" dirty="0" smtClean="0"/>
            <a:t> </a:t>
          </a:r>
          <a:r>
            <a:rPr lang="en-US" b="1" dirty="0" err="1" smtClean="0"/>
            <a:t>medis</a:t>
          </a:r>
          <a:r>
            <a:rPr lang="en-US" b="1" dirty="0" smtClean="0"/>
            <a:t> </a:t>
          </a:r>
          <a:r>
            <a:rPr lang="en-US" b="1" dirty="0" err="1" smtClean="0"/>
            <a:t>dari</a:t>
          </a:r>
          <a:r>
            <a:rPr lang="en-US" b="1" dirty="0" smtClean="0"/>
            <a:t> </a:t>
          </a:r>
          <a:r>
            <a:rPr lang="en-US" b="1" dirty="0" err="1" smtClean="0"/>
            <a:t>pasien</a:t>
          </a:r>
          <a:endParaRPr lang="en-US" b="1" dirty="0"/>
        </a:p>
      </dgm:t>
    </dgm:pt>
    <dgm:pt modelId="{281F1C5D-04B3-428B-992D-528EDCF8547D}" type="parTrans" cxnId="{39FEB231-EC79-45A7-890B-253CB10F7AFD}">
      <dgm:prSet/>
      <dgm:spPr/>
      <dgm:t>
        <a:bodyPr/>
        <a:lstStyle/>
        <a:p>
          <a:endParaRPr lang="en-US"/>
        </a:p>
      </dgm:t>
    </dgm:pt>
    <dgm:pt modelId="{CE727575-A783-4B5C-B7B6-3E2EEF870AB3}" type="sibTrans" cxnId="{39FEB231-EC79-45A7-890B-253CB10F7AFD}">
      <dgm:prSet/>
      <dgm:spPr/>
      <dgm:t>
        <a:bodyPr/>
        <a:lstStyle/>
        <a:p>
          <a:endParaRPr lang="en-US"/>
        </a:p>
      </dgm:t>
    </dgm:pt>
    <dgm:pt modelId="{6DF78384-E11A-46FF-851D-B94D5E46BC1A}">
      <dgm:prSet phldrT="[Text]"/>
      <dgm:spPr/>
      <dgm:t>
        <a:bodyPr/>
        <a:lstStyle/>
        <a:p>
          <a:r>
            <a:rPr lang="en-US" b="1" dirty="0" err="1" smtClean="0">
              <a:solidFill>
                <a:srgbClr val="FF0000"/>
              </a:solidFill>
            </a:rPr>
            <a:t>Punktum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Maksimum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denyut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Jantung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Janin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dikteahui</a:t>
          </a:r>
          <a:r>
            <a:rPr lang="en-US" b="1" dirty="0" smtClean="0">
              <a:solidFill>
                <a:srgbClr val="FF0000"/>
              </a:solidFill>
            </a:rPr>
            <a:t> (DJJ)</a:t>
          </a:r>
          <a:endParaRPr lang="en-US" b="1" dirty="0">
            <a:solidFill>
              <a:srgbClr val="FF0000"/>
            </a:solidFill>
          </a:endParaRPr>
        </a:p>
      </dgm:t>
    </dgm:pt>
    <dgm:pt modelId="{D927AC2D-4FBA-45AC-8F29-D5DED3EF22E2}" type="parTrans" cxnId="{01A75C59-437B-41CE-B4DA-889C3AFA7000}">
      <dgm:prSet/>
      <dgm:spPr/>
      <dgm:t>
        <a:bodyPr/>
        <a:lstStyle/>
        <a:p>
          <a:endParaRPr lang="en-US"/>
        </a:p>
      </dgm:t>
    </dgm:pt>
    <dgm:pt modelId="{27902DAD-D8A8-4FCB-87AF-2186083F12EC}" type="sibTrans" cxnId="{01A75C59-437B-41CE-B4DA-889C3AFA7000}">
      <dgm:prSet/>
      <dgm:spPr/>
      <dgm:t>
        <a:bodyPr/>
        <a:lstStyle/>
        <a:p>
          <a:endParaRPr lang="en-US"/>
        </a:p>
      </dgm:t>
    </dgm:pt>
    <dgm:pt modelId="{994D3CBD-5FBF-4F57-9693-BCD5386B3BD0}">
      <dgm:prSet phldrT="[Text]"/>
      <dgm:spPr/>
      <dgm:t>
        <a:bodyPr/>
        <a:lstStyle/>
        <a:p>
          <a:r>
            <a:rPr lang="en-US" b="1" dirty="0" err="1" smtClean="0">
              <a:solidFill>
                <a:srgbClr val="FF0000"/>
              </a:solidFill>
            </a:rPr>
            <a:t>Prosedur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pemasangan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alat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dan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pengisian</a:t>
          </a:r>
          <a:r>
            <a:rPr lang="en-US" b="1" dirty="0" smtClean="0">
              <a:solidFill>
                <a:srgbClr val="FF0000"/>
              </a:solidFill>
            </a:rPr>
            <a:t> data </a:t>
          </a:r>
          <a:r>
            <a:rPr lang="en-US" b="1" dirty="0" err="1" smtClean="0">
              <a:solidFill>
                <a:srgbClr val="FF0000"/>
              </a:solidFill>
            </a:rPr>
            <a:t>pada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komputer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sesuai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buku</a:t>
          </a:r>
          <a:r>
            <a:rPr lang="en-US" b="1" dirty="0" smtClean="0">
              <a:solidFill>
                <a:srgbClr val="FF0000"/>
              </a:solidFill>
            </a:rPr>
            <a:t> </a:t>
          </a:r>
          <a:r>
            <a:rPr lang="en-US" b="1" dirty="0" err="1" smtClean="0">
              <a:solidFill>
                <a:srgbClr val="FF0000"/>
              </a:solidFill>
            </a:rPr>
            <a:t>petunjuk</a:t>
          </a:r>
          <a:endParaRPr lang="en-US" b="1" dirty="0">
            <a:solidFill>
              <a:srgbClr val="FF0000"/>
            </a:solidFill>
          </a:endParaRPr>
        </a:p>
      </dgm:t>
    </dgm:pt>
    <dgm:pt modelId="{37A13169-C792-49BF-9D16-B09C66AA6373}" type="parTrans" cxnId="{B97B2C08-FF22-443B-A1F5-0AC188AAEBF8}">
      <dgm:prSet/>
      <dgm:spPr/>
      <dgm:t>
        <a:bodyPr/>
        <a:lstStyle/>
        <a:p>
          <a:endParaRPr lang="en-US"/>
        </a:p>
      </dgm:t>
    </dgm:pt>
    <dgm:pt modelId="{1FB29B14-1B40-4C18-8A88-7497175DE077}" type="sibTrans" cxnId="{B97B2C08-FF22-443B-A1F5-0AC188AAEBF8}">
      <dgm:prSet/>
      <dgm:spPr/>
      <dgm:t>
        <a:bodyPr/>
        <a:lstStyle/>
        <a:p>
          <a:endParaRPr lang="en-US"/>
        </a:p>
      </dgm:t>
    </dgm:pt>
    <dgm:pt modelId="{635FB33B-736E-4A3D-9AD7-B4A52CE6806B}" type="pres">
      <dgm:prSet presAssocID="{AF69359A-DBF6-46AE-B4CD-FC4BAECBEE6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C9C83F-CEEC-4931-BBB6-AE0EC781262C}" type="pres">
      <dgm:prSet presAssocID="{AF69359A-DBF6-46AE-B4CD-FC4BAECBEE64}" presName="diamond" presStyleLbl="bgShp" presStyleIdx="0" presStyleCnt="1"/>
      <dgm:spPr/>
    </dgm:pt>
    <dgm:pt modelId="{C0989DC8-3003-4BC6-B4D0-9F293790BDED}" type="pres">
      <dgm:prSet presAssocID="{AF69359A-DBF6-46AE-B4CD-FC4BAECBEE6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7064A-06DF-47D2-BF79-F7333BCFF4A9}" type="pres">
      <dgm:prSet presAssocID="{AF69359A-DBF6-46AE-B4CD-FC4BAECBEE6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2B0E6-5336-4618-A356-0C44A9AD36E7}" type="pres">
      <dgm:prSet presAssocID="{AF69359A-DBF6-46AE-B4CD-FC4BAECBEE6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06D0B-737C-4822-A500-2168700508EA}" type="pres">
      <dgm:prSet presAssocID="{AF69359A-DBF6-46AE-B4CD-FC4BAECBEE6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824216-BB17-47A4-881A-809B0772E4CB}" type="presOf" srcId="{E73D67B9-9046-4E09-8DD6-03281A2163C0}" destId="{D6D7064A-06DF-47D2-BF79-F7333BCFF4A9}" srcOrd="0" destOrd="0" presId="urn:microsoft.com/office/officeart/2005/8/layout/matrix3"/>
    <dgm:cxn modelId="{39FEB231-EC79-45A7-890B-253CB10F7AFD}" srcId="{AF69359A-DBF6-46AE-B4CD-FC4BAECBEE64}" destId="{E73D67B9-9046-4E09-8DD6-03281A2163C0}" srcOrd="1" destOrd="0" parTransId="{281F1C5D-04B3-428B-992D-528EDCF8547D}" sibTransId="{CE727575-A783-4B5C-B7B6-3E2EEF870AB3}"/>
    <dgm:cxn modelId="{B97B2C08-FF22-443B-A1F5-0AC188AAEBF8}" srcId="{AF69359A-DBF6-46AE-B4CD-FC4BAECBEE64}" destId="{994D3CBD-5FBF-4F57-9693-BCD5386B3BD0}" srcOrd="3" destOrd="0" parTransId="{37A13169-C792-49BF-9D16-B09C66AA6373}" sibTransId="{1FB29B14-1B40-4C18-8A88-7497175DE077}"/>
    <dgm:cxn modelId="{23511727-6C8A-4654-B383-105CA438443F}" type="presOf" srcId="{42312BF4-D8E8-4046-9D17-9865D8301496}" destId="{C0989DC8-3003-4BC6-B4D0-9F293790BDED}" srcOrd="0" destOrd="0" presId="urn:microsoft.com/office/officeart/2005/8/layout/matrix3"/>
    <dgm:cxn modelId="{1B4DFB35-26C2-4334-9214-0A375E0379F9}" type="presOf" srcId="{AF69359A-DBF6-46AE-B4CD-FC4BAECBEE64}" destId="{635FB33B-736E-4A3D-9AD7-B4A52CE6806B}" srcOrd="0" destOrd="0" presId="urn:microsoft.com/office/officeart/2005/8/layout/matrix3"/>
    <dgm:cxn modelId="{5B359C97-E0F5-4B79-B5FB-A70C86D8F375}" type="presOf" srcId="{6DF78384-E11A-46FF-851D-B94D5E46BC1A}" destId="{AA92B0E6-5336-4618-A356-0C44A9AD36E7}" srcOrd="0" destOrd="0" presId="urn:microsoft.com/office/officeart/2005/8/layout/matrix3"/>
    <dgm:cxn modelId="{C834D071-0A66-4818-9CA2-33865753F90F}" srcId="{AF69359A-DBF6-46AE-B4CD-FC4BAECBEE64}" destId="{42312BF4-D8E8-4046-9D17-9865D8301496}" srcOrd="0" destOrd="0" parTransId="{ADBB5AF2-AE72-40A5-B1EF-6B5BF810EF9E}" sibTransId="{472FCAE2-12F7-4E52-AC4D-A564986F1BB6}"/>
    <dgm:cxn modelId="{ACF91DBE-A4FF-4096-90C0-B9DE7B20C409}" type="presOf" srcId="{994D3CBD-5FBF-4F57-9693-BCD5386B3BD0}" destId="{8C606D0B-737C-4822-A500-2168700508EA}" srcOrd="0" destOrd="0" presId="urn:microsoft.com/office/officeart/2005/8/layout/matrix3"/>
    <dgm:cxn modelId="{01A75C59-437B-41CE-B4DA-889C3AFA7000}" srcId="{AF69359A-DBF6-46AE-B4CD-FC4BAECBEE64}" destId="{6DF78384-E11A-46FF-851D-B94D5E46BC1A}" srcOrd="2" destOrd="0" parTransId="{D927AC2D-4FBA-45AC-8F29-D5DED3EF22E2}" sibTransId="{27902DAD-D8A8-4FCB-87AF-2186083F12EC}"/>
    <dgm:cxn modelId="{89E15105-E8B0-4AFF-8DBE-E4AB1CF77551}" type="presParOf" srcId="{635FB33B-736E-4A3D-9AD7-B4A52CE6806B}" destId="{3AC9C83F-CEEC-4931-BBB6-AE0EC781262C}" srcOrd="0" destOrd="0" presId="urn:microsoft.com/office/officeart/2005/8/layout/matrix3"/>
    <dgm:cxn modelId="{1701907E-ECA0-492B-8D9B-393C136C5A0B}" type="presParOf" srcId="{635FB33B-736E-4A3D-9AD7-B4A52CE6806B}" destId="{C0989DC8-3003-4BC6-B4D0-9F293790BDED}" srcOrd="1" destOrd="0" presId="urn:microsoft.com/office/officeart/2005/8/layout/matrix3"/>
    <dgm:cxn modelId="{3A6F05AF-E9AF-4C3E-9EF4-65B3C8D96394}" type="presParOf" srcId="{635FB33B-736E-4A3D-9AD7-B4A52CE6806B}" destId="{D6D7064A-06DF-47D2-BF79-F7333BCFF4A9}" srcOrd="2" destOrd="0" presId="urn:microsoft.com/office/officeart/2005/8/layout/matrix3"/>
    <dgm:cxn modelId="{67C75A03-D12B-4EB9-ACC0-95F5A32E3D71}" type="presParOf" srcId="{635FB33B-736E-4A3D-9AD7-B4A52CE6806B}" destId="{AA92B0E6-5336-4618-A356-0C44A9AD36E7}" srcOrd="3" destOrd="0" presId="urn:microsoft.com/office/officeart/2005/8/layout/matrix3"/>
    <dgm:cxn modelId="{97CA5E99-DAF3-45EE-8427-CF1821660CBF}" type="presParOf" srcId="{635FB33B-736E-4A3D-9AD7-B4A52CE6806B}" destId="{8C606D0B-737C-4822-A500-2168700508E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7A7BCB-6C06-44BD-8B52-F1D37C068438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BDAE78B-1F86-4031-A6B6-AECE80C46EA3}">
      <dgm:prSet phldrT="[Text]"/>
      <dgm:spPr/>
      <dgm:t>
        <a:bodyPr/>
        <a:lstStyle/>
        <a:p>
          <a:r>
            <a:rPr lang="en-US" dirty="0" err="1" smtClean="0"/>
            <a:t>Bidang</a:t>
          </a:r>
          <a:r>
            <a:rPr lang="en-US" dirty="0" smtClean="0"/>
            <a:t> </a:t>
          </a:r>
          <a:r>
            <a:rPr lang="en-US" dirty="0" err="1" smtClean="0"/>
            <a:t>Obstetri</a:t>
          </a:r>
          <a:endParaRPr lang="en-US" dirty="0"/>
        </a:p>
      </dgm:t>
    </dgm:pt>
    <dgm:pt modelId="{E4FA9F8A-241C-486F-AE96-61CD9DD8D2F1}" type="parTrans" cxnId="{F2F8D60F-DCFE-4E3C-A01D-991DFF01AFF7}">
      <dgm:prSet/>
      <dgm:spPr/>
      <dgm:t>
        <a:bodyPr/>
        <a:lstStyle/>
        <a:p>
          <a:endParaRPr lang="en-US"/>
        </a:p>
      </dgm:t>
    </dgm:pt>
    <dgm:pt modelId="{7227EA48-89A2-478F-BD57-726C772F5550}" type="sibTrans" cxnId="{F2F8D60F-DCFE-4E3C-A01D-991DFF01AFF7}">
      <dgm:prSet/>
      <dgm:spPr/>
      <dgm:t>
        <a:bodyPr/>
        <a:lstStyle/>
        <a:p>
          <a:endParaRPr lang="en-US"/>
        </a:p>
      </dgm:t>
    </dgm:pt>
    <dgm:pt modelId="{1EBAD8F3-5432-4563-A552-8DFB8EED96EF}">
      <dgm:prSet phldrT="[Text]"/>
      <dgm:spPr/>
      <dgm:t>
        <a:bodyPr/>
        <a:lstStyle/>
        <a:p>
          <a:r>
            <a:rPr lang="en-US" b="1" dirty="0" err="1" smtClean="0"/>
            <a:t>Penapisan</a:t>
          </a:r>
          <a:r>
            <a:rPr lang="en-US" b="1" dirty="0" smtClean="0"/>
            <a:t> USG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kehamilan</a:t>
          </a:r>
          <a:r>
            <a:rPr lang="en-US" b="1" dirty="0" smtClean="0"/>
            <a:t> trimester </a:t>
          </a:r>
          <a:r>
            <a:rPr lang="en-US" b="1" dirty="0" err="1" smtClean="0"/>
            <a:t>pertama</a:t>
          </a:r>
          <a:r>
            <a:rPr lang="en-US" b="1" dirty="0" smtClean="0"/>
            <a:t> (10-14 </a:t>
          </a:r>
          <a:r>
            <a:rPr lang="en-US" b="1" dirty="0" err="1" smtClean="0"/>
            <a:t>minggu</a:t>
          </a:r>
          <a:r>
            <a:rPr lang="en-US" b="1" dirty="0" smtClean="0"/>
            <a:t>), </a:t>
          </a:r>
          <a:r>
            <a:rPr lang="en-US" b="1" dirty="0" err="1" smtClean="0"/>
            <a:t>penapisan</a:t>
          </a:r>
          <a:r>
            <a:rPr lang="en-US" b="1" dirty="0" smtClean="0"/>
            <a:t> USG </a:t>
          </a:r>
          <a:r>
            <a:rPr lang="en-US" b="1" dirty="0" err="1" smtClean="0"/>
            <a:t>terimester</a:t>
          </a:r>
          <a:r>
            <a:rPr lang="en-US" b="1" dirty="0" smtClean="0"/>
            <a:t> </a:t>
          </a:r>
          <a:r>
            <a:rPr lang="en-US" b="1" dirty="0" err="1" smtClean="0"/>
            <a:t>kedua</a:t>
          </a:r>
          <a:r>
            <a:rPr lang="en-US" b="1" dirty="0" smtClean="0"/>
            <a:t> (18-20 </a:t>
          </a:r>
          <a:r>
            <a:rPr lang="en-US" b="1" dirty="0" err="1" smtClean="0"/>
            <a:t>minggu</a:t>
          </a:r>
          <a:r>
            <a:rPr lang="en-US" b="1" dirty="0" smtClean="0"/>
            <a:t>)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pemeriksaan</a:t>
          </a:r>
          <a:r>
            <a:rPr lang="en-US" b="1" dirty="0" smtClean="0"/>
            <a:t> </a:t>
          </a:r>
          <a:r>
            <a:rPr lang="en-US" b="1" dirty="0" err="1" smtClean="0"/>
            <a:t>tambahan</a:t>
          </a:r>
          <a:r>
            <a:rPr lang="en-US" b="1" dirty="0" smtClean="0"/>
            <a:t> yang </a:t>
          </a:r>
          <a:r>
            <a:rPr lang="en-US" b="1" dirty="0" err="1" smtClean="0"/>
            <a:t>diperlukan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memantau</a:t>
          </a:r>
          <a:r>
            <a:rPr lang="en-US" b="1" dirty="0" smtClean="0"/>
            <a:t> </a:t>
          </a:r>
          <a:r>
            <a:rPr lang="en-US" b="1" dirty="0" err="1" smtClean="0"/>
            <a:t>tumbuh</a:t>
          </a:r>
          <a:r>
            <a:rPr lang="en-US" b="1" dirty="0" smtClean="0"/>
            <a:t> </a:t>
          </a:r>
          <a:r>
            <a:rPr lang="en-US" b="1" dirty="0" err="1" smtClean="0"/>
            <a:t>kembang</a:t>
          </a:r>
          <a:r>
            <a:rPr lang="en-US" b="1" dirty="0" smtClean="0"/>
            <a:t> </a:t>
          </a:r>
          <a:r>
            <a:rPr lang="en-US" b="1" dirty="0" err="1" smtClean="0"/>
            <a:t>janin</a:t>
          </a:r>
          <a:endParaRPr lang="en-US" b="1" dirty="0"/>
        </a:p>
      </dgm:t>
    </dgm:pt>
    <dgm:pt modelId="{164977D8-B3CC-46E4-84A3-40FE7C314D64}" type="parTrans" cxnId="{D8A67C9B-F26D-4585-ABCE-FA1BC76C779C}">
      <dgm:prSet/>
      <dgm:spPr/>
      <dgm:t>
        <a:bodyPr/>
        <a:lstStyle/>
        <a:p>
          <a:endParaRPr lang="en-US"/>
        </a:p>
      </dgm:t>
    </dgm:pt>
    <dgm:pt modelId="{8F947897-D203-470D-944A-55D25D9BFCBA}" type="sibTrans" cxnId="{D8A67C9B-F26D-4585-ABCE-FA1BC76C779C}">
      <dgm:prSet/>
      <dgm:spPr/>
      <dgm:t>
        <a:bodyPr/>
        <a:lstStyle/>
        <a:p>
          <a:endParaRPr lang="en-US"/>
        </a:p>
      </dgm:t>
    </dgm:pt>
    <dgm:pt modelId="{B45DD5E5-9994-448F-A543-0F5F76C79E1B}">
      <dgm:prSet phldrT="[Text]"/>
      <dgm:spPr/>
      <dgm:t>
        <a:bodyPr/>
        <a:lstStyle/>
        <a:p>
          <a:r>
            <a:rPr lang="en-US" dirty="0" err="1" smtClean="0"/>
            <a:t>Bidang</a:t>
          </a:r>
          <a:r>
            <a:rPr lang="en-US" dirty="0" smtClean="0"/>
            <a:t> </a:t>
          </a:r>
          <a:r>
            <a:rPr lang="en-US" dirty="0" err="1" smtClean="0"/>
            <a:t>Ginekologi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Onkologi</a:t>
          </a:r>
          <a:endParaRPr lang="en-US" dirty="0"/>
        </a:p>
      </dgm:t>
    </dgm:pt>
    <dgm:pt modelId="{C83FA56B-34A1-4227-801C-AC8B8683FB45}" type="parTrans" cxnId="{78441D09-EE01-4A2B-BDB7-5704FDD468BA}">
      <dgm:prSet/>
      <dgm:spPr/>
      <dgm:t>
        <a:bodyPr/>
        <a:lstStyle/>
        <a:p>
          <a:endParaRPr lang="en-US"/>
        </a:p>
      </dgm:t>
    </dgm:pt>
    <dgm:pt modelId="{F679C761-FE66-4198-87F4-C4FBB6B9C193}" type="sibTrans" cxnId="{78441D09-EE01-4A2B-BDB7-5704FDD468BA}">
      <dgm:prSet/>
      <dgm:spPr/>
      <dgm:t>
        <a:bodyPr/>
        <a:lstStyle/>
        <a:p>
          <a:endParaRPr lang="en-US"/>
        </a:p>
      </dgm:t>
    </dgm:pt>
    <dgm:pt modelId="{FC3F8829-3F03-4981-B5CA-3A229925B2A8}">
      <dgm:prSet phldrT="[Text]" custT="1"/>
      <dgm:spPr/>
      <dgm:t>
        <a:bodyPr/>
        <a:lstStyle/>
        <a:p>
          <a:r>
            <a:rPr lang="en-US" sz="1800" b="1" dirty="0" err="1" smtClean="0"/>
            <a:t>Bila</a:t>
          </a:r>
          <a:r>
            <a:rPr lang="en-US" sz="1800" b="1" dirty="0" smtClean="0"/>
            <a:t> </a:t>
          </a:r>
          <a:r>
            <a:rPr lang="en-US" sz="1800" b="1" dirty="0" err="1" smtClean="0"/>
            <a:t>ada</a:t>
          </a:r>
          <a:r>
            <a:rPr lang="en-US" sz="1800" b="1" dirty="0" smtClean="0"/>
            <a:t> </a:t>
          </a:r>
          <a:r>
            <a:rPr lang="en-US" sz="1800" b="1" dirty="0" err="1" smtClean="0"/>
            <a:t>kelainan</a:t>
          </a:r>
          <a:r>
            <a:rPr lang="en-US" sz="1800" b="1" dirty="0" smtClean="0"/>
            <a:t> </a:t>
          </a:r>
          <a:r>
            <a:rPr lang="en-US" sz="1800" b="1" dirty="0" err="1" smtClean="0"/>
            <a:t>secara</a:t>
          </a:r>
          <a:r>
            <a:rPr lang="en-US" sz="1800" b="1" dirty="0" smtClean="0"/>
            <a:t> </a:t>
          </a:r>
          <a:r>
            <a:rPr lang="en-US" sz="1800" b="1" dirty="0" err="1" smtClean="0"/>
            <a:t>fisik</a:t>
          </a:r>
          <a:r>
            <a:rPr lang="en-US" sz="1800" b="1" dirty="0" smtClean="0"/>
            <a:t> </a:t>
          </a:r>
          <a:r>
            <a:rPr lang="en-US" sz="1800" b="1" dirty="0" err="1" smtClean="0"/>
            <a:t>dan</a:t>
          </a:r>
          <a:r>
            <a:rPr lang="en-US" sz="1800" b="1" dirty="0" smtClean="0"/>
            <a:t> </a:t>
          </a:r>
          <a:r>
            <a:rPr lang="en-US" sz="1800" b="1" dirty="0" err="1" smtClean="0"/>
            <a:t>dicurigai</a:t>
          </a:r>
          <a:r>
            <a:rPr lang="en-US" sz="1800" b="1" dirty="0" smtClean="0"/>
            <a:t> </a:t>
          </a:r>
          <a:r>
            <a:rPr lang="en-US" sz="1800" b="1" dirty="0" err="1" smtClean="0"/>
            <a:t>adanya</a:t>
          </a:r>
          <a:r>
            <a:rPr lang="en-US" sz="1800" b="1" dirty="0" smtClean="0"/>
            <a:t> </a:t>
          </a:r>
          <a:r>
            <a:rPr lang="en-US" sz="1800" b="1" dirty="0" err="1" smtClean="0"/>
            <a:t>kelainan</a:t>
          </a:r>
          <a:endParaRPr lang="en-US" sz="1800" b="1" dirty="0"/>
        </a:p>
      </dgm:t>
    </dgm:pt>
    <dgm:pt modelId="{459573A3-C171-487B-84EC-4AC981B42EF5}" type="parTrans" cxnId="{D6C74FE8-BF0B-49AF-B961-BC88B7F5F9FE}">
      <dgm:prSet/>
      <dgm:spPr/>
      <dgm:t>
        <a:bodyPr/>
        <a:lstStyle/>
        <a:p>
          <a:endParaRPr lang="en-US"/>
        </a:p>
      </dgm:t>
    </dgm:pt>
    <dgm:pt modelId="{B21B58CD-54FB-4C1C-B811-B9D366AB6437}" type="sibTrans" cxnId="{D6C74FE8-BF0B-49AF-B961-BC88B7F5F9FE}">
      <dgm:prSet/>
      <dgm:spPr/>
      <dgm:t>
        <a:bodyPr/>
        <a:lstStyle/>
        <a:p>
          <a:endParaRPr lang="en-US"/>
        </a:p>
      </dgm:t>
    </dgm:pt>
    <dgm:pt modelId="{3F98C7DF-C154-4640-9EEE-A7FC539AD4D0}">
      <dgm:prSet phldrT="[Text]"/>
      <dgm:spPr/>
      <dgm:t>
        <a:bodyPr/>
        <a:lstStyle/>
        <a:p>
          <a:r>
            <a:rPr lang="en-US" dirty="0" err="1" smtClean="0"/>
            <a:t>Bidang</a:t>
          </a:r>
          <a:r>
            <a:rPr lang="en-US" dirty="0" smtClean="0"/>
            <a:t> </a:t>
          </a:r>
          <a:r>
            <a:rPr lang="en-US" dirty="0" err="1" smtClean="0"/>
            <a:t>Endokrinologi</a:t>
          </a:r>
          <a:endParaRPr lang="en-US" dirty="0"/>
        </a:p>
      </dgm:t>
    </dgm:pt>
    <dgm:pt modelId="{61A9463C-ED77-4DFB-97D8-FFEB3D4B31FE}" type="parTrans" cxnId="{178F8F7D-900E-4CE4-9758-76730AF4A5BF}">
      <dgm:prSet/>
      <dgm:spPr/>
      <dgm:t>
        <a:bodyPr/>
        <a:lstStyle/>
        <a:p>
          <a:endParaRPr lang="en-US"/>
        </a:p>
      </dgm:t>
    </dgm:pt>
    <dgm:pt modelId="{D330EEF9-766A-4856-8D08-A920EBF3664D}" type="sibTrans" cxnId="{178F8F7D-900E-4CE4-9758-76730AF4A5BF}">
      <dgm:prSet/>
      <dgm:spPr/>
      <dgm:t>
        <a:bodyPr/>
        <a:lstStyle/>
        <a:p>
          <a:endParaRPr lang="en-US"/>
        </a:p>
      </dgm:t>
    </dgm:pt>
    <dgm:pt modelId="{AD4456B3-FB12-4340-A63C-A2DF3034F010}">
      <dgm:prSet phldrT="[Text]"/>
      <dgm:spPr/>
      <dgm:t>
        <a:bodyPr/>
        <a:lstStyle/>
        <a:p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mencari</a:t>
          </a:r>
          <a:r>
            <a:rPr lang="en-US" b="1" dirty="0" smtClean="0"/>
            <a:t> </a:t>
          </a:r>
          <a:r>
            <a:rPr lang="en-US" b="1" dirty="0" err="1" smtClean="0"/>
            <a:t>penyebab</a:t>
          </a:r>
          <a:r>
            <a:rPr lang="en-US" b="1" dirty="0" smtClean="0"/>
            <a:t> </a:t>
          </a:r>
          <a:r>
            <a:rPr lang="en-US" b="1" dirty="0" err="1" smtClean="0"/>
            <a:t>kelainan</a:t>
          </a:r>
          <a:r>
            <a:rPr lang="en-US" b="1" dirty="0" smtClean="0"/>
            <a:t> </a:t>
          </a:r>
          <a:r>
            <a:rPr lang="en-US" b="1" dirty="0" err="1" smtClean="0"/>
            <a:t>hormon</a:t>
          </a:r>
          <a:r>
            <a:rPr lang="en-US" b="1" dirty="0" smtClean="0"/>
            <a:t> </a:t>
          </a:r>
          <a:r>
            <a:rPr lang="en-US" b="1" dirty="0" err="1" smtClean="0"/>
            <a:t>pemantauan</a:t>
          </a:r>
          <a:r>
            <a:rPr lang="en-US" b="1" dirty="0" smtClean="0"/>
            <a:t> </a:t>
          </a:r>
          <a:r>
            <a:rPr lang="en-US" b="1" dirty="0" err="1" smtClean="0"/>
            <a:t>folikel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terapi</a:t>
          </a:r>
          <a:r>
            <a:rPr lang="en-US" b="1" dirty="0" smtClean="0"/>
            <a:t> </a:t>
          </a:r>
          <a:r>
            <a:rPr lang="en-US" b="1" dirty="0" err="1" smtClean="0"/>
            <a:t>infertilitas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pemeriksaan</a:t>
          </a:r>
          <a:r>
            <a:rPr lang="en-US" b="1" dirty="0" smtClean="0"/>
            <a:t> </a:t>
          </a:r>
          <a:r>
            <a:rPr lang="en-US" b="1" dirty="0" err="1" smtClean="0"/>
            <a:t>pasien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gangguan</a:t>
          </a:r>
          <a:r>
            <a:rPr lang="en-US" b="1" dirty="0" smtClean="0"/>
            <a:t> </a:t>
          </a:r>
          <a:r>
            <a:rPr lang="en-US" b="1" dirty="0" err="1" smtClean="0"/>
            <a:t>haid</a:t>
          </a:r>
          <a:endParaRPr lang="en-US" b="1" dirty="0"/>
        </a:p>
      </dgm:t>
    </dgm:pt>
    <dgm:pt modelId="{8743153D-DB3E-4B54-AE3E-450307451FD4}" type="parTrans" cxnId="{0C5C7E43-5EB1-41FA-8D3B-A8A0E35A452C}">
      <dgm:prSet/>
      <dgm:spPr/>
      <dgm:t>
        <a:bodyPr/>
        <a:lstStyle/>
        <a:p>
          <a:endParaRPr lang="en-US"/>
        </a:p>
      </dgm:t>
    </dgm:pt>
    <dgm:pt modelId="{CE147333-6950-429C-AE69-854F5F654234}" type="sibTrans" cxnId="{0C5C7E43-5EB1-41FA-8D3B-A8A0E35A452C}">
      <dgm:prSet/>
      <dgm:spPr/>
      <dgm:t>
        <a:bodyPr/>
        <a:lstStyle/>
        <a:p>
          <a:endParaRPr lang="en-US"/>
        </a:p>
      </dgm:t>
    </dgm:pt>
    <dgm:pt modelId="{728D6495-84A5-41DF-B849-C34FA5A81298}">
      <dgm:prSet phldrT="[Text]" phldr="1"/>
      <dgm:spPr/>
      <dgm:t>
        <a:bodyPr/>
        <a:lstStyle/>
        <a:p>
          <a:endParaRPr lang="en-US" b="1" dirty="0"/>
        </a:p>
      </dgm:t>
    </dgm:pt>
    <dgm:pt modelId="{25165F0F-3A24-4F37-AB7F-4C04A6CCFAF5}" type="parTrans" cxnId="{C9602F6C-0475-443D-81C1-8B61C8E374AF}">
      <dgm:prSet/>
      <dgm:spPr/>
      <dgm:t>
        <a:bodyPr/>
        <a:lstStyle/>
        <a:p>
          <a:endParaRPr lang="en-US"/>
        </a:p>
      </dgm:t>
    </dgm:pt>
    <dgm:pt modelId="{636C2EC1-7137-48DD-BB6B-A861C8548944}" type="sibTrans" cxnId="{C9602F6C-0475-443D-81C1-8B61C8E374AF}">
      <dgm:prSet/>
      <dgm:spPr/>
      <dgm:t>
        <a:bodyPr/>
        <a:lstStyle/>
        <a:p>
          <a:endParaRPr lang="en-US"/>
        </a:p>
      </dgm:t>
    </dgm:pt>
    <dgm:pt modelId="{34C997CB-CBAE-4DBC-8AFE-3B4EA9B96031}" type="pres">
      <dgm:prSet presAssocID="{987A7BCB-6C06-44BD-8B52-F1D37C0684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9E97B9-335C-4743-A4F9-12E28879F93A}" type="pres">
      <dgm:prSet presAssocID="{0BDAE78B-1F86-4031-A6B6-AECE80C46EA3}" presName="linNode" presStyleCnt="0"/>
      <dgm:spPr/>
    </dgm:pt>
    <dgm:pt modelId="{329D26B7-746C-4F64-A965-5CC9544C64DE}" type="pres">
      <dgm:prSet presAssocID="{0BDAE78B-1F86-4031-A6B6-AECE80C46EA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0E90F9-2E9D-4D52-A869-F27CA030E424}" type="pres">
      <dgm:prSet presAssocID="{0BDAE78B-1F86-4031-A6B6-AECE80C46EA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CE0E70-8C97-49BB-8ED0-E8A1B632F08D}" type="pres">
      <dgm:prSet presAssocID="{7227EA48-89A2-478F-BD57-726C772F5550}" presName="sp" presStyleCnt="0"/>
      <dgm:spPr/>
    </dgm:pt>
    <dgm:pt modelId="{E90FDB6E-7481-4234-8D5E-7A6730C83746}" type="pres">
      <dgm:prSet presAssocID="{B45DD5E5-9994-448F-A543-0F5F76C79E1B}" presName="linNode" presStyleCnt="0"/>
      <dgm:spPr/>
    </dgm:pt>
    <dgm:pt modelId="{B21C266D-8147-4E7F-A466-84FA54F85A21}" type="pres">
      <dgm:prSet presAssocID="{B45DD5E5-9994-448F-A543-0F5F76C79E1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D793CC-6C82-4D97-930B-E7678521893B}" type="pres">
      <dgm:prSet presAssocID="{B45DD5E5-9994-448F-A543-0F5F76C79E1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2B65F-6CC8-4E81-A691-920108FA9CC4}" type="pres">
      <dgm:prSet presAssocID="{F679C761-FE66-4198-87F4-C4FBB6B9C193}" presName="sp" presStyleCnt="0"/>
      <dgm:spPr/>
    </dgm:pt>
    <dgm:pt modelId="{4472EE8B-248E-479B-964B-C4805AD81DC3}" type="pres">
      <dgm:prSet presAssocID="{3F98C7DF-C154-4640-9EEE-A7FC539AD4D0}" presName="linNode" presStyleCnt="0"/>
      <dgm:spPr/>
    </dgm:pt>
    <dgm:pt modelId="{6E0EF1D0-B3A1-4C3F-8D1E-E426A7BBACAD}" type="pres">
      <dgm:prSet presAssocID="{3F98C7DF-C154-4640-9EEE-A7FC539AD4D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18C319-9DD8-4AB1-913E-5CF0CFB88DF6}" type="pres">
      <dgm:prSet presAssocID="{3F98C7DF-C154-4640-9EEE-A7FC539AD4D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5C7E43-5EB1-41FA-8D3B-A8A0E35A452C}" srcId="{3F98C7DF-C154-4640-9EEE-A7FC539AD4D0}" destId="{AD4456B3-FB12-4340-A63C-A2DF3034F010}" srcOrd="0" destOrd="0" parTransId="{8743153D-DB3E-4B54-AE3E-450307451FD4}" sibTransId="{CE147333-6950-429C-AE69-854F5F654234}"/>
    <dgm:cxn modelId="{5B782ED5-AE3F-41DB-816B-71752587271D}" type="presOf" srcId="{728D6495-84A5-41DF-B849-C34FA5A81298}" destId="{8118C319-9DD8-4AB1-913E-5CF0CFB88DF6}" srcOrd="0" destOrd="1" presId="urn:microsoft.com/office/officeart/2005/8/layout/vList5"/>
    <dgm:cxn modelId="{D8A67C9B-F26D-4585-ABCE-FA1BC76C779C}" srcId="{0BDAE78B-1F86-4031-A6B6-AECE80C46EA3}" destId="{1EBAD8F3-5432-4563-A552-8DFB8EED96EF}" srcOrd="0" destOrd="0" parTransId="{164977D8-B3CC-46E4-84A3-40FE7C314D64}" sibTransId="{8F947897-D203-470D-944A-55D25D9BFCBA}"/>
    <dgm:cxn modelId="{CF6D4094-8ED2-4279-9681-D07CA9511D63}" type="presOf" srcId="{3F98C7DF-C154-4640-9EEE-A7FC539AD4D0}" destId="{6E0EF1D0-B3A1-4C3F-8D1E-E426A7BBACAD}" srcOrd="0" destOrd="0" presId="urn:microsoft.com/office/officeart/2005/8/layout/vList5"/>
    <dgm:cxn modelId="{1248BBEF-8B17-43C4-BCA1-6382FD3EAD93}" type="presOf" srcId="{0BDAE78B-1F86-4031-A6B6-AECE80C46EA3}" destId="{329D26B7-746C-4F64-A965-5CC9544C64DE}" srcOrd="0" destOrd="0" presId="urn:microsoft.com/office/officeart/2005/8/layout/vList5"/>
    <dgm:cxn modelId="{7A4AC911-B618-43B7-B00D-E974920378A1}" type="presOf" srcId="{B45DD5E5-9994-448F-A543-0F5F76C79E1B}" destId="{B21C266D-8147-4E7F-A466-84FA54F85A21}" srcOrd="0" destOrd="0" presId="urn:microsoft.com/office/officeart/2005/8/layout/vList5"/>
    <dgm:cxn modelId="{178F8F7D-900E-4CE4-9758-76730AF4A5BF}" srcId="{987A7BCB-6C06-44BD-8B52-F1D37C068438}" destId="{3F98C7DF-C154-4640-9EEE-A7FC539AD4D0}" srcOrd="2" destOrd="0" parTransId="{61A9463C-ED77-4DFB-97D8-FFEB3D4B31FE}" sibTransId="{D330EEF9-766A-4856-8D08-A920EBF3664D}"/>
    <dgm:cxn modelId="{D55F7F55-03AC-4211-8673-03E4ABA04F32}" type="presOf" srcId="{FC3F8829-3F03-4981-B5CA-3A229925B2A8}" destId="{09D793CC-6C82-4D97-930B-E7678521893B}" srcOrd="0" destOrd="0" presId="urn:microsoft.com/office/officeart/2005/8/layout/vList5"/>
    <dgm:cxn modelId="{4F7691F9-6CAD-4B38-B5DF-3D96BC0CA93E}" type="presOf" srcId="{1EBAD8F3-5432-4563-A552-8DFB8EED96EF}" destId="{560E90F9-2E9D-4D52-A869-F27CA030E424}" srcOrd="0" destOrd="0" presId="urn:microsoft.com/office/officeart/2005/8/layout/vList5"/>
    <dgm:cxn modelId="{D6C74FE8-BF0B-49AF-B961-BC88B7F5F9FE}" srcId="{B45DD5E5-9994-448F-A543-0F5F76C79E1B}" destId="{FC3F8829-3F03-4981-B5CA-3A229925B2A8}" srcOrd="0" destOrd="0" parTransId="{459573A3-C171-487B-84EC-4AC981B42EF5}" sibTransId="{B21B58CD-54FB-4C1C-B811-B9D366AB6437}"/>
    <dgm:cxn modelId="{F2F8D60F-DCFE-4E3C-A01D-991DFF01AFF7}" srcId="{987A7BCB-6C06-44BD-8B52-F1D37C068438}" destId="{0BDAE78B-1F86-4031-A6B6-AECE80C46EA3}" srcOrd="0" destOrd="0" parTransId="{E4FA9F8A-241C-486F-AE96-61CD9DD8D2F1}" sibTransId="{7227EA48-89A2-478F-BD57-726C772F5550}"/>
    <dgm:cxn modelId="{D9B6F6E6-BB52-4DC2-AF65-C02D8C7DCE83}" type="presOf" srcId="{987A7BCB-6C06-44BD-8B52-F1D37C068438}" destId="{34C997CB-CBAE-4DBC-8AFE-3B4EA9B96031}" srcOrd="0" destOrd="0" presId="urn:microsoft.com/office/officeart/2005/8/layout/vList5"/>
    <dgm:cxn modelId="{ED5BD25A-1218-4918-AED9-1A613708C2B8}" type="presOf" srcId="{AD4456B3-FB12-4340-A63C-A2DF3034F010}" destId="{8118C319-9DD8-4AB1-913E-5CF0CFB88DF6}" srcOrd="0" destOrd="0" presId="urn:microsoft.com/office/officeart/2005/8/layout/vList5"/>
    <dgm:cxn modelId="{C9602F6C-0475-443D-81C1-8B61C8E374AF}" srcId="{3F98C7DF-C154-4640-9EEE-A7FC539AD4D0}" destId="{728D6495-84A5-41DF-B849-C34FA5A81298}" srcOrd="1" destOrd="0" parTransId="{25165F0F-3A24-4F37-AB7F-4C04A6CCFAF5}" sibTransId="{636C2EC1-7137-48DD-BB6B-A861C8548944}"/>
    <dgm:cxn modelId="{78441D09-EE01-4A2B-BDB7-5704FDD468BA}" srcId="{987A7BCB-6C06-44BD-8B52-F1D37C068438}" destId="{B45DD5E5-9994-448F-A543-0F5F76C79E1B}" srcOrd="1" destOrd="0" parTransId="{C83FA56B-34A1-4227-801C-AC8B8683FB45}" sibTransId="{F679C761-FE66-4198-87F4-C4FBB6B9C193}"/>
    <dgm:cxn modelId="{42BF3F6A-3420-4785-A4E2-140310A6F8C4}" type="presParOf" srcId="{34C997CB-CBAE-4DBC-8AFE-3B4EA9B96031}" destId="{509E97B9-335C-4743-A4F9-12E28879F93A}" srcOrd="0" destOrd="0" presId="urn:microsoft.com/office/officeart/2005/8/layout/vList5"/>
    <dgm:cxn modelId="{1A22B416-DDD7-49D7-9625-5A9C7318C7E3}" type="presParOf" srcId="{509E97B9-335C-4743-A4F9-12E28879F93A}" destId="{329D26B7-746C-4F64-A965-5CC9544C64DE}" srcOrd="0" destOrd="0" presId="urn:microsoft.com/office/officeart/2005/8/layout/vList5"/>
    <dgm:cxn modelId="{2751763C-E73F-45CD-8AD1-DE5A0E89CF7D}" type="presParOf" srcId="{509E97B9-335C-4743-A4F9-12E28879F93A}" destId="{560E90F9-2E9D-4D52-A869-F27CA030E424}" srcOrd="1" destOrd="0" presId="urn:microsoft.com/office/officeart/2005/8/layout/vList5"/>
    <dgm:cxn modelId="{43E34F82-04B9-49D6-A2CB-F65DAA2AD74C}" type="presParOf" srcId="{34C997CB-CBAE-4DBC-8AFE-3B4EA9B96031}" destId="{5FCE0E70-8C97-49BB-8ED0-E8A1B632F08D}" srcOrd="1" destOrd="0" presId="urn:microsoft.com/office/officeart/2005/8/layout/vList5"/>
    <dgm:cxn modelId="{A76EFE46-3B8B-40D0-AF48-1578C1A2BA92}" type="presParOf" srcId="{34C997CB-CBAE-4DBC-8AFE-3B4EA9B96031}" destId="{E90FDB6E-7481-4234-8D5E-7A6730C83746}" srcOrd="2" destOrd="0" presId="urn:microsoft.com/office/officeart/2005/8/layout/vList5"/>
    <dgm:cxn modelId="{D5169F43-A5B3-4375-BBB8-01456DFD93C8}" type="presParOf" srcId="{E90FDB6E-7481-4234-8D5E-7A6730C83746}" destId="{B21C266D-8147-4E7F-A466-84FA54F85A21}" srcOrd="0" destOrd="0" presId="urn:microsoft.com/office/officeart/2005/8/layout/vList5"/>
    <dgm:cxn modelId="{66420BD1-AB63-4FE8-B183-C229CA771334}" type="presParOf" srcId="{E90FDB6E-7481-4234-8D5E-7A6730C83746}" destId="{09D793CC-6C82-4D97-930B-E7678521893B}" srcOrd="1" destOrd="0" presId="urn:microsoft.com/office/officeart/2005/8/layout/vList5"/>
    <dgm:cxn modelId="{606FDCA9-4CC2-4C08-8B8F-2CD177923949}" type="presParOf" srcId="{34C997CB-CBAE-4DBC-8AFE-3B4EA9B96031}" destId="{1412B65F-6CC8-4E81-A691-920108FA9CC4}" srcOrd="3" destOrd="0" presId="urn:microsoft.com/office/officeart/2005/8/layout/vList5"/>
    <dgm:cxn modelId="{93185FF3-06C2-4D99-AC77-245C2413A5D7}" type="presParOf" srcId="{34C997CB-CBAE-4DBC-8AFE-3B4EA9B96031}" destId="{4472EE8B-248E-479B-964B-C4805AD81DC3}" srcOrd="4" destOrd="0" presId="urn:microsoft.com/office/officeart/2005/8/layout/vList5"/>
    <dgm:cxn modelId="{2A06D4B9-9FA3-47D9-AF31-D6A6084E8DC6}" type="presParOf" srcId="{4472EE8B-248E-479B-964B-C4805AD81DC3}" destId="{6E0EF1D0-B3A1-4C3F-8D1E-E426A7BBACAD}" srcOrd="0" destOrd="0" presId="urn:microsoft.com/office/officeart/2005/8/layout/vList5"/>
    <dgm:cxn modelId="{1DC26369-E1DD-4AB2-BB73-5B65C797DD5B}" type="presParOf" srcId="{4472EE8B-248E-479B-964B-C4805AD81DC3}" destId="{8118C319-9DD8-4AB1-913E-5CF0CFB88DF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AC6EC-7202-465B-8C3D-7F2A3C4FC4DB}">
      <dsp:nvSpPr>
        <dsp:cNvPr id="0" name=""/>
        <dsp:cNvSpPr/>
      </dsp:nvSpPr>
      <dsp:spPr>
        <a:xfrm>
          <a:off x="2248693" y="1131093"/>
          <a:ext cx="2817812" cy="281781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suatu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tindakan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prosedr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pemeriksaan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khusu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dengan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mengambil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bahan</a:t>
          </a:r>
          <a:r>
            <a:rPr lang="en-US" sz="1900" kern="1200" dirty="0" smtClean="0"/>
            <a:t>/</a:t>
          </a:r>
          <a:r>
            <a:rPr lang="en-US" sz="1900" kern="1200" dirty="0" err="1" smtClean="0"/>
            <a:t>sampel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dari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penderita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berupa</a:t>
          </a:r>
          <a:r>
            <a:rPr lang="en-US" sz="1900" kern="1200" dirty="0" smtClean="0"/>
            <a:t> ;</a:t>
          </a:r>
          <a:endParaRPr lang="en-US" sz="1900" kern="1200" dirty="0"/>
        </a:p>
      </dsp:txBody>
      <dsp:txXfrm>
        <a:off x="2661352" y="1543752"/>
        <a:ext cx="1992494" cy="1992494"/>
      </dsp:txXfrm>
    </dsp:sp>
    <dsp:sp modelId="{5CF58A48-7686-4B32-9316-FB8B2F76D22A}">
      <dsp:nvSpPr>
        <dsp:cNvPr id="0" name=""/>
        <dsp:cNvSpPr/>
      </dsp:nvSpPr>
      <dsp:spPr>
        <a:xfrm>
          <a:off x="2953146" y="502"/>
          <a:ext cx="1408906" cy="1408906"/>
        </a:xfrm>
        <a:prstGeom prst="ellipse">
          <a:avLst/>
        </a:prstGeom>
        <a:solidFill>
          <a:schemeClr val="accent4">
            <a:alpha val="50000"/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Darah</a:t>
          </a:r>
          <a:endParaRPr lang="en-US" sz="1900" kern="1200" dirty="0"/>
        </a:p>
      </dsp:txBody>
      <dsp:txXfrm>
        <a:off x="3159476" y="206832"/>
        <a:ext cx="996246" cy="996246"/>
      </dsp:txXfrm>
    </dsp:sp>
    <dsp:sp modelId="{0C7262E2-AEC8-42B4-B07B-3320ED70FB33}">
      <dsp:nvSpPr>
        <dsp:cNvPr id="0" name=""/>
        <dsp:cNvSpPr/>
      </dsp:nvSpPr>
      <dsp:spPr>
        <a:xfrm>
          <a:off x="4788190" y="1835546"/>
          <a:ext cx="1408906" cy="1408906"/>
        </a:xfrm>
        <a:prstGeom prst="ellipse">
          <a:avLst/>
        </a:prstGeom>
        <a:solidFill>
          <a:schemeClr val="accent4">
            <a:alpha val="50000"/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Hasil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Biopsi</a:t>
          </a:r>
          <a:endParaRPr lang="en-US" sz="1900" kern="1200" dirty="0"/>
        </a:p>
      </dsp:txBody>
      <dsp:txXfrm>
        <a:off x="4994520" y="2041876"/>
        <a:ext cx="996246" cy="996246"/>
      </dsp:txXfrm>
    </dsp:sp>
    <dsp:sp modelId="{992B722F-33E6-4E21-9E4A-56D93B1C7F9F}">
      <dsp:nvSpPr>
        <dsp:cNvPr id="0" name=""/>
        <dsp:cNvSpPr/>
      </dsp:nvSpPr>
      <dsp:spPr>
        <a:xfrm>
          <a:off x="2953146" y="3670590"/>
          <a:ext cx="1408906" cy="1408906"/>
        </a:xfrm>
        <a:prstGeom prst="ellipse">
          <a:avLst/>
        </a:prstGeom>
        <a:solidFill>
          <a:schemeClr val="accent4">
            <a:alpha val="50000"/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Dahak</a:t>
          </a:r>
          <a:endParaRPr lang="en-US" sz="1900" kern="1200" dirty="0"/>
        </a:p>
      </dsp:txBody>
      <dsp:txXfrm>
        <a:off x="3159476" y="3876920"/>
        <a:ext cx="996246" cy="996246"/>
      </dsp:txXfrm>
    </dsp:sp>
    <dsp:sp modelId="{773DA45B-5443-4835-8EA4-B9B363D4271F}">
      <dsp:nvSpPr>
        <dsp:cNvPr id="0" name=""/>
        <dsp:cNvSpPr/>
      </dsp:nvSpPr>
      <dsp:spPr>
        <a:xfrm>
          <a:off x="1118102" y="1835546"/>
          <a:ext cx="1408906" cy="1408906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Urine</a:t>
          </a:r>
          <a:endParaRPr lang="en-US" sz="1900" kern="1200" dirty="0"/>
        </a:p>
      </dsp:txBody>
      <dsp:txXfrm>
        <a:off x="1324432" y="2041876"/>
        <a:ext cx="996246" cy="9962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F9C9D-41AF-4733-A3E7-32F8CEC041C2}">
      <dsp:nvSpPr>
        <dsp:cNvPr id="0" name=""/>
        <dsp:cNvSpPr/>
      </dsp:nvSpPr>
      <dsp:spPr>
        <a:xfrm>
          <a:off x="1778516" y="2469"/>
          <a:ext cx="3416610" cy="31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78516" y="2469"/>
        <a:ext cx="3416610" cy="310600"/>
      </dsp:txXfrm>
    </dsp:sp>
    <dsp:sp modelId="{87F070B3-4CE0-4C5A-8528-C85A67717228}">
      <dsp:nvSpPr>
        <dsp:cNvPr id="0" name=""/>
        <dsp:cNvSpPr/>
      </dsp:nvSpPr>
      <dsp:spPr>
        <a:xfrm>
          <a:off x="1778516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91F7DD-DB41-449E-9F2D-B00DCEC8614C}">
      <dsp:nvSpPr>
        <dsp:cNvPr id="0" name=""/>
        <dsp:cNvSpPr/>
      </dsp:nvSpPr>
      <dsp:spPr>
        <a:xfrm>
          <a:off x="2258740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234076"/>
                <a:satOff val="-292"/>
                <a:lumOff val="69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6"/>
                <a:satOff val="-292"/>
                <a:lumOff val="69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6"/>
                <a:satOff val="-292"/>
                <a:lumOff val="6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6"/>
              <a:satOff val="-292"/>
              <a:lumOff val="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57054B-64DD-4C87-A74F-CD5AA5F619A2}">
      <dsp:nvSpPr>
        <dsp:cNvPr id="0" name=""/>
        <dsp:cNvSpPr/>
      </dsp:nvSpPr>
      <dsp:spPr>
        <a:xfrm>
          <a:off x="2739343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468152"/>
                <a:satOff val="-584"/>
                <a:lumOff val="137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2"/>
                <a:satOff val="-584"/>
                <a:lumOff val="137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2"/>
                <a:satOff val="-584"/>
                <a:lumOff val="13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2"/>
              <a:satOff val="-584"/>
              <a:lumOff val="1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09FB5A-BBD9-4688-A96D-27259A57B062}">
      <dsp:nvSpPr>
        <dsp:cNvPr id="0" name=""/>
        <dsp:cNvSpPr/>
      </dsp:nvSpPr>
      <dsp:spPr>
        <a:xfrm>
          <a:off x="3219566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702228"/>
                <a:satOff val="-876"/>
                <a:lumOff val="206"/>
                <a:alphaOff val="0"/>
                <a:shade val="51000"/>
                <a:satMod val="130000"/>
              </a:schemeClr>
            </a:gs>
            <a:gs pos="80000">
              <a:schemeClr val="accent2">
                <a:hueOff val="702228"/>
                <a:satOff val="-876"/>
                <a:lumOff val="206"/>
                <a:alphaOff val="0"/>
                <a:shade val="93000"/>
                <a:satMod val="130000"/>
              </a:schemeClr>
            </a:gs>
            <a:gs pos="100000">
              <a:schemeClr val="accent2">
                <a:hueOff val="702228"/>
                <a:satOff val="-876"/>
                <a:lumOff val="20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702228"/>
              <a:satOff val="-876"/>
              <a:lumOff val="20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A78922-6C71-4995-923E-41529AB7B6A2}">
      <dsp:nvSpPr>
        <dsp:cNvPr id="0" name=""/>
        <dsp:cNvSpPr/>
      </dsp:nvSpPr>
      <dsp:spPr>
        <a:xfrm>
          <a:off x="3700169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16FDE5-657E-428D-9149-3A5B7408B6BB}">
      <dsp:nvSpPr>
        <dsp:cNvPr id="0" name=""/>
        <dsp:cNvSpPr/>
      </dsp:nvSpPr>
      <dsp:spPr>
        <a:xfrm>
          <a:off x="4180393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71DB29-190E-4222-8064-45061AEB786F}">
      <dsp:nvSpPr>
        <dsp:cNvPr id="0" name=""/>
        <dsp:cNvSpPr/>
      </dsp:nvSpPr>
      <dsp:spPr>
        <a:xfrm>
          <a:off x="4660996" y="313070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1404456"/>
                <a:satOff val="-1752"/>
                <a:lumOff val="412"/>
                <a:alphaOff val="0"/>
                <a:shade val="51000"/>
                <a:satMod val="130000"/>
              </a:schemeClr>
            </a:gs>
            <a:gs pos="80000">
              <a:schemeClr val="accent2">
                <a:hueOff val="1404456"/>
                <a:satOff val="-1752"/>
                <a:lumOff val="412"/>
                <a:alphaOff val="0"/>
                <a:shade val="93000"/>
                <a:satMod val="130000"/>
              </a:schemeClr>
            </a:gs>
            <a:gs pos="100000">
              <a:schemeClr val="accent2">
                <a:hueOff val="1404456"/>
                <a:satOff val="-1752"/>
                <a:lumOff val="41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404456"/>
              <a:satOff val="-1752"/>
              <a:lumOff val="41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450E3B-A820-433B-AF73-CED376CC7F55}">
      <dsp:nvSpPr>
        <dsp:cNvPr id="0" name=""/>
        <dsp:cNvSpPr/>
      </dsp:nvSpPr>
      <dsp:spPr>
        <a:xfrm>
          <a:off x="1829445" y="376341"/>
          <a:ext cx="3359167" cy="5061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Pra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instumentasi</a:t>
          </a:r>
          <a:endParaRPr lang="en-US" sz="2600" kern="1200" dirty="0"/>
        </a:p>
      </dsp:txBody>
      <dsp:txXfrm>
        <a:off x="1829445" y="376341"/>
        <a:ext cx="3359167" cy="506164"/>
      </dsp:txXfrm>
    </dsp:sp>
    <dsp:sp modelId="{0696D5F3-E650-4528-9F48-E04CE388CCB9}">
      <dsp:nvSpPr>
        <dsp:cNvPr id="0" name=""/>
        <dsp:cNvSpPr/>
      </dsp:nvSpPr>
      <dsp:spPr>
        <a:xfrm>
          <a:off x="1778516" y="976146"/>
          <a:ext cx="3416610" cy="31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78516" y="976146"/>
        <a:ext cx="3416610" cy="310600"/>
      </dsp:txXfrm>
    </dsp:sp>
    <dsp:sp modelId="{0E7487A8-8D6F-4232-BDD4-4B06C2C43135}">
      <dsp:nvSpPr>
        <dsp:cNvPr id="0" name=""/>
        <dsp:cNvSpPr/>
      </dsp:nvSpPr>
      <dsp:spPr>
        <a:xfrm>
          <a:off x="1778516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1638532"/>
                <a:satOff val="-2044"/>
                <a:lumOff val="481"/>
                <a:alphaOff val="0"/>
                <a:shade val="51000"/>
                <a:satMod val="130000"/>
              </a:schemeClr>
            </a:gs>
            <a:gs pos="80000">
              <a:schemeClr val="accent2">
                <a:hueOff val="1638532"/>
                <a:satOff val="-2044"/>
                <a:lumOff val="481"/>
                <a:alphaOff val="0"/>
                <a:shade val="93000"/>
                <a:satMod val="130000"/>
              </a:schemeClr>
            </a:gs>
            <a:gs pos="100000">
              <a:schemeClr val="accent2">
                <a:hueOff val="1638532"/>
                <a:satOff val="-2044"/>
                <a:lumOff val="48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638532"/>
              <a:satOff val="-2044"/>
              <a:lumOff val="48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C70887-82EE-41BE-8AF5-D423D7D6DB26}">
      <dsp:nvSpPr>
        <dsp:cNvPr id="0" name=""/>
        <dsp:cNvSpPr/>
      </dsp:nvSpPr>
      <dsp:spPr>
        <a:xfrm>
          <a:off x="2258740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A71162-8BB5-4CAE-9290-F58526F72C87}">
      <dsp:nvSpPr>
        <dsp:cNvPr id="0" name=""/>
        <dsp:cNvSpPr/>
      </dsp:nvSpPr>
      <dsp:spPr>
        <a:xfrm>
          <a:off x="2739343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2106683"/>
                <a:satOff val="-2628"/>
                <a:lumOff val="618"/>
                <a:alphaOff val="0"/>
                <a:shade val="51000"/>
                <a:satMod val="130000"/>
              </a:schemeClr>
            </a:gs>
            <a:gs pos="80000">
              <a:schemeClr val="accent2">
                <a:hueOff val="2106683"/>
                <a:satOff val="-2628"/>
                <a:lumOff val="618"/>
                <a:alphaOff val="0"/>
                <a:shade val="93000"/>
                <a:satMod val="130000"/>
              </a:schemeClr>
            </a:gs>
            <a:gs pos="100000">
              <a:schemeClr val="accent2">
                <a:hueOff val="2106683"/>
                <a:satOff val="-2628"/>
                <a:lumOff val="61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106683"/>
              <a:satOff val="-2628"/>
              <a:lumOff val="61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542049-9A0D-4796-B090-83D180033F81}">
      <dsp:nvSpPr>
        <dsp:cNvPr id="0" name=""/>
        <dsp:cNvSpPr/>
      </dsp:nvSpPr>
      <dsp:spPr>
        <a:xfrm>
          <a:off x="3219566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EA7028-7018-4E1E-86ED-AF7E3DA2AD3D}">
      <dsp:nvSpPr>
        <dsp:cNvPr id="0" name=""/>
        <dsp:cNvSpPr/>
      </dsp:nvSpPr>
      <dsp:spPr>
        <a:xfrm>
          <a:off x="3700169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2574836"/>
                <a:satOff val="-3211"/>
                <a:lumOff val="755"/>
                <a:alphaOff val="0"/>
                <a:shade val="51000"/>
                <a:satMod val="130000"/>
              </a:schemeClr>
            </a:gs>
            <a:gs pos="80000">
              <a:schemeClr val="accent2">
                <a:hueOff val="2574836"/>
                <a:satOff val="-3211"/>
                <a:lumOff val="755"/>
                <a:alphaOff val="0"/>
                <a:shade val="93000"/>
                <a:satMod val="130000"/>
              </a:schemeClr>
            </a:gs>
            <a:gs pos="100000">
              <a:schemeClr val="accent2">
                <a:hueOff val="2574836"/>
                <a:satOff val="-3211"/>
                <a:lumOff val="75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574836"/>
              <a:satOff val="-3211"/>
              <a:lumOff val="75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FD5901-B7E8-4C00-8F2E-A1E9CC697275}">
      <dsp:nvSpPr>
        <dsp:cNvPr id="0" name=""/>
        <dsp:cNvSpPr/>
      </dsp:nvSpPr>
      <dsp:spPr>
        <a:xfrm>
          <a:off x="4180393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6AD3EB-F0E9-4AEE-9866-4B513E91B724}">
      <dsp:nvSpPr>
        <dsp:cNvPr id="0" name=""/>
        <dsp:cNvSpPr/>
      </dsp:nvSpPr>
      <dsp:spPr>
        <a:xfrm>
          <a:off x="4660996" y="1286747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3042987"/>
                <a:satOff val="-3795"/>
                <a:lumOff val="892"/>
                <a:alphaOff val="0"/>
                <a:shade val="51000"/>
                <a:satMod val="130000"/>
              </a:schemeClr>
            </a:gs>
            <a:gs pos="80000">
              <a:schemeClr val="accent2">
                <a:hueOff val="3042987"/>
                <a:satOff val="-3795"/>
                <a:lumOff val="892"/>
                <a:alphaOff val="0"/>
                <a:shade val="93000"/>
                <a:satMod val="130000"/>
              </a:schemeClr>
            </a:gs>
            <a:gs pos="100000">
              <a:schemeClr val="accent2">
                <a:hueOff val="3042987"/>
                <a:satOff val="-3795"/>
                <a:lumOff val="892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042987"/>
              <a:satOff val="-3795"/>
              <a:lumOff val="89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2B460C-680A-4A40-8789-DD4CAE854463}">
      <dsp:nvSpPr>
        <dsp:cNvPr id="0" name=""/>
        <dsp:cNvSpPr/>
      </dsp:nvSpPr>
      <dsp:spPr>
        <a:xfrm>
          <a:off x="2088711" y="1350017"/>
          <a:ext cx="2840637" cy="5061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Instrumentasi</a:t>
          </a:r>
          <a:endParaRPr lang="en-US" sz="2600" kern="1200" dirty="0"/>
        </a:p>
      </dsp:txBody>
      <dsp:txXfrm>
        <a:off x="2088711" y="1350017"/>
        <a:ext cx="2840637" cy="506164"/>
      </dsp:txXfrm>
    </dsp:sp>
    <dsp:sp modelId="{161D47AE-79B0-4272-B271-DE635284F9AA}">
      <dsp:nvSpPr>
        <dsp:cNvPr id="0" name=""/>
        <dsp:cNvSpPr/>
      </dsp:nvSpPr>
      <dsp:spPr>
        <a:xfrm>
          <a:off x="1778516" y="1949822"/>
          <a:ext cx="3416610" cy="31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78516" y="1949822"/>
        <a:ext cx="3416610" cy="310600"/>
      </dsp:txXfrm>
    </dsp:sp>
    <dsp:sp modelId="{82A6AE7E-77E0-4132-A142-54C5A702EE06}">
      <dsp:nvSpPr>
        <dsp:cNvPr id="0" name=""/>
        <dsp:cNvSpPr/>
      </dsp:nvSpPr>
      <dsp:spPr>
        <a:xfrm>
          <a:off x="1778516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3277063"/>
                <a:satOff val="-4087"/>
                <a:lumOff val="961"/>
                <a:alphaOff val="0"/>
                <a:shade val="51000"/>
                <a:satMod val="130000"/>
              </a:schemeClr>
            </a:gs>
            <a:gs pos="80000">
              <a:schemeClr val="accent2">
                <a:hueOff val="3277063"/>
                <a:satOff val="-4087"/>
                <a:lumOff val="961"/>
                <a:alphaOff val="0"/>
                <a:shade val="93000"/>
                <a:satMod val="130000"/>
              </a:schemeClr>
            </a:gs>
            <a:gs pos="100000">
              <a:schemeClr val="accent2">
                <a:hueOff val="3277063"/>
                <a:satOff val="-4087"/>
                <a:lumOff val="96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277063"/>
              <a:satOff val="-4087"/>
              <a:lumOff val="96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06FB6A-2DEC-400D-8A81-1E38091D5925}">
      <dsp:nvSpPr>
        <dsp:cNvPr id="0" name=""/>
        <dsp:cNvSpPr/>
      </dsp:nvSpPr>
      <dsp:spPr>
        <a:xfrm>
          <a:off x="2258740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888F16-565E-4000-8562-70E3731A5E0C}">
      <dsp:nvSpPr>
        <dsp:cNvPr id="0" name=""/>
        <dsp:cNvSpPr/>
      </dsp:nvSpPr>
      <dsp:spPr>
        <a:xfrm>
          <a:off x="2739343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DB87DC-48BE-4486-BE88-609957DB004C}">
      <dsp:nvSpPr>
        <dsp:cNvPr id="0" name=""/>
        <dsp:cNvSpPr/>
      </dsp:nvSpPr>
      <dsp:spPr>
        <a:xfrm>
          <a:off x="3219566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3979291"/>
                <a:satOff val="-4963"/>
                <a:lumOff val="1167"/>
                <a:alphaOff val="0"/>
                <a:shade val="51000"/>
                <a:satMod val="130000"/>
              </a:schemeClr>
            </a:gs>
            <a:gs pos="80000">
              <a:schemeClr val="accent2">
                <a:hueOff val="3979291"/>
                <a:satOff val="-4963"/>
                <a:lumOff val="1167"/>
                <a:alphaOff val="0"/>
                <a:shade val="93000"/>
                <a:satMod val="130000"/>
              </a:schemeClr>
            </a:gs>
            <a:gs pos="100000">
              <a:schemeClr val="accent2">
                <a:hueOff val="3979291"/>
                <a:satOff val="-4963"/>
                <a:lumOff val="116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3979291"/>
              <a:satOff val="-4963"/>
              <a:lumOff val="116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6C0493-D808-4F22-A1DD-41E34ACC9252}">
      <dsp:nvSpPr>
        <dsp:cNvPr id="0" name=""/>
        <dsp:cNvSpPr/>
      </dsp:nvSpPr>
      <dsp:spPr>
        <a:xfrm>
          <a:off x="3700169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4213367"/>
                <a:satOff val="-5255"/>
                <a:lumOff val="1236"/>
                <a:alphaOff val="0"/>
                <a:shade val="51000"/>
                <a:satMod val="130000"/>
              </a:schemeClr>
            </a:gs>
            <a:gs pos="80000">
              <a:schemeClr val="accent2">
                <a:hueOff val="4213367"/>
                <a:satOff val="-5255"/>
                <a:lumOff val="1236"/>
                <a:alphaOff val="0"/>
                <a:shade val="93000"/>
                <a:satMod val="130000"/>
              </a:schemeClr>
            </a:gs>
            <a:gs pos="100000">
              <a:schemeClr val="accent2">
                <a:hueOff val="4213367"/>
                <a:satOff val="-5255"/>
                <a:lumOff val="123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213367"/>
              <a:satOff val="-5255"/>
              <a:lumOff val="123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5E0ED3-2258-4067-B662-EC096287D778}">
      <dsp:nvSpPr>
        <dsp:cNvPr id="0" name=""/>
        <dsp:cNvSpPr/>
      </dsp:nvSpPr>
      <dsp:spPr>
        <a:xfrm>
          <a:off x="4180393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4447443"/>
                <a:satOff val="-5547"/>
                <a:lumOff val="1304"/>
                <a:alphaOff val="0"/>
                <a:shade val="51000"/>
                <a:satMod val="130000"/>
              </a:schemeClr>
            </a:gs>
            <a:gs pos="80000">
              <a:schemeClr val="accent2">
                <a:hueOff val="4447443"/>
                <a:satOff val="-5547"/>
                <a:lumOff val="1304"/>
                <a:alphaOff val="0"/>
                <a:shade val="93000"/>
                <a:satMod val="130000"/>
              </a:schemeClr>
            </a:gs>
            <a:gs pos="100000">
              <a:schemeClr val="accent2">
                <a:hueOff val="4447443"/>
                <a:satOff val="-5547"/>
                <a:lumOff val="130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447443"/>
              <a:satOff val="-5547"/>
              <a:lumOff val="130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10E82E-185C-49BB-8937-6871BDF0064B}">
      <dsp:nvSpPr>
        <dsp:cNvPr id="0" name=""/>
        <dsp:cNvSpPr/>
      </dsp:nvSpPr>
      <dsp:spPr>
        <a:xfrm>
          <a:off x="4660996" y="2260423"/>
          <a:ext cx="799486" cy="632705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2D0A7D-21B6-43F2-BD01-640A45E8F592}">
      <dsp:nvSpPr>
        <dsp:cNvPr id="0" name=""/>
        <dsp:cNvSpPr/>
      </dsp:nvSpPr>
      <dsp:spPr>
        <a:xfrm>
          <a:off x="1891103" y="2323694"/>
          <a:ext cx="3235851" cy="5061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Pasca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Instrumentasi</a:t>
          </a:r>
          <a:endParaRPr lang="en-US" sz="2600" kern="1200" dirty="0"/>
        </a:p>
      </dsp:txBody>
      <dsp:txXfrm>
        <a:off x="1891103" y="2323694"/>
        <a:ext cx="3235851" cy="5061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7D90A-0428-4B0F-BC52-5526C82E3D07}">
      <dsp:nvSpPr>
        <dsp:cNvPr id="0" name=""/>
        <dsp:cNvSpPr/>
      </dsp:nvSpPr>
      <dsp:spPr>
        <a:xfrm>
          <a:off x="2075775" y="496"/>
          <a:ext cx="4018518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Sesuai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intruksi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Px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efektif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sehingga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tidak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mengalami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pengulangan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pemeriksaan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Identitas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lengkap</a:t>
          </a:r>
          <a:endParaRPr lang="en-US" sz="1900" b="1" kern="1200" dirty="0"/>
        </a:p>
      </dsp:txBody>
      <dsp:txXfrm>
        <a:off x="2075775" y="242342"/>
        <a:ext cx="3292981" cy="1451073"/>
      </dsp:txXfrm>
    </dsp:sp>
    <dsp:sp modelId="{1A50E83C-F8A7-446F-8680-4F010E3DC04B}">
      <dsp:nvSpPr>
        <dsp:cNvPr id="0" name=""/>
        <dsp:cNvSpPr/>
      </dsp:nvSpPr>
      <dsp:spPr>
        <a:xfrm>
          <a:off x="1706" y="496"/>
          <a:ext cx="2074068" cy="19347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 </a:t>
          </a:r>
          <a:r>
            <a:rPr lang="en-US" sz="2500" kern="1200" dirty="0" err="1" smtClean="0"/>
            <a:t>Pemahaman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Intruksi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dan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Pengisian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Formulir</a:t>
          </a:r>
          <a:endParaRPr lang="en-US" sz="2500" kern="1200" dirty="0"/>
        </a:p>
      </dsp:txBody>
      <dsp:txXfrm>
        <a:off x="96153" y="94943"/>
        <a:ext cx="1885174" cy="1745871"/>
      </dsp:txXfrm>
    </dsp:sp>
    <dsp:sp modelId="{8BA29AA4-2767-4A31-B509-D1FEF7839173}">
      <dsp:nvSpPr>
        <dsp:cNvPr id="0" name=""/>
        <dsp:cNvSpPr/>
      </dsp:nvSpPr>
      <dsp:spPr>
        <a:xfrm>
          <a:off x="2438400" y="2128738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Puasa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Obat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Waktu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Pengambilan</a:t>
          </a:r>
          <a:endParaRPr lang="en-US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err="1" smtClean="0"/>
            <a:t>Posisi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Pengambilan</a:t>
          </a:r>
          <a:endParaRPr lang="en-US" sz="1900" b="1" kern="1200" dirty="0"/>
        </a:p>
      </dsp:txBody>
      <dsp:txXfrm>
        <a:off x="2438400" y="2370584"/>
        <a:ext cx="2932063" cy="1451073"/>
      </dsp:txXfrm>
    </dsp:sp>
    <dsp:sp modelId="{E3EE9F0C-5F69-4BAB-8EB1-C7DC3F8ED787}">
      <dsp:nvSpPr>
        <dsp:cNvPr id="0" name=""/>
        <dsp:cNvSpPr/>
      </dsp:nvSpPr>
      <dsp:spPr>
        <a:xfrm>
          <a:off x="0" y="2128738"/>
          <a:ext cx="2438400" cy="193476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Persiapan</a:t>
          </a:r>
          <a:r>
            <a:rPr lang="en-US" sz="2500" kern="1200" dirty="0" smtClean="0"/>
            <a:t>  </a:t>
          </a:r>
          <a:r>
            <a:rPr lang="en-US" sz="2500" kern="1200" dirty="0" err="1" smtClean="0"/>
            <a:t>Klien</a:t>
          </a:r>
          <a:endParaRPr lang="en-US" sz="2500" kern="1200" dirty="0"/>
        </a:p>
      </dsp:txBody>
      <dsp:txXfrm>
        <a:off x="94447" y="2223185"/>
        <a:ext cx="2249506" cy="17458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53C53-6765-4B42-8F70-5F6F0D35B9C0}">
      <dsp:nvSpPr>
        <dsp:cNvPr id="0" name=""/>
        <dsp:cNvSpPr/>
      </dsp:nvSpPr>
      <dsp:spPr>
        <a:xfrm>
          <a:off x="3031050" y="2684463"/>
          <a:ext cx="2221992" cy="22219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3.Persiapan </a:t>
          </a:r>
          <a:r>
            <a:rPr lang="en-US" sz="2500" kern="1200" dirty="0" err="1" smtClean="0"/>
            <a:t>Alat</a:t>
          </a:r>
          <a:endParaRPr lang="en-US" sz="2500" kern="1200" dirty="0"/>
        </a:p>
      </dsp:txBody>
      <dsp:txXfrm>
        <a:off x="3356453" y="3009866"/>
        <a:ext cx="1571186" cy="1571186"/>
      </dsp:txXfrm>
    </dsp:sp>
    <dsp:sp modelId="{9E8D16A2-544D-4AE1-92DA-23EB88B25224}">
      <dsp:nvSpPr>
        <dsp:cNvPr id="0" name=""/>
        <dsp:cNvSpPr/>
      </dsp:nvSpPr>
      <dsp:spPr>
        <a:xfrm rot="12900000">
          <a:off x="1567865" y="2284992"/>
          <a:ext cx="1738421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9763A4-FB0A-4DC9-A771-4BCB6CB8486F}">
      <dsp:nvSpPr>
        <dsp:cNvPr id="0" name=""/>
        <dsp:cNvSpPr/>
      </dsp:nvSpPr>
      <dsp:spPr>
        <a:xfrm>
          <a:off x="408243" y="1258710"/>
          <a:ext cx="2633633" cy="16887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Darah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Kapas Alkohol, Spuit 3 cc, Tornikquet, Penampung Darah ( dengan atau tanpa koagulan)</a:t>
          </a:r>
          <a:endParaRPr lang="en-US" sz="1700" kern="1200" dirty="0"/>
        </a:p>
      </dsp:txBody>
      <dsp:txXfrm>
        <a:off x="457704" y="1308171"/>
        <a:ext cx="2534711" cy="1589791"/>
      </dsp:txXfrm>
    </dsp:sp>
    <dsp:sp modelId="{33F4D304-59B0-4B7D-A527-ADDF413CEC8A}">
      <dsp:nvSpPr>
        <dsp:cNvPr id="0" name=""/>
        <dsp:cNvSpPr/>
      </dsp:nvSpPr>
      <dsp:spPr>
        <a:xfrm rot="16200000">
          <a:off x="3272835" y="1397441"/>
          <a:ext cx="1738421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F4FBB62-43F0-4A6D-B636-91B85ACB5F3B}">
      <dsp:nvSpPr>
        <dsp:cNvPr id="0" name=""/>
        <dsp:cNvSpPr/>
      </dsp:nvSpPr>
      <dsp:spPr>
        <a:xfrm>
          <a:off x="3086600" y="507"/>
          <a:ext cx="2110892" cy="1688713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Penampung Khusus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Untuk Pemeriksaan Mikrobiologi</a:t>
          </a:r>
          <a:endParaRPr lang="en-US" sz="2000" kern="1200" dirty="0"/>
        </a:p>
      </dsp:txBody>
      <dsp:txXfrm>
        <a:off x="3136061" y="49968"/>
        <a:ext cx="2011970" cy="1589791"/>
      </dsp:txXfrm>
    </dsp:sp>
    <dsp:sp modelId="{E1CDB89E-EFFA-41B5-8221-23FABEF9BB86}">
      <dsp:nvSpPr>
        <dsp:cNvPr id="0" name=""/>
        <dsp:cNvSpPr/>
      </dsp:nvSpPr>
      <dsp:spPr>
        <a:xfrm rot="19500000">
          <a:off x="4977806" y="2284992"/>
          <a:ext cx="1738421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118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4AE8BDF-99DE-4708-8F0B-D1EC6FFC74DD}">
      <dsp:nvSpPr>
        <dsp:cNvPr id="0" name=""/>
        <dsp:cNvSpPr/>
      </dsp:nvSpPr>
      <dsp:spPr>
        <a:xfrm>
          <a:off x="5296708" y="1258710"/>
          <a:ext cx="2524648" cy="168871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Penampung</a:t>
          </a:r>
          <a:r>
            <a:rPr lang="en-US" sz="1900" kern="1200" dirty="0" smtClean="0"/>
            <a:t> Urine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Botol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dengan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lubang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besar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bertutup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berlabel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kering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bersih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steril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atau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tidak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streil</a:t>
          </a:r>
          <a:endParaRPr lang="en-US" sz="1900" kern="1200" dirty="0"/>
        </a:p>
      </dsp:txBody>
      <dsp:txXfrm>
        <a:off x="5346169" y="1308171"/>
        <a:ext cx="2425726" cy="15897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AA132-8E33-493C-9629-5155BD809946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F65DF-339D-4A3E-8A96-48B76BD81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9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CF65DF-339D-4A3E-8A96-48B76BD81C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9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2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59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9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4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9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4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6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8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4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8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4A9E4-E759-45BA-9B6F-010280406F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863D1-6C98-448B-A1CC-B5A908BB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4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g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8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8196" y="6172200"/>
            <a:ext cx="5505804" cy="533400"/>
          </a:xfrm>
        </p:spPr>
        <p:txBody>
          <a:bodyPr>
            <a:normAutofit/>
          </a:bodyPr>
          <a:lstStyle/>
          <a:p>
            <a:pPr algn="r"/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8301" y="1219200"/>
            <a:ext cx="77612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PERSIAPAN PEMERIKSAAN DIAGNOSTIK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5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sz="2800" dirty="0"/>
          </a:p>
        </p:txBody>
      </p:sp>
      <p:pic>
        <p:nvPicPr>
          <p:cNvPr id="6146" name="Picture 2" descr="D:\tips-belaj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181600"/>
            <a:ext cx="1428750" cy="147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Persiapan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Pengambilan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Spesimen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1828800"/>
            <a:ext cx="22860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Pemeriksaan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Darah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657600"/>
            <a:ext cx="22860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Pemeriksaan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Faeces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1828800"/>
            <a:ext cx="22860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Pemeriksaan</a:t>
            </a:r>
            <a:r>
              <a:rPr lang="en-US" sz="2400" b="1" dirty="0" smtClean="0">
                <a:solidFill>
                  <a:srgbClr val="FF0000"/>
                </a:solidFill>
              </a:rPr>
              <a:t> Urine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580171"/>
            <a:ext cx="22860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Pengambilan</a:t>
            </a:r>
            <a:r>
              <a:rPr lang="en-US" sz="2400" b="1" dirty="0" smtClean="0">
                <a:solidFill>
                  <a:srgbClr val="FF0000"/>
                </a:solidFill>
              </a:rPr>
              <a:t> Sputum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37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Pemeriksaan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Darah</a:t>
            </a:r>
            <a:endParaRPr lang="en-US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4941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D:\tips-belajar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182359"/>
            <a:ext cx="1504950" cy="155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1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D:\ira\kdk\2531672_9d3a63fe-2b79-11e3-b885-c4b44908a8c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88136"/>
            <a:ext cx="2819400" cy="348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D:\ira\kdk\download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13123" y="1274164"/>
            <a:ext cx="1600200" cy="240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:\ira\kdk\sampling-via-spui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414252"/>
            <a:ext cx="3810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35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71"/>
            <a:ext cx="8229600" cy="1143000"/>
          </a:xfrm>
        </p:spPr>
        <p:txBody>
          <a:bodyPr/>
          <a:lstStyle/>
          <a:p>
            <a:r>
              <a:rPr lang="en-US" dirty="0" err="1" smtClean="0"/>
              <a:t>Pemeriksaan</a:t>
            </a:r>
            <a:r>
              <a:rPr lang="en-US" dirty="0" smtClean="0"/>
              <a:t> Urine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13463"/>
              </p:ext>
            </p:extLst>
          </p:nvPr>
        </p:nvGraphicFramePr>
        <p:xfrm>
          <a:off x="381000" y="1143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702006" y="5410201"/>
            <a:ext cx="2743200" cy="990600"/>
            <a:chOff x="0" y="3111599"/>
            <a:chExt cx="3291840" cy="1414363"/>
          </a:xfrm>
        </p:grpSpPr>
        <p:sp>
          <p:nvSpPr>
            <p:cNvPr id="8" name="Rounded Rectangle 7"/>
            <p:cNvSpPr/>
            <p:nvPr/>
          </p:nvSpPr>
          <p:spPr>
            <a:xfrm>
              <a:off x="0" y="3111599"/>
              <a:ext cx="3291840" cy="14143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69044" y="3180643"/>
              <a:ext cx="3153752" cy="12762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76200" rIns="152400" bIns="762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kern="1200" dirty="0" smtClean="0"/>
                <a:t>Urine 24 Jam</a:t>
              </a:r>
              <a:endParaRPr lang="en-US" sz="32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445206" y="5198318"/>
            <a:ext cx="4937760" cy="1414363"/>
            <a:chOff x="3213461" y="2819406"/>
            <a:chExt cx="4937760" cy="1414363"/>
          </a:xfrm>
        </p:grpSpPr>
        <p:sp>
          <p:nvSpPr>
            <p:cNvPr id="12" name="Right Arrow 11"/>
            <p:cNvSpPr/>
            <p:nvPr/>
          </p:nvSpPr>
          <p:spPr>
            <a:xfrm>
              <a:off x="3213461" y="2819406"/>
              <a:ext cx="4937760" cy="1414363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ight Arrow 4"/>
            <p:cNvSpPr/>
            <p:nvPr/>
          </p:nvSpPr>
          <p:spPr>
            <a:xfrm>
              <a:off x="3213461" y="2996201"/>
              <a:ext cx="4407374" cy="1060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65" tIns="12065" rIns="12065" bIns="12065" numCol="1" spcCol="1270" anchor="t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900" kern="1200" dirty="0" smtClean="0"/>
                <a:t>Urine yang </a:t>
              </a:r>
              <a:r>
                <a:rPr lang="en-US" sz="1900" kern="1200" dirty="0" err="1" smtClean="0"/>
                <a:t>dikumpulkan</a:t>
              </a:r>
              <a:r>
                <a:rPr lang="en-US" sz="1900" kern="1200" dirty="0" smtClean="0"/>
                <a:t> </a:t>
              </a:r>
              <a:r>
                <a:rPr lang="en-US" sz="1900" kern="1200" dirty="0" err="1" smtClean="0"/>
                <a:t>dalam</a:t>
              </a:r>
              <a:r>
                <a:rPr lang="en-US" sz="1900" kern="1200" dirty="0" smtClean="0"/>
                <a:t> </a:t>
              </a:r>
              <a:r>
                <a:rPr lang="en-US" sz="1900" kern="1200" dirty="0" err="1" smtClean="0"/>
                <a:t>waktu</a:t>
              </a:r>
              <a:r>
                <a:rPr lang="en-US" sz="1900" kern="1200" dirty="0" smtClean="0"/>
                <a:t> 24 Jam</a:t>
              </a:r>
            </a:p>
            <a:p>
              <a:pPr marL="0" lvl="1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9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135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676400"/>
            <a:ext cx="3657600" cy="426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1,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Formulir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khusus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untuk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pemeriksaan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Urine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2.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Wadah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urine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Tertutup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3. Hand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Scoon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4.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Kertas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Etiket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5.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Bengkok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6.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Buku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ekspedisi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untuk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pemeriksaan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074" name="Picture 2" descr="D:\tips-belaj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09" y="5143500"/>
            <a:ext cx="1553592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ira\kdk\download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160" y="1905000"/>
            <a:ext cx="2267049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ira\kdk\download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374" y="438764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9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Feaces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42109" y="1465006"/>
            <a:ext cx="72390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Menyiapkan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feses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untuk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pemeriksaan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laboratorium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sebagai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bahan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pemeriksaan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degan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cara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pengambilan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tertentu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D:\tips-belaj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64" y="5060806"/>
            <a:ext cx="1471936" cy="151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90600" y="3048000"/>
            <a:ext cx="7239000" cy="152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Tujuannya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untuk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membantu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menegakkan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diagnosa</a:t>
            </a:r>
            <a:r>
              <a:rPr lang="en-US" sz="2400" b="1" dirty="0" smtClean="0">
                <a:solidFill>
                  <a:srgbClr val="C00000"/>
                </a:solidFill>
              </a:rPr>
              <a:t> (Salmonella, </a:t>
            </a:r>
            <a:r>
              <a:rPr lang="en-US" sz="2400" b="1" dirty="0" err="1" smtClean="0">
                <a:solidFill>
                  <a:srgbClr val="C00000"/>
                </a:solidFill>
              </a:rPr>
              <a:t>Shigella</a:t>
            </a:r>
            <a:r>
              <a:rPr lang="en-US" sz="2400" b="1" dirty="0" smtClean="0">
                <a:solidFill>
                  <a:srgbClr val="C00000"/>
                </a:solidFill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</a:rPr>
              <a:t>Tapilacoccus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5060806"/>
            <a:ext cx="72390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err="1" smtClean="0">
                <a:solidFill>
                  <a:srgbClr val="C00000"/>
                </a:solidFill>
              </a:rPr>
              <a:t>Pemeriksaan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Feaces</a:t>
            </a:r>
            <a:r>
              <a:rPr lang="en-US" sz="2000" b="1" dirty="0" smtClean="0">
                <a:solidFill>
                  <a:srgbClr val="C00000"/>
                </a:solidFill>
              </a:rPr>
              <a:t> orang </a:t>
            </a:r>
            <a:r>
              <a:rPr lang="en-US" sz="2000" b="1" dirty="0" err="1" smtClean="0">
                <a:solidFill>
                  <a:srgbClr val="C00000"/>
                </a:solidFill>
              </a:rPr>
              <a:t>dewasa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meliputi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warna</a:t>
            </a:r>
            <a:r>
              <a:rPr lang="en-US" sz="2000" b="1" dirty="0" smtClean="0">
                <a:solidFill>
                  <a:srgbClr val="C00000"/>
                </a:solidFill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</a:rPr>
              <a:t>bau</a:t>
            </a:r>
            <a:r>
              <a:rPr lang="en-US" sz="2000" b="1" dirty="0" smtClean="0">
                <a:solidFill>
                  <a:srgbClr val="C00000"/>
                </a:solidFill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</a:rPr>
              <a:t>konsitensi</a:t>
            </a:r>
            <a:r>
              <a:rPr lang="en-US" sz="2000" b="1" dirty="0" smtClean="0">
                <a:solidFill>
                  <a:srgbClr val="C00000"/>
                </a:solidFill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</a:rPr>
              <a:t>lendir</a:t>
            </a:r>
            <a:r>
              <a:rPr lang="en-US" sz="2000" b="1" dirty="0" smtClean="0">
                <a:solidFill>
                  <a:srgbClr val="C00000"/>
                </a:solidFill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</a:rPr>
              <a:t>darah</a:t>
            </a:r>
            <a:r>
              <a:rPr lang="en-US" sz="2000" b="1" dirty="0" smtClean="0">
                <a:solidFill>
                  <a:srgbClr val="C00000"/>
                </a:solidFill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</a:rPr>
              <a:t>telur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cacing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9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Pengambilan</a:t>
            </a:r>
            <a:r>
              <a:rPr lang="en-US" b="1" dirty="0" smtClean="0">
                <a:solidFill>
                  <a:srgbClr val="00B050"/>
                </a:solidFill>
              </a:rPr>
              <a:t> Sputum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4794" y="1295400"/>
            <a:ext cx="7620000" cy="1524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7030A0"/>
                </a:solidFill>
              </a:rPr>
              <a:t>Sputum </a:t>
            </a:r>
            <a:r>
              <a:rPr lang="en-US" sz="2000" b="1" dirty="0" err="1" smtClean="0">
                <a:solidFill>
                  <a:srgbClr val="7030A0"/>
                </a:solidFill>
              </a:rPr>
              <a:t>atau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dahak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adalah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bahan</a:t>
            </a:r>
            <a:r>
              <a:rPr lang="en-US" sz="2000" b="1" dirty="0" smtClean="0">
                <a:solidFill>
                  <a:srgbClr val="7030A0"/>
                </a:solidFill>
              </a:rPr>
              <a:t> yang </a:t>
            </a:r>
            <a:r>
              <a:rPr lang="en-US" sz="2000" b="1" dirty="0" err="1" smtClean="0">
                <a:solidFill>
                  <a:srgbClr val="7030A0"/>
                </a:solidFill>
              </a:rPr>
              <a:t>keluar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dari</a:t>
            </a:r>
            <a:r>
              <a:rPr lang="en-US" sz="2000" b="1" dirty="0" smtClean="0">
                <a:solidFill>
                  <a:srgbClr val="7030A0"/>
                </a:solidFill>
              </a:rPr>
              <a:t> bronchi </a:t>
            </a:r>
            <a:r>
              <a:rPr lang="en-US" sz="2000" b="1" dirty="0" err="1" smtClean="0">
                <a:solidFill>
                  <a:srgbClr val="7030A0"/>
                </a:solidFill>
              </a:rPr>
              <a:t>atau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trakhea</a:t>
            </a:r>
            <a:r>
              <a:rPr lang="en-US" sz="2000" b="1" dirty="0" smtClean="0">
                <a:solidFill>
                  <a:srgbClr val="7030A0"/>
                </a:solidFill>
              </a:rPr>
              <a:t>, </a:t>
            </a:r>
            <a:r>
              <a:rPr lang="en-US" sz="2000" b="1" dirty="0" err="1" smtClean="0">
                <a:solidFill>
                  <a:srgbClr val="7030A0"/>
                </a:solidFill>
              </a:rPr>
              <a:t>bukan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ludah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atau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lendir</a:t>
            </a:r>
            <a:r>
              <a:rPr lang="en-US" sz="2000" b="1" dirty="0" smtClean="0">
                <a:solidFill>
                  <a:srgbClr val="7030A0"/>
                </a:solidFill>
              </a:rPr>
              <a:t> yang </a:t>
            </a:r>
            <a:r>
              <a:rPr lang="en-US" sz="2000" b="1" dirty="0" err="1" smtClean="0">
                <a:solidFill>
                  <a:srgbClr val="7030A0"/>
                </a:solidFill>
              </a:rPr>
              <a:t>keluar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dari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mulut</a:t>
            </a:r>
            <a:r>
              <a:rPr lang="en-US" sz="2000" b="1" dirty="0" smtClean="0">
                <a:solidFill>
                  <a:srgbClr val="7030A0"/>
                </a:solidFill>
              </a:rPr>
              <a:t>, </a:t>
            </a:r>
            <a:r>
              <a:rPr lang="en-US" sz="2000" b="1" dirty="0" err="1" smtClean="0">
                <a:solidFill>
                  <a:srgbClr val="7030A0"/>
                </a:solidFill>
              </a:rPr>
              <a:t>hidung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atau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</a:rPr>
              <a:t>tenggorokan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4794" y="3048000"/>
            <a:ext cx="7620000" cy="1524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70C0"/>
                </a:solidFill>
              </a:rPr>
              <a:t>Tujuan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dilakukannya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adalah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untuk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mengetahui</a:t>
            </a:r>
            <a:r>
              <a:rPr lang="en-US" sz="2000" b="1" dirty="0" smtClean="0">
                <a:solidFill>
                  <a:srgbClr val="0070C0"/>
                </a:solidFill>
              </a:rPr>
              <a:t> basil </a:t>
            </a:r>
            <a:r>
              <a:rPr lang="en-US" sz="2000" b="1" dirty="0" err="1" smtClean="0">
                <a:solidFill>
                  <a:srgbClr val="0070C0"/>
                </a:solidFill>
              </a:rPr>
              <a:t>tahan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asam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dan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mikroorganisme</a:t>
            </a:r>
            <a:r>
              <a:rPr lang="en-US" sz="2000" b="1" dirty="0" smtClean="0">
                <a:solidFill>
                  <a:srgbClr val="0070C0"/>
                </a:solidFill>
              </a:rPr>
              <a:t> yang </a:t>
            </a:r>
            <a:r>
              <a:rPr lang="en-US" sz="2000" b="1" dirty="0" err="1" smtClean="0">
                <a:solidFill>
                  <a:srgbClr val="0070C0"/>
                </a:solidFill>
              </a:rPr>
              <a:t>ada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dallam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tubuh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pasien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sehingga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diagnosa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dapat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ditegakkan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9542" y="5029200"/>
            <a:ext cx="7620000" cy="1524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Indikasi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diberikan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pada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pasien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yang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mengalami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infeksi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peradangan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saluran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pernafassn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apabila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diperlukan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1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Diagnostik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5405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524000"/>
            <a:ext cx="1774825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33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denyut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stetoskop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leanec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DJJ</a:t>
            </a:r>
          </a:p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 </a:t>
            </a:r>
            <a:r>
              <a:rPr lang="en-US" dirty="0" err="1" smtClean="0"/>
              <a:t>menit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Djj</a:t>
            </a:r>
            <a:r>
              <a:rPr lang="en-US" dirty="0" smtClean="0"/>
              <a:t> normal 120-160 kali/</a:t>
            </a:r>
            <a:r>
              <a:rPr lang="en-US" dirty="0" err="1" smtClean="0"/>
              <a:t>menit</a:t>
            </a:r>
            <a:endParaRPr lang="en-US" dirty="0" smtClean="0"/>
          </a:p>
          <a:p>
            <a:r>
              <a:rPr lang="en-US" dirty="0" err="1" smtClean="0"/>
              <a:t>Perelatan</a:t>
            </a:r>
            <a:r>
              <a:rPr lang="en-US" dirty="0" smtClean="0"/>
              <a:t> : </a:t>
            </a:r>
            <a:r>
              <a:rPr lang="en-US" dirty="0" err="1" smtClean="0"/>
              <a:t>Leanec</a:t>
            </a:r>
            <a:r>
              <a:rPr lang="en-US" dirty="0" smtClean="0"/>
              <a:t>/ </a:t>
            </a:r>
            <a:r>
              <a:rPr lang="en-US" dirty="0" err="1" smtClean="0"/>
              <a:t>Arloji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33400"/>
            <a:ext cx="32766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Leanec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D:\ira\kdk\downloa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1600200"/>
            <a:ext cx="1600200" cy="2016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ira\kdk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86200"/>
            <a:ext cx="37338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15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Doppler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Memeriksakan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, volume,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ritme</a:t>
            </a:r>
            <a:r>
              <a:rPr lang="en-US" dirty="0" smtClean="0"/>
              <a:t> DJJ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16 </a:t>
            </a:r>
            <a:r>
              <a:rPr lang="en-US" dirty="0" err="1" smtClean="0"/>
              <a:t>minggu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Peralatan</a:t>
            </a:r>
            <a:r>
              <a:rPr lang="en-US" dirty="0" smtClean="0"/>
              <a:t> : </a:t>
            </a:r>
            <a:r>
              <a:rPr lang="en-US" dirty="0" err="1" smtClean="0"/>
              <a:t>Alat</a:t>
            </a:r>
            <a:r>
              <a:rPr lang="en-US" dirty="0" smtClean="0"/>
              <a:t> Doppler, Jelly, Jam </a:t>
            </a:r>
            <a:r>
              <a:rPr lang="en-US" dirty="0" err="1" smtClean="0"/>
              <a:t>Tangan</a:t>
            </a:r>
            <a:endParaRPr lang="en-US" dirty="0"/>
          </a:p>
        </p:txBody>
      </p:sp>
      <p:pic>
        <p:nvPicPr>
          <p:cNvPr id="4098" name="Picture 2" descr="D:\ira\kdk\images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3182144" cy="318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32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rgbClr val="04AC24"/>
                </a:solidFill>
              </a:rPr>
              <a:t>Latar</a:t>
            </a:r>
            <a:r>
              <a:rPr lang="en-US" dirty="0" smtClean="0">
                <a:solidFill>
                  <a:srgbClr val="04AC24"/>
                </a:solidFill>
              </a:rPr>
              <a:t> </a:t>
            </a:r>
            <a:r>
              <a:rPr lang="en-US" dirty="0" err="1">
                <a:solidFill>
                  <a:srgbClr val="04AC24"/>
                </a:solidFill>
              </a:rPr>
              <a:t>B</a:t>
            </a:r>
            <a:r>
              <a:rPr lang="en-US" dirty="0" err="1" smtClean="0">
                <a:solidFill>
                  <a:srgbClr val="04AC24"/>
                </a:solidFill>
              </a:rPr>
              <a:t>elakang</a:t>
            </a:r>
            <a:r>
              <a:rPr lang="en-US" dirty="0" smtClean="0">
                <a:solidFill>
                  <a:srgbClr val="04AC24"/>
                </a:solidFill>
              </a:rPr>
              <a:t>…</a:t>
            </a:r>
            <a:endParaRPr lang="en-US" dirty="0">
              <a:solidFill>
                <a:srgbClr val="04AC24"/>
              </a:solidFill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609600" y="1447800"/>
            <a:ext cx="6781800" cy="396240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kebidanan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diagnosa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bebebarapa</a:t>
            </a:r>
            <a:r>
              <a:rPr lang="en-US" sz="2400" dirty="0"/>
              <a:t> </a:t>
            </a:r>
            <a:r>
              <a:rPr lang="en-US" sz="2400" dirty="0" err="1" smtClean="0"/>
              <a:t>pemeriksaan</a:t>
            </a:r>
            <a:r>
              <a:rPr lang="en-US" sz="2400" dirty="0" smtClean="0"/>
              <a:t> </a:t>
            </a:r>
            <a:r>
              <a:rPr lang="en-US" sz="2400" dirty="0" err="1" smtClean="0"/>
              <a:t>diantaranya</a:t>
            </a:r>
            <a:r>
              <a:rPr lang="en-US" sz="2400" dirty="0" smtClean="0"/>
              <a:t> </a:t>
            </a:r>
            <a:r>
              <a:rPr lang="en-US" sz="2400" dirty="0" err="1" smtClean="0"/>
              <a:t>pemeriksaan</a:t>
            </a:r>
            <a:r>
              <a:rPr lang="en-US" sz="2400" dirty="0" smtClean="0"/>
              <a:t> </a:t>
            </a:r>
            <a:r>
              <a:rPr lang="en-US" sz="2400" dirty="0" err="1" smtClean="0"/>
              <a:t>laboratorium</a:t>
            </a:r>
            <a:r>
              <a:rPr lang="en-US" sz="2400" dirty="0" smtClean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 smtClean="0"/>
              <a:t>diagnostik</a:t>
            </a:r>
            <a:r>
              <a:rPr lang="en-US" sz="2400" dirty="0" smtClean="0"/>
              <a:t>.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diagnostik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diagnosa</a:t>
            </a:r>
            <a:r>
              <a:rPr lang="en-US" sz="2400" dirty="0"/>
              <a:t>, </a:t>
            </a:r>
            <a:r>
              <a:rPr lang="en-US" sz="2400" dirty="0" err="1"/>
              <a:t>memantau</a:t>
            </a:r>
            <a:r>
              <a:rPr lang="en-US" sz="2400" dirty="0"/>
              <a:t> </a:t>
            </a:r>
            <a:r>
              <a:rPr lang="en-US" sz="2400" dirty="0" err="1"/>
              <a:t>perjalanan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prognosa</a:t>
            </a:r>
            <a:r>
              <a:rPr lang="en-US" sz="2400" dirty="0"/>
              <a:t>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diagnostik</a:t>
            </a:r>
            <a:r>
              <a:rPr lang="en-US" sz="2400" dirty="0"/>
              <a:t> </a:t>
            </a:r>
            <a:r>
              <a:rPr lang="en-US" sz="2400" dirty="0" err="1"/>
              <a:t>bidan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kolaborasi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tim.</a:t>
            </a:r>
            <a:endParaRPr lang="en-US" sz="2400" dirty="0"/>
          </a:p>
          <a:p>
            <a:pPr algn="ctr"/>
            <a:endParaRPr lang="en-US" sz="2400" dirty="0">
              <a:solidFill>
                <a:srgbClr val="04AC24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45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Cardiotocography</a:t>
            </a:r>
            <a:r>
              <a:rPr lang="en-US" dirty="0" smtClean="0"/>
              <a:t> ( CTG)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DJJ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kontraksi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r>
              <a:rPr lang="en-US" dirty="0" smtClean="0"/>
              <a:t>CTG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denyut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(fetal-wellbeing)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merekam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denyut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&amp; </a:t>
            </a:r>
            <a:r>
              <a:rPr lang="en-US" dirty="0" err="1" smtClean="0"/>
              <a:t>kontraksi</a:t>
            </a:r>
            <a:r>
              <a:rPr lang="en-US" dirty="0" smtClean="0"/>
              <a:t> </a:t>
            </a:r>
            <a:r>
              <a:rPr lang="en-US" dirty="0" err="1" smtClean="0"/>
              <a:t>rahim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219200"/>
            <a:ext cx="2286000" cy="1854506"/>
          </a:xfrm>
        </p:spPr>
      </p:pic>
      <p:pic>
        <p:nvPicPr>
          <p:cNvPr id="5122" name="Picture 2" descr="D:\ira\kdk\download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00400"/>
            <a:ext cx="3352800" cy="3308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62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Indikasi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Ibu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Preeklampsi-eklampsia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Ketuban</a:t>
            </a:r>
            <a:r>
              <a:rPr lang="en-US" dirty="0" smtClean="0"/>
              <a:t> </a:t>
            </a:r>
            <a:r>
              <a:rPr lang="en-US" dirty="0" err="1" smtClean="0"/>
              <a:t>pecah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Diabetes </a:t>
            </a:r>
            <a:r>
              <a:rPr lang="en-US" dirty="0" err="1" smtClean="0"/>
              <a:t>Melitus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Kehamilan</a:t>
            </a:r>
            <a:r>
              <a:rPr lang="en-US" dirty="0" smtClean="0"/>
              <a:t> &gt; 40 </a:t>
            </a:r>
            <a:r>
              <a:rPr lang="en-US" dirty="0" err="1" smtClean="0"/>
              <a:t>minggu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Vitium</a:t>
            </a:r>
            <a:r>
              <a:rPr lang="en-US" dirty="0"/>
              <a:t> </a:t>
            </a:r>
            <a:r>
              <a:rPr lang="en-US" dirty="0" err="1" smtClean="0"/>
              <a:t>Cordis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Asthma </a:t>
            </a:r>
            <a:r>
              <a:rPr lang="en-US" dirty="0" err="1" smtClean="0"/>
              <a:t>Brinkhiale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Inkompabilitas</a:t>
            </a:r>
            <a:r>
              <a:rPr lang="en-US" dirty="0" smtClean="0"/>
              <a:t> Rhesus </a:t>
            </a:r>
            <a:r>
              <a:rPr lang="en-US" dirty="0" err="1" smtClean="0"/>
              <a:t>atau</a:t>
            </a:r>
            <a:r>
              <a:rPr lang="en-US" dirty="0" smtClean="0"/>
              <a:t> ABO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Infeksi</a:t>
            </a:r>
            <a:r>
              <a:rPr lang="en-US" dirty="0" smtClean="0"/>
              <a:t> TORCH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Bekas</a:t>
            </a:r>
            <a:r>
              <a:rPr lang="en-US" dirty="0" smtClean="0"/>
              <a:t> SC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Janin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Terhambat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Janin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Suspek</a:t>
            </a:r>
            <a:r>
              <a:rPr lang="en-US" dirty="0" smtClean="0"/>
              <a:t> </a:t>
            </a:r>
            <a:r>
              <a:rPr lang="en-US" dirty="0" err="1" smtClean="0"/>
              <a:t>Lilitan</a:t>
            </a:r>
            <a:r>
              <a:rPr lang="en-US" dirty="0" smtClean="0"/>
              <a:t> </a:t>
            </a:r>
            <a:r>
              <a:rPr lang="en-US" dirty="0" err="1" smtClean="0"/>
              <a:t>Tali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Aritmia</a:t>
            </a:r>
            <a:r>
              <a:rPr lang="en-US" dirty="0" smtClean="0"/>
              <a:t>, </a:t>
            </a:r>
            <a:r>
              <a:rPr lang="en-US" dirty="0" err="1" smtClean="0"/>
              <a:t>Bradikardi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Takikardi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Hidrop</a:t>
            </a:r>
            <a:r>
              <a:rPr lang="en-US" dirty="0" smtClean="0"/>
              <a:t> </a:t>
            </a:r>
            <a:r>
              <a:rPr lang="en-US" dirty="0" err="1" smtClean="0"/>
              <a:t>Fetalis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6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258146"/>
              </p:ext>
            </p:extLst>
          </p:nvPr>
        </p:nvGraphicFramePr>
        <p:xfrm>
          <a:off x="228600" y="1600200"/>
          <a:ext cx="8458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609600"/>
            <a:ext cx="52578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Syarat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pemeriksaan</a:t>
            </a:r>
            <a:r>
              <a:rPr lang="en-US" sz="2800" b="1" dirty="0" smtClean="0">
                <a:solidFill>
                  <a:srgbClr val="FF0000"/>
                </a:solidFill>
              </a:rPr>
              <a:t> CTG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066800" y="2057400"/>
            <a:ext cx="6248400" cy="3200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</a:rPr>
              <a:t>Pemeriksaan</a:t>
            </a:r>
            <a:r>
              <a:rPr lang="en-US" sz="2400" b="1" dirty="0" smtClean="0">
                <a:solidFill>
                  <a:srgbClr val="002060"/>
                </a:solidFill>
              </a:rPr>
              <a:t> CTG </a:t>
            </a:r>
            <a:r>
              <a:rPr lang="en-US" sz="2400" b="1" dirty="0" err="1" smtClean="0">
                <a:solidFill>
                  <a:srgbClr val="002060"/>
                </a:solidFill>
              </a:rPr>
              <a:t>dengan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contaction</a:t>
            </a:r>
            <a:r>
              <a:rPr lang="en-US" sz="2400" b="1" dirty="0" smtClean="0">
                <a:solidFill>
                  <a:srgbClr val="002060"/>
                </a:solidFill>
              </a:rPr>
              <a:t> stress test </a:t>
            </a:r>
            <a:r>
              <a:rPr lang="en-US" sz="2400" b="1" dirty="0" err="1" smtClean="0">
                <a:solidFill>
                  <a:srgbClr val="002060"/>
                </a:solidFill>
              </a:rPr>
              <a:t>tidak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boleh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dilakukan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pada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ibu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dengan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riwayat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luka</a:t>
            </a:r>
            <a:r>
              <a:rPr lang="en-US" sz="2400" b="1" dirty="0" smtClean="0">
                <a:solidFill>
                  <a:srgbClr val="002060"/>
                </a:solidFill>
              </a:rPr>
              <a:t> SC, </a:t>
            </a:r>
            <a:r>
              <a:rPr lang="en-US" sz="2400" b="1" dirty="0" err="1" smtClean="0">
                <a:solidFill>
                  <a:srgbClr val="002060"/>
                </a:solidFill>
              </a:rPr>
              <a:t>gemeli</a:t>
            </a:r>
            <a:r>
              <a:rPr lang="en-US" sz="2400" b="1" dirty="0" smtClean="0">
                <a:solidFill>
                  <a:srgbClr val="002060"/>
                </a:solidFill>
              </a:rPr>
              <a:t>. Dan KPD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381000"/>
            <a:ext cx="41148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 Rounded MT Bold" pitchFamily="34" charset="0"/>
              </a:rPr>
              <a:t>KONTRA INDIKASI !</a:t>
            </a: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41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Ultrasonografi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USG </a:t>
            </a:r>
            <a:r>
              <a:rPr lang="en-US" b="1" dirty="0" err="1" smtClean="0">
                <a:solidFill>
                  <a:srgbClr val="00B050"/>
                </a:solidFill>
              </a:rPr>
              <a:t>tidak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seperti</a:t>
            </a:r>
            <a:r>
              <a:rPr lang="en-US" b="1" dirty="0" smtClean="0">
                <a:solidFill>
                  <a:srgbClr val="00B050"/>
                </a:solidFill>
              </a:rPr>
              <a:t> X-Ray (</a:t>
            </a:r>
            <a:r>
              <a:rPr lang="en-US" b="1" dirty="0" err="1" smtClean="0">
                <a:solidFill>
                  <a:srgbClr val="00B050"/>
                </a:solidFill>
              </a:rPr>
              <a:t>Sinar</a:t>
            </a:r>
            <a:r>
              <a:rPr lang="en-US" b="1" dirty="0" smtClean="0">
                <a:solidFill>
                  <a:srgbClr val="00B050"/>
                </a:solidFill>
              </a:rPr>
              <a:t> Rontgen yang </a:t>
            </a:r>
            <a:r>
              <a:rPr lang="en-US" b="1" dirty="0" err="1" smtClean="0">
                <a:solidFill>
                  <a:srgbClr val="00B050"/>
                </a:solidFill>
              </a:rPr>
              <a:t>berbahaya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bagi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bayi</a:t>
            </a:r>
            <a:r>
              <a:rPr lang="en-US" b="1" dirty="0" smtClean="0">
                <a:solidFill>
                  <a:srgbClr val="00B050"/>
                </a:solidFill>
              </a:rPr>
              <a:t>, USG </a:t>
            </a:r>
            <a:r>
              <a:rPr lang="en-US" b="1" dirty="0" err="1" smtClean="0">
                <a:solidFill>
                  <a:srgbClr val="00B050"/>
                </a:solidFill>
              </a:rPr>
              <a:t>menggunakan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gelombang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suara</a:t>
            </a:r>
            <a:r>
              <a:rPr lang="en-US" b="1" dirty="0" smtClean="0">
                <a:solidFill>
                  <a:srgbClr val="00B050"/>
                </a:solidFill>
              </a:rPr>
              <a:t> yang </a:t>
            </a:r>
            <a:r>
              <a:rPr lang="en-US" b="1" dirty="0" err="1" smtClean="0">
                <a:solidFill>
                  <a:srgbClr val="00B050"/>
                </a:solidFill>
              </a:rPr>
              <a:t>dipantulkan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untuk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membentuk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gambaran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bayi</a:t>
            </a:r>
            <a:r>
              <a:rPr lang="en-US" b="1" dirty="0" smtClean="0">
                <a:solidFill>
                  <a:srgbClr val="00B050"/>
                </a:solidFill>
              </a:rPr>
              <a:t> yang </a:t>
            </a:r>
            <a:r>
              <a:rPr lang="en-US" b="1" dirty="0" err="1" smtClean="0">
                <a:solidFill>
                  <a:srgbClr val="00B050"/>
                </a:solidFill>
              </a:rPr>
              <a:t>aman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untuk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bayi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ibu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D:\ira\kdk\downloa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362199"/>
            <a:ext cx="3567836" cy="258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0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Indikasi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USG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90185662"/>
              </p:ext>
            </p:extLst>
          </p:nvPr>
        </p:nvGraphicFramePr>
        <p:xfrm>
          <a:off x="1524000" y="1397000"/>
          <a:ext cx="69342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506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6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Obstetri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6018661"/>
              </p:ext>
            </p:extLst>
          </p:nvPr>
        </p:nvGraphicFramePr>
        <p:xfrm>
          <a:off x="457200" y="1600201"/>
          <a:ext cx="7924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777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img_guru_AL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5179167" cy="3444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4600" y="3657600"/>
            <a:ext cx="44958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TERIMA </a:t>
            </a:r>
          </a:p>
          <a:p>
            <a:pPr algn="ctr"/>
            <a:r>
              <a:rPr 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KASIH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148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Laboratorium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89304263"/>
              </p:ext>
            </p:extLst>
          </p:nvPr>
        </p:nvGraphicFramePr>
        <p:xfrm>
          <a:off x="990600" y="1397000"/>
          <a:ext cx="7315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629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lab.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603887"/>
              </p:ext>
            </p:extLst>
          </p:nvPr>
        </p:nvGraphicFramePr>
        <p:xfrm>
          <a:off x="457200" y="1600201"/>
          <a:ext cx="7239000" cy="2895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1265903" y="4953000"/>
            <a:ext cx="7010400" cy="1447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>
                <a:solidFill>
                  <a:srgbClr val="FF0000"/>
                </a:solidFill>
              </a:rPr>
              <a:t>Dalam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pemeriksaan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laboratorium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ini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bidan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lebih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bayak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berperan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pada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faktor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pra-intrumentasi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yaitu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mempersiapkan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pemeriksaan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laboratorium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dan</a:t>
            </a:r>
            <a:r>
              <a:rPr lang="en-US" sz="2000" b="1" dirty="0">
                <a:solidFill>
                  <a:srgbClr val="FF0000"/>
                </a:solidFill>
              </a:rPr>
              <a:t> diagnostic </a:t>
            </a:r>
            <a:r>
              <a:rPr lang="en-US" sz="2000" b="1" dirty="0" err="1">
                <a:solidFill>
                  <a:srgbClr val="FF0000"/>
                </a:solidFill>
              </a:rPr>
              <a:t>dengan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benar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 </a:t>
            </a:r>
          </a:p>
          <a:p>
            <a:pPr algn="ctr"/>
            <a:endParaRPr lang="en-US" sz="2400" b="1" i="1" dirty="0" smtClean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796845" y="1559640"/>
            <a:ext cx="594852" cy="63663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1796845" y="2577280"/>
            <a:ext cx="594852" cy="63663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1796845" y="3581400"/>
            <a:ext cx="594852" cy="63663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639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57200"/>
            <a:ext cx="5638800" cy="1066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</a:rPr>
              <a:t>Tahap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Pra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Instrumentasi</a:t>
            </a:r>
            <a:endParaRPr lang="en-US" sz="3200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54298825"/>
              </p:ext>
            </p:extLst>
          </p:nvPr>
        </p:nvGraphicFramePr>
        <p:xfrm>
          <a:off x="1295400" y="1905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Oval 5"/>
          <p:cNvSpPr/>
          <p:nvPr/>
        </p:nvSpPr>
        <p:spPr>
          <a:xfrm>
            <a:off x="533400" y="1828800"/>
            <a:ext cx="1066800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533400" y="3962400"/>
            <a:ext cx="1066800" cy="685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2647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588917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17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Syarat</a:t>
            </a:r>
            <a:r>
              <a:rPr lang="en-US" dirty="0" smtClean="0">
                <a:solidFill>
                  <a:srgbClr val="C00000"/>
                </a:solidFill>
              </a:rPr>
              <a:t> : </a:t>
            </a:r>
            <a:r>
              <a:rPr lang="en-US" dirty="0" err="1" smtClean="0">
                <a:solidFill>
                  <a:srgbClr val="C00000"/>
                </a:solidFill>
              </a:rPr>
              <a:t>Tidak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kelainan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kulit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tidak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pucat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dan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tidak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sianosis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tidak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didaerah</a:t>
            </a:r>
            <a:r>
              <a:rPr lang="en-US" dirty="0" smtClean="0">
                <a:solidFill>
                  <a:srgbClr val="C00000"/>
                </a:solidFill>
              </a:rPr>
              <a:t> yang </a:t>
            </a:r>
            <a:r>
              <a:rPr lang="en-US" dirty="0" err="1" smtClean="0">
                <a:solidFill>
                  <a:srgbClr val="C00000"/>
                </a:solidFill>
              </a:rPr>
              <a:t>diinfus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457200"/>
            <a:ext cx="49530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Cara </a:t>
            </a:r>
            <a:r>
              <a:rPr lang="en-US" sz="2800" b="1" dirty="0" err="1" smtClean="0">
                <a:solidFill>
                  <a:srgbClr val="00B050"/>
                </a:solidFill>
              </a:rPr>
              <a:t>Pengembalian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Sampel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971800"/>
            <a:ext cx="7696200" cy="3429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 dirty="0" err="1" smtClean="0"/>
              <a:t>Darah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Arteri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dilakukan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lipat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paha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arteri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femoralis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pergelangan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tangan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arteri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radialis</a:t>
            </a:r>
            <a:r>
              <a:rPr lang="en-US" sz="2400" b="1" dirty="0" smtClean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 smtClean="0"/>
              <a:t>Darah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Kapiler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dilakukan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ujung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telunjuk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jari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tengah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jari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manis</a:t>
            </a:r>
            <a:r>
              <a:rPr lang="en-US" sz="2400" b="1" dirty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telinga</a:t>
            </a:r>
            <a:endParaRPr lang="en-US" sz="2400" b="1" dirty="0" smtClean="0"/>
          </a:p>
          <a:p>
            <a:pPr algn="ctr">
              <a:lnSpc>
                <a:spcPct val="150000"/>
              </a:lnSpc>
            </a:pP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bayi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kapiler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diambil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ibu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jari</a:t>
            </a:r>
            <a:r>
              <a:rPr lang="en-US" sz="2400" b="1" dirty="0" smtClean="0"/>
              <a:t> kaki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sisi</a:t>
            </a:r>
            <a:r>
              <a:rPr lang="en-US" sz="2400" b="1" dirty="0" smtClean="0"/>
              <a:t> lateral </a:t>
            </a:r>
            <a:r>
              <a:rPr lang="en-US" sz="2400" b="1" dirty="0" err="1" smtClean="0"/>
              <a:t>tumit</a:t>
            </a:r>
            <a:r>
              <a:rPr lang="en-US" sz="2400" b="1" dirty="0" smtClean="0"/>
              <a:t> kaki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381000" y="457200"/>
            <a:ext cx="68580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814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533400" y="533400"/>
            <a:ext cx="6629400" cy="685800"/>
          </a:xfrm>
          <a:prstGeom prst="wedgeRoundRectCallout">
            <a:avLst>
              <a:gd name="adj1" fmla="val 63233"/>
              <a:gd name="adj2" fmla="val -5028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</a:rPr>
              <a:t>Penanganan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Awal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Sampel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dan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Transportasi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04452" y="1447800"/>
            <a:ext cx="6858000" cy="3962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B050"/>
                </a:solidFill>
              </a:rPr>
              <a:t>Catat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dalam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buku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expedisi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dan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cocokan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sampel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dengan</a:t>
            </a:r>
            <a:r>
              <a:rPr lang="en-US" sz="2400" b="1" dirty="0" smtClean="0">
                <a:solidFill>
                  <a:srgbClr val="00B050"/>
                </a:solidFill>
              </a:rPr>
              <a:t> label </a:t>
            </a:r>
            <a:r>
              <a:rPr lang="en-US" sz="2400" b="1" dirty="0" err="1" smtClean="0">
                <a:solidFill>
                  <a:srgbClr val="00B050"/>
                </a:solidFill>
              </a:rPr>
              <a:t>dan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formulir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B050"/>
                </a:solidFill>
              </a:rPr>
              <a:t>Jangan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lupa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melakukan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homogenisasi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pada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bahan</a:t>
            </a:r>
            <a:r>
              <a:rPr lang="en-US" sz="2400" b="1" dirty="0" smtClean="0">
                <a:solidFill>
                  <a:srgbClr val="00B050"/>
                </a:solidFill>
              </a:rPr>
              <a:t> yang </a:t>
            </a:r>
            <a:r>
              <a:rPr lang="en-US" sz="2400" b="1" dirty="0" err="1" smtClean="0">
                <a:solidFill>
                  <a:srgbClr val="00B050"/>
                </a:solidFill>
              </a:rPr>
              <a:t>mengandung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antikoagulan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B050"/>
                </a:solidFill>
              </a:rPr>
              <a:t>Segera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tutup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penampung</a:t>
            </a:r>
            <a:r>
              <a:rPr lang="en-US" sz="2400" b="1" dirty="0" smtClean="0">
                <a:solidFill>
                  <a:srgbClr val="00B050"/>
                </a:solidFill>
              </a:rPr>
              <a:t> yang </a:t>
            </a:r>
            <a:r>
              <a:rPr lang="en-US" sz="2400" b="1" dirty="0" err="1" smtClean="0">
                <a:solidFill>
                  <a:srgbClr val="00B050"/>
                </a:solidFill>
              </a:rPr>
              <a:t>ada</a:t>
            </a:r>
            <a:r>
              <a:rPr lang="en-US" sz="2400" b="1" dirty="0" smtClean="0">
                <a:solidFill>
                  <a:srgbClr val="00B050"/>
                </a:solidFill>
              </a:rPr>
              <a:t> agar </a:t>
            </a:r>
            <a:r>
              <a:rPr lang="en-US" sz="2400" b="1" dirty="0" err="1" smtClean="0">
                <a:solidFill>
                  <a:srgbClr val="00B050"/>
                </a:solidFill>
              </a:rPr>
              <a:t>tidak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tumpah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B050"/>
                </a:solidFill>
              </a:rPr>
              <a:t>Segera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dikirim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ke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laboratorium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karena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tidak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baik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melakukan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penundaan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26142" y="304800"/>
            <a:ext cx="671052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067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Karena</a:t>
            </a:r>
            <a:r>
              <a:rPr lang="en-US" dirty="0" smtClean="0"/>
              <a:t>…</a:t>
            </a:r>
            <a:r>
              <a:rPr lang="en-US" dirty="0" err="1" smtClean="0"/>
              <a:t>Misalnya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1828800" y="304800"/>
            <a:ext cx="6172200" cy="365760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Penundaan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dalam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pengiriman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darah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mengakibatkan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pengurangan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kadar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glukosa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dan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peningktana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kadar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kalium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1066800" y="3657600"/>
            <a:ext cx="5943600" cy="289560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</a:rPr>
              <a:t>Urin</a:t>
            </a:r>
            <a:r>
              <a:rPr lang="en-US" b="1" dirty="0" smtClean="0">
                <a:solidFill>
                  <a:srgbClr val="002060"/>
                </a:solidFill>
              </a:rPr>
              <a:t> yang </a:t>
            </a:r>
            <a:r>
              <a:rPr lang="en-US" b="1" dirty="0" err="1" smtClean="0">
                <a:solidFill>
                  <a:srgbClr val="002060"/>
                </a:solidFill>
              </a:rPr>
              <a:t>ditunda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akan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terjadi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pembusukan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akibat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bakteri</a:t>
            </a:r>
            <a:r>
              <a:rPr lang="en-US" b="1" dirty="0" smtClean="0">
                <a:solidFill>
                  <a:srgbClr val="002060"/>
                </a:solidFill>
              </a:rPr>
              <a:t> yang </a:t>
            </a:r>
            <a:r>
              <a:rPr lang="en-US" b="1" dirty="0" err="1" smtClean="0">
                <a:solidFill>
                  <a:srgbClr val="002060"/>
                </a:solidFill>
              </a:rPr>
              <a:t>berkembang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biak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serta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penguapan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bahan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terlarut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misalnya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keton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6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908</Words>
  <Application>Microsoft Office PowerPoint</Application>
  <PresentationFormat>On-screen Show (4:3)</PresentationFormat>
  <Paragraphs>166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Latar Belakang…</vt:lpstr>
      <vt:lpstr>Pemeriksaan Laboratorium adalah :</vt:lpstr>
      <vt:lpstr>Faktor yang mempengaruhi hasil pemeriksaan lab.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Persiapan Pengambilan Spesimen</vt:lpstr>
      <vt:lpstr>Pemeriksaan Darah</vt:lpstr>
      <vt:lpstr>PowerPoint Presentation</vt:lpstr>
      <vt:lpstr>Pemeriksaan Urine</vt:lpstr>
      <vt:lpstr>Persiapan Alat</vt:lpstr>
      <vt:lpstr>Pemeriksaan Feaces</vt:lpstr>
      <vt:lpstr>Pengambilan Sputum</vt:lpstr>
      <vt:lpstr>Persiapan Untuk Pemeriksaan Diagnostik</vt:lpstr>
      <vt:lpstr>PowerPoint Presentation</vt:lpstr>
      <vt:lpstr>Doppler</vt:lpstr>
      <vt:lpstr>Cardiotocography ( CTG)</vt:lpstr>
      <vt:lpstr>Indikasi</vt:lpstr>
      <vt:lpstr>PowerPoint Presentation</vt:lpstr>
      <vt:lpstr>PowerPoint Presentation</vt:lpstr>
      <vt:lpstr>Ultrasonografi</vt:lpstr>
      <vt:lpstr>Indikasi Pemeriksaan USG</vt:lpstr>
      <vt:lpstr>Persiapan Pasien Obstetri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asus</cp:lastModifiedBy>
  <cp:revision>34</cp:revision>
  <dcterms:created xsi:type="dcterms:W3CDTF">2013-12-29T11:28:33Z</dcterms:created>
  <dcterms:modified xsi:type="dcterms:W3CDTF">2017-03-02T01:40:37Z</dcterms:modified>
</cp:coreProperties>
</file>