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mp"/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mp"/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tm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Structural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Statics</a:t>
            </a:r>
          </a:p>
          <a:p>
            <a:endParaRPr lang="en-AU" dirty="0"/>
          </a:p>
          <a:p>
            <a:pPr algn="r"/>
            <a:r>
              <a:rPr lang="en-AU" dirty="0"/>
              <a:t>				week #7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235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506" y="3288921"/>
            <a:ext cx="4625819" cy="2578325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242" y="1501183"/>
            <a:ext cx="7334694" cy="104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13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070" y="1165012"/>
            <a:ext cx="3832342" cy="229940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1070" y="3747125"/>
            <a:ext cx="7154282" cy="164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73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878" y="289614"/>
            <a:ext cx="3257688" cy="253024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693" y="2799784"/>
            <a:ext cx="6605673" cy="390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61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Fundamental Problems</a:t>
            </a:r>
            <a:endParaRPr lang="en-AU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129" y="1655875"/>
            <a:ext cx="5016414" cy="455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49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043" y="1719536"/>
            <a:ext cx="4843714" cy="3122921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1157" y="1716973"/>
            <a:ext cx="4392404" cy="311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67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Zero-Force Members</a:t>
            </a:r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1661375" y="1661374"/>
            <a:ext cx="8435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i="1" dirty="0"/>
              <a:t>if only two members form a truss joint and no external load </a:t>
            </a:r>
            <a:r>
              <a:rPr lang="en-AU" i="1" dirty="0" smtClean="0"/>
              <a:t>or support </a:t>
            </a:r>
            <a:r>
              <a:rPr lang="en-AU" i="1" dirty="0"/>
              <a:t>reaction is applied to the joint, the two members must be </a:t>
            </a:r>
            <a:r>
              <a:rPr lang="en-AU" i="1" dirty="0" smtClean="0"/>
              <a:t>zero force</a:t>
            </a:r>
            <a:endParaRPr lang="en-AU" i="1" dirty="0"/>
          </a:p>
          <a:p>
            <a:r>
              <a:rPr lang="en-AU" i="1" dirty="0"/>
              <a:t>members</a:t>
            </a:r>
            <a:endParaRPr lang="en-AU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282" y="2787717"/>
            <a:ext cx="6075102" cy="3253333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248" y="3043011"/>
            <a:ext cx="4170198" cy="245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7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347" y="2517659"/>
            <a:ext cx="4017010" cy="304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52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9256" y="991673"/>
            <a:ext cx="82167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i="1" dirty="0"/>
              <a:t>if three members form a truss joint </a:t>
            </a:r>
            <a:r>
              <a:rPr lang="en-AU" i="1" dirty="0" smtClean="0"/>
              <a:t>for which </a:t>
            </a:r>
            <a:r>
              <a:rPr lang="en-AU" i="1" dirty="0"/>
              <a:t>two of the members are collinear, the third member is a </a:t>
            </a:r>
            <a:r>
              <a:rPr lang="en-AU" i="1" dirty="0" smtClean="0"/>
              <a:t>zero-force member </a:t>
            </a:r>
            <a:r>
              <a:rPr lang="en-AU" i="1" dirty="0"/>
              <a:t>provided no external force or support reaction is applied to the</a:t>
            </a:r>
          </a:p>
          <a:p>
            <a:r>
              <a:rPr lang="en-AU" i="1" dirty="0"/>
              <a:t>joint</a:t>
            </a:r>
            <a:endParaRPr lang="en-AU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004" y="2722513"/>
            <a:ext cx="6487430" cy="326753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5143" y="2997183"/>
            <a:ext cx="3572374" cy="2486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421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041" y="1552294"/>
            <a:ext cx="4098864" cy="3813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4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655" y="1547898"/>
            <a:ext cx="7299107" cy="446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505" y="702490"/>
            <a:ext cx="2257740" cy="401058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505" y="4803909"/>
            <a:ext cx="1895740" cy="1629002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947" y="1874467"/>
            <a:ext cx="5639587" cy="330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23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Fundamental Problems</a:t>
            </a:r>
            <a:endParaRPr lang="en-AU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4" y="1742307"/>
            <a:ext cx="5185915" cy="4124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2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Method of Sections</a:t>
            </a:r>
            <a:endParaRPr lang="en-AU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0082" y="1332418"/>
            <a:ext cx="4879583" cy="277798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358" y="4110399"/>
            <a:ext cx="5953956" cy="2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70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</TotalTime>
  <Words>79</Words>
  <Application>Microsoft Office PowerPoint</Application>
  <PresentationFormat>Widescreen</PresentationFormat>
  <Paragraphs>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Wisp</vt:lpstr>
      <vt:lpstr>Structural Analysis</vt:lpstr>
      <vt:lpstr>Zero-Force Members</vt:lpstr>
      <vt:lpstr>PowerPoint Presentation</vt:lpstr>
      <vt:lpstr>PowerPoint Presentation</vt:lpstr>
      <vt:lpstr>PowerPoint Presentation</vt:lpstr>
      <vt:lpstr>Example</vt:lpstr>
      <vt:lpstr>PowerPoint Presentation</vt:lpstr>
      <vt:lpstr>Fundamental Problems</vt:lpstr>
      <vt:lpstr>The Method of Sections</vt:lpstr>
      <vt:lpstr>Example</vt:lpstr>
      <vt:lpstr>PowerPoint Presentation</vt:lpstr>
      <vt:lpstr>PowerPoint Presentation</vt:lpstr>
      <vt:lpstr>Fundamental Problems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Analysis</dc:title>
  <dc:creator>Berli Kamiel</dc:creator>
  <cp:lastModifiedBy>Berli Kamiel</cp:lastModifiedBy>
  <cp:revision>6</cp:revision>
  <dcterms:created xsi:type="dcterms:W3CDTF">2016-05-01T14:34:28Z</dcterms:created>
  <dcterms:modified xsi:type="dcterms:W3CDTF">2016-05-01T15:19:02Z</dcterms:modified>
</cp:coreProperties>
</file>