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tmp"/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tmp"/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tmp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tmp"/><Relationship Id="rId2" Type="http://schemas.openxmlformats.org/officeDocument/2006/relationships/image" Target="../media/image21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/>
              <a:t>Structural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AU" dirty="0"/>
              <a:t>Statics</a:t>
            </a:r>
          </a:p>
          <a:p>
            <a:endParaRPr lang="en-AU" dirty="0"/>
          </a:p>
          <a:p>
            <a:pPr algn="r"/>
            <a:r>
              <a:rPr lang="en-AU" dirty="0"/>
              <a:t>				week #7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623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4506" y="3288921"/>
            <a:ext cx="4625819" cy="257832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7242" y="1501183"/>
            <a:ext cx="7334694" cy="1044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13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070" y="1165012"/>
            <a:ext cx="3832342" cy="229940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1070" y="3747125"/>
            <a:ext cx="7154282" cy="16491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734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78" y="289614"/>
            <a:ext cx="3257688" cy="2530243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4693" y="2799784"/>
            <a:ext cx="6605673" cy="3908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1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Fundamental Problems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7129" y="1655875"/>
            <a:ext cx="5016414" cy="4552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44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0043" y="1719536"/>
            <a:ext cx="4843714" cy="312292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31157" y="1716973"/>
            <a:ext cx="4392404" cy="3116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367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Zero-Force Members</a:t>
            </a:r>
            <a:endParaRPr lang="en-AU" dirty="0"/>
          </a:p>
        </p:txBody>
      </p:sp>
      <p:sp>
        <p:nvSpPr>
          <p:cNvPr id="3" name="TextBox 2"/>
          <p:cNvSpPr txBox="1"/>
          <p:nvPr/>
        </p:nvSpPr>
        <p:spPr>
          <a:xfrm>
            <a:off x="1661375" y="1661374"/>
            <a:ext cx="8435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/>
              <a:t>if only two members form a truss joint and no external load </a:t>
            </a:r>
            <a:r>
              <a:rPr lang="en-AU" i="1" dirty="0" smtClean="0"/>
              <a:t>or support </a:t>
            </a:r>
            <a:r>
              <a:rPr lang="en-AU" i="1" dirty="0"/>
              <a:t>reaction is applied to the joint, the two members must be </a:t>
            </a:r>
            <a:r>
              <a:rPr lang="en-AU" i="1" dirty="0" smtClean="0"/>
              <a:t>zero force</a:t>
            </a:r>
            <a:endParaRPr lang="en-AU" i="1" dirty="0"/>
          </a:p>
          <a:p>
            <a:r>
              <a:rPr lang="en-AU" i="1" dirty="0"/>
              <a:t>members</a:t>
            </a:r>
            <a:endParaRPr lang="en-AU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282" y="2787717"/>
            <a:ext cx="6075102" cy="3253333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1248" y="3043011"/>
            <a:ext cx="4170198" cy="2456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7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8347" y="2517659"/>
            <a:ext cx="4017010" cy="30412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5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99256" y="991673"/>
            <a:ext cx="82167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dirty="0"/>
              <a:t>if three members form a truss joint </a:t>
            </a:r>
            <a:r>
              <a:rPr lang="en-AU" i="1" dirty="0" smtClean="0"/>
              <a:t>for which </a:t>
            </a:r>
            <a:r>
              <a:rPr lang="en-AU" i="1" dirty="0"/>
              <a:t>two of the members are collinear, the third member is a </a:t>
            </a:r>
            <a:r>
              <a:rPr lang="en-AU" i="1" dirty="0" smtClean="0"/>
              <a:t>zero-force member </a:t>
            </a:r>
            <a:r>
              <a:rPr lang="en-AU" i="1" dirty="0"/>
              <a:t>provided no external force or support reaction is applied to the</a:t>
            </a:r>
          </a:p>
          <a:p>
            <a:r>
              <a:rPr lang="en-AU" i="1" dirty="0"/>
              <a:t>joint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0004" y="2722513"/>
            <a:ext cx="6487430" cy="32675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143" y="2997183"/>
            <a:ext cx="3572374" cy="2486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421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041" y="1552294"/>
            <a:ext cx="4098864" cy="3813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21423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Example</a:t>
            </a:r>
            <a:endParaRPr lang="en-AU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655" y="1547898"/>
            <a:ext cx="7299107" cy="4469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59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6505" y="702490"/>
            <a:ext cx="2257740" cy="401058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7505" y="4803909"/>
            <a:ext cx="1895740" cy="162900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947" y="1874467"/>
            <a:ext cx="5639587" cy="3305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23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Fundamental Problems</a:t>
            </a:r>
            <a:endParaRPr lang="en-AU" dirty="0"/>
          </a:p>
        </p:txBody>
      </p:sp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2924" y="1742307"/>
            <a:ext cx="5185915" cy="4124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82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The Method of Sections</a:t>
            </a:r>
            <a:endParaRPr lang="en-AU" dirty="0"/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0082" y="1332418"/>
            <a:ext cx="4879583" cy="277798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2358" y="4110399"/>
            <a:ext cx="5953956" cy="268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703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</TotalTime>
  <Words>79</Words>
  <Application>Microsoft Office PowerPoint</Application>
  <PresentationFormat>Widescreen</PresentationFormat>
  <Paragraphs>14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Century Gothic</vt:lpstr>
      <vt:lpstr>Wingdings 3</vt:lpstr>
      <vt:lpstr>Wisp</vt:lpstr>
      <vt:lpstr>Structural Analysis</vt:lpstr>
      <vt:lpstr>Zero-Force Members</vt:lpstr>
      <vt:lpstr>PowerPoint Presentation</vt:lpstr>
      <vt:lpstr>PowerPoint Presentation</vt:lpstr>
      <vt:lpstr>PowerPoint Presentation</vt:lpstr>
      <vt:lpstr>Example</vt:lpstr>
      <vt:lpstr>PowerPoint Presentation</vt:lpstr>
      <vt:lpstr>Fundamental Problems</vt:lpstr>
      <vt:lpstr>The Method of Sections</vt:lpstr>
      <vt:lpstr>Example</vt:lpstr>
      <vt:lpstr>PowerPoint Presentation</vt:lpstr>
      <vt:lpstr>PowerPoint Presentation</vt:lpstr>
      <vt:lpstr>Fundamental Problems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Analysis</dc:title>
  <dc:creator>Berli Kamiel</dc:creator>
  <cp:lastModifiedBy>Berli Kamiel</cp:lastModifiedBy>
  <cp:revision>6</cp:revision>
  <dcterms:created xsi:type="dcterms:W3CDTF">2016-05-01T14:34:28Z</dcterms:created>
  <dcterms:modified xsi:type="dcterms:W3CDTF">2016-05-01T15:19:02Z</dcterms:modified>
</cp:coreProperties>
</file>