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6" r:id="rId9"/>
    <p:sldId id="262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08B727-8E39-4F27-BE34-8083D25453A2}" type="doc">
      <dgm:prSet loTypeId="urn:microsoft.com/office/officeart/2005/8/layout/radial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9603D9CC-7D0F-494C-AE81-4BCE37ADCD80}">
      <dgm:prSet phldrT="[Text]"/>
      <dgm:spPr/>
      <dgm:t>
        <a:bodyPr/>
        <a:lstStyle/>
        <a:p>
          <a:r>
            <a:rPr lang="id-ID" dirty="0" smtClean="0"/>
            <a:t>Sklaa penilaian</a:t>
          </a:r>
          <a:endParaRPr lang="id-ID" dirty="0"/>
        </a:p>
      </dgm:t>
    </dgm:pt>
    <dgm:pt modelId="{5501B7E3-A088-4C45-896E-C9C7D0973DA4}" type="parTrans" cxnId="{7C25AF66-AB0B-4557-8ECD-0B11F2541BBF}">
      <dgm:prSet/>
      <dgm:spPr/>
      <dgm:t>
        <a:bodyPr/>
        <a:lstStyle/>
        <a:p>
          <a:endParaRPr lang="id-ID"/>
        </a:p>
      </dgm:t>
    </dgm:pt>
    <dgm:pt modelId="{87849C60-1BD9-414F-8872-7A1EFA8BDD3E}" type="sibTrans" cxnId="{7C25AF66-AB0B-4557-8ECD-0B11F2541BBF}">
      <dgm:prSet/>
      <dgm:spPr/>
      <dgm:t>
        <a:bodyPr/>
        <a:lstStyle/>
        <a:p>
          <a:endParaRPr lang="id-ID"/>
        </a:p>
      </dgm:t>
    </dgm:pt>
    <dgm:pt modelId="{EB0AA290-9496-4CE9-9EEA-564E9E73ED2D}">
      <dgm:prSet phldrT="[Text]"/>
      <dgm:spPr/>
      <dgm:t>
        <a:bodyPr/>
        <a:lstStyle/>
        <a:p>
          <a:r>
            <a:rPr lang="id-ID" dirty="0" smtClean="0"/>
            <a:t>Skala bebas</a:t>
          </a:r>
        </a:p>
      </dgm:t>
    </dgm:pt>
    <dgm:pt modelId="{E212A7F1-3491-422F-BE12-11CAEB73E24D}" type="parTrans" cxnId="{2D4EE07B-FE81-4364-8537-E1760CC6AFA8}">
      <dgm:prSet/>
      <dgm:spPr/>
      <dgm:t>
        <a:bodyPr/>
        <a:lstStyle/>
        <a:p>
          <a:endParaRPr lang="id-ID"/>
        </a:p>
      </dgm:t>
    </dgm:pt>
    <dgm:pt modelId="{585FB03D-5E58-4DA6-A584-7881EFD79AB4}" type="sibTrans" cxnId="{2D4EE07B-FE81-4364-8537-E1760CC6AFA8}">
      <dgm:prSet/>
      <dgm:spPr/>
      <dgm:t>
        <a:bodyPr/>
        <a:lstStyle/>
        <a:p>
          <a:endParaRPr lang="id-ID"/>
        </a:p>
      </dgm:t>
    </dgm:pt>
    <dgm:pt modelId="{0E01A02A-E2F4-4462-AF09-2EC68150C8B8}">
      <dgm:prSet phldrT="[Text]"/>
      <dgm:spPr/>
      <dgm:t>
        <a:bodyPr/>
        <a:lstStyle/>
        <a:p>
          <a:r>
            <a:rPr lang="id-ID" dirty="0" smtClean="0"/>
            <a:t>Skala 1-10</a:t>
          </a:r>
          <a:endParaRPr lang="id-ID" dirty="0"/>
        </a:p>
      </dgm:t>
    </dgm:pt>
    <dgm:pt modelId="{31159121-4652-4441-8523-44DAE9AB73D4}" type="parTrans" cxnId="{C1C0417A-55C1-4AF0-9B6F-CDD2D42C9897}">
      <dgm:prSet/>
      <dgm:spPr/>
      <dgm:t>
        <a:bodyPr/>
        <a:lstStyle/>
        <a:p>
          <a:endParaRPr lang="id-ID"/>
        </a:p>
      </dgm:t>
    </dgm:pt>
    <dgm:pt modelId="{9AB5C07E-C73C-47AC-8668-19C59D8CC428}" type="sibTrans" cxnId="{C1C0417A-55C1-4AF0-9B6F-CDD2D42C9897}">
      <dgm:prSet/>
      <dgm:spPr/>
      <dgm:t>
        <a:bodyPr/>
        <a:lstStyle/>
        <a:p>
          <a:endParaRPr lang="id-ID"/>
        </a:p>
      </dgm:t>
    </dgm:pt>
    <dgm:pt modelId="{8AB9CF95-E33A-486E-81D9-0AA6DC720A7E}">
      <dgm:prSet phldrT="[Text]"/>
      <dgm:spPr/>
      <dgm:t>
        <a:bodyPr/>
        <a:lstStyle/>
        <a:p>
          <a:r>
            <a:rPr lang="id-ID" dirty="0" smtClean="0"/>
            <a:t>Skala 1-100</a:t>
          </a:r>
          <a:endParaRPr lang="id-ID" dirty="0"/>
        </a:p>
      </dgm:t>
    </dgm:pt>
    <dgm:pt modelId="{A0D37C78-3704-4B4D-ACD3-D1022A293CB7}" type="parTrans" cxnId="{BC8AF452-FCAC-481D-97AC-0A0352DBE98D}">
      <dgm:prSet/>
      <dgm:spPr/>
      <dgm:t>
        <a:bodyPr/>
        <a:lstStyle/>
        <a:p>
          <a:endParaRPr lang="id-ID"/>
        </a:p>
      </dgm:t>
    </dgm:pt>
    <dgm:pt modelId="{12047328-B2FE-4EF7-A16D-AA9BD55A3671}" type="sibTrans" cxnId="{BC8AF452-FCAC-481D-97AC-0A0352DBE98D}">
      <dgm:prSet/>
      <dgm:spPr/>
      <dgm:t>
        <a:bodyPr/>
        <a:lstStyle/>
        <a:p>
          <a:endParaRPr lang="id-ID"/>
        </a:p>
      </dgm:t>
    </dgm:pt>
    <dgm:pt modelId="{C7554496-3612-4E18-8F60-08431B456498}">
      <dgm:prSet phldrT="[Text]"/>
      <dgm:spPr/>
      <dgm:t>
        <a:bodyPr/>
        <a:lstStyle/>
        <a:p>
          <a:r>
            <a:rPr lang="id-ID" dirty="0" smtClean="0"/>
            <a:t>SkalaHuruf</a:t>
          </a:r>
          <a:endParaRPr lang="id-ID" dirty="0"/>
        </a:p>
      </dgm:t>
    </dgm:pt>
    <dgm:pt modelId="{DCF7141B-5AE9-440E-BDC6-901A4D2A6285}" type="parTrans" cxnId="{AF099752-E031-4A8A-B0D4-914549E129C5}">
      <dgm:prSet/>
      <dgm:spPr/>
      <dgm:t>
        <a:bodyPr/>
        <a:lstStyle/>
        <a:p>
          <a:endParaRPr lang="id-ID"/>
        </a:p>
      </dgm:t>
    </dgm:pt>
    <dgm:pt modelId="{D7D41218-2623-4B08-B93A-9881C0010F52}" type="sibTrans" cxnId="{AF099752-E031-4A8A-B0D4-914549E129C5}">
      <dgm:prSet/>
      <dgm:spPr/>
      <dgm:t>
        <a:bodyPr/>
        <a:lstStyle/>
        <a:p>
          <a:endParaRPr lang="id-ID"/>
        </a:p>
      </dgm:t>
    </dgm:pt>
    <dgm:pt modelId="{0205BE74-BBB9-4D46-BA1A-FF852D4FC061}" type="pres">
      <dgm:prSet presAssocID="{6E08B727-8E39-4F27-BE34-8083D25453A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BD0BE2-E2B0-44E5-8DAF-56B3B8172D79}" type="pres">
      <dgm:prSet presAssocID="{9603D9CC-7D0F-494C-AE81-4BCE37ADCD80}" presName="centerShape" presStyleLbl="node0" presStyleIdx="0" presStyleCnt="1"/>
      <dgm:spPr/>
      <dgm:t>
        <a:bodyPr/>
        <a:lstStyle/>
        <a:p>
          <a:endParaRPr lang="en-US"/>
        </a:p>
      </dgm:t>
    </dgm:pt>
    <dgm:pt modelId="{E257C053-97F7-44B5-8929-9106911FBD86}" type="pres">
      <dgm:prSet presAssocID="{E212A7F1-3491-422F-BE12-11CAEB73E24D}" presName="parTrans" presStyleLbl="sibTrans2D1" presStyleIdx="0" presStyleCnt="4"/>
      <dgm:spPr/>
      <dgm:t>
        <a:bodyPr/>
        <a:lstStyle/>
        <a:p>
          <a:endParaRPr lang="en-US"/>
        </a:p>
      </dgm:t>
    </dgm:pt>
    <dgm:pt modelId="{300E4F0F-B73C-408E-806C-F418EE401FE8}" type="pres">
      <dgm:prSet presAssocID="{E212A7F1-3491-422F-BE12-11CAEB73E24D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0EA5D281-56F6-4DDF-8608-6E1CB0607F71}" type="pres">
      <dgm:prSet presAssocID="{EB0AA290-9496-4CE9-9EEA-564E9E73ED2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AA29DC0-9C90-45E2-9B45-89CFD689B926}" type="pres">
      <dgm:prSet presAssocID="{31159121-4652-4441-8523-44DAE9AB73D4}" presName="parTrans" presStyleLbl="sibTrans2D1" presStyleIdx="1" presStyleCnt="4"/>
      <dgm:spPr/>
      <dgm:t>
        <a:bodyPr/>
        <a:lstStyle/>
        <a:p>
          <a:endParaRPr lang="en-US"/>
        </a:p>
      </dgm:t>
    </dgm:pt>
    <dgm:pt modelId="{6DD73E4A-CDCE-4768-9582-B3B550A2955D}" type="pres">
      <dgm:prSet presAssocID="{31159121-4652-4441-8523-44DAE9AB73D4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2A807393-2442-4600-BB6C-523CB09DAE6A}" type="pres">
      <dgm:prSet presAssocID="{0E01A02A-E2F4-4462-AF09-2EC68150C8B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12D521F-2C54-4CFF-8C75-320B4F375CFC}" type="pres">
      <dgm:prSet presAssocID="{A0D37C78-3704-4B4D-ACD3-D1022A293CB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42185D9B-5202-49BE-A586-D70A8EB46B4C}" type="pres">
      <dgm:prSet presAssocID="{A0D37C78-3704-4B4D-ACD3-D1022A293CB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665C2D42-7521-4741-BB88-7F214A0D6ACA}" type="pres">
      <dgm:prSet presAssocID="{8AB9CF95-E33A-486E-81D9-0AA6DC720A7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660B9-3CCA-4225-9DD6-C165ED784545}" type="pres">
      <dgm:prSet presAssocID="{DCF7141B-5AE9-440E-BDC6-901A4D2A6285}" presName="parTrans" presStyleLbl="sibTrans2D1" presStyleIdx="3" presStyleCnt="4"/>
      <dgm:spPr/>
      <dgm:t>
        <a:bodyPr/>
        <a:lstStyle/>
        <a:p>
          <a:endParaRPr lang="en-US"/>
        </a:p>
      </dgm:t>
    </dgm:pt>
    <dgm:pt modelId="{DABA9BAD-348F-4337-A154-B45477C27213}" type="pres">
      <dgm:prSet presAssocID="{DCF7141B-5AE9-440E-BDC6-901A4D2A628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4A5B8439-04CA-4772-9599-34C939B45ED7}" type="pres">
      <dgm:prSet presAssocID="{C7554496-3612-4E18-8F60-08431B45649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F099752-E031-4A8A-B0D4-914549E129C5}" srcId="{9603D9CC-7D0F-494C-AE81-4BCE37ADCD80}" destId="{C7554496-3612-4E18-8F60-08431B456498}" srcOrd="3" destOrd="0" parTransId="{DCF7141B-5AE9-440E-BDC6-901A4D2A6285}" sibTransId="{D7D41218-2623-4B08-B93A-9881C0010F52}"/>
    <dgm:cxn modelId="{204447BA-D224-4551-ABE3-D77C9C8CFA24}" type="presOf" srcId="{0E01A02A-E2F4-4462-AF09-2EC68150C8B8}" destId="{2A807393-2442-4600-BB6C-523CB09DAE6A}" srcOrd="0" destOrd="0" presId="urn:microsoft.com/office/officeart/2005/8/layout/radial5"/>
    <dgm:cxn modelId="{EEA871CD-4E6E-4B39-8CFF-DD8B7BB4B5BC}" type="presOf" srcId="{8AB9CF95-E33A-486E-81D9-0AA6DC720A7E}" destId="{665C2D42-7521-4741-BB88-7F214A0D6ACA}" srcOrd="0" destOrd="0" presId="urn:microsoft.com/office/officeart/2005/8/layout/radial5"/>
    <dgm:cxn modelId="{0C9983B7-8182-456F-A414-EE75F5F75BCB}" type="presOf" srcId="{A0D37C78-3704-4B4D-ACD3-D1022A293CB7}" destId="{42185D9B-5202-49BE-A586-D70A8EB46B4C}" srcOrd="1" destOrd="0" presId="urn:microsoft.com/office/officeart/2005/8/layout/radial5"/>
    <dgm:cxn modelId="{B15356ED-7563-46CB-A238-F7B60D622F3B}" type="presOf" srcId="{DCF7141B-5AE9-440E-BDC6-901A4D2A6285}" destId="{899660B9-3CCA-4225-9DD6-C165ED784545}" srcOrd="0" destOrd="0" presId="urn:microsoft.com/office/officeart/2005/8/layout/radial5"/>
    <dgm:cxn modelId="{B07E75EB-1E67-45DB-9944-0E077732F07F}" type="presOf" srcId="{31159121-4652-4441-8523-44DAE9AB73D4}" destId="{6DD73E4A-CDCE-4768-9582-B3B550A2955D}" srcOrd="1" destOrd="0" presId="urn:microsoft.com/office/officeart/2005/8/layout/radial5"/>
    <dgm:cxn modelId="{AD9896BA-26DE-4ACA-8753-4CED07A74150}" type="presOf" srcId="{31159121-4652-4441-8523-44DAE9AB73D4}" destId="{BAA29DC0-9C90-45E2-9B45-89CFD689B926}" srcOrd="0" destOrd="0" presId="urn:microsoft.com/office/officeart/2005/8/layout/radial5"/>
    <dgm:cxn modelId="{3E95FC60-4DDD-4203-BBE3-674DB7E78876}" type="presOf" srcId="{C7554496-3612-4E18-8F60-08431B456498}" destId="{4A5B8439-04CA-4772-9599-34C939B45ED7}" srcOrd="0" destOrd="0" presId="urn:microsoft.com/office/officeart/2005/8/layout/radial5"/>
    <dgm:cxn modelId="{C1C0417A-55C1-4AF0-9B6F-CDD2D42C9897}" srcId="{9603D9CC-7D0F-494C-AE81-4BCE37ADCD80}" destId="{0E01A02A-E2F4-4462-AF09-2EC68150C8B8}" srcOrd="1" destOrd="0" parTransId="{31159121-4652-4441-8523-44DAE9AB73D4}" sibTransId="{9AB5C07E-C73C-47AC-8668-19C59D8CC428}"/>
    <dgm:cxn modelId="{2D4EE07B-FE81-4364-8537-E1760CC6AFA8}" srcId="{9603D9CC-7D0F-494C-AE81-4BCE37ADCD80}" destId="{EB0AA290-9496-4CE9-9EEA-564E9E73ED2D}" srcOrd="0" destOrd="0" parTransId="{E212A7F1-3491-422F-BE12-11CAEB73E24D}" sibTransId="{585FB03D-5E58-4DA6-A584-7881EFD79AB4}"/>
    <dgm:cxn modelId="{BC8AF452-FCAC-481D-97AC-0A0352DBE98D}" srcId="{9603D9CC-7D0F-494C-AE81-4BCE37ADCD80}" destId="{8AB9CF95-E33A-486E-81D9-0AA6DC720A7E}" srcOrd="2" destOrd="0" parTransId="{A0D37C78-3704-4B4D-ACD3-D1022A293CB7}" sibTransId="{12047328-B2FE-4EF7-A16D-AA9BD55A3671}"/>
    <dgm:cxn modelId="{459B384B-E20D-499C-8A83-D9F203B0DFAB}" type="presOf" srcId="{E212A7F1-3491-422F-BE12-11CAEB73E24D}" destId="{E257C053-97F7-44B5-8929-9106911FBD86}" srcOrd="0" destOrd="0" presId="urn:microsoft.com/office/officeart/2005/8/layout/radial5"/>
    <dgm:cxn modelId="{20F6A66A-8E7B-45D5-A966-19F7B940E7EF}" type="presOf" srcId="{EB0AA290-9496-4CE9-9EEA-564E9E73ED2D}" destId="{0EA5D281-56F6-4DDF-8608-6E1CB0607F71}" srcOrd="0" destOrd="0" presId="urn:microsoft.com/office/officeart/2005/8/layout/radial5"/>
    <dgm:cxn modelId="{2267033F-2016-46C2-85CC-86CE0C823E5C}" type="presOf" srcId="{6E08B727-8E39-4F27-BE34-8083D25453A2}" destId="{0205BE74-BBB9-4D46-BA1A-FF852D4FC061}" srcOrd="0" destOrd="0" presId="urn:microsoft.com/office/officeart/2005/8/layout/radial5"/>
    <dgm:cxn modelId="{7C25AF66-AB0B-4557-8ECD-0B11F2541BBF}" srcId="{6E08B727-8E39-4F27-BE34-8083D25453A2}" destId="{9603D9CC-7D0F-494C-AE81-4BCE37ADCD80}" srcOrd="0" destOrd="0" parTransId="{5501B7E3-A088-4C45-896E-C9C7D0973DA4}" sibTransId="{87849C60-1BD9-414F-8872-7A1EFA8BDD3E}"/>
    <dgm:cxn modelId="{03FF6888-B956-45F2-86EA-7AD53651F121}" type="presOf" srcId="{E212A7F1-3491-422F-BE12-11CAEB73E24D}" destId="{300E4F0F-B73C-408E-806C-F418EE401FE8}" srcOrd="1" destOrd="0" presId="urn:microsoft.com/office/officeart/2005/8/layout/radial5"/>
    <dgm:cxn modelId="{BEF8DF67-FD74-4899-AD67-2E3A83548453}" type="presOf" srcId="{DCF7141B-5AE9-440E-BDC6-901A4D2A6285}" destId="{DABA9BAD-348F-4337-A154-B45477C27213}" srcOrd="1" destOrd="0" presId="urn:microsoft.com/office/officeart/2005/8/layout/radial5"/>
    <dgm:cxn modelId="{BA67891E-1C13-4A2C-A1DB-0A4DC21D37F2}" type="presOf" srcId="{A0D37C78-3704-4B4D-ACD3-D1022A293CB7}" destId="{B12D521F-2C54-4CFF-8C75-320B4F375CFC}" srcOrd="0" destOrd="0" presId="urn:microsoft.com/office/officeart/2005/8/layout/radial5"/>
    <dgm:cxn modelId="{9BEBDA2F-B788-4A9D-ABEE-054F76BC2174}" type="presOf" srcId="{9603D9CC-7D0F-494C-AE81-4BCE37ADCD80}" destId="{13BD0BE2-E2B0-44E5-8DAF-56B3B8172D79}" srcOrd="0" destOrd="0" presId="urn:microsoft.com/office/officeart/2005/8/layout/radial5"/>
    <dgm:cxn modelId="{E12ABD14-E6ED-4769-910D-89341515DF71}" type="presParOf" srcId="{0205BE74-BBB9-4D46-BA1A-FF852D4FC061}" destId="{13BD0BE2-E2B0-44E5-8DAF-56B3B8172D79}" srcOrd="0" destOrd="0" presId="urn:microsoft.com/office/officeart/2005/8/layout/radial5"/>
    <dgm:cxn modelId="{665A8100-2F8D-4D46-93D2-C2B76A629573}" type="presParOf" srcId="{0205BE74-BBB9-4D46-BA1A-FF852D4FC061}" destId="{E257C053-97F7-44B5-8929-9106911FBD86}" srcOrd="1" destOrd="0" presId="urn:microsoft.com/office/officeart/2005/8/layout/radial5"/>
    <dgm:cxn modelId="{BF863359-56C3-4C76-B521-6C8F023D7CAE}" type="presParOf" srcId="{E257C053-97F7-44B5-8929-9106911FBD86}" destId="{300E4F0F-B73C-408E-806C-F418EE401FE8}" srcOrd="0" destOrd="0" presId="urn:microsoft.com/office/officeart/2005/8/layout/radial5"/>
    <dgm:cxn modelId="{A91F3D0C-A49F-4611-9034-205CB799F619}" type="presParOf" srcId="{0205BE74-BBB9-4D46-BA1A-FF852D4FC061}" destId="{0EA5D281-56F6-4DDF-8608-6E1CB0607F71}" srcOrd="2" destOrd="0" presId="urn:microsoft.com/office/officeart/2005/8/layout/radial5"/>
    <dgm:cxn modelId="{10306A68-91E6-4CA1-B8CA-867387EF6D40}" type="presParOf" srcId="{0205BE74-BBB9-4D46-BA1A-FF852D4FC061}" destId="{BAA29DC0-9C90-45E2-9B45-89CFD689B926}" srcOrd="3" destOrd="0" presId="urn:microsoft.com/office/officeart/2005/8/layout/radial5"/>
    <dgm:cxn modelId="{43BE2A7E-133C-44D2-A08D-4001E9CD8631}" type="presParOf" srcId="{BAA29DC0-9C90-45E2-9B45-89CFD689B926}" destId="{6DD73E4A-CDCE-4768-9582-B3B550A2955D}" srcOrd="0" destOrd="0" presId="urn:microsoft.com/office/officeart/2005/8/layout/radial5"/>
    <dgm:cxn modelId="{CE40A092-C36F-4E12-98B6-2EFB47881B61}" type="presParOf" srcId="{0205BE74-BBB9-4D46-BA1A-FF852D4FC061}" destId="{2A807393-2442-4600-BB6C-523CB09DAE6A}" srcOrd="4" destOrd="0" presId="urn:microsoft.com/office/officeart/2005/8/layout/radial5"/>
    <dgm:cxn modelId="{639F979A-BFD4-41BD-9AC6-2CED6D703DF4}" type="presParOf" srcId="{0205BE74-BBB9-4D46-BA1A-FF852D4FC061}" destId="{B12D521F-2C54-4CFF-8C75-320B4F375CFC}" srcOrd="5" destOrd="0" presId="urn:microsoft.com/office/officeart/2005/8/layout/radial5"/>
    <dgm:cxn modelId="{8D43A86D-ACF8-4861-BCD7-56557CC9BD26}" type="presParOf" srcId="{B12D521F-2C54-4CFF-8C75-320B4F375CFC}" destId="{42185D9B-5202-49BE-A586-D70A8EB46B4C}" srcOrd="0" destOrd="0" presId="urn:microsoft.com/office/officeart/2005/8/layout/radial5"/>
    <dgm:cxn modelId="{A0E759CE-742A-4FE4-A8B6-0045BA3FC79E}" type="presParOf" srcId="{0205BE74-BBB9-4D46-BA1A-FF852D4FC061}" destId="{665C2D42-7521-4741-BB88-7F214A0D6ACA}" srcOrd="6" destOrd="0" presId="urn:microsoft.com/office/officeart/2005/8/layout/radial5"/>
    <dgm:cxn modelId="{8461982D-A9A8-4957-B44D-12758C4CA01C}" type="presParOf" srcId="{0205BE74-BBB9-4D46-BA1A-FF852D4FC061}" destId="{899660B9-3CCA-4225-9DD6-C165ED784545}" srcOrd="7" destOrd="0" presId="urn:microsoft.com/office/officeart/2005/8/layout/radial5"/>
    <dgm:cxn modelId="{E9936F64-5338-475E-81DB-F13A6ECE118C}" type="presParOf" srcId="{899660B9-3CCA-4225-9DD6-C165ED784545}" destId="{DABA9BAD-348F-4337-A154-B45477C27213}" srcOrd="0" destOrd="0" presId="urn:microsoft.com/office/officeart/2005/8/layout/radial5"/>
    <dgm:cxn modelId="{5D9A3324-3F9F-4C9B-83D8-62A172AE2916}" type="presParOf" srcId="{0205BE74-BBB9-4D46-BA1A-FF852D4FC061}" destId="{4A5B8439-04CA-4772-9599-34C939B45ED7}" srcOrd="8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1A2A7-2746-480E-A181-FC5395F0693D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D1A3145A-95EF-4868-81AF-F8167E829793}">
      <dgm:prSet phldrT="[Text]"/>
      <dgm:spPr/>
      <dgm:t>
        <a:bodyPr/>
        <a:lstStyle/>
        <a:p>
          <a:r>
            <a:rPr lang="id-ID" dirty="0" smtClean="0"/>
            <a:t>Standar Nilai</a:t>
          </a:r>
          <a:endParaRPr lang="id-ID" dirty="0"/>
        </a:p>
      </dgm:t>
    </dgm:pt>
    <dgm:pt modelId="{E31B8754-F60B-4E0F-AADC-35C9C4077942}" type="parTrans" cxnId="{163A4A7B-048A-4CCE-A710-4211E2364554}">
      <dgm:prSet/>
      <dgm:spPr/>
      <dgm:t>
        <a:bodyPr/>
        <a:lstStyle/>
        <a:p>
          <a:endParaRPr lang="id-ID"/>
        </a:p>
      </dgm:t>
    </dgm:pt>
    <dgm:pt modelId="{536F5901-C920-407C-A2DC-F681577C18B0}" type="sibTrans" cxnId="{163A4A7B-048A-4CCE-A710-4211E2364554}">
      <dgm:prSet/>
      <dgm:spPr/>
      <dgm:t>
        <a:bodyPr/>
        <a:lstStyle/>
        <a:p>
          <a:endParaRPr lang="id-ID"/>
        </a:p>
      </dgm:t>
    </dgm:pt>
    <dgm:pt modelId="{FE8577ED-EBAB-4F46-A871-D74165FAF480}">
      <dgm:prSet phldrT="[Text]"/>
      <dgm:spPr/>
      <dgm:t>
        <a:bodyPr/>
        <a:lstStyle/>
        <a:p>
          <a:r>
            <a:rPr lang="id-ID" dirty="0" smtClean="0"/>
            <a:t>Standar sepuluh</a:t>
          </a:r>
          <a:endParaRPr lang="id-ID" dirty="0"/>
        </a:p>
      </dgm:t>
    </dgm:pt>
    <dgm:pt modelId="{D47A26B9-4660-48D7-AD57-E44942479B34}" type="parTrans" cxnId="{368304A9-C34A-40F9-A35A-FAFAFDBDDA71}">
      <dgm:prSet/>
      <dgm:spPr/>
      <dgm:t>
        <a:bodyPr/>
        <a:lstStyle/>
        <a:p>
          <a:endParaRPr lang="id-ID"/>
        </a:p>
      </dgm:t>
    </dgm:pt>
    <dgm:pt modelId="{6A90BA6D-6620-41B6-8A09-8E5DA121CD13}" type="sibTrans" cxnId="{368304A9-C34A-40F9-A35A-FAFAFDBDDA71}">
      <dgm:prSet/>
      <dgm:spPr/>
      <dgm:t>
        <a:bodyPr/>
        <a:lstStyle/>
        <a:p>
          <a:endParaRPr lang="id-ID"/>
        </a:p>
      </dgm:t>
    </dgm:pt>
    <dgm:pt modelId="{BD71D72D-90C8-4BF2-AA7F-F0C8ACF43C1F}">
      <dgm:prSet phldrT="[Text]"/>
      <dgm:spPr/>
      <dgm:t>
        <a:bodyPr/>
        <a:lstStyle/>
        <a:p>
          <a:r>
            <a:rPr lang="id-ID" dirty="0" smtClean="0"/>
            <a:t>Standar sebelas</a:t>
          </a:r>
          <a:endParaRPr lang="id-ID" dirty="0"/>
        </a:p>
      </dgm:t>
    </dgm:pt>
    <dgm:pt modelId="{79F3C0F2-0E89-4DDF-8165-0E38D2FD3195}" type="parTrans" cxnId="{A2882FF1-47E8-457E-AC8C-7550377500D6}">
      <dgm:prSet/>
      <dgm:spPr/>
      <dgm:t>
        <a:bodyPr/>
        <a:lstStyle/>
        <a:p>
          <a:endParaRPr lang="id-ID"/>
        </a:p>
      </dgm:t>
    </dgm:pt>
    <dgm:pt modelId="{362FAD5B-A39C-45EA-8EA4-57022FE3C184}" type="sibTrans" cxnId="{A2882FF1-47E8-457E-AC8C-7550377500D6}">
      <dgm:prSet/>
      <dgm:spPr/>
      <dgm:t>
        <a:bodyPr/>
        <a:lstStyle/>
        <a:p>
          <a:endParaRPr lang="id-ID"/>
        </a:p>
      </dgm:t>
    </dgm:pt>
    <dgm:pt modelId="{8EBC3966-39DA-4993-9E4B-D7AAEF4A20C9}">
      <dgm:prSet phldrT="[Text]"/>
      <dgm:spPr/>
      <dgm:t>
        <a:bodyPr/>
        <a:lstStyle/>
        <a:p>
          <a:r>
            <a:rPr lang="id-ID" dirty="0" smtClean="0"/>
            <a:t>Standar enam</a:t>
          </a:r>
          <a:endParaRPr lang="id-ID" dirty="0"/>
        </a:p>
      </dgm:t>
    </dgm:pt>
    <dgm:pt modelId="{BBC5FC85-CD9C-43D7-9D86-9FBE75DAE1FD}" type="parTrans" cxnId="{A92F6A3C-1EBB-4B49-BE1D-3D539AB20959}">
      <dgm:prSet/>
      <dgm:spPr/>
      <dgm:t>
        <a:bodyPr/>
        <a:lstStyle/>
        <a:p>
          <a:endParaRPr lang="id-ID"/>
        </a:p>
      </dgm:t>
    </dgm:pt>
    <dgm:pt modelId="{FD1FF172-E9EC-4753-84BD-45DA031F1024}" type="sibTrans" cxnId="{A92F6A3C-1EBB-4B49-BE1D-3D539AB20959}">
      <dgm:prSet/>
      <dgm:spPr/>
      <dgm:t>
        <a:bodyPr/>
        <a:lstStyle/>
        <a:p>
          <a:endParaRPr lang="id-ID"/>
        </a:p>
      </dgm:t>
    </dgm:pt>
    <dgm:pt modelId="{01592143-D6AD-4329-A4F7-11DB59A516E9}">
      <dgm:prSet phldrT="[Text]"/>
      <dgm:spPr/>
      <dgm:t>
        <a:bodyPr/>
        <a:lstStyle/>
        <a:p>
          <a:r>
            <a:rPr lang="id-ID" dirty="0" smtClean="0"/>
            <a:t>Standar sembilan</a:t>
          </a:r>
          <a:endParaRPr lang="id-ID" dirty="0"/>
        </a:p>
      </dgm:t>
    </dgm:pt>
    <dgm:pt modelId="{7D7E9150-ACB3-4119-A747-864F72F47673}" type="parTrans" cxnId="{880B8216-9583-47E4-B3DC-A15D8CDB9EA8}">
      <dgm:prSet/>
      <dgm:spPr/>
      <dgm:t>
        <a:bodyPr/>
        <a:lstStyle/>
        <a:p>
          <a:endParaRPr lang="id-ID"/>
        </a:p>
      </dgm:t>
    </dgm:pt>
    <dgm:pt modelId="{57DF1EB6-B3BD-46D7-9C6F-536DC2BCF57A}" type="sibTrans" cxnId="{880B8216-9583-47E4-B3DC-A15D8CDB9EA8}">
      <dgm:prSet/>
      <dgm:spPr/>
      <dgm:t>
        <a:bodyPr/>
        <a:lstStyle/>
        <a:p>
          <a:endParaRPr lang="id-ID"/>
        </a:p>
      </dgm:t>
    </dgm:pt>
    <dgm:pt modelId="{06D44224-8DB2-40BA-B660-5D459B70EB86}" type="pres">
      <dgm:prSet presAssocID="{4751A2A7-2746-480E-A181-FC5395F0693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0601F3-D96A-409D-B08A-9584210DDD70}" type="pres">
      <dgm:prSet presAssocID="{D1A3145A-95EF-4868-81AF-F8167E829793}" presName="centerShape" presStyleLbl="node0" presStyleIdx="0" presStyleCnt="1"/>
      <dgm:spPr/>
      <dgm:t>
        <a:bodyPr/>
        <a:lstStyle/>
        <a:p>
          <a:endParaRPr lang="en-US"/>
        </a:p>
      </dgm:t>
    </dgm:pt>
    <dgm:pt modelId="{A16A4104-6ECE-4CAA-A8D9-4BFABAC21D11}" type="pres">
      <dgm:prSet presAssocID="{D47A26B9-4660-48D7-AD57-E44942479B34}" presName="parTrans" presStyleLbl="sibTrans2D1" presStyleIdx="0" presStyleCnt="4"/>
      <dgm:spPr/>
      <dgm:t>
        <a:bodyPr/>
        <a:lstStyle/>
        <a:p>
          <a:endParaRPr lang="en-US"/>
        </a:p>
      </dgm:t>
    </dgm:pt>
    <dgm:pt modelId="{1A53DEDE-7682-4D02-BF82-A50964204C56}" type="pres">
      <dgm:prSet presAssocID="{D47A26B9-4660-48D7-AD57-E44942479B34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E22B3817-674C-4E85-996C-5EA3311F568C}" type="pres">
      <dgm:prSet presAssocID="{FE8577ED-EBAB-4F46-A871-D74165FAF48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A562F-BE71-469A-80BE-8C9F20A1B521}" type="pres">
      <dgm:prSet presAssocID="{79F3C0F2-0E89-4DDF-8165-0E38D2FD3195}" presName="parTrans" presStyleLbl="sibTrans2D1" presStyleIdx="1" presStyleCnt="4"/>
      <dgm:spPr/>
      <dgm:t>
        <a:bodyPr/>
        <a:lstStyle/>
        <a:p>
          <a:endParaRPr lang="en-US"/>
        </a:p>
      </dgm:t>
    </dgm:pt>
    <dgm:pt modelId="{7A8685BB-B052-41E2-BC62-D3211F3C2348}" type="pres">
      <dgm:prSet presAssocID="{79F3C0F2-0E89-4DDF-8165-0E38D2FD3195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2EB23A8-5E7C-43B3-A471-A04E449B75D4}" type="pres">
      <dgm:prSet presAssocID="{BD71D72D-90C8-4BF2-AA7F-F0C8ACF43C1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BB333C9-9E0C-451B-89E6-632C5EFB2067}" type="pres">
      <dgm:prSet presAssocID="{BBC5FC85-CD9C-43D7-9D86-9FBE75DAE1FD}" presName="parTrans" presStyleLbl="sibTrans2D1" presStyleIdx="2" presStyleCnt="4"/>
      <dgm:spPr/>
      <dgm:t>
        <a:bodyPr/>
        <a:lstStyle/>
        <a:p>
          <a:endParaRPr lang="en-US"/>
        </a:p>
      </dgm:t>
    </dgm:pt>
    <dgm:pt modelId="{338CB63F-BAEE-4510-9E49-96144DAE5C6E}" type="pres">
      <dgm:prSet presAssocID="{BBC5FC85-CD9C-43D7-9D86-9FBE75DAE1FD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54723592-1624-4BDE-B117-766D30FECBE6}" type="pres">
      <dgm:prSet presAssocID="{8EBC3966-39DA-4993-9E4B-D7AAEF4A20C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B245BD-FBE8-4341-B08D-46B543D9933E}" type="pres">
      <dgm:prSet presAssocID="{7D7E9150-ACB3-4119-A747-864F72F47673}" presName="parTrans" presStyleLbl="sibTrans2D1" presStyleIdx="3" presStyleCnt="4"/>
      <dgm:spPr/>
      <dgm:t>
        <a:bodyPr/>
        <a:lstStyle/>
        <a:p>
          <a:endParaRPr lang="en-US"/>
        </a:p>
      </dgm:t>
    </dgm:pt>
    <dgm:pt modelId="{4D2FD71F-7A02-4B2F-B23E-EAB96494DD83}" type="pres">
      <dgm:prSet presAssocID="{7D7E9150-ACB3-4119-A747-864F72F47673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640522CD-8FBE-4140-BCE0-5713FD942FCA}" type="pres">
      <dgm:prSet presAssocID="{01592143-D6AD-4329-A4F7-11DB59A516E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63A4A7B-048A-4CCE-A710-4211E2364554}" srcId="{4751A2A7-2746-480E-A181-FC5395F0693D}" destId="{D1A3145A-95EF-4868-81AF-F8167E829793}" srcOrd="0" destOrd="0" parTransId="{E31B8754-F60B-4E0F-AADC-35C9C4077942}" sibTransId="{536F5901-C920-407C-A2DC-F681577C18B0}"/>
    <dgm:cxn modelId="{880B8216-9583-47E4-B3DC-A15D8CDB9EA8}" srcId="{D1A3145A-95EF-4868-81AF-F8167E829793}" destId="{01592143-D6AD-4329-A4F7-11DB59A516E9}" srcOrd="3" destOrd="0" parTransId="{7D7E9150-ACB3-4119-A747-864F72F47673}" sibTransId="{57DF1EB6-B3BD-46D7-9C6F-536DC2BCF57A}"/>
    <dgm:cxn modelId="{DCD1B2D5-E0FF-40E3-AB93-CA8050D6EDAD}" type="presOf" srcId="{BBC5FC85-CD9C-43D7-9D86-9FBE75DAE1FD}" destId="{338CB63F-BAEE-4510-9E49-96144DAE5C6E}" srcOrd="1" destOrd="0" presId="urn:microsoft.com/office/officeart/2005/8/layout/radial5"/>
    <dgm:cxn modelId="{79D9E926-4E7B-4759-AE01-5C50B5A536EE}" type="presOf" srcId="{79F3C0F2-0E89-4DDF-8165-0E38D2FD3195}" destId="{7A8685BB-B052-41E2-BC62-D3211F3C2348}" srcOrd="1" destOrd="0" presId="urn:microsoft.com/office/officeart/2005/8/layout/radial5"/>
    <dgm:cxn modelId="{A2882FF1-47E8-457E-AC8C-7550377500D6}" srcId="{D1A3145A-95EF-4868-81AF-F8167E829793}" destId="{BD71D72D-90C8-4BF2-AA7F-F0C8ACF43C1F}" srcOrd="1" destOrd="0" parTransId="{79F3C0F2-0E89-4DDF-8165-0E38D2FD3195}" sibTransId="{362FAD5B-A39C-45EA-8EA4-57022FE3C184}"/>
    <dgm:cxn modelId="{C557ACAE-E35E-400A-9565-484150F5CDDA}" type="presOf" srcId="{D47A26B9-4660-48D7-AD57-E44942479B34}" destId="{A16A4104-6ECE-4CAA-A8D9-4BFABAC21D11}" srcOrd="0" destOrd="0" presId="urn:microsoft.com/office/officeart/2005/8/layout/radial5"/>
    <dgm:cxn modelId="{6D2F7824-6144-4790-BDB0-2DC5D9CA3999}" type="presOf" srcId="{7D7E9150-ACB3-4119-A747-864F72F47673}" destId="{4D2FD71F-7A02-4B2F-B23E-EAB96494DD83}" srcOrd="1" destOrd="0" presId="urn:microsoft.com/office/officeart/2005/8/layout/radial5"/>
    <dgm:cxn modelId="{C63A5714-3FFC-4DA5-9055-86E0AB944EAD}" type="presOf" srcId="{BD71D72D-90C8-4BF2-AA7F-F0C8ACF43C1F}" destId="{02EB23A8-5E7C-43B3-A471-A04E449B75D4}" srcOrd="0" destOrd="0" presId="urn:microsoft.com/office/officeart/2005/8/layout/radial5"/>
    <dgm:cxn modelId="{835E3438-A24D-41E3-9814-6506B490BF89}" type="presOf" srcId="{FE8577ED-EBAB-4F46-A871-D74165FAF480}" destId="{E22B3817-674C-4E85-996C-5EA3311F568C}" srcOrd="0" destOrd="0" presId="urn:microsoft.com/office/officeart/2005/8/layout/radial5"/>
    <dgm:cxn modelId="{EA8E202A-0C09-4862-AED4-977A6FE9492F}" type="presOf" srcId="{8EBC3966-39DA-4993-9E4B-D7AAEF4A20C9}" destId="{54723592-1624-4BDE-B117-766D30FECBE6}" srcOrd="0" destOrd="0" presId="urn:microsoft.com/office/officeart/2005/8/layout/radial5"/>
    <dgm:cxn modelId="{A8723C0B-0AD8-4819-8409-0562CF4CD362}" type="presOf" srcId="{7D7E9150-ACB3-4119-A747-864F72F47673}" destId="{3DB245BD-FBE8-4341-B08D-46B543D9933E}" srcOrd="0" destOrd="0" presId="urn:microsoft.com/office/officeart/2005/8/layout/radial5"/>
    <dgm:cxn modelId="{368304A9-C34A-40F9-A35A-FAFAFDBDDA71}" srcId="{D1A3145A-95EF-4868-81AF-F8167E829793}" destId="{FE8577ED-EBAB-4F46-A871-D74165FAF480}" srcOrd="0" destOrd="0" parTransId="{D47A26B9-4660-48D7-AD57-E44942479B34}" sibTransId="{6A90BA6D-6620-41B6-8A09-8E5DA121CD13}"/>
    <dgm:cxn modelId="{BAC2EAC8-3F5C-455C-9A05-5BB8AEE3EAA5}" type="presOf" srcId="{BBC5FC85-CD9C-43D7-9D86-9FBE75DAE1FD}" destId="{6BB333C9-9E0C-451B-89E6-632C5EFB2067}" srcOrd="0" destOrd="0" presId="urn:microsoft.com/office/officeart/2005/8/layout/radial5"/>
    <dgm:cxn modelId="{5A090470-C6E9-4636-B59C-EC1FA393A7D8}" type="presOf" srcId="{D47A26B9-4660-48D7-AD57-E44942479B34}" destId="{1A53DEDE-7682-4D02-BF82-A50964204C56}" srcOrd="1" destOrd="0" presId="urn:microsoft.com/office/officeart/2005/8/layout/radial5"/>
    <dgm:cxn modelId="{5558102D-FE8E-44F3-85AF-E3C9382BA8A0}" type="presOf" srcId="{79F3C0F2-0E89-4DDF-8165-0E38D2FD3195}" destId="{D73A562F-BE71-469A-80BE-8C9F20A1B521}" srcOrd="0" destOrd="0" presId="urn:microsoft.com/office/officeart/2005/8/layout/radial5"/>
    <dgm:cxn modelId="{112720D8-EFCB-4ED9-8840-8676903BAC7F}" type="presOf" srcId="{D1A3145A-95EF-4868-81AF-F8167E829793}" destId="{410601F3-D96A-409D-B08A-9584210DDD70}" srcOrd="0" destOrd="0" presId="urn:microsoft.com/office/officeart/2005/8/layout/radial5"/>
    <dgm:cxn modelId="{275FB99D-F558-4C53-84AF-A4E471CA7C78}" type="presOf" srcId="{4751A2A7-2746-480E-A181-FC5395F0693D}" destId="{06D44224-8DB2-40BA-B660-5D459B70EB86}" srcOrd="0" destOrd="0" presId="urn:microsoft.com/office/officeart/2005/8/layout/radial5"/>
    <dgm:cxn modelId="{A92F6A3C-1EBB-4B49-BE1D-3D539AB20959}" srcId="{D1A3145A-95EF-4868-81AF-F8167E829793}" destId="{8EBC3966-39DA-4993-9E4B-D7AAEF4A20C9}" srcOrd="2" destOrd="0" parTransId="{BBC5FC85-CD9C-43D7-9D86-9FBE75DAE1FD}" sibTransId="{FD1FF172-E9EC-4753-84BD-45DA031F1024}"/>
    <dgm:cxn modelId="{96E67310-043F-4E48-87CC-F6FAE825422D}" type="presOf" srcId="{01592143-D6AD-4329-A4F7-11DB59A516E9}" destId="{640522CD-8FBE-4140-BCE0-5713FD942FCA}" srcOrd="0" destOrd="0" presId="urn:microsoft.com/office/officeart/2005/8/layout/radial5"/>
    <dgm:cxn modelId="{608B141E-0FE4-41B6-B3E1-6010470600F2}" type="presParOf" srcId="{06D44224-8DB2-40BA-B660-5D459B70EB86}" destId="{410601F3-D96A-409D-B08A-9584210DDD70}" srcOrd="0" destOrd="0" presId="urn:microsoft.com/office/officeart/2005/8/layout/radial5"/>
    <dgm:cxn modelId="{51A25BE9-C79C-4AA0-BD8B-DC9E1F1BC21D}" type="presParOf" srcId="{06D44224-8DB2-40BA-B660-5D459B70EB86}" destId="{A16A4104-6ECE-4CAA-A8D9-4BFABAC21D11}" srcOrd="1" destOrd="0" presId="urn:microsoft.com/office/officeart/2005/8/layout/radial5"/>
    <dgm:cxn modelId="{3E6D680B-2385-4054-8A84-64274CA2999F}" type="presParOf" srcId="{A16A4104-6ECE-4CAA-A8D9-4BFABAC21D11}" destId="{1A53DEDE-7682-4D02-BF82-A50964204C56}" srcOrd="0" destOrd="0" presId="urn:microsoft.com/office/officeart/2005/8/layout/radial5"/>
    <dgm:cxn modelId="{B216E1D1-660E-4E78-B295-44196DB8148E}" type="presParOf" srcId="{06D44224-8DB2-40BA-B660-5D459B70EB86}" destId="{E22B3817-674C-4E85-996C-5EA3311F568C}" srcOrd="2" destOrd="0" presId="urn:microsoft.com/office/officeart/2005/8/layout/radial5"/>
    <dgm:cxn modelId="{31B42FC0-A3BF-4886-916E-538CDF503E7D}" type="presParOf" srcId="{06D44224-8DB2-40BA-B660-5D459B70EB86}" destId="{D73A562F-BE71-469A-80BE-8C9F20A1B521}" srcOrd="3" destOrd="0" presId="urn:microsoft.com/office/officeart/2005/8/layout/radial5"/>
    <dgm:cxn modelId="{92220F8A-CBA6-491D-9FBB-1853ECDE9214}" type="presParOf" srcId="{D73A562F-BE71-469A-80BE-8C9F20A1B521}" destId="{7A8685BB-B052-41E2-BC62-D3211F3C2348}" srcOrd="0" destOrd="0" presId="urn:microsoft.com/office/officeart/2005/8/layout/radial5"/>
    <dgm:cxn modelId="{15EEFC73-9430-4729-9513-5834ABE243A8}" type="presParOf" srcId="{06D44224-8DB2-40BA-B660-5D459B70EB86}" destId="{02EB23A8-5E7C-43B3-A471-A04E449B75D4}" srcOrd="4" destOrd="0" presId="urn:microsoft.com/office/officeart/2005/8/layout/radial5"/>
    <dgm:cxn modelId="{FCD1D4BA-9F1F-4CC6-B912-FD0188E38EA8}" type="presParOf" srcId="{06D44224-8DB2-40BA-B660-5D459B70EB86}" destId="{6BB333C9-9E0C-451B-89E6-632C5EFB2067}" srcOrd="5" destOrd="0" presId="urn:microsoft.com/office/officeart/2005/8/layout/radial5"/>
    <dgm:cxn modelId="{AFEA103C-B7DD-4082-B840-AA90394DD999}" type="presParOf" srcId="{6BB333C9-9E0C-451B-89E6-632C5EFB2067}" destId="{338CB63F-BAEE-4510-9E49-96144DAE5C6E}" srcOrd="0" destOrd="0" presId="urn:microsoft.com/office/officeart/2005/8/layout/radial5"/>
    <dgm:cxn modelId="{7015485F-266A-4EC5-B1F8-05B841E26C70}" type="presParOf" srcId="{06D44224-8DB2-40BA-B660-5D459B70EB86}" destId="{54723592-1624-4BDE-B117-766D30FECBE6}" srcOrd="6" destOrd="0" presId="urn:microsoft.com/office/officeart/2005/8/layout/radial5"/>
    <dgm:cxn modelId="{5C26FA7F-857E-49D5-98A3-C4AE2D6962F1}" type="presParOf" srcId="{06D44224-8DB2-40BA-B660-5D459B70EB86}" destId="{3DB245BD-FBE8-4341-B08D-46B543D9933E}" srcOrd="7" destOrd="0" presId="urn:microsoft.com/office/officeart/2005/8/layout/radial5"/>
    <dgm:cxn modelId="{514E2A3D-E4D0-42B2-81F0-7B98D1951313}" type="presParOf" srcId="{3DB245BD-FBE8-4341-B08D-46B543D9933E}" destId="{4D2FD71F-7A02-4B2F-B23E-EAB96494DD83}" srcOrd="0" destOrd="0" presId="urn:microsoft.com/office/officeart/2005/8/layout/radial5"/>
    <dgm:cxn modelId="{68EC5575-79B2-4D8C-98E5-65376FC78710}" type="presParOf" srcId="{06D44224-8DB2-40BA-B660-5D459B70EB86}" destId="{640522CD-8FBE-4140-BCE0-5713FD942FCA}" srcOrd="8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BD0BE2-E2B0-44E5-8DAF-56B3B8172D79}">
      <dsp:nvSpPr>
        <dsp:cNvPr id="0" name=""/>
        <dsp:cNvSpPr/>
      </dsp:nvSpPr>
      <dsp:spPr>
        <a:xfrm>
          <a:off x="3670101" y="2527101"/>
          <a:ext cx="1803796" cy="18037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100" kern="1200" dirty="0" smtClean="0"/>
            <a:t>Sklaa penilaian</a:t>
          </a:r>
          <a:endParaRPr lang="id-ID" sz="2100" kern="1200" dirty="0"/>
        </a:p>
      </dsp:txBody>
      <dsp:txXfrm>
        <a:off x="3670101" y="2527101"/>
        <a:ext cx="1803796" cy="1803796"/>
      </dsp:txXfrm>
    </dsp:sp>
    <dsp:sp modelId="{E257C053-97F7-44B5-8929-9106911FBD86}">
      <dsp:nvSpPr>
        <dsp:cNvPr id="0" name=""/>
        <dsp:cNvSpPr/>
      </dsp:nvSpPr>
      <dsp:spPr>
        <a:xfrm rot="16200000">
          <a:off x="4381131" y="1871130"/>
          <a:ext cx="381737" cy="6132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 rot="16200000">
        <a:off x="4381131" y="1871130"/>
        <a:ext cx="381737" cy="613290"/>
      </dsp:txXfrm>
    </dsp:sp>
    <dsp:sp modelId="{0EA5D281-56F6-4DDF-8608-6E1CB0607F71}">
      <dsp:nvSpPr>
        <dsp:cNvPr id="0" name=""/>
        <dsp:cNvSpPr/>
      </dsp:nvSpPr>
      <dsp:spPr>
        <a:xfrm>
          <a:off x="3670101" y="3044"/>
          <a:ext cx="1803796" cy="180379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Skala bebas</a:t>
          </a:r>
        </a:p>
      </dsp:txBody>
      <dsp:txXfrm>
        <a:off x="3670101" y="3044"/>
        <a:ext cx="1803796" cy="1803796"/>
      </dsp:txXfrm>
    </dsp:sp>
    <dsp:sp modelId="{BAA29DC0-9C90-45E2-9B45-89CFD689B926}">
      <dsp:nvSpPr>
        <dsp:cNvPr id="0" name=""/>
        <dsp:cNvSpPr/>
      </dsp:nvSpPr>
      <dsp:spPr>
        <a:xfrm>
          <a:off x="5632355" y="3122354"/>
          <a:ext cx="381737" cy="6132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15000"/>
                <a:satMod val="180000"/>
              </a:schemeClr>
            </a:gs>
            <a:gs pos="50000">
              <a:schemeClr val="accent2">
                <a:hueOff val="-6721063"/>
                <a:satOff val="2923"/>
                <a:lumOff val="850"/>
                <a:alphaOff val="0"/>
                <a:shade val="45000"/>
                <a:satMod val="170000"/>
              </a:schemeClr>
            </a:gs>
            <a:gs pos="70000">
              <a:schemeClr val="accent2">
                <a:hueOff val="-6721063"/>
                <a:satOff val="2923"/>
                <a:lumOff val="8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>
        <a:off x="5632355" y="3122354"/>
        <a:ext cx="381737" cy="613290"/>
      </dsp:txXfrm>
    </dsp:sp>
    <dsp:sp modelId="{2A807393-2442-4600-BB6C-523CB09DAE6A}">
      <dsp:nvSpPr>
        <dsp:cNvPr id="0" name=""/>
        <dsp:cNvSpPr/>
      </dsp:nvSpPr>
      <dsp:spPr>
        <a:xfrm>
          <a:off x="6194158" y="2527101"/>
          <a:ext cx="1803796" cy="1803796"/>
        </a:xfrm>
        <a:prstGeom prst="ellipse">
          <a:avLst/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15000"/>
                <a:satMod val="180000"/>
              </a:schemeClr>
            </a:gs>
            <a:gs pos="50000">
              <a:schemeClr val="accent2">
                <a:hueOff val="-6721063"/>
                <a:satOff val="2923"/>
                <a:lumOff val="850"/>
                <a:alphaOff val="0"/>
                <a:shade val="45000"/>
                <a:satMod val="170000"/>
              </a:schemeClr>
            </a:gs>
            <a:gs pos="70000">
              <a:schemeClr val="accent2">
                <a:hueOff val="-6721063"/>
                <a:satOff val="2923"/>
                <a:lumOff val="8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Skala 1-10</a:t>
          </a:r>
          <a:endParaRPr lang="id-ID" sz="1900" kern="1200" dirty="0"/>
        </a:p>
      </dsp:txBody>
      <dsp:txXfrm>
        <a:off x="6194158" y="2527101"/>
        <a:ext cx="1803796" cy="1803796"/>
      </dsp:txXfrm>
    </dsp:sp>
    <dsp:sp modelId="{B12D521F-2C54-4CFF-8C75-320B4F375CFC}">
      <dsp:nvSpPr>
        <dsp:cNvPr id="0" name=""/>
        <dsp:cNvSpPr/>
      </dsp:nvSpPr>
      <dsp:spPr>
        <a:xfrm rot="5400000">
          <a:off x="4381131" y="4373579"/>
          <a:ext cx="381737" cy="6132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15000"/>
                <a:satMod val="180000"/>
              </a:schemeClr>
            </a:gs>
            <a:gs pos="50000">
              <a:schemeClr val="accent2">
                <a:hueOff val="-13442126"/>
                <a:satOff val="5846"/>
                <a:lumOff val="1700"/>
                <a:alphaOff val="0"/>
                <a:shade val="45000"/>
                <a:satMod val="170000"/>
              </a:schemeClr>
            </a:gs>
            <a:gs pos="70000">
              <a:schemeClr val="accent2">
                <a:hueOff val="-13442126"/>
                <a:satOff val="5846"/>
                <a:lumOff val="17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 rot="5400000">
        <a:off x="4381131" y="4373579"/>
        <a:ext cx="381737" cy="613290"/>
      </dsp:txXfrm>
    </dsp:sp>
    <dsp:sp modelId="{665C2D42-7521-4741-BB88-7F214A0D6ACA}">
      <dsp:nvSpPr>
        <dsp:cNvPr id="0" name=""/>
        <dsp:cNvSpPr/>
      </dsp:nvSpPr>
      <dsp:spPr>
        <a:xfrm>
          <a:off x="3670101" y="5051158"/>
          <a:ext cx="1803796" cy="1803796"/>
        </a:xfrm>
        <a:prstGeom prst="ellipse">
          <a:avLst/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15000"/>
                <a:satMod val="180000"/>
              </a:schemeClr>
            </a:gs>
            <a:gs pos="50000">
              <a:schemeClr val="accent2">
                <a:hueOff val="-13442126"/>
                <a:satOff val="5846"/>
                <a:lumOff val="1700"/>
                <a:alphaOff val="0"/>
                <a:shade val="45000"/>
                <a:satMod val="170000"/>
              </a:schemeClr>
            </a:gs>
            <a:gs pos="70000">
              <a:schemeClr val="accent2">
                <a:hueOff val="-13442126"/>
                <a:satOff val="5846"/>
                <a:lumOff val="17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Skala 1-100</a:t>
          </a:r>
          <a:endParaRPr lang="id-ID" sz="1900" kern="1200" dirty="0"/>
        </a:p>
      </dsp:txBody>
      <dsp:txXfrm>
        <a:off x="3670101" y="5051158"/>
        <a:ext cx="1803796" cy="1803796"/>
      </dsp:txXfrm>
    </dsp:sp>
    <dsp:sp modelId="{899660B9-3CCA-4225-9DD6-C165ED784545}">
      <dsp:nvSpPr>
        <dsp:cNvPr id="0" name=""/>
        <dsp:cNvSpPr/>
      </dsp:nvSpPr>
      <dsp:spPr>
        <a:xfrm rot="10800000">
          <a:off x="3129906" y="3122354"/>
          <a:ext cx="381737" cy="61329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 rot="10800000">
        <a:off x="3129906" y="3122354"/>
        <a:ext cx="381737" cy="613290"/>
      </dsp:txXfrm>
    </dsp:sp>
    <dsp:sp modelId="{4A5B8439-04CA-4772-9599-34C939B45ED7}">
      <dsp:nvSpPr>
        <dsp:cNvPr id="0" name=""/>
        <dsp:cNvSpPr/>
      </dsp:nvSpPr>
      <dsp:spPr>
        <a:xfrm>
          <a:off x="1146044" y="2527101"/>
          <a:ext cx="1803796" cy="1803796"/>
        </a:xfrm>
        <a:prstGeom prst="ellipse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SkalaHuruf</a:t>
          </a:r>
          <a:endParaRPr lang="id-ID" sz="1900" kern="1200" dirty="0"/>
        </a:p>
      </dsp:txBody>
      <dsp:txXfrm>
        <a:off x="1146044" y="2527101"/>
        <a:ext cx="1803796" cy="180379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0601F3-D96A-409D-B08A-9584210DDD70}">
      <dsp:nvSpPr>
        <dsp:cNvPr id="0" name=""/>
        <dsp:cNvSpPr/>
      </dsp:nvSpPr>
      <dsp:spPr>
        <a:xfrm>
          <a:off x="3385644" y="2336356"/>
          <a:ext cx="1663990" cy="16639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Standar Nilai</a:t>
          </a:r>
          <a:endParaRPr lang="id-ID" sz="2300" kern="1200" dirty="0"/>
        </a:p>
      </dsp:txBody>
      <dsp:txXfrm>
        <a:off x="3385644" y="2336356"/>
        <a:ext cx="1663990" cy="1663990"/>
      </dsp:txXfrm>
    </dsp:sp>
    <dsp:sp modelId="{A16A4104-6ECE-4CAA-A8D9-4BFABAC21D11}">
      <dsp:nvSpPr>
        <dsp:cNvPr id="0" name=""/>
        <dsp:cNvSpPr/>
      </dsp:nvSpPr>
      <dsp:spPr>
        <a:xfrm rot="16200000">
          <a:off x="4040500" y="1729279"/>
          <a:ext cx="354278" cy="5657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800" kern="1200"/>
        </a:p>
      </dsp:txBody>
      <dsp:txXfrm rot="16200000">
        <a:off x="4040500" y="1729279"/>
        <a:ext cx="354278" cy="565756"/>
      </dsp:txXfrm>
    </dsp:sp>
    <dsp:sp modelId="{E22B3817-674C-4E85-996C-5EA3311F568C}">
      <dsp:nvSpPr>
        <dsp:cNvPr id="0" name=""/>
        <dsp:cNvSpPr/>
      </dsp:nvSpPr>
      <dsp:spPr>
        <a:xfrm>
          <a:off x="3385644" y="3915"/>
          <a:ext cx="1663990" cy="16639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Standar sepuluh</a:t>
          </a:r>
          <a:endParaRPr lang="id-ID" sz="2000" kern="1200" dirty="0"/>
        </a:p>
      </dsp:txBody>
      <dsp:txXfrm>
        <a:off x="3385644" y="3915"/>
        <a:ext cx="1663990" cy="1663990"/>
      </dsp:txXfrm>
    </dsp:sp>
    <dsp:sp modelId="{D73A562F-BE71-469A-80BE-8C9F20A1B521}">
      <dsp:nvSpPr>
        <dsp:cNvPr id="0" name=""/>
        <dsp:cNvSpPr/>
      </dsp:nvSpPr>
      <dsp:spPr>
        <a:xfrm>
          <a:off x="5196694" y="2885473"/>
          <a:ext cx="354278" cy="5657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6721063"/>
            <a:satOff val="2923"/>
            <a:lumOff val="8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800" kern="1200"/>
        </a:p>
      </dsp:txBody>
      <dsp:txXfrm>
        <a:off x="5196694" y="2885473"/>
        <a:ext cx="354278" cy="565756"/>
      </dsp:txXfrm>
    </dsp:sp>
    <dsp:sp modelId="{02EB23A8-5E7C-43B3-A471-A04E449B75D4}">
      <dsp:nvSpPr>
        <dsp:cNvPr id="0" name=""/>
        <dsp:cNvSpPr/>
      </dsp:nvSpPr>
      <dsp:spPr>
        <a:xfrm>
          <a:off x="5718086" y="2336356"/>
          <a:ext cx="1663990" cy="1663990"/>
        </a:xfrm>
        <a:prstGeom prst="ellipse">
          <a:avLst/>
        </a:prstGeom>
        <a:solidFill>
          <a:schemeClr val="accent2">
            <a:hueOff val="-6721063"/>
            <a:satOff val="2923"/>
            <a:lumOff val="8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Standar sebelas</a:t>
          </a:r>
          <a:endParaRPr lang="id-ID" sz="2000" kern="1200" dirty="0"/>
        </a:p>
      </dsp:txBody>
      <dsp:txXfrm>
        <a:off x="5718086" y="2336356"/>
        <a:ext cx="1663990" cy="1663990"/>
      </dsp:txXfrm>
    </dsp:sp>
    <dsp:sp modelId="{6BB333C9-9E0C-451B-89E6-632C5EFB2067}">
      <dsp:nvSpPr>
        <dsp:cNvPr id="0" name=""/>
        <dsp:cNvSpPr/>
      </dsp:nvSpPr>
      <dsp:spPr>
        <a:xfrm rot="5400000">
          <a:off x="4040500" y="4041667"/>
          <a:ext cx="354278" cy="5657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3442126"/>
            <a:satOff val="5846"/>
            <a:lumOff val="17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800" kern="1200"/>
        </a:p>
      </dsp:txBody>
      <dsp:txXfrm rot="5400000">
        <a:off x="4040500" y="4041667"/>
        <a:ext cx="354278" cy="565756"/>
      </dsp:txXfrm>
    </dsp:sp>
    <dsp:sp modelId="{54723592-1624-4BDE-B117-766D30FECBE6}">
      <dsp:nvSpPr>
        <dsp:cNvPr id="0" name=""/>
        <dsp:cNvSpPr/>
      </dsp:nvSpPr>
      <dsp:spPr>
        <a:xfrm>
          <a:off x="3385644" y="4668798"/>
          <a:ext cx="1663990" cy="1663990"/>
        </a:xfrm>
        <a:prstGeom prst="ellipse">
          <a:avLst/>
        </a:prstGeom>
        <a:solidFill>
          <a:schemeClr val="accent2">
            <a:hueOff val="-13442126"/>
            <a:satOff val="5846"/>
            <a:lumOff val="170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Standar enam</a:t>
          </a:r>
          <a:endParaRPr lang="id-ID" sz="2000" kern="1200" dirty="0"/>
        </a:p>
      </dsp:txBody>
      <dsp:txXfrm>
        <a:off x="3385644" y="4668798"/>
        <a:ext cx="1663990" cy="1663990"/>
      </dsp:txXfrm>
    </dsp:sp>
    <dsp:sp modelId="{3DB245BD-FBE8-4341-B08D-46B543D9933E}">
      <dsp:nvSpPr>
        <dsp:cNvPr id="0" name=""/>
        <dsp:cNvSpPr/>
      </dsp:nvSpPr>
      <dsp:spPr>
        <a:xfrm rot="10800000">
          <a:off x="2884306" y="2885473"/>
          <a:ext cx="354278" cy="5657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800" kern="1200"/>
        </a:p>
      </dsp:txBody>
      <dsp:txXfrm rot="10800000">
        <a:off x="2884306" y="2885473"/>
        <a:ext cx="354278" cy="565756"/>
      </dsp:txXfrm>
    </dsp:sp>
    <dsp:sp modelId="{640522CD-8FBE-4140-BCE0-5713FD942FCA}">
      <dsp:nvSpPr>
        <dsp:cNvPr id="0" name=""/>
        <dsp:cNvSpPr/>
      </dsp:nvSpPr>
      <dsp:spPr>
        <a:xfrm>
          <a:off x="1053203" y="2336356"/>
          <a:ext cx="1663990" cy="1663990"/>
        </a:xfrm>
        <a:prstGeom prst="ellipse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Standar sembilan</a:t>
          </a:r>
          <a:endParaRPr lang="id-ID" sz="2000" kern="1200" dirty="0"/>
        </a:p>
      </dsp:txBody>
      <dsp:txXfrm>
        <a:off x="1053203" y="2336356"/>
        <a:ext cx="1663990" cy="1663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0FC907-4381-4422-B91C-174912AD18B9}" type="datetimeFigureOut">
              <a:rPr lang="id-ID" smtClean="0"/>
              <a:pPr/>
              <a:t>06/11/2017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8158EE-FDB5-4986-A042-6BA5653C84A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Quiz%20Mengolah%20Nilai.pdf" TargetMode="External"/><Relationship Id="rId2" Type="http://schemas.openxmlformats.org/officeDocument/2006/relationships/hyperlink" Target="file:///E:\bu%20wening\materi%20ajar\11.%20Mengolah%20Nilai\Quiz%20Mengolah%20Nilai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/>
              <a:t>Mengolah Nilai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d-ID" dirty="0" smtClean="0"/>
              <a:t>Oleh:</a:t>
            </a:r>
          </a:p>
          <a:p>
            <a:pPr algn="ctr"/>
            <a:r>
              <a:rPr lang="id-ID" dirty="0" smtClean="0"/>
              <a:t>Dr. Wening Sahayu, M.Pd.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Standar enam</a:t>
                      </a:r>
                      <a:endParaRPr lang="id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Interpretasi</a:t>
                      </a:r>
                      <a:endParaRPr lang="id-ID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(5%)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Baik Sekali</a:t>
                      </a:r>
                      <a:endParaRPr lang="id-ID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(10%)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Baik</a:t>
                      </a:r>
                      <a:endParaRPr lang="id-ID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(20%)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Lebih dari cukup</a:t>
                      </a:r>
                      <a:endParaRPr lang="id-ID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(40%)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Cukup</a:t>
                      </a:r>
                      <a:endParaRPr lang="id-ID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(29%)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Kurang</a:t>
                      </a:r>
                      <a:endParaRPr lang="id-ID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(5%)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Kurang Sekali</a:t>
                      </a:r>
                      <a:endParaRPr lang="id-ID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Standar enam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cxnSp>
        <p:nvCxnSpPr>
          <p:cNvPr id="5" name="Straight Arrow Connector 4"/>
          <p:cNvCxnSpPr>
            <a:stCxn id="2" idx="1"/>
            <a:endCxn id="2" idx="3"/>
          </p:cNvCxnSpPr>
          <p:nvPr/>
        </p:nvCxnSpPr>
        <p:spPr>
          <a:xfrm>
            <a:off x="457200" y="3744310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285293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dirty="0" smtClean="0"/>
              <a:t>0  1  2  3  4  5  6  7  8  9  10</a:t>
            </a:r>
            <a:endParaRPr lang="id-ID" sz="4800" dirty="0"/>
          </a:p>
        </p:txBody>
      </p:sp>
      <p:sp>
        <p:nvSpPr>
          <p:cNvPr id="7" name="Rectangle 6"/>
          <p:cNvSpPr/>
          <p:nvPr/>
        </p:nvSpPr>
        <p:spPr>
          <a:xfrm>
            <a:off x="3779912" y="2708920"/>
            <a:ext cx="79208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>
            <a:off x="4175956" y="3789040"/>
            <a:ext cx="3600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03848" y="479715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dirty="0" smtClean="0"/>
              <a:t>Mean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Kerjakan soal  dalam              berikut </a:t>
            </a:r>
            <a:r>
              <a:rPr lang="id-ID" dirty="0" smtClean="0">
                <a:hlinkClick r:id="rId2" action="ppaction://hlinkfile"/>
              </a:rPr>
              <a:t>ini</a:t>
            </a:r>
            <a:r>
              <a:rPr lang="id-ID" dirty="0" smtClean="0"/>
              <a:t>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6" name="Right Arrow 5"/>
          <p:cNvSpPr/>
          <p:nvPr/>
        </p:nvSpPr>
        <p:spPr>
          <a:xfrm>
            <a:off x="899592" y="2969568"/>
            <a:ext cx="6696744" cy="38884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Untuk lebih jelas bisa membuka buku suharsimi arikunto (287</a:t>
            </a:r>
            <a:r>
              <a:rPr lang="id-ID" dirty="0" smtClean="0"/>
              <a:t>)</a:t>
            </a:r>
            <a:endParaRPr lang="id-ID" dirty="0"/>
          </a:p>
        </p:txBody>
      </p:sp>
      <p:pic>
        <p:nvPicPr>
          <p:cNvPr id="7" name="Picture 15" descr="bigbook">
            <a:hlinkClick r:id="rId3" action="ppaction://hlinkfile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124744"/>
            <a:ext cx="1130424" cy="1130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d-ID" sz="9600" dirty="0" smtClean="0"/>
              <a:t>	</a:t>
            </a:r>
          </a:p>
          <a:p>
            <a:pPr algn="just">
              <a:buNone/>
            </a:pPr>
            <a:endParaRPr lang="id-ID" sz="9600" dirty="0" smtClean="0"/>
          </a:p>
          <a:p>
            <a:pPr algn="just">
              <a:buNone/>
            </a:pPr>
            <a:r>
              <a:rPr lang="id-ID" sz="9600" dirty="0" smtClean="0"/>
              <a:t>Terimakasih</a:t>
            </a:r>
            <a:endParaRPr lang="id-ID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Picture 3" descr="C:\Users\ayux\Downloads\Gambar-Animasi-Bergerak-Power-Point-Gur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685986"/>
            <a:ext cx="6066209" cy="61720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1720" y="742052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Halo mahasiswa! Hari ini kita akan mempelajari materi pengolahan nilai. Sudah ada yang pernah  mendengar?</a:t>
            </a:r>
            <a:endParaRPr lang="id-ID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11560" y="548680"/>
            <a:ext cx="7992888" cy="54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899592" y="908720"/>
            <a:ext cx="7272808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Menurut anda apa itu mengolah nilai?</a:t>
            </a:r>
          </a:p>
          <a:p>
            <a:pPr algn="ctr"/>
            <a:endParaRPr lang="id-ID" sz="2800" dirty="0"/>
          </a:p>
          <a:p>
            <a:pPr algn="ctr"/>
            <a:endParaRPr lang="id-ID" sz="2800" dirty="0" smtClean="0"/>
          </a:p>
          <a:p>
            <a:pPr algn="ctr"/>
            <a:endParaRPr lang="id-ID" sz="2800" dirty="0"/>
          </a:p>
          <a:p>
            <a:pPr algn="ctr"/>
            <a:endParaRPr lang="id-ID" sz="2800" dirty="0" smtClean="0"/>
          </a:p>
          <a:p>
            <a:pPr algn="ctr"/>
            <a:endParaRPr lang="id-ID" sz="2800" dirty="0"/>
          </a:p>
          <a:p>
            <a:pPr algn="ctr"/>
            <a:r>
              <a:rPr lang="id-ID" sz="2800" dirty="0" smtClean="0"/>
              <a:t>Mengolah nilai berhubungan dengan prosespemberian nilai untuk peserta didik.</a:t>
            </a:r>
            <a:endParaRPr lang="id-ID" sz="28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323528" y="260648"/>
            <a:ext cx="3240360" cy="22322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Skala berhubungan langsung dengan tampilan nilai yang akan diberikan kepada peserta didik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11560" y="548680"/>
            <a:ext cx="7992888" cy="54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899592" y="908720"/>
            <a:ext cx="7272808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Apa yang anda ketahui terkait distribusi nilai?</a:t>
            </a:r>
          </a:p>
          <a:p>
            <a:pPr algn="ctr"/>
            <a:endParaRPr lang="id-ID" sz="2800" dirty="0"/>
          </a:p>
          <a:p>
            <a:pPr algn="ctr"/>
            <a:endParaRPr lang="id-ID" sz="2800" dirty="0" smtClean="0"/>
          </a:p>
          <a:p>
            <a:pPr algn="ctr"/>
            <a:endParaRPr lang="id-ID" sz="2800" dirty="0"/>
          </a:p>
          <a:p>
            <a:pPr algn="ctr"/>
            <a:endParaRPr lang="id-ID" sz="2800" dirty="0" smtClean="0"/>
          </a:p>
          <a:p>
            <a:pPr algn="ctr"/>
            <a:endParaRPr lang="id-ID" sz="2800" dirty="0"/>
          </a:p>
          <a:p>
            <a:pPr algn="ctr"/>
            <a:r>
              <a:rPr lang="id-ID" sz="2800" dirty="0" smtClean="0"/>
              <a:t>Distribusi dalam penilaian, memiliki dua macam standar, yaitu standar mutlak dan standar relatif.</a:t>
            </a:r>
            <a:endParaRPr lang="id-ID" sz="28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Oval 3"/>
          <p:cNvSpPr/>
          <p:nvPr/>
        </p:nvSpPr>
        <p:spPr>
          <a:xfrm>
            <a:off x="1115616" y="404664"/>
            <a:ext cx="2376264" cy="23042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Standar Mutlak </a:t>
            </a:r>
            <a:endParaRPr lang="id-ID" dirty="0"/>
          </a:p>
        </p:txBody>
      </p:sp>
      <p:sp>
        <p:nvSpPr>
          <p:cNvPr id="6" name="Oval 5"/>
          <p:cNvSpPr/>
          <p:nvPr/>
        </p:nvSpPr>
        <p:spPr>
          <a:xfrm>
            <a:off x="5148064" y="404664"/>
            <a:ext cx="2376264" cy="230425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Standar Relatif</a:t>
            </a:r>
            <a:endParaRPr lang="id-ID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39752" y="285293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444208" y="285293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187624" y="3789040"/>
            <a:ext cx="2736304" cy="2160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Nilai yang mampu menyeluruh dengan tingkat kesukaran soal yang beragam.</a:t>
            </a:r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5364088" y="3789040"/>
            <a:ext cx="2736304" cy="2160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Nilai yang tidak bergantung pada tingkat kesukaran soal.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11560" y="548680"/>
            <a:ext cx="7992888" cy="54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899592" y="908720"/>
            <a:ext cx="7272808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Apa yang anda ketahui terkait standar nilai?</a:t>
            </a:r>
          </a:p>
          <a:p>
            <a:pPr algn="ctr"/>
            <a:endParaRPr lang="id-ID" sz="2800" dirty="0"/>
          </a:p>
          <a:p>
            <a:pPr algn="ctr"/>
            <a:endParaRPr lang="id-ID" sz="2800" dirty="0" smtClean="0"/>
          </a:p>
          <a:p>
            <a:pPr algn="ctr"/>
            <a:endParaRPr lang="id-ID" sz="2800" dirty="0"/>
          </a:p>
          <a:p>
            <a:pPr algn="ctr"/>
            <a:endParaRPr lang="id-ID" sz="2800" dirty="0" smtClean="0"/>
          </a:p>
          <a:p>
            <a:pPr algn="ctr"/>
            <a:endParaRPr lang="id-ID" sz="2800" dirty="0"/>
          </a:p>
          <a:p>
            <a:pPr algn="ctr"/>
            <a:r>
              <a:rPr lang="id-ID" sz="2800" dirty="0" smtClean="0"/>
              <a:t>Standar penilaian merupakan distribusi nilai yang dapat direntangkan menjadi beberapa bagian.</a:t>
            </a:r>
            <a:endParaRPr lang="id-ID" sz="28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43528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07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520280"/>
                <a:gridCol w="1594520"/>
              </a:tblGrid>
              <a:tr h="438542"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 Stanines</a:t>
                      </a:r>
                      <a:endParaRPr lang="id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Interpretasi</a:t>
                      </a:r>
                      <a:endParaRPr lang="id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38542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(4%)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Tinggi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(4%)</a:t>
                      </a:r>
                      <a:endParaRPr lang="id-ID" dirty="0"/>
                    </a:p>
                  </a:txBody>
                  <a:tcPr anchor="ctr"/>
                </a:tc>
              </a:tr>
              <a:tr h="756962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(7%)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(12%)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Di atas Rata-rata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Rata-rata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(19%)</a:t>
                      </a:r>
                      <a:endParaRPr lang="id-ID" dirty="0"/>
                    </a:p>
                  </a:txBody>
                  <a:tcPr anchor="ctr"/>
                </a:tc>
              </a:tr>
              <a:tr h="1081365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(17%)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(20%)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(17%)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Rata-rata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(54%)</a:t>
                      </a:r>
                      <a:endParaRPr lang="id-ID" dirty="0"/>
                    </a:p>
                  </a:txBody>
                  <a:tcPr anchor="ctr"/>
                </a:tc>
              </a:tr>
              <a:tr h="756962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(12%)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(7%)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Di bawah rata-rata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(19%)</a:t>
                      </a:r>
                      <a:endParaRPr lang="id-ID" dirty="0"/>
                    </a:p>
                  </a:txBody>
                  <a:tcPr anchor="ctr"/>
                </a:tc>
              </a:tr>
              <a:tr h="438542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(4%)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Rendah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(4%)</a:t>
                      </a:r>
                      <a:endParaRPr lang="id-ID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Standar sembilan...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280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Mengolah Nilai</vt:lpstr>
      <vt:lpstr>Slide 2</vt:lpstr>
      <vt:lpstr>Slide 3</vt:lpstr>
      <vt:lpstr>Slide 4</vt:lpstr>
      <vt:lpstr>Slide 5</vt:lpstr>
      <vt:lpstr>Slide 6</vt:lpstr>
      <vt:lpstr>Slide 7</vt:lpstr>
      <vt:lpstr>Slide 8</vt:lpstr>
      <vt:lpstr>Standar sembilan...</vt:lpstr>
      <vt:lpstr>Standar enam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Mengolah Nilai</dc:title>
  <dc:creator>AYU SAFITRI</dc:creator>
  <cp:lastModifiedBy>JermanFBS</cp:lastModifiedBy>
  <cp:revision>10</cp:revision>
  <dcterms:created xsi:type="dcterms:W3CDTF">2017-08-27T09:32:54Z</dcterms:created>
  <dcterms:modified xsi:type="dcterms:W3CDTF">2017-11-06T08:47:32Z</dcterms:modified>
</cp:coreProperties>
</file>