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61" r:id="rId3"/>
    <p:sldId id="258" r:id="rId4"/>
    <p:sldId id="311" r:id="rId5"/>
    <p:sldId id="263" r:id="rId6"/>
    <p:sldId id="257" r:id="rId7"/>
    <p:sldId id="264" r:id="rId8"/>
    <p:sldId id="262" r:id="rId9"/>
    <p:sldId id="259" r:id="rId10"/>
  </p:sldIdLst>
  <p:sldSz cx="9144000" cy="5143500" type="screen16x9"/>
  <p:notesSz cx="6858000" cy="9144000"/>
  <p:embeddedFontLst>
    <p:embeddedFont>
      <p:font typeface="Anaheim" panose="020B0604020202020204" charset="0"/>
      <p:regular r:id="rId12"/>
      <p:bold r:id="rId13"/>
    </p:embeddedFont>
    <p:embeddedFont>
      <p:font typeface="Barlow Condensed" panose="00000506000000000000" pitchFamily="2" charset="0"/>
      <p:regular r:id="rId14"/>
      <p:bold r:id="rId15"/>
      <p:italic r:id="rId16"/>
      <p:boldItalic r:id="rId17"/>
    </p:embeddedFont>
    <p:embeddedFont>
      <p:font typeface="Blinker" panose="020B0604020202020204" charset="0"/>
      <p:regular r:id="rId18"/>
      <p:bold r:id="rId19"/>
    </p:embeddedFont>
    <p:embeddedFont>
      <p:font typeface="Nunito Light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D9C59C-50DB-418B-8B60-72091D764B24}">
  <a:tblStyle styleId="{72D9C59C-50DB-418B-8B60-72091D764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AC965B-1CD8-4EFE-8306-BAFE90C97E3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0823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2" name="Google Shape;76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10" name="Google Shape;10;p2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12" name="Google Shape;12;p2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851325" y="1329475"/>
            <a:ext cx="3442800" cy="24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851325" y="3828550"/>
            <a:ext cx="3442800" cy="25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28"/>
          <p:cNvGrpSpPr/>
          <p:nvPr/>
        </p:nvGrpSpPr>
        <p:grpSpPr>
          <a:xfrm flipH="1"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326" name="Google Shape;326;p28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328" name="Google Shape;328;p28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8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9"/>
          <p:cNvGrpSpPr/>
          <p:nvPr/>
        </p:nvGrpSpPr>
        <p:grpSpPr>
          <a:xfrm>
            <a:off x="221713" y="8871"/>
            <a:ext cx="8700575" cy="5125750"/>
            <a:chOff x="232725" y="-4"/>
            <a:chExt cx="8700575" cy="5125750"/>
          </a:xfrm>
        </p:grpSpPr>
        <p:sp>
          <p:nvSpPr>
            <p:cNvPr id="332" name="Google Shape;332;p29"/>
            <p:cNvSpPr/>
            <p:nvPr/>
          </p:nvSpPr>
          <p:spPr>
            <a:xfrm rot="-5400000">
              <a:off x="-1290000" y="3505024"/>
              <a:ext cx="31419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333" name="Google Shape;333;p29"/>
            <p:cNvCxnSpPr/>
            <p:nvPr/>
          </p:nvCxnSpPr>
          <p:spPr>
            <a:xfrm rot="-5400000">
              <a:off x="-2211825" y="2681196"/>
              <a:ext cx="488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4" name="Google Shape;334;p29"/>
            <p:cNvSpPr/>
            <p:nvPr/>
          </p:nvSpPr>
          <p:spPr>
            <a:xfrm rot="5400000">
              <a:off x="7314125" y="1526519"/>
              <a:ext cx="31419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335" name="Google Shape;335;p29"/>
            <p:cNvCxnSpPr/>
            <p:nvPr/>
          </p:nvCxnSpPr>
          <p:spPr>
            <a:xfrm rot="5400000">
              <a:off x="6488750" y="2444546"/>
              <a:ext cx="4889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" name="Google Shape;45;p6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46" name="Google Shape;46;p6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48" name="Google Shape;48;p6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6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720000" y="1867025"/>
            <a:ext cx="3831600" cy="19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54" name="Google Shape;54;p7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56" name="Google Shape;56;p7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7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5875" y="1631650"/>
            <a:ext cx="37236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35875" y="2803775"/>
            <a:ext cx="3723600" cy="533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9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69" name="Google Shape;69;p9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71" name="Google Shape;71;p9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9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9490596" y="3846196"/>
            <a:ext cx="844940" cy="100106"/>
          </a:xfrm>
          <a:custGeom>
            <a:avLst/>
            <a:gdLst/>
            <a:ahLst/>
            <a:cxnLst/>
            <a:rect l="l" t="t" r="r" b="b"/>
            <a:pathLst>
              <a:path w="844940" h="100106" extrusionOk="0">
                <a:moveTo>
                  <a:pt x="844941" y="50053"/>
                </a:moveTo>
                <a:cubicBezTo>
                  <a:pt x="844941" y="77697"/>
                  <a:pt x="655794" y="100107"/>
                  <a:pt x="422470" y="100107"/>
                </a:cubicBezTo>
                <a:cubicBezTo>
                  <a:pt x="189147" y="100107"/>
                  <a:pt x="0" y="77697"/>
                  <a:pt x="0" y="50053"/>
                </a:cubicBezTo>
                <a:cubicBezTo>
                  <a:pt x="0" y="22410"/>
                  <a:pt x="189147" y="0"/>
                  <a:pt x="422470" y="0"/>
                </a:cubicBezTo>
                <a:cubicBezTo>
                  <a:pt x="655794" y="0"/>
                  <a:pt x="844941" y="22410"/>
                  <a:pt x="844941" y="50053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9250073" y="1840622"/>
            <a:ext cx="223228" cy="273724"/>
          </a:xfrm>
          <a:custGeom>
            <a:avLst/>
            <a:gdLst/>
            <a:ahLst/>
            <a:cxnLst/>
            <a:rect l="l" t="t" r="r" b="b"/>
            <a:pathLst>
              <a:path w="223228" h="273724" extrusionOk="0">
                <a:moveTo>
                  <a:pt x="19071" y="11492"/>
                </a:moveTo>
                <a:lnTo>
                  <a:pt x="0" y="0"/>
                </a:lnTo>
                <a:lnTo>
                  <a:pt x="4975" y="21680"/>
                </a:lnTo>
                <a:lnTo>
                  <a:pt x="58458" y="254058"/>
                </a:lnTo>
                <a:lnTo>
                  <a:pt x="109156" y="191329"/>
                </a:lnTo>
                <a:lnTo>
                  <a:pt x="168858" y="273724"/>
                </a:lnTo>
                <a:lnTo>
                  <a:pt x="181177" y="264839"/>
                </a:lnTo>
                <a:lnTo>
                  <a:pt x="195273" y="254591"/>
                </a:lnTo>
                <a:lnTo>
                  <a:pt x="207593" y="245706"/>
                </a:lnTo>
                <a:lnTo>
                  <a:pt x="147832" y="163251"/>
                </a:lnTo>
                <a:lnTo>
                  <a:pt x="223229" y="134582"/>
                </a:lnTo>
                <a:close/>
              </a:path>
            </a:pathLst>
          </a:custGeom>
          <a:solidFill>
            <a:srgbClr val="EC644E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10169047" y="2038918"/>
            <a:ext cx="106452" cy="37409"/>
          </a:xfrm>
          <a:custGeom>
            <a:avLst/>
            <a:gdLst/>
            <a:ahLst/>
            <a:cxnLst/>
            <a:rect l="l" t="t" r="r" b="b"/>
            <a:pathLst>
              <a:path w="106452" h="37409" extrusionOk="0">
                <a:moveTo>
                  <a:pt x="1482" y="24250"/>
                </a:moveTo>
                <a:cubicBezTo>
                  <a:pt x="-3079" y="30647"/>
                  <a:pt x="3673" y="39592"/>
                  <a:pt x="11076" y="36926"/>
                </a:cubicBezTo>
                <a:cubicBezTo>
                  <a:pt x="29200" y="30410"/>
                  <a:pt x="59110" y="21406"/>
                  <a:pt x="77649" y="25553"/>
                </a:cubicBezTo>
                <a:cubicBezTo>
                  <a:pt x="105663" y="31832"/>
                  <a:pt x="112711" y="16786"/>
                  <a:pt x="101102" y="6894"/>
                </a:cubicBezTo>
                <a:cubicBezTo>
                  <a:pt x="89494" y="-2998"/>
                  <a:pt x="39802" y="-2761"/>
                  <a:pt x="16466" y="10981"/>
                </a:cubicBezTo>
                <a:cubicBezTo>
                  <a:pt x="9359" y="15187"/>
                  <a:pt x="4621" y="19807"/>
                  <a:pt x="1482" y="24250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0306663" y="2057589"/>
            <a:ext cx="18065" cy="17962"/>
          </a:xfrm>
          <a:custGeom>
            <a:avLst/>
            <a:gdLst/>
            <a:ahLst/>
            <a:cxnLst/>
            <a:rect l="l" t="t" r="r" b="b"/>
            <a:pathLst>
              <a:path w="18065" h="17962" extrusionOk="0">
                <a:moveTo>
                  <a:pt x="682" y="6111"/>
                </a:moveTo>
                <a:cubicBezTo>
                  <a:pt x="-1214" y="10791"/>
                  <a:pt x="978" y="15885"/>
                  <a:pt x="5597" y="17485"/>
                </a:cubicBezTo>
                <a:cubicBezTo>
                  <a:pt x="10217" y="19084"/>
                  <a:pt x="15488" y="16537"/>
                  <a:pt x="17384" y="11857"/>
                </a:cubicBezTo>
                <a:cubicBezTo>
                  <a:pt x="19279" y="7178"/>
                  <a:pt x="17087" y="2083"/>
                  <a:pt x="12468" y="484"/>
                </a:cubicBezTo>
                <a:cubicBezTo>
                  <a:pt x="7848" y="-1115"/>
                  <a:pt x="2577" y="1373"/>
                  <a:pt x="682" y="6111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9507628" y="2492087"/>
            <a:ext cx="164146" cy="285654"/>
          </a:xfrm>
          <a:custGeom>
            <a:avLst/>
            <a:gdLst/>
            <a:ahLst/>
            <a:cxnLst/>
            <a:rect l="l" t="t" r="r" b="b"/>
            <a:pathLst>
              <a:path w="164146" h="285654" extrusionOk="0">
                <a:moveTo>
                  <a:pt x="77318" y="0"/>
                </a:moveTo>
                <a:lnTo>
                  <a:pt x="42137" y="14216"/>
                </a:lnTo>
                <a:cubicBezTo>
                  <a:pt x="42137" y="14216"/>
                  <a:pt x="-24079" y="143645"/>
                  <a:pt x="9503" y="230838"/>
                </a:cubicBezTo>
                <a:cubicBezTo>
                  <a:pt x="40064" y="310272"/>
                  <a:pt x="117830" y="282313"/>
                  <a:pt x="123397" y="274435"/>
                </a:cubicBezTo>
                <a:cubicBezTo>
                  <a:pt x="129024" y="266557"/>
                  <a:pt x="164146" y="41938"/>
                  <a:pt x="164146" y="41938"/>
                </a:cubicBezTo>
                <a:lnTo>
                  <a:pt x="77318" y="0"/>
                </a:lnTo>
                <a:close/>
              </a:path>
            </a:pathLst>
          </a:custGeom>
          <a:solidFill>
            <a:srgbClr val="F0B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2"/>
          <p:cNvSpPr/>
          <p:nvPr/>
        </p:nvSpPr>
        <p:spPr>
          <a:xfrm>
            <a:off x="9507628" y="2492087"/>
            <a:ext cx="97277" cy="276567"/>
          </a:xfrm>
          <a:custGeom>
            <a:avLst/>
            <a:gdLst/>
            <a:ahLst/>
            <a:cxnLst/>
            <a:rect l="l" t="t" r="r" b="b"/>
            <a:pathLst>
              <a:path w="97277" h="276567" extrusionOk="0">
                <a:moveTo>
                  <a:pt x="72876" y="46677"/>
                </a:moveTo>
                <a:lnTo>
                  <a:pt x="78207" y="44545"/>
                </a:lnTo>
                <a:cubicBezTo>
                  <a:pt x="82945" y="32164"/>
                  <a:pt x="89460" y="20436"/>
                  <a:pt x="97278" y="9655"/>
                </a:cubicBezTo>
                <a:lnTo>
                  <a:pt x="77318" y="0"/>
                </a:lnTo>
                <a:lnTo>
                  <a:pt x="42137" y="14216"/>
                </a:lnTo>
                <a:cubicBezTo>
                  <a:pt x="42137" y="14216"/>
                  <a:pt x="-24079" y="143645"/>
                  <a:pt x="9503" y="230838"/>
                </a:cubicBezTo>
                <a:cubicBezTo>
                  <a:pt x="18624" y="254532"/>
                  <a:pt x="31950" y="268571"/>
                  <a:pt x="46283" y="276568"/>
                </a:cubicBezTo>
                <a:cubicBezTo>
                  <a:pt x="44092" y="272540"/>
                  <a:pt x="42078" y="268097"/>
                  <a:pt x="40242" y="263299"/>
                </a:cubicBezTo>
                <a:cubicBezTo>
                  <a:pt x="6660" y="176046"/>
                  <a:pt x="72876" y="46677"/>
                  <a:pt x="72876" y="466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9507628" y="2492087"/>
            <a:ext cx="164146" cy="285654"/>
          </a:xfrm>
          <a:custGeom>
            <a:avLst/>
            <a:gdLst/>
            <a:ahLst/>
            <a:cxnLst/>
            <a:rect l="l" t="t" r="r" b="b"/>
            <a:pathLst>
              <a:path w="164146" h="285654" extrusionOk="0">
                <a:moveTo>
                  <a:pt x="77318" y="0"/>
                </a:moveTo>
                <a:lnTo>
                  <a:pt x="42137" y="14216"/>
                </a:lnTo>
                <a:cubicBezTo>
                  <a:pt x="42137" y="14216"/>
                  <a:pt x="-24079" y="143645"/>
                  <a:pt x="9503" y="230838"/>
                </a:cubicBezTo>
                <a:cubicBezTo>
                  <a:pt x="40064" y="310272"/>
                  <a:pt x="117830" y="282313"/>
                  <a:pt x="123397" y="274435"/>
                </a:cubicBezTo>
                <a:cubicBezTo>
                  <a:pt x="129024" y="266557"/>
                  <a:pt x="164146" y="41938"/>
                  <a:pt x="164146" y="41938"/>
                </a:cubicBezTo>
                <a:lnTo>
                  <a:pt x="77318" y="0"/>
                </a:lnTo>
                <a:close/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10014820" y="3722928"/>
            <a:ext cx="249407" cy="180370"/>
          </a:xfrm>
          <a:custGeom>
            <a:avLst/>
            <a:gdLst/>
            <a:ahLst/>
            <a:cxnLst/>
            <a:rect l="l" t="t" r="r" b="b"/>
            <a:pathLst>
              <a:path w="249407" h="180370" extrusionOk="0">
                <a:moveTo>
                  <a:pt x="207474" y="0"/>
                </a:moveTo>
                <a:lnTo>
                  <a:pt x="249407" y="80974"/>
                </a:lnTo>
                <a:lnTo>
                  <a:pt x="0" y="180370"/>
                </a:lnTo>
                <a:lnTo>
                  <a:pt x="50877" y="58346"/>
                </a:lnTo>
                <a:close/>
              </a:path>
            </a:pathLst>
          </a:custGeom>
          <a:solidFill>
            <a:srgbClr val="EC644E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9561195" y="3796794"/>
            <a:ext cx="269722" cy="96967"/>
          </a:xfrm>
          <a:custGeom>
            <a:avLst/>
            <a:gdLst/>
            <a:ahLst/>
            <a:cxnLst/>
            <a:rect l="l" t="t" r="r" b="b"/>
            <a:pathLst>
              <a:path w="269722" h="96967" extrusionOk="0">
                <a:moveTo>
                  <a:pt x="269723" y="0"/>
                </a:moveTo>
                <a:lnTo>
                  <a:pt x="269723" y="96967"/>
                </a:lnTo>
                <a:lnTo>
                  <a:pt x="0" y="96967"/>
                </a:lnTo>
                <a:lnTo>
                  <a:pt x="129116" y="7760"/>
                </a:lnTo>
                <a:close/>
              </a:path>
            </a:pathLst>
          </a:custGeom>
          <a:solidFill>
            <a:srgbClr val="EC644E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9588546" y="2892154"/>
            <a:ext cx="668218" cy="930406"/>
          </a:xfrm>
          <a:custGeom>
            <a:avLst/>
            <a:gdLst/>
            <a:ahLst/>
            <a:cxnLst/>
            <a:rect l="l" t="t" r="r" b="b"/>
            <a:pathLst>
              <a:path w="668218" h="930406" extrusionOk="0">
                <a:moveTo>
                  <a:pt x="576416" y="491003"/>
                </a:moveTo>
                <a:cubicBezTo>
                  <a:pt x="554087" y="405409"/>
                  <a:pt x="504277" y="371941"/>
                  <a:pt x="510200" y="352156"/>
                </a:cubicBezTo>
                <a:cubicBezTo>
                  <a:pt x="516122" y="332431"/>
                  <a:pt x="507653" y="212599"/>
                  <a:pt x="521512" y="133580"/>
                </a:cubicBezTo>
                <a:cubicBezTo>
                  <a:pt x="529626" y="87199"/>
                  <a:pt x="529686" y="60425"/>
                  <a:pt x="528323" y="46149"/>
                </a:cubicBezTo>
                <a:cubicBezTo>
                  <a:pt x="527553" y="38271"/>
                  <a:pt x="520860" y="32348"/>
                  <a:pt x="512983" y="32348"/>
                </a:cubicBezTo>
                <a:lnTo>
                  <a:pt x="351766" y="14577"/>
                </a:lnTo>
                <a:lnTo>
                  <a:pt x="40880" y="5"/>
                </a:lnTo>
                <a:cubicBezTo>
                  <a:pt x="32411" y="-409"/>
                  <a:pt x="25185" y="23877"/>
                  <a:pt x="24711" y="32348"/>
                </a:cubicBezTo>
                <a:cubicBezTo>
                  <a:pt x="23941" y="46979"/>
                  <a:pt x="22164" y="74523"/>
                  <a:pt x="18255" y="125050"/>
                </a:cubicBezTo>
                <a:cubicBezTo>
                  <a:pt x="12570" y="198560"/>
                  <a:pt x="-1112" y="372830"/>
                  <a:pt x="72" y="433664"/>
                </a:cubicBezTo>
                <a:cubicBezTo>
                  <a:pt x="2086" y="533771"/>
                  <a:pt x="39459" y="875319"/>
                  <a:pt x="43368" y="912874"/>
                </a:cubicBezTo>
                <a:cubicBezTo>
                  <a:pt x="47336" y="950369"/>
                  <a:pt x="56872" y="908727"/>
                  <a:pt x="108577" y="924780"/>
                </a:cubicBezTo>
                <a:cubicBezTo>
                  <a:pt x="172069" y="944505"/>
                  <a:pt x="248355" y="904581"/>
                  <a:pt x="308766" y="922825"/>
                </a:cubicBezTo>
                <a:cubicBezTo>
                  <a:pt x="331273" y="929637"/>
                  <a:pt x="248651" y="725277"/>
                  <a:pt x="272697" y="653721"/>
                </a:cubicBezTo>
                <a:cubicBezTo>
                  <a:pt x="309892" y="542893"/>
                  <a:pt x="258009" y="389534"/>
                  <a:pt x="250783" y="337052"/>
                </a:cubicBezTo>
                <a:cubicBezTo>
                  <a:pt x="259312" y="368742"/>
                  <a:pt x="266893" y="394154"/>
                  <a:pt x="272460" y="408015"/>
                </a:cubicBezTo>
                <a:cubicBezTo>
                  <a:pt x="300356" y="477142"/>
                  <a:pt x="410223" y="850499"/>
                  <a:pt x="408210" y="878103"/>
                </a:cubicBezTo>
                <a:cubicBezTo>
                  <a:pt x="406196" y="905765"/>
                  <a:pt x="523881" y="910919"/>
                  <a:pt x="562024" y="878517"/>
                </a:cubicBezTo>
                <a:cubicBezTo>
                  <a:pt x="614440" y="833973"/>
                  <a:pt x="649444" y="825206"/>
                  <a:pt x="658861" y="818512"/>
                </a:cubicBezTo>
                <a:cubicBezTo>
                  <a:pt x="664606" y="814425"/>
                  <a:pt x="673194" y="816913"/>
                  <a:pt x="664547" y="800564"/>
                </a:cubicBezTo>
                <a:cubicBezTo>
                  <a:pt x="652701" y="778411"/>
                  <a:pt x="591578" y="549172"/>
                  <a:pt x="576416" y="491003"/>
                </a:cubicBezTo>
                <a:close/>
              </a:path>
            </a:pathLst>
          </a:custGeom>
          <a:solidFill>
            <a:srgbClr val="9ABA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9588546" y="2892213"/>
            <a:ext cx="77719" cy="929077"/>
          </a:xfrm>
          <a:custGeom>
            <a:avLst/>
            <a:gdLst/>
            <a:ahLst/>
            <a:cxnLst/>
            <a:rect l="l" t="t" r="r" b="b"/>
            <a:pathLst>
              <a:path w="77719" h="929077" extrusionOk="0">
                <a:moveTo>
                  <a:pt x="76417" y="912874"/>
                </a:moveTo>
                <a:cubicBezTo>
                  <a:pt x="72449" y="875378"/>
                  <a:pt x="35076" y="533830"/>
                  <a:pt x="33121" y="433664"/>
                </a:cubicBezTo>
                <a:cubicBezTo>
                  <a:pt x="31937" y="372829"/>
                  <a:pt x="45618" y="198560"/>
                  <a:pt x="51304" y="125050"/>
                </a:cubicBezTo>
                <a:cubicBezTo>
                  <a:pt x="55213" y="74523"/>
                  <a:pt x="56990" y="46978"/>
                  <a:pt x="57760" y="32347"/>
                </a:cubicBezTo>
                <a:cubicBezTo>
                  <a:pt x="58116" y="26246"/>
                  <a:pt x="61906" y="3441"/>
                  <a:pt x="67177" y="1249"/>
                </a:cubicBezTo>
                <a:lnTo>
                  <a:pt x="40821" y="5"/>
                </a:lnTo>
                <a:cubicBezTo>
                  <a:pt x="32351" y="-409"/>
                  <a:pt x="25126" y="23877"/>
                  <a:pt x="24711" y="32347"/>
                </a:cubicBezTo>
                <a:cubicBezTo>
                  <a:pt x="23941" y="46978"/>
                  <a:pt x="22164" y="74523"/>
                  <a:pt x="18255" y="125050"/>
                </a:cubicBezTo>
                <a:cubicBezTo>
                  <a:pt x="12570" y="198560"/>
                  <a:pt x="-1112" y="372829"/>
                  <a:pt x="72" y="433664"/>
                </a:cubicBezTo>
                <a:cubicBezTo>
                  <a:pt x="2086" y="533771"/>
                  <a:pt x="39459" y="875378"/>
                  <a:pt x="43368" y="912874"/>
                </a:cubicBezTo>
                <a:cubicBezTo>
                  <a:pt x="46329" y="941247"/>
                  <a:pt x="52548" y="924365"/>
                  <a:pt x="77720" y="921344"/>
                </a:cubicBezTo>
                <a:cubicBezTo>
                  <a:pt x="77246" y="919152"/>
                  <a:pt x="76831" y="916368"/>
                  <a:pt x="76417" y="9128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9690667" y="3813132"/>
            <a:ext cx="58279" cy="9499"/>
          </a:xfrm>
          <a:custGeom>
            <a:avLst/>
            <a:gdLst/>
            <a:ahLst/>
            <a:cxnLst/>
            <a:rect l="l" t="t" r="r" b="b"/>
            <a:pathLst>
              <a:path w="58279" h="9499" extrusionOk="0">
                <a:moveTo>
                  <a:pt x="39505" y="3861"/>
                </a:moveTo>
                <a:cubicBezTo>
                  <a:pt x="21914" y="-1589"/>
                  <a:pt x="9239" y="-404"/>
                  <a:pt x="0" y="2143"/>
                </a:cubicBezTo>
                <a:cubicBezTo>
                  <a:pt x="2073" y="2617"/>
                  <a:pt x="4205" y="3209"/>
                  <a:pt x="6456" y="3861"/>
                </a:cubicBezTo>
                <a:cubicBezTo>
                  <a:pt x="27126" y="10318"/>
                  <a:pt x="43473" y="10377"/>
                  <a:pt x="58280" y="8244"/>
                </a:cubicBezTo>
                <a:cubicBezTo>
                  <a:pt x="52357" y="7356"/>
                  <a:pt x="46197" y="5934"/>
                  <a:pt x="39505" y="38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9828549" y="3810130"/>
            <a:ext cx="75278" cy="5073"/>
          </a:xfrm>
          <a:custGeom>
            <a:avLst/>
            <a:gdLst/>
            <a:ahLst/>
            <a:cxnLst/>
            <a:rect l="l" t="t" r="r" b="b"/>
            <a:pathLst>
              <a:path w="75278" h="5073" extrusionOk="0">
                <a:moveTo>
                  <a:pt x="0" y="1295"/>
                </a:moveTo>
                <a:cubicBezTo>
                  <a:pt x="4857" y="2065"/>
                  <a:pt x="63314" y="3250"/>
                  <a:pt x="68763" y="4849"/>
                </a:cubicBezTo>
                <a:cubicBezTo>
                  <a:pt x="71784" y="5738"/>
                  <a:pt x="73857" y="3960"/>
                  <a:pt x="75278" y="110"/>
                </a:cubicBezTo>
                <a:cubicBezTo>
                  <a:pt x="67460" y="-245"/>
                  <a:pt x="6871" y="288"/>
                  <a:pt x="0" y="12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9588546" y="2892154"/>
            <a:ext cx="667434" cy="930406"/>
          </a:xfrm>
          <a:custGeom>
            <a:avLst/>
            <a:gdLst/>
            <a:ahLst/>
            <a:cxnLst/>
            <a:rect l="l" t="t" r="r" b="b"/>
            <a:pathLst>
              <a:path w="667434" h="930406" extrusionOk="0">
                <a:moveTo>
                  <a:pt x="576416" y="491003"/>
                </a:moveTo>
                <a:cubicBezTo>
                  <a:pt x="554087" y="405409"/>
                  <a:pt x="504277" y="371941"/>
                  <a:pt x="510200" y="352156"/>
                </a:cubicBezTo>
                <a:cubicBezTo>
                  <a:pt x="516122" y="332431"/>
                  <a:pt x="507653" y="212599"/>
                  <a:pt x="521512" y="133580"/>
                </a:cubicBezTo>
                <a:cubicBezTo>
                  <a:pt x="529626" y="87199"/>
                  <a:pt x="529686" y="60425"/>
                  <a:pt x="528323" y="46149"/>
                </a:cubicBezTo>
                <a:cubicBezTo>
                  <a:pt x="527553" y="38271"/>
                  <a:pt x="520860" y="32348"/>
                  <a:pt x="512983" y="32348"/>
                </a:cubicBezTo>
                <a:lnTo>
                  <a:pt x="351766" y="14577"/>
                </a:lnTo>
                <a:lnTo>
                  <a:pt x="40880" y="5"/>
                </a:lnTo>
                <a:cubicBezTo>
                  <a:pt x="32411" y="-409"/>
                  <a:pt x="25185" y="23877"/>
                  <a:pt x="24711" y="32348"/>
                </a:cubicBezTo>
                <a:cubicBezTo>
                  <a:pt x="23941" y="46979"/>
                  <a:pt x="22164" y="74523"/>
                  <a:pt x="18255" y="125050"/>
                </a:cubicBezTo>
                <a:cubicBezTo>
                  <a:pt x="12570" y="198560"/>
                  <a:pt x="-1112" y="372830"/>
                  <a:pt x="72" y="433664"/>
                </a:cubicBezTo>
                <a:cubicBezTo>
                  <a:pt x="2086" y="533771"/>
                  <a:pt x="39459" y="875319"/>
                  <a:pt x="43368" y="912874"/>
                </a:cubicBezTo>
                <a:cubicBezTo>
                  <a:pt x="47336" y="950369"/>
                  <a:pt x="56872" y="908727"/>
                  <a:pt x="108577" y="924780"/>
                </a:cubicBezTo>
                <a:cubicBezTo>
                  <a:pt x="172069" y="944505"/>
                  <a:pt x="248355" y="904581"/>
                  <a:pt x="308766" y="922825"/>
                </a:cubicBezTo>
                <a:cubicBezTo>
                  <a:pt x="331273" y="929637"/>
                  <a:pt x="248651" y="725277"/>
                  <a:pt x="272697" y="653721"/>
                </a:cubicBezTo>
                <a:cubicBezTo>
                  <a:pt x="309892" y="542893"/>
                  <a:pt x="258009" y="389534"/>
                  <a:pt x="250783" y="337052"/>
                </a:cubicBezTo>
                <a:cubicBezTo>
                  <a:pt x="259312" y="368742"/>
                  <a:pt x="266893" y="394154"/>
                  <a:pt x="272460" y="408015"/>
                </a:cubicBezTo>
                <a:cubicBezTo>
                  <a:pt x="300356" y="477142"/>
                  <a:pt x="410223" y="850499"/>
                  <a:pt x="408210" y="878103"/>
                </a:cubicBezTo>
                <a:cubicBezTo>
                  <a:pt x="406196" y="905765"/>
                  <a:pt x="523881" y="910919"/>
                  <a:pt x="562024" y="878517"/>
                </a:cubicBezTo>
                <a:cubicBezTo>
                  <a:pt x="614440" y="833973"/>
                  <a:pt x="649444" y="825206"/>
                  <a:pt x="658861" y="818512"/>
                </a:cubicBezTo>
                <a:cubicBezTo>
                  <a:pt x="664606" y="814425"/>
                  <a:pt x="671417" y="815373"/>
                  <a:pt x="664547" y="800564"/>
                </a:cubicBezTo>
                <a:cubicBezTo>
                  <a:pt x="653886" y="777877"/>
                  <a:pt x="591578" y="549172"/>
                  <a:pt x="576416" y="491003"/>
                </a:cubicBezTo>
                <a:close/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9821902" y="3055351"/>
            <a:ext cx="113967" cy="380643"/>
          </a:xfrm>
          <a:custGeom>
            <a:avLst/>
            <a:gdLst/>
            <a:ahLst/>
            <a:cxnLst/>
            <a:rect l="l" t="t" r="r" b="b"/>
            <a:pathLst>
              <a:path w="113967" h="380643" extrusionOk="0">
                <a:moveTo>
                  <a:pt x="487" y="0"/>
                </a:moveTo>
                <a:cubicBezTo>
                  <a:pt x="-2356" y="73510"/>
                  <a:pt x="6825" y="170182"/>
                  <a:pt x="39103" y="244877"/>
                </a:cubicBezTo>
                <a:cubicBezTo>
                  <a:pt x="45382" y="259330"/>
                  <a:pt x="53970" y="283202"/>
                  <a:pt x="64572" y="309265"/>
                </a:cubicBezTo>
                <a:cubicBezTo>
                  <a:pt x="74699" y="334203"/>
                  <a:pt x="109584" y="364117"/>
                  <a:pt x="113967" y="380643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9527789" y="2234475"/>
            <a:ext cx="694504" cy="740928"/>
          </a:xfrm>
          <a:custGeom>
            <a:avLst/>
            <a:gdLst/>
            <a:ahLst/>
            <a:cxnLst/>
            <a:rect l="l" t="t" r="r" b="b"/>
            <a:pathLst>
              <a:path w="694504" h="740928" extrusionOk="0">
                <a:moveTo>
                  <a:pt x="694505" y="423885"/>
                </a:moveTo>
                <a:cubicBezTo>
                  <a:pt x="690063" y="440293"/>
                  <a:pt x="649906" y="420686"/>
                  <a:pt x="621595" y="424003"/>
                </a:cubicBezTo>
                <a:cubicBezTo>
                  <a:pt x="599918" y="500831"/>
                  <a:pt x="600214" y="589683"/>
                  <a:pt x="622780" y="623328"/>
                </a:cubicBezTo>
                <a:cubicBezTo>
                  <a:pt x="649670" y="663430"/>
                  <a:pt x="622780" y="700867"/>
                  <a:pt x="622780" y="700867"/>
                </a:cubicBezTo>
                <a:lnTo>
                  <a:pt x="571489" y="696780"/>
                </a:lnTo>
                <a:cubicBezTo>
                  <a:pt x="515993" y="692337"/>
                  <a:pt x="460200" y="698853"/>
                  <a:pt x="407192" y="715912"/>
                </a:cubicBezTo>
                <a:lnTo>
                  <a:pt x="395109" y="719822"/>
                </a:lnTo>
                <a:cubicBezTo>
                  <a:pt x="300700" y="750209"/>
                  <a:pt x="198829" y="748077"/>
                  <a:pt x="106908" y="711529"/>
                </a:cubicBezTo>
                <a:cubicBezTo>
                  <a:pt x="100985" y="709160"/>
                  <a:pt x="96069" y="704836"/>
                  <a:pt x="92871" y="699327"/>
                </a:cubicBezTo>
                <a:lnTo>
                  <a:pt x="92871" y="699327"/>
                </a:lnTo>
                <a:cubicBezTo>
                  <a:pt x="73030" y="677351"/>
                  <a:pt x="67344" y="598450"/>
                  <a:pt x="78597" y="571024"/>
                </a:cubicBezTo>
                <a:cubicBezTo>
                  <a:pt x="84224" y="557282"/>
                  <a:pt x="88962" y="543361"/>
                  <a:pt x="89199" y="526124"/>
                </a:cubicBezTo>
                <a:cubicBezTo>
                  <a:pt x="89199" y="519964"/>
                  <a:pt x="89436" y="514988"/>
                  <a:pt x="89673" y="511493"/>
                </a:cubicBezTo>
                <a:cubicBezTo>
                  <a:pt x="91746" y="483890"/>
                  <a:pt x="79426" y="447045"/>
                  <a:pt x="104894" y="377859"/>
                </a:cubicBezTo>
                <a:cubicBezTo>
                  <a:pt x="105190" y="376971"/>
                  <a:pt x="111883" y="353632"/>
                  <a:pt x="109336" y="351381"/>
                </a:cubicBezTo>
                <a:cubicBezTo>
                  <a:pt x="93522" y="337224"/>
                  <a:pt x="72141" y="331597"/>
                  <a:pt x="49102" y="330116"/>
                </a:cubicBezTo>
                <a:cubicBezTo>
                  <a:pt x="34176" y="329109"/>
                  <a:pt x="18540" y="329879"/>
                  <a:pt x="3200" y="331182"/>
                </a:cubicBezTo>
                <a:cubicBezTo>
                  <a:pt x="1068" y="327450"/>
                  <a:pt x="-57" y="321290"/>
                  <a:pt x="2" y="311753"/>
                </a:cubicBezTo>
                <a:cubicBezTo>
                  <a:pt x="2" y="308140"/>
                  <a:pt x="358" y="304467"/>
                  <a:pt x="831" y="300913"/>
                </a:cubicBezTo>
                <a:cubicBezTo>
                  <a:pt x="8116" y="248312"/>
                  <a:pt x="62843" y="204893"/>
                  <a:pt x="68647" y="188367"/>
                </a:cubicBezTo>
                <a:cubicBezTo>
                  <a:pt x="68884" y="188011"/>
                  <a:pt x="68943" y="187656"/>
                  <a:pt x="69002" y="187301"/>
                </a:cubicBezTo>
                <a:cubicBezTo>
                  <a:pt x="90857" y="97856"/>
                  <a:pt x="115022" y="47743"/>
                  <a:pt x="257524" y="40931"/>
                </a:cubicBezTo>
                <a:cubicBezTo>
                  <a:pt x="280563" y="39747"/>
                  <a:pt x="321193" y="7760"/>
                  <a:pt x="335763" y="889"/>
                </a:cubicBezTo>
                <a:cubicBezTo>
                  <a:pt x="337007" y="296"/>
                  <a:pt x="337718" y="0"/>
                  <a:pt x="337718" y="0"/>
                </a:cubicBezTo>
                <a:lnTo>
                  <a:pt x="406303" y="30802"/>
                </a:lnTo>
                <a:cubicBezTo>
                  <a:pt x="406303" y="30802"/>
                  <a:pt x="455581" y="60360"/>
                  <a:pt x="482885" y="62137"/>
                </a:cubicBezTo>
                <a:cubicBezTo>
                  <a:pt x="576405" y="68179"/>
                  <a:pt x="678276" y="177705"/>
                  <a:pt x="665305" y="293035"/>
                </a:cubicBezTo>
                <a:cubicBezTo>
                  <a:pt x="664477" y="300498"/>
                  <a:pt x="664417" y="307666"/>
                  <a:pt x="665009" y="314537"/>
                </a:cubicBezTo>
                <a:lnTo>
                  <a:pt x="664180" y="376911"/>
                </a:lnTo>
                <a:cubicBezTo>
                  <a:pt x="664299" y="398414"/>
                  <a:pt x="685443" y="406055"/>
                  <a:pt x="694505" y="423885"/>
                </a:cubicBezTo>
                <a:close/>
              </a:path>
            </a:pathLst>
          </a:custGeom>
          <a:solidFill>
            <a:srgbClr val="EC64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10217556" y="2651014"/>
            <a:ext cx="4738" cy="8352"/>
          </a:xfrm>
          <a:custGeom>
            <a:avLst/>
            <a:gdLst/>
            <a:ahLst/>
            <a:cxnLst/>
            <a:rect l="l" t="t" r="r" b="b"/>
            <a:pathLst>
              <a:path w="4738" h="8352" extrusionOk="0">
                <a:moveTo>
                  <a:pt x="4324" y="8352"/>
                </a:moveTo>
                <a:cubicBezTo>
                  <a:pt x="4501" y="8056"/>
                  <a:pt x="4620" y="7701"/>
                  <a:pt x="4738" y="7345"/>
                </a:cubicBezTo>
                <a:cubicBezTo>
                  <a:pt x="3376" y="4680"/>
                  <a:pt x="1777" y="2251"/>
                  <a:pt x="0" y="0"/>
                </a:cubicBezTo>
                <a:cubicBezTo>
                  <a:pt x="1007" y="3021"/>
                  <a:pt x="2488" y="5746"/>
                  <a:pt x="4324" y="8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9527789" y="2241464"/>
            <a:ext cx="325161" cy="324192"/>
          </a:xfrm>
          <a:custGeom>
            <a:avLst/>
            <a:gdLst/>
            <a:ahLst/>
            <a:cxnLst/>
            <a:rect l="l" t="t" r="r" b="b"/>
            <a:pathLst>
              <a:path w="325161" h="324192" extrusionOk="0">
                <a:moveTo>
                  <a:pt x="325161" y="0"/>
                </a:moveTo>
                <a:cubicBezTo>
                  <a:pt x="306623" y="11610"/>
                  <a:pt x="276239" y="32935"/>
                  <a:pt x="257524" y="33942"/>
                </a:cubicBezTo>
                <a:cubicBezTo>
                  <a:pt x="115022" y="40754"/>
                  <a:pt x="90857" y="90866"/>
                  <a:pt x="69002" y="180311"/>
                </a:cubicBezTo>
                <a:cubicBezTo>
                  <a:pt x="68943" y="180666"/>
                  <a:pt x="68884" y="181022"/>
                  <a:pt x="68647" y="181377"/>
                </a:cubicBezTo>
                <a:cubicBezTo>
                  <a:pt x="62843" y="197904"/>
                  <a:pt x="8116" y="241323"/>
                  <a:pt x="831" y="293923"/>
                </a:cubicBezTo>
                <a:cubicBezTo>
                  <a:pt x="358" y="297477"/>
                  <a:pt x="2" y="301150"/>
                  <a:pt x="2" y="304763"/>
                </a:cubicBezTo>
                <a:cubicBezTo>
                  <a:pt x="-57" y="314300"/>
                  <a:pt x="1068" y="320461"/>
                  <a:pt x="3200" y="324192"/>
                </a:cubicBezTo>
                <a:cubicBezTo>
                  <a:pt x="10426" y="323600"/>
                  <a:pt x="11788" y="323126"/>
                  <a:pt x="19073" y="322830"/>
                </a:cubicBezTo>
                <a:cubicBezTo>
                  <a:pt x="27010" y="270763"/>
                  <a:pt x="74984" y="227877"/>
                  <a:pt x="80729" y="211528"/>
                </a:cubicBezTo>
                <a:cubicBezTo>
                  <a:pt x="80966" y="211172"/>
                  <a:pt x="81026" y="204893"/>
                  <a:pt x="81085" y="204538"/>
                </a:cubicBezTo>
                <a:cubicBezTo>
                  <a:pt x="102940" y="115093"/>
                  <a:pt x="127104" y="64981"/>
                  <a:pt x="269606" y="58169"/>
                </a:cubicBezTo>
                <a:cubicBezTo>
                  <a:pt x="282755" y="57517"/>
                  <a:pt x="305380" y="48750"/>
                  <a:pt x="325161" y="40102"/>
                </a:cubicBezTo>
                <a:lnTo>
                  <a:pt x="3251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9600659" y="2601375"/>
            <a:ext cx="42295" cy="343265"/>
          </a:xfrm>
          <a:custGeom>
            <a:avLst/>
            <a:gdLst/>
            <a:ahLst/>
            <a:cxnLst/>
            <a:rect l="l" t="t" r="r" b="b"/>
            <a:pathLst>
              <a:path w="42295" h="343265" extrusionOk="0">
                <a:moveTo>
                  <a:pt x="29655" y="263891"/>
                </a:moveTo>
                <a:cubicBezTo>
                  <a:pt x="35281" y="250149"/>
                  <a:pt x="40020" y="206552"/>
                  <a:pt x="40257" y="189374"/>
                </a:cubicBezTo>
                <a:cubicBezTo>
                  <a:pt x="40257" y="183213"/>
                  <a:pt x="40493" y="178238"/>
                  <a:pt x="40731" y="174743"/>
                </a:cubicBezTo>
                <a:cubicBezTo>
                  <a:pt x="42803" y="147139"/>
                  <a:pt x="44343" y="3317"/>
                  <a:pt x="34926" y="0"/>
                </a:cubicBezTo>
                <a:cubicBezTo>
                  <a:pt x="33623" y="5568"/>
                  <a:pt x="32202" y="10603"/>
                  <a:pt x="32024" y="11018"/>
                </a:cubicBezTo>
                <a:cubicBezTo>
                  <a:pt x="6556" y="80204"/>
                  <a:pt x="18876" y="117048"/>
                  <a:pt x="16802" y="144652"/>
                </a:cubicBezTo>
                <a:cubicBezTo>
                  <a:pt x="16566" y="148146"/>
                  <a:pt x="16329" y="153122"/>
                  <a:pt x="16329" y="159283"/>
                </a:cubicBezTo>
                <a:cubicBezTo>
                  <a:pt x="16092" y="176461"/>
                  <a:pt x="11354" y="190440"/>
                  <a:pt x="5727" y="204183"/>
                </a:cubicBezTo>
                <a:cubicBezTo>
                  <a:pt x="-5526" y="231608"/>
                  <a:pt x="101" y="310509"/>
                  <a:pt x="20001" y="332485"/>
                </a:cubicBezTo>
                <a:cubicBezTo>
                  <a:pt x="22666" y="337046"/>
                  <a:pt x="26516" y="340719"/>
                  <a:pt x="31136" y="343266"/>
                </a:cubicBezTo>
                <a:cubicBezTo>
                  <a:pt x="22252" y="324015"/>
                  <a:pt x="21363" y="283972"/>
                  <a:pt x="29655" y="2638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9527789" y="2234416"/>
            <a:ext cx="694504" cy="740928"/>
          </a:xfrm>
          <a:custGeom>
            <a:avLst/>
            <a:gdLst/>
            <a:ahLst/>
            <a:cxnLst/>
            <a:rect l="l" t="t" r="r" b="b"/>
            <a:pathLst>
              <a:path w="694504" h="740928" extrusionOk="0">
                <a:moveTo>
                  <a:pt x="694505" y="423944"/>
                </a:moveTo>
                <a:cubicBezTo>
                  <a:pt x="690063" y="440352"/>
                  <a:pt x="659738" y="426906"/>
                  <a:pt x="621595" y="424062"/>
                </a:cubicBezTo>
                <a:cubicBezTo>
                  <a:pt x="599918" y="500890"/>
                  <a:pt x="600214" y="589742"/>
                  <a:pt x="622780" y="623388"/>
                </a:cubicBezTo>
                <a:cubicBezTo>
                  <a:pt x="649670" y="663490"/>
                  <a:pt x="626097" y="703118"/>
                  <a:pt x="626097" y="703118"/>
                </a:cubicBezTo>
                <a:lnTo>
                  <a:pt x="571489" y="696780"/>
                </a:lnTo>
                <a:cubicBezTo>
                  <a:pt x="515993" y="692337"/>
                  <a:pt x="460200" y="698853"/>
                  <a:pt x="407192" y="715912"/>
                </a:cubicBezTo>
                <a:lnTo>
                  <a:pt x="395109" y="719822"/>
                </a:lnTo>
                <a:cubicBezTo>
                  <a:pt x="300700" y="750209"/>
                  <a:pt x="198829" y="748077"/>
                  <a:pt x="106908" y="711529"/>
                </a:cubicBezTo>
                <a:cubicBezTo>
                  <a:pt x="100985" y="709160"/>
                  <a:pt x="96069" y="704835"/>
                  <a:pt x="92871" y="699327"/>
                </a:cubicBezTo>
                <a:lnTo>
                  <a:pt x="92871" y="699327"/>
                </a:lnTo>
                <a:cubicBezTo>
                  <a:pt x="73030" y="677350"/>
                  <a:pt x="67344" y="598450"/>
                  <a:pt x="78597" y="571024"/>
                </a:cubicBezTo>
                <a:cubicBezTo>
                  <a:pt x="84224" y="557282"/>
                  <a:pt x="88962" y="543361"/>
                  <a:pt x="89199" y="526124"/>
                </a:cubicBezTo>
                <a:cubicBezTo>
                  <a:pt x="89199" y="519964"/>
                  <a:pt x="89436" y="514988"/>
                  <a:pt x="89673" y="511493"/>
                </a:cubicBezTo>
                <a:cubicBezTo>
                  <a:pt x="91746" y="483890"/>
                  <a:pt x="79426" y="447045"/>
                  <a:pt x="104894" y="377859"/>
                </a:cubicBezTo>
                <a:cubicBezTo>
                  <a:pt x="105190" y="376971"/>
                  <a:pt x="111883" y="353632"/>
                  <a:pt x="109336" y="351381"/>
                </a:cubicBezTo>
                <a:cubicBezTo>
                  <a:pt x="93522" y="337224"/>
                  <a:pt x="72141" y="331597"/>
                  <a:pt x="49102" y="330116"/>
                </a:cubicBezTo>
                <a:cubicBezTo>
                  <a:pt x="34176" y="329109"/>
                  <a:pt x="18540" y="329879"/>
                  <a:pt x="3200" y="331182"/>
                </a:cubicBezTo>
                <a:cubicBezTo>
                  <a:pt x="1068" y="327450"/>
                  <a:pt x="-57" y="321290"/>
                  <a:pt x="2" y="311753"/>
                </a:cubicBezTo>
                <a:cubicBezTo>
                  <a:pt x="2" y="308140"/>
                  <a:pt x="358" y="304467"/>
                  <a:pt x="831" y="300913"/>
                </a:cubicBezTo>
                <a:cubicBezTo>
                  <a:pt x="8116" y="248312"/>
                  <a:pt x="62843" y="204893"/>
                  <a:pt x="68647" y="188367"/>
                </a:cubicBezTo>
                <a:cubicBezTo>
                  <a:pt x="68884" y="188011"/>
                  <a:pt x="68943" y="187656"/>
                  <a:pt x="69002" y="187301"/>
                </a:cubicBezTo>
                <a:cubicBezTo>
                  <a:pt x="90857" y="97856"/>
                  <a:pt x="115022" y="47743"/>
                  <a:pt x="257524" y="40931"/>
                </a:cubicBezTo>
                <a:cubicBezTo>
                  <a:pt x="280563" y="39747"/>
                  <a:pt x="321193" y="7760"/>
                  <a:pt x="335763" y="888"/>
                </a:cubicBezTo>
                <a:cubicBezTo>
                  <a:pt x="337007" y="296"/>
                  <a:pt x="337718" y="0"/>
                  <a:pt x="337718" y="0"/>
                </a:cubicBezTo>
                <a:lnTo>
                  <a:pt x="406303" y="30802"/>
                </a:lnTo>
                <a:cubicBezTo>
                  <a:pt x="406303" y="30802"/>
                  <a:pt x="455581" y="60360"/>
                  <a:pt x="482885" y="62137"/>
                </a:cubicBezTo>
                <a:cubicBezTo>
                  <a:pt x="576405" y="68179"/>
                  <a:pt x="678276" y="177705"/>
                  <a:pt x="665305" y="293035"/>
                </a:cubicBezTo>
                <a:cubicBezTo>
                  <a:pt x="664477" y="300498"/>
                  <a:pt x="664417" y="307666"/>
                  <a:pt x="665009" y="314537"/>
                </a:cubicBezTo>
                <a:lnTo>
                  <a:pt x="664180" y="376911"/>
                </a:lnTo>
                <a:cubicBezTo>
                  <a:pt x="664299" y="398473"/>
                  <a:pt x="685443" y="406114"/>
                  <a:pt x="694505" y="423944"/>
                </a:cubicBezTo>
                <a:close/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9826123" y="2201303"/>
            <a:ext cx="109689" cy="112103"/>
          </a:xfrm>
          <a:custGeom>
            <a:avLst/>
            <a:gdLst/>
            <a:ahLst/>
            <a:cxnLst/>
            <a:rect l="l" t="t" r="r" b="b"/>
            <a:pathLst>
              <a:path w="109689" h="112103" extrusionOk="0">
                <a:moveTo>
                  <a:pt x="1004" y="90985"/>
                </a:moveTo>
                <a:cubicBezTo>
                  <a:pt x="5980" y="111895"/>
                  <a:pt x="28072" y="117700"/>
                  <a:pt x="53184" y="106504"/>
                </a:cubicBezTo>
                <a:cubicBezTo>
                  <a:pt x="56205" y="105142"/>
                  <a:pt x="59285" y="103483"/>
                  <a:pt x="62423" y="101647"/>
                </a:cubicBezTo>
                <a:cubicBezTo>
                  <a:pt x="63371" y="101055"/>
                  <a:pt x="64319" y="100522"/>
                  <a:pt x="65266" y="99870"/>
                </a:cubicBezTo>
                <a:cubicBezTo>
                  <a:pt x="67399" y="98448"/>
                  <a:pt x="69649" y="96908"/>
                  <a:pt x="71663" y="95368"/>
                </a:cubicBezTo>
                <a:cubicBezTo>
                  <a:pt x="97723" y="75465"/>
                  <a:pt x="114011" y="43538"/>
                  <a:pt x="108680" y="21147"/>
                </a:cubicBezTo>
                <a:cubicBezTo>
                  <a:pt x="105482" y="7819"/>
                  <a:pt x="95354" y="533"/>
                  <a:pt x="81909" y="0"/>
                </a:cubicBezTo>
                <a:cubicBezTo>
                  <a:pt x="81258" y="0"/>
                  <a:pt x="80606" y="0"/>
                  <a:pt x="79896" y="0"/>
                </a:cubicBezTo>
                <a:cubicBezTo>
                  <a:pt x="78948" y="0"/>
                  <a:pt x="78000" y="59"/>
                  <a:pt x="76994" y="118"/>
                </a:cubicBezTo>
                <a:cubicBezTo>
                  <a:pt x="67102" y="770"/>
                  <a:pt x="55849" y="4739"/>
                  <a:pt x="44418" y="12202"/>
                </a:cubicBezTo>
                <a:cubicBezTo>
                  <a:pt x="14745" y="31513"/>
                  <a:pt x="-4740" y="66758"/>
                  <a:pt x="1004" y="90985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9793777" y="2077566"/>
            <a:ext cx="183886" cy="205897"/>
          </a:xfrm>
          <a:custGeom>
            <a:avLst/>
            <a:gdLst/>
            <a:ahLst/>
            <a:cxnLst/>
            <a:rect l="l" t="t" r="r" b="b"/>
            <a:pathLst>
              <a:path w="183886" h="205897" extrusionOk="0">
                <a:moveTo>
                  <a:pt x="177925" y="130490"/>
                </a:moveTo>
                <a:cubicBezTo>
                  <a:pt x="177274" y="132445"/>
                  <a:pt x="176563" y="134459"/>
                  <a:pt x="175793" y="136473"/>
                </a:cubicBezTo>
                <a:cubicBezTo>
                  <a:pt x="175023" y="138427"/>
                  <a:pt x="174253" y="140323"/>
                  <a:pt x="173424" y="142218"/>
                </a:cubicBezTo>
                <a:cubicBezTo>
                  <a:pt x="173365" y="142278"/>
                  <a:pt x="173365" y="142396"/>
                  <a:pt x="173306" y="142455"/>
                </a:cubicBezTo>
                <a:cubicBezTo>
                  <a:pt x="172595" y="144055"/>
                  <a:pt x="171766" y="145595"/>
                  <a:pt x="171055" y="147135"/>
                </a:cubicBezTo>
                <a:cubicBezTo>
                  <a:pt x="170996" y="147253"/>
                  <a:pt x="170936" y="147431"/>
                  <a:pt x="170818" y="147550"/>
                </a:cubicBezTo>
                <a:cubicBezTo>
                  <a:pt x="168153" y="152703"/>
                  <a:pt x="165310" y="157620"/>
                  <a:pt x="162112" y="162181"/>
                </a:cubicBezTo>
                <a:cubicBezTo>
                  <a:pt x="158439" y="167393"/>
                  <a:pt x="154412" y="172191"/>
                  <a:pt x="150089" y="176456"/>
                </a:cubicBezTo>
                <a:cubicBezTo>
                  <a:pt x="146120" y="180484"/>
                  <a:pt x="141974" y="184097"/>
                  <a:pt x="137591" y="187237"/>
                </a:cubicBezTo>
                <a:lnTo>
                  <a:pt x="137591" y="187296"/>
                </a:lnTo>
                <a:cubicBezTo>
                  <a:pt x="137236" y="187592"/>
                  <a:pt x="136821" y="187889"/>
                  <a:pt x="136466" y="188125"/>
                </a:cubicBezTo>
                <a:cubicBezTo>
                  <a:pt x="116921" y="202164"/>
                  <a:pt x="93704" y="208443"/>
                  <a:pt x="71375" y="204948"/>
                </a:cubicBezTo>
                <a:cubicBezTo>
                  <a:pt x="71316" y="204948"/>
                  <a:pt x="71257" y="204948"/>
                  <a:pt x="71197" y="204889"/>
                </a:cubicBezTo>
                <a:cubicBezTo>
                  <a:pt x="68117" y="204474"/>
                  <a:pt x="64979" y="203763"/>
                  <a:pt x="61958" y="202875"/>
                </a:cubicBezTo>
                <a:cubicBezTo>
                  <a:pt x="60833" y="202579"/>
                  <a:pt x="59648" y="202223"/>
                  <a:pt x="58523" y="201809"/>
                </a:cubicBezTo>
                <a:cubicBezTo>
                  <a:pt x="55443" y="200802"/>
                  <a:pt x="52363" y="199558"/>
                  <a:pt x="49342" y="198077"/>
                </a:cubicBezTo>
                <a:cubicBezTo>
                  <a:pt x="45552" y="196241"/>
                  <a:pt x="41939" y="194167"/>
                  <a:pt x="38563" y="191798"/>
                </a:cubicBezTo>
                <a:cubicBezTo>
                  <a:pt x="9304" y="171540"/>
                  <a:pt x="-4732" y="133037"/>
                  <a:pt x="1427" y="93942"/>
                </a:cubicBezTo>
                <a:cubicBezTo>
                  <a:pt x="2078" y="89914"/>
                  <a:pt x="2967" y="85827"/>
                  <a:pt x="4033" y="81740"/>
                </a:cubicBezTo>
                <a:cubicBezTo>
                  <a:pt x="5692" y="75698"/>
                  <a:pt x="7824" y="69597"/>
                  <a:pt x="10489" y="63673"/>
                </a:cubicBezTo>
                <a:cubicBezTo>
                  <a:pt x="11377" y="61659"/>
                  <a:pt x="12325" y="59704"/>
                  <a:pt x="13332" y="57750"/>
                </a:cubicBezTo>
                <a:cubicBezTo>
                  <a:pt x="14043" y="56328"/>
                  <a:pt x="14813" y="54965"/>
                  <a:pt x="15583" y="53603"/>
                </a:cubicBezTo>
                <a:cubicBezTo>
                  <a:pt x="15997" y="52715"/>
                  <a:pt x="16530" y="51885"/>
                  <a:pt x="17063" y="50997"/>
                </a:cubicBezTo>
                <a:cubicBezTo>
                  <a:pt x="17774" y="49812"/>
                  <a:pt x="18485" y="48687"/>
                  <a:pt x="19255" y="47561"/>
                </a:cubicBezTo>
                <a:cubicBezTo>
                  <a:pt x="19729" y="46673"/>
                  <a:pt x="20321" y="45784"/>
                  <a:pt x="20972" y="44955"/>
                </a:cubicBezTo>
                <a:cubicBezTo>
                  <a:pt x="21683" y="43889"/>
                  <a:pt x="22394" y="42882"/>
                  <a:pt x="23164" y="41875"/>
                </a:cubicBezTo>
                <a:cubicBezTo>
                  <a:pt x="24467" y="40038"/>
                  <a:pt x="25829" y="38261"/>
                  <a:pt x="27250" y="36543"/>
                </a:cubicBezTo>
                <a:cubicBezTo>
                  <a:pt x="28553" y="35063"/>
                  <a:pt x="29856" y="33582"/>
                  <a:pt x="31219" y="32101"/>
                </a:cubicBezTo>
                <a:cubicBezTo>
                  <a:pt x="32581" y="30620"/>
                  <a:pt x="34002" y="29198"/>
                  <a:pt x="35424" y="27836"/>
                </a:cubicBezTo>
                <a:cubicBezTo>
                  <a:pt x="36431" y="26947"/>
                  <a:pt x="37378" y="26059"/>
                  <a:pt x="38385" y="25170"/>
                </a:cubicBezTo>
                <a:cubicBezTo>
                  <a:pt x="38859" y="24696"/>
                  <a:pt x="39392" y="24282"/>
                  <a:pt x="39866" y="23867"/>
                </a:cubicBezTo>
                <a:cubicBezTo>
                  <a:pt x="40636" y="23156"/>
                  <a:pt x="41346" y="22505"/>
                  <a:pt x="42176" y="21853"/>
                </a:cubicBezTo>
                <a:cubicBezTo>
                  <a:pt x="42946" y="21142"/>
                  <a:pt x="43775" y="20550"/>
                  <a:pt x="44545" y="19958"/>
                </a:cubicBezTo>
                <a:cubicBezTo>
                  <a:pt x="45374" y="19306"/>
                  <a:pt x="46144" y="18714"/>
                  <a:pt x="46973" y="18121"/>
                </a:cubicBezTo>
                <a:cubicBezTo>
                  <a:pt x="47802" y="17588"/>
                  <a:pt x="48572" y="16996"/>
                  <a:pt x="49402" y="16463"/>
                </a:cubicBezTo>
                <a:cubicBezTo>
                  <a:pt x="50231" y="15930"/>
                  <a:pt x="51001" y="15337"/>
                  <a:pt x="51830" y="14804"/>
                </a:cubicBezTo>
                <a:cubicBezTo>
                  <a:pt x="52600" y="14271"/>
                  <a:pt x="53429" y="13797"/>
                  <a:pt x="54258" y="13323"/>
                </a:cubicBezTo>
                <a:cubicBezTo>
                  <a:pt x="55383" y="12553"/>
                  <a:pt x="56509" y="11843"/>
                  <a:pt x="57693" y="11250"/>
                </a:cubicBezTo>
                <a:cubicBezTo>
                  <a:pt x="78008" y="55"/>
                  <a:pt x="101285" y="-3203"/>
                  <a:pt x="123081" y="3372"/>
                </a:cubicBezTo>
                <a:cubicBezTo>
                  <a:pt x="124917" y="3905"/>
                  <a:pt x="126694" y="4497"/>
                  <a:pt x="128530" y="5208"/>
                </a:cubicBezTo>
                <a:cubicBezTo>
                  <a:pt x="128648" y="5267"/>
                  <a:pt x="128826" y="5327"/>
                  <a:pt x="128944" y="5386"/>
                </a:cubicBezTo>
                <a:cubicBezTo>
                  <a:pt x="129359" y="5564"/>
                  <a:pt x="129832" y="5682"/>
                  <a:pt x="130247" y="5860"/>
                </a:cubicBezTo>
                <a:cubicBezTo>
                  <a:pt x="130484" y="5978"/>
                  <a:pt x="130721" y="6097"/>
                  <a:pt x="130958" y="6156"/>
                </a:cubicBezTo>
                <a:cubicBezTo>
                  <a:pt x="131195" y="6274"/>
                  <a:pt x="131432" y="6393"/>
                  <a:pt x="131668" y="6452"/>
                </a:cubicBezTo>
                <a:cubicBezTo>
                  <a:pt x="132557" y="6867"/>
                  <a:pt x="133505" y="7281"/>
                  <a:pt x="134393" y="7696"/>
                </a:cubicBezTo>
                <a:cubicBezTo>
                  <a:pt x="134452" y="7755"/>
                  <a:pt x="134452" y="7755"/>
                  <a:pt x="134512" y="7755"/>
                </a:cubicBezTo>
                <a:cubicBezTo>
                  <a:pt x="134512" y="7815"/>
                  <a:pt x="134571" y="7815"/>
                  <a:pt x="134630" y="7815"/>
                </a:cubicBezTo>
                <a:cubicBezTo>
                  <a:pt x="135518" y="8288"/>
                  <a:pt x="136407" y="8703"/>
                  <a:pt x="137236" y="9177"/>
                </a:cubicBezTo>
                <a:cubicBezTo>
                  <a:pt x="137473" y="9355"/>
                  <a:pt x="137710" y="9473"/>
                  <a:pt x="137947" y="9592"/>
                </a:cubicBezTo>
                <a:cubicBezTo>
                  <a:pt x="144462" y="13086"/>
                  <a:pt x="150325" y="17411"/>
                  <a:pt x="155478" y="22446"/>
                </a:cubicBezTo>
                <a:cubicBezTo>
                  <a:pt x="157018" y="23867"/>
                  <a:pt x="158499" y="25407"/>
                  <a:pt x="159920" y="27007"/>
                </a:cubicBezTo>
                <a:cubicBezTo>
                  <a:pt x="161401" y="28724"/>
                  <a:pt x="162882" y="30502"/>
                  <a:pt x="164244" y="32338"/>
                </a:cubicBezTo>
                <a:lnTo>
                  <a:pt x="164422" y="32515"/>
                </a:lnTo>
                <a:cubicBezTo>
                  <a:pt x="165606" y="34115"/>
                  <a:pt x="166791" y="35714"/>
                  <a:pt x="167798" y="37373"/>
                </a:cubicBezTo>
                <a:cubicBezTo>
                  <a:pt x="168923" y="39031"/>
                  <a:pt x="169989" y="40808"/>
                  <a:pt x="170996" y="42585"/>
                </a:cubicBezTo>
                <a:cubicBezTo>
                  <a:pt x="173069" y="46317"/>
                  <a:pt x="174964" y="50227"/>
                  <a:pt x="176563" y="54314"/>
                </a:cubicBezTo>
                <a:cubicBezTo>
                  <a:pt x="178162" y="58342"/>
                  <a:pt x="179524" y="62548"/>
                  <a:pt x="180591" y="66812"/>
                </a:cubicBezTo>
                <a:cubicBezTo>
                  <a:pt x="181716" y="71137"/>
                  <a:pt x="182545" y="75579"/>
                  <a:pt x="183078" y="80022"/>
                </a:cubicBezTo>
                <a:cubicBezTo>
                  <a:pt x="185033" y="96311"/>
                  <a:pt x="183493" y="113608"/>
                  <a:pt x="177925" y="130490"/>
                </a:cubicBezTo>
                <a:close/>
              </a:path>
            </a:pathLst>
          </a:custGeom>
          <a:solidFill>
            <a:srgbClr val="F0B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9793777" y="2077566"/>
            <a:ext cx="135814" cy="204888"/>
          </a:xfrm>
          <a:custGeom>
            <a:avLst/>
            <a:gdLst/>
            <a:ahLst/>
            <a:cxnLst/>
            <a:rect l="l" t="t" r="r" b="b"/>
            <a:pathLst>
              <a:path w="135814" h="204888" extrusionOk="0">
                <a:moveTo>
                  <a:pt x="135814" y="8525"/>
                </a:moveTo>
                <a:cubicBezTo>
                  <a:pt x="117158" y="5504"/>
                  <a:pt x="97909" y="9177"/>
                  <a:pt x="80733" y="18655"/>
                </a:cubicBezTo>
                <a:cubicBezTo>
                  <a:pt x="79548" y="19247"/>
                  <a:pt x="78423" y="19958"/>
                  <a:pt x="77298" y="20728"/>
                </a:cubicBezTo>
                <a:cubicBezTo>
                  <a:pt x="75639" y="21676"/>
                  <a:pt x="74040" y="22742"/>
                  <a:pt x="72441" y="23808"/>
                </a:cubicBezTo>
                <a:cubicBezTo>
                  <a:pt x="65334" y="28606"/>
                  <a:pt x="58700" y="34352"/>
                  <a:pt x="52718" y="41105"/>
                </a:cubicBezTo>
                <a:cubicBezTo>
                  <a:pt x="45137" y="49634"/>
                  <a:pt x="38563" y="59704"/>
                  <a:pt x="33469" y="71077"/>
                </a:cubicBezTo>
                <a:cubicBezTo>
                  <a:pt x="15997" y="110232"/>
                  <a:pt x="21209" y="153592"/>
                  <a:pt x="43656" y="182143"/>
                </a:cubicBezTo>
                <a:cubicBezTo>
                  <a:pt x="51001" y="191561"/>
                  <a:pt x="60240" y="199321"/>
                  <a:pt x="71197" y="204889"/>
                </a:cubicBezTo>
                <a:cubicBezTo>
                  <a:pt x="68117" y="204474"/>
                  <a:pt x="64979" y="203763"/>
                  <a:pt x="61958" y="202875"/>
                </a:cubicBezTo>
                <a:cubicBezTo>
                  <a:pt x="60833" y="202579"/>
                  <a:pt x="59648" y="202223"/>
                  <a:pt x="58523" y="201809"/>
                </a:cubicBezTo>
                <a:cubicBezTo>
                  <a:pt x="55443" y="200802"/>
                  <a:pt x="52363" y="199558"/>
                  <a:pt x="49342" y="198077"/>
                </a:cubicBezTo>
                <a:cubicBezTo>
                  <a:pt x="45552" y="196241"/>
                  <a:pt x="41939" y="194167"/>
                  <a:pt x="38563" y="191798"/>
                </a:cubicBezTo>
                <a:cubicBezTo>
                  <a:pt x="9304" y="171540"/>
                  <a:pt x="-4732" y="133037"/>
                  <a:pt x="1427" y="93942"/>
                </a:cubicBezTo>
                <a:cubicBezTo>
                  <a:pt x="2078" y="89914"/>
                  <a:pt x="2967" y="85827"/>
                  <a:pt x="4033" y="81740"/>
                </a:cubicBezTo>
                <a:cubicBezTo>
                  <a:pt x="5632" y="75698"/>
                  <a:pt x="7764" y="69597"/>
                  <a:pt x="10430" y="63673"/>
                </a:cubicBezTo>
                <a:cubicBezTo>
                  <a:pt x="11318" y="61659"/>
                  <a:pt x="12325" y="59645"/>
                  <a:pt x="13332" y="57750"/>
                </a:cubicBezTo>
                <a:cubicBezTo>
                  <a:pt x="14043" y="56328"/>
                  <a:pt x="14813" y="54965"/>
                  <a:pt x="15583" y="53603"/>
                </a:cubicBezTo>
                <a:cubicBezTo>
                  <a:pt x="15997" y="52715"/>
                  <a:pt x="16530" y="51885"/>
                  <a:pt x="17063" y="50997"/>
                </a:cubicBezTo>
                <a:cubicBezTo>
                  <a:pt x="17774" y="49812"/>
                  <a:pt x="18485" y="48687"/>
                  <a:pt x="19255" y="47561"/>
                </a:cubicBezTo>
                <a:cubicBezTo>
                  <a:pt x="19729" y="46673"/>
                  <a:pt x="20321" y="45784"/>
                  <a:pt x="20972" y="44955"/>
                </a:cubicBezTo>
                <a:cubicBezTo>
                  <a:pt x="21683" y="43889"/>
                  <a:pt x="22394" y="42882"/>
                  <a:pt x="23164" y="41875"/>
                </a:cubicBezTo>
                <a:cubicBezTo>
                  <a:pt x="24467" y="40038"/>
                  <a:pt x="25829" y="38261"/>
                  <a:pt x="27250" y="36543"/>
                </a:cubicBezTo>
                <a:cubicBezTo>
                  <a:pt x="28553" y="35063"/>
                  <a:pt x="29856" y="33582"/>
                  <a:pt x="31219" y="32101"/>
                </a:cubicBezTo>
                <a:cubicBezTo>
                  <a:pt x="32581" y="30620"/>
                  <a:pt x="34002" y="29198"/>
                  <a:pt x="35424" y="27836"/>
                </a:cubicBezTo>
                <a:cubicBezTo>
                  <a:pt x="36371" y="26888"/>
                  <a:pt x="37319" y="26000"/>
                  <a:pt x="38267" y="25111"/>
                </a:cubicBezTo>
                <a:cubicBezTo>
                  <a:pt x="40280" y="23275"/>
                  <a:pt x="42413" y="21557"/>
                  <a:pt x="44545" y="19958"/>
                </a:cubicBezTo>
                <a:cubicBezTo>
                  <a:pt x="46144" y="18655"/>
                  <a:pt x="47743" y="17529"/>
                  <a:pt x="49402" y="16404"/>
                </a:cubicBezTo>
                <a:cubicBezTo>
                  <a:pt x="50231" y="15870"/>
                  <a:pt x="51001" y="15337"/>
                  <a:pt x="51830" y="14804"/>
                </a:cubicBezTo>
                <a:cubicBezTo>
                  <a:pt x="52600" y="14271"/>
                  <a:pt x="53429" y="13797"/>
                  <a:pt x="54258" y="13323"/>
                </a:cubicBezTo>
                <a:cubicBezTo>
                  <a:pt x="55383" y="12553"/>
                  <a:pt x="56509" y="11843"/>
                  <a:pt x="57693" y="11250"/>
                </a:cubicBezTo>
                <a:cubicBezTo>
                  <a:pt x="78008" y="55"/>
                  <a:pt x="101285" y="-3203"/>
                  <a:pt x="123081" y="3372"/>
                </a:cubicBezTo>
                <a:cubicBezTo>
                  <a:pt x="124917" y="3905"/>
                  <a:pt x="126694" y="4497"/>
                  <a:pt x="128530" y="5208"/>
                </a:cubicBezTo>
                <a:cubicBezTo>
                  <a:pt x="128648" y="5267"/>
                  <a:pt x="128766" y="5327"/>
                  <a:pt x="128944" y="5386"/>
                </a:cubicBezTo>
                <a:cubicBezTo>
                  <a:pt x="129359" y="5564"/>
                  <a:pt x="129832" y="5682"/>
                  <a:pt x="130247" y="5860"/>
                </a:cubicBezTo>
                <a:cubicBezTo>
                  <a:pt x="130484" y="5978"/>
                  <a:pt x="130721" y="6097"/>
                  <a:pt x="130958" y="6156"/>
                </a:cubicBezTo>
                <a:cubicBezTo>
                  <a:pt x="131195" y="6274"/>
                  <a:pt x="131432" y="6393"/>
                  <a:pt x="131668" y="6452"/>
                </a:cubicBezTo>
                <a:cubicBezTo>
                  <a:pt x="132557" y="6867"/>
                  <a:pt x="133505" y="7281"/>
                  <a:pt x="134393" y="7696"/>
                </a:cubicBezTo>
                <a:lnTo>
                  <a:pt x="134393" y="7755"/>
                </a:lnTo>
                <a:cubicBezTo>
                  <a:pt x="134452" y="7755"/>
                  <a:pt x="134452" y="7755"/>
                  <a:pt x="134512" y="7755"/>
                </a:cubicBezTo>
                <a:cubicBezTo>
                  <a:pt x="134512" y="7815"/>
                  <a:pt x="134571" y="7815"/>
                  <a:pt x="134630" y="7815"/>
                </a:cubicBezTo>
                <a:cubicBezTo>
                  <a:pt x="135044" y="8051"/>
                  <a:pt x="135400" y="8288"/>
                  <a:pt x="135814" y="85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/>
          <p:nvPr/>
        </p:nvSpPr>
        <p:spPr>
          <a:xfrm>
            <a:off x="9793777" y="2077566"/>
            <a:ext cx="183886" cy="205897"/>
          </a:xfrm>
          <a:custGeom>
            <a:avLst/>
            <a:gdLst/>
            <a:ahLst/>
            <a:cxnLst/>
            <a:rect l="l" t="t" r="r" b="b"/>
            <a:pathLst>
              <a:path w="183886" h="205897" extrusionOk="0">
                <a:moveTo>
                  <a:pt x="177925" y="130490"/>
                </a:moveTo>
                <a:cubicBezTo>
                  <a:pt x="176622" y="134340"/>
                  <a:pt x="175082" y="138368"/>
                  <a:pt x="173365" y="142218"/>
                </a:cubicBezTo>
                <a:cubicBezTo>
                  <a:pt x="172595" y="143877"/>
                  <a:pt x="171766" y="145536"/>
                  <a:pt x="171055" y="147135"/>
                </a:cubicBezTo>
                <a:cubicBezTo>
                  <a:pt x="170996" y="147253"/>
                  <a:pt x="170936" y="147431"/>
                  <a:pt x="170818" y="147550"/>
                </a:cubicBezTo>
                <a:cubicBezTo>
                  <a:pt x="168094" y="152703"/>
                  <a:pt x="165251" y="157620"/>
                  <a:pt x="162052" y="162181"/>
                </a:cubicBezTo>
                <a:cubicBezTo>
                  <a:pt x="158380" y="167334"/>
                  <a:pt x="154353" y="172132"/>
                  <a:pt x="150089" y="176456"/>
                </a:cubicBezTo>
                <a:cubicBezTo>
                  <a:pt x="146120" y="180484"/>
                  <a:pt x="141974" y="184097"/>
                  <a:pt x="137591" y="187237"/>
                </a:cubicBezTo>
                <a:cubicBezTo>
                  <a:pt x="137236" y="187533"/>
                  <a:pt x="136821" y="187829"/>
                  <a:pt x="136466" y="188125"/>
                </a:cubicBezTo>
                <a:cubicBezTo>
                  <a:pt x="116921" y="202164"/>
                  <a:pt x="93704" y="208443"/>
                  <a:pt x="71375" y="204948"/>
                </a:cubicBezTo>
                <a:cubicBezTo>
                  <a:pt x="71316" y="204948"/>
                  <a:pt x="71257" y="204948"/>
                  <a:pt x="71197" y="204889"/>
                </a:cubicBezTo>
                <a:cubicBezTo>
                  <a:pt x="68117" y="204474"/>
                  <a:pt x="64979" y="203763"/>
                  <a:pt x="61958" y="202875"/>
                </a:cubicBezTo>
                <a:cubicBezTo>
                  <a:pt x="60833" y="202579"/>
                  <a:pt x="59648" y="202223"/>
                  <a:pt x="58523" y="201809"/>
                </a:cubicBezTo>
                <a:cubicBezTo>
                  <a:pt x="55443" y="200802"/>
                  <a:pt x="52363" y="199558"/>
                  <a:pt x="49342" y="198077"/>
                </a:cubicBezTo>
                <a:cubicBezTo>
                  <a:pt x="45552" y="196241"/>
                  <a:pt x="41939" y="194167"/>
                  <a:pt x="38563" y="191798"/>
                </a:cubicBezTo>
                <a:cubicBezTo>
                  <a:pt x="9304" y="171540"/>
                  <a:pt x="-4732" y="133037"/>
                  <a:pt x="1427" y="93942"/>
                </a:cubicBezTo>
                <a:cubicBezTo>
                  <a:pt x="2078" y="89914"/>
                  <a:pt x="2967" y="85827"/>
                  <a:pt x="4033" y="81740"/>
                </a:cubicBezTo>
                <a:cubicBezTo>
                  <a:pt x="5632" y="75698"/>
                  <a:pt x="7764" y="69597"/>
                  <a:pt x="10430" y="63673"/>
                </a:cubicBezTo>
                <a:cubicBezTo>
                  <a:pt x="11318" y="61659"/>
                  <a:pt x="12325" y="59645"/>
                  <a:pt x="13332" y="57750"/>
                </a:cubicBezTo>
                <a:cubicBezTo>
                  <a:pt x="14043" y="56328"/>
                  <a:pt x="14813" y="54965"/>
                  <a:pt x="15583" y="53603"/>
                </a:cubicBezTo>
                <a:cubicBezTo>
                  <a:pt x="15997" y="52715"/>
                  <a:pt x="16530" y="51885"/>
                  <a:pt x="17063" y="50997"/>
                </a:cubicBezTo>
                <a:cubicBezTo>
                  <a:pt x="17774" y="49812"/>
                  <a:pt x="18485" y="48687"/>
                  <a:pt x="19255" y="47561"/>
                </a:cubicBezTo>
                <a:cubicBezTo>
                  <a:pt x="19729" y="46673"/>
                  <a:pt x="20321" y="45784"/>
                  <a:pt x="20972" y="44955"/>
                </a:cubicBezTo>
                <a:cubicBezTo>
                  <a:pt x="21683" y="43889"/>
                  <a:pt x="22394" y="42882"/>
                  <a:pt x="23164" y="41875"/>
                </a:cubicBezTo>
                <a:cubicBezTo>
                  <a:pt x="24467" y="40038"/>
                  <a:pt x="25829" y="38261"/>
                  <a:pt x="27250" y="36543"/>
                </a:cubicBezTo>
                <a:cubicBezTo>
                  <a:pt x="28553" y="35063"/>
                  <a:pt x="29856" y="33582"/>
                  <a:pt x="31219" y="32101"/>
                </a:cubicBezTo>
                <a:cubicBezTo>
                  <a:pt x="32581" y="30620"/>
                  <a:pt x="34002" y="29198"/>
                  <a:pt x="35424" y="27836"/>
                </a:cubicBezTo>
                <a:cubicBezTo>
                  <a:pt x="36371" y="26888"/>
                  <a:pt x="37319" y="26000"/>
                  <a:pt x="38267" y="25111"/>
                </a:cubicBezTo>
                <a:cubicBezTo>
                  <a:pt x="39510" y="23926"/>
                  <a:pt x="40873" y="22860"/>
                  <a:pt x="42176" y="21853"/>
                </a:cubicBezTo>
                <a:cubicBezTo>
                  <a:pt x="42946" y="21142"/>
                  <a:pt x="43775" y="20550"/>
                  <a:pt x="44545" y="19958"/>
                </a:cubicBezTo>
                <a:cubicBezTo>
                  <a:pt x="45374" y="19306"/>
                  <a:pt x="46144" y="18714"/>
                  <a:pt x="46973" y="18121"/>
                </a:cubicBezTo>
                <a:cubicBezTo>
                  <a:pt x="47743" y="17529"/>
                  <a:pt x="48572" y="16996"/>
                  <a:pt x="49402" y="16404"/>
                </a:cubicBezTo>
                <a:cubicBezTo>
                  <a:pt x="50231" y="15870"/>
                  <a:pt x="51001" y="15337"/>
                  <a:pt x="51830" y="14804"/>
                </a:cubicBezTo>
                <a:cubicBezTo>
                  <a:pt x="52600" y="14271"/>
                  <a:pt x="53429" y="13797"/>
                  <a:pt x="54258" y="13323"/>
                </a:cubicBezTo>
                <a:cubicBezTo>
                  <a:pt x="55383" y="12553"/>
                  <a:pt x="56509" y="11843"/>
                  <a:pt x="57693" y="11250"/>
                </a:cubicBezTo>
                <a:cubicBezTo>
                  <a:pt x="78008" y="55"/>
                  <a:pt x="101285" y="-3203"/>
                  <a:pt x="123081" y="3372"/>
                </a:cubicBezTo>
                <a:cubicBezTo>
                  <a:pt x="124917" y="3905"/>
                  <a:pt x="126694" y="4497"/>
                  <a:pt x="128530" y="5208"/>
                </a:cubicBezTo>
                <a:cubicBezTo>
                  <a:pt x="128648" y="5267"/>
                  <a:pt x="128826" y="5327"/>
                  <a:pt x="128944" y="5386"/>
                </a:cubicBezTo>
                <a:cubicBezTo>
                  <a:pt x="129359" y="5564"/>
                  <a:pt x="129832" y="5682"/>
                  <a:pt x="130247" y="5860"/>
                </a:cubicBezTo>
                <a:cubicBezTo>
                  <a:pt x="130484" y="5978"/>
                  <a:pt x="130721" y="6097"/>
                  <a:pt x="130958" y="6156"/>
                </a:cubicBezTo>
                <a:cubicBezTo>
                  <a:pt x="131195" y="6274"/>
                  <a:pt x="131432" y="6393"/>
                  <a:pt x="131668" y="6452"/>
                </a:cubicBezTo>
                <a:cubicBezTo>
                  <a:pt x="132557" y="6867"/>
                  <a:pt x="133505" y="7281"/>
                  <a:pt x="134393" y="7696"/>
                </a:cubicBezTo>
                <a:lnTo>
                  <a:pt x="134393" y="7755"/>
                </a:lnTo>
                <a:cubicBezTo>
                  <a:pt x="134452" y="7755"/>
                  <a:pt x="134452" y="7755"/>
                  <a:pt x="134512" y="7755"/>
                </a:cubicBezTo>
                <a:cubicBezTo>
                  <a:pt x="134512" y="7815"/>
                  <a:pt x="134571" y="7815"/>
                  <a:pt x="134630" y="7815"/>
                </a:cubicBezTo>
                <a:cubicBezTo>
                  <a:pt x="135518" y="8288"/>
                  <a:pt x="136407" y="8703"/>
                  <a:pt x="137236" y="9177"/>
                </a:cubicBezTo>
                <a:cubicBezTo>
                  <a:pt x="137473" y="9355"/>
                  <a:pt x="137710" y="9473"/>
                  <a:pt x="137947" y="9592"/>
                </a:cubicBezTo>
                <a:cubicBezTo>
                  <a:pt x="144462" y="13086"/>
                  <a:pt x="150325" y="17411"/>
                  <a:pt x="155478" y="22446"/>
                </a:cubicBezTo>
                <a:cubicBezTo>
                  <a:pt x="157018" y="23867"/>
                  <a:pt x="158499" y="25407"/>
                  <a:pt x="159920" y="27007"/>
                </a:cubicBezTo>
                <a:cubicBezTo>
                  <a:pt x="161401" y="28724"/>
                  <a:pt x="162882" y="30502"/>
                  <a:pt x="164244" y="32338"/>
                </a:cubicBezTo>
                <a:cubicBezTo>
                  <a:pt x="165488" y="33937"/>
                  <a:pt x="166672" y="35655"/>
                  <a:pt x="167798" y="37373"/>
                </a:cubicBezTo>
                <a:cubicBezTo>
                  <a:pt x="168923" y="39031"/>
                  <a:pt x="169989" y="40808"/>
                  <a:pt x="170996" y="42585"/>
                </a:cubicBezTo>
                <a:cubicBezTo>
                  <a:pt x="173069" y="46317"/>
                  <a:pt x="174964" y="50227"/>
                  <a:pt x="176563" y="54314"/>
                </a:cubicBezTo>
                <a:cubicBezTo>
                  <a:pt x="178162" y="58342"/>
                  <a:pt x="179524" y="62548"/>
                  <a:pt x="180591" y="66812"/>
                </a:cubicBezTo>
                <a:cubicBezTo>
                  <a:pt x="181716" y="71137"/>
                  <a:pt x="182545" y="75579"/>
                  <a:pt x="183078" y="80022"/>
                </a:cubicBezTo>
                <a:cubicBezTo>
                  <a:pt x="185033" y="96311"/>
                  <a:pt x="183493" y="113608"/>
                  <a:pt x="177925" y="130490"/>
                </a:cubicBezTo>
                <a:close/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2"/>
          <p:cNvSpPr/>
          <p:nvPr/>
        </p:nvSpPr>
        <p:spPr>
          <a:xfrm>
            <a:off x="9649919" y="2493568"/>
            <a:ext cx="7343" cy="61071"/>
          </a:xfrm>
          <a:custGeom>
            <a:avLst/>
            <a:gdLst/>
            <a:ahLst/>
            <a:cxnLst/>
            <a:rect l="l" t="t" r="r" b="b"/>
            <a:pathLst>
              <a:path w="7343" h="61071" extrusionOk="0">
                <a:moveTo>
                  <a:pt x="4738" y="0"/>
                </a:moveTo>
                <a:cubicBezTo>
                  <a:pt x="5034" y="4857"/>
                  <a:pt x="5567" y="9833"/>
                  <a:pt x="6219" y="14868"/>
                </a:cubicBezTo>
                <a:cubicBezTo>
                  <a:pt x="10779" y="47862"/>
                  <a:pt x="0" y="61071"/>
                  <a:pt x="0" y="61071"/>
                </a:cubicBezTo>
              </a:path>
            </a:pathLst>
          </a:custGeom>
          <a:solidFill>
            <a:srgbClr val="FCD8C3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/>
          <p:nvPr/>
        </p:nvSpPr>
        <p:spPr>
          <a:xfrm>
            <a:off x="10136947" y="2658478"/>
            <a:ext cx="97551" cy="38634"/>
          </a:xfrm>
          <a:custGeom>
            <a:avLst/>
            <a:gdLst/>
            <a:ahLst/>
            <a:cxnLst/>
            <a:rect l="l" t="t" r="r" b="b"/>
            <a:pathLst>
              <a:path w="97551" h="38634" extrusionOk="0">
                <a:moveTo>
                  <a:pt x="0" y="38443"/>
                </a:moveTo>
                <a:cubicBezTo>
                  <a:pt x="0" y="38443"/>
                  <a:pt x="115375" y="42886"/>
                  <a:pt x="95179" y="8885"/>
                </a:cubicBezTo>
                <a:cubicBezTo>
                  <a:pt x="90026" y="237"/>
                  <a:pt x="12438" y="0"/>
                  <a:pt x="12438" y="0"/>
                </a:cubicBezTo>
                <a:lnTo>
                  <a:pt x="0" y="38443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2"/>
          <p:cNvSpPr/>
          <p:nvPr/>
        </p:nvSpPr>
        <p:spPr>
          <a:xfrm>
            <a:off x="9606741" y="2532841"/>
            <a:ext cx="48566" cy="140504"/>
          </a:xfrm>
          <a:custGeom>
            <a:avLst/>
            <a:gdLst/>
            <a:ahLst/>
            <a:cxnLst/>
            <a:rect l="l" t="t" r="r" b="b"/>
            <a:pathLst>
              <a:path w="48566" h="140504" extrusionOk="0">
                <a:moveTo>
                  <a:pt x="0" y="140505"/>
                </a:moveTo>
                <a:cubicBezTo>
                  <a:pt x="12912" y="121787"/>
                  <a:pt x="37017" y="64566"/>
                  <a:pt x="48567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2"/>
          <p:cNvSpPr/>
          <p:nvPr/>
        </p:nvSpPr>
        <p:spPr>
          <a:xfrm>
            <a:off x="9632979" y="2515189"/>
            <a:ext cx="16939" cy="35540"/>
          </a:xfrm>
          <a:custGeom>
            <a:avLst/>
            <a:gdLst/>
            <a:ahLst/>
            <a:cxnLst/>
            <a:rect l="l" t="t" r="r" b="b"/>
            <a:pathLst>
              <a:path w="16939" h="35540" extrusionOk="0">
                <a:moveTo>
                  <a:pt x="16939" y="35541"/>
                </a:moveTo>
                <a:cubicBezTo>
                  <a:pt x="7285" y="22568"/>
                  <a:pt x="5331" y="15223"/>
                  <a:pt x="0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2"/>
          <p:cNvSpPr/>
          <p:nvPr/>
        </p:nvSpPr>
        <p:spPr>
          <a:xfrm>
            <a:off x="10040051" y="2525259"/>
            <a:ext cx="70007" cy="17000"/>
          </a:xfrm>
          <a:custGeom>
            <a:avLst/>
            <a:gdLst/>
            <a:ahLst/>
            <a:cxnLst/>
            <a:rect l="l" t="t" r="r" b="b"/>
            <a:pathLst>
              <a:path w="70007" h="17000" extrusionOk="0">
                <a:moveTo>
                  <a:pt x="70007" y="0"/>
                </a:moveTo>
                <a:cubicBezTo>
                  <a:pt x="48567" y="10840"/>
                  <a:pt x="23809" y="15342"/>
                  <a:pt x="0" y="1700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2"/>
          <p:cNvSpPr/>
          <p:nvPr/>
        </p:nvSpPr>
        <p:spPr>
          <a:xfrm>
            <a:off x="9822389" y="2344829"/>
            <a:ext cx="57806" cy="12894"/>
          </a:xfrm>
          <a:custGeom>
            <a:avLst/>
            <a:gdLst/>
            <a:ahLst/>
            <a:cxnLst/>
            <a:rect l="l" t="t" r="r" b="b"/>
            <a:pathLst>
              <a:path w="57806" h="12894" extrusionOk="0">
                <a:moveTo>
                  <a:pt x="0" y="0"/>
                </a:moveTo>
                <a:cubicBezTo>
                  <a:pt x="15636" y="15046"/>
                  <a:pt x="39031" y="16526"/>
                  <a:pt x="57806" y="6516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2"/>
          <p:cNvSpPr/>
          <p:nvPr/>
        </p:nvSpPr>
        <p:spPr>
          <a:xfrm>
            <a:off x="9582759" y="2363420"/>
            <a:ext cx="567809" cy="488741"/>
          </a:xfrm>
          <a:custGeom>
            <a:avLst/>
            <a:gdLst/>
            <a:ahLst/>
            <a:cxnLst/>
            <a:rect l="l" t="t" r="r" b="b"/>
            <a:pathLst>
              <a:path w="567809" h="488741" extrusionOk="0">
                <a:moveTo>
                  <a:pt x="567810" y="291445"/>
                </a:moveTo>
                <a:cubicBezTo>
                  <a:pt x="552115" y="339958"/>
                  <a:pt x="527298" y="419274"/>
                  <a:pt x="512965" y="435326"/>
                </a:cubicBezTo>
                <a:cubicBezTo>
                  <a:pt x="459720" y="494857"/>
                  <a:pt x="412930" y="529984"/>
                  <a:pt x="229621" y="400082"/>
                </a:cubicBezTo>
                <a:cubicBezTo>
                  <a:pt x="148775" y="342861"/>
                  <a:pt x="53241" y="238074"/>
                  <a:pt x="35946" y="217875"/>
                </a:cubicBezTo>
                <a:cubicBezTo>
                  <a:pt x="-3796" y="171613"/>
                  <a:pt x="-5513" y="112378"/>
                  <a:pt x="6628" y="81457"/>
                </a:cubicBezTo>
                <a:cubicBezTo>
                  <a:pt x="11841" y="68070"/>
                  <a:pt x="35058" y="76245"/>
                  <a:pt x="53715" y="81102"/>
                </a:cubicBezTo>
                <a:cubicBezTo>
                  <a:pt x="62717" y="83471"/>
                  <a:pt x="70831" y="71091"/>
                  <a:pt x="79301" y="64516"/>
                </a:cubicBezTo>
                <a:cubicBezTo>
                  <a:pt x="79301" y="64398"/>
                  <a:pt x="78768" y="63805"/>
                  <a:pt x="77761" y="62917"/>
                </a:cubicBezTo>
                <a:cubicBezTo>
                  <a:pt x="77761" y="62917"/>
                  <a:pt x="77761" y="62858"/>
                  <a:pt x="77642" y="62739"/>
                </a:cubicBezTo>
                <a:cubicBezTo>
                  <a:pt x="77465" y="62562"/>
                  <a:pt x="77228" y="62325"/>
                  <a:pt x="76991" y="62088"/>
                </a:cubicBezTo>
                <a:cubicBezTo>
                  <a:pt x="76695" y="61791"/>
                  <a:pt x="76399" y="61436"/>
                  <a:pt x="76043" y="61140"/>
                </a:cubicBezTo>
                <a:lnTo>
                  <a:pt x="73793" y="58889"/>
                </a:lnTo>
                <a:cubicBezTo>
                  <a:pt x="73378" y="58474"/>
                  <a:pt x="72904" y="58000"/>
                  <a:pt x="72490" y="57586"/>
                </a:cubicBezTo>
                <a:cubicBezTo>
                  <a:pt x="71720" y="56757"/>
                  <a:pt x="70831" y="55809"/>
                  <a:pt x="69884" y="54861"/>
                </a:cubicBezTo>
                <a:cubicBezTo>
                  <a:pt x="68047" y="53025"/>
                  <a:pt x="65738" y="50596"/>
                  <a:pt x="63250" y="47694"/>
                </a:cubicBezTo>
                <a:cubicBezTo>
                  <a:pt x="53537" y="36676"/>
                  <a:pt x="42816" y="22045"/>
                  <a:pt x="43942" y="11501"/>
                </a:cubicBezTo>
                <a:cubicBezTo>
                  <a:pt x="44120" y="9961"/>
                  <a:pt x="44594" y="8480"/>
                  <a:pt x="45304" y="7177"/>
                </a:cubicBezTo>
                <a:cubicBezTo>
                  <a:pt x="46311" y="5281"/>
                  <a:pt x="47970" y="3623"/>
                  <a:pt x="50279" y="2260"/>
                </a:cubicBezTo>
                <a:cubicBezTo>
                  <a:pt x="74503" y="-12134"/>
                  <a:pt x="123188" y="46924"/>
                  <a:pt x="123188" y="46924"/>
                </a:cubicBezTo>
                <a:cubicBezTo>
                  <a:pt x="123188" y="46924"/>
                  <a:pt x="134738" y="43962"/>
                  <a:pt x="149663" y="60607"/>
                </a:cubicBezTo>
                <a:cubicBezTo>
                  <a:pt x="161331" y="73638"/>
                  <a:pt x="162634" y="81161"/>
                  <a:pt x="162397" y="84360"/>
                </a:cubicBezTo>
                <a:cubicBezTo>
                  <a:pt x="164529" y="84597"/>
                  <a:pt x="168794" y="85663"/>
                  <a:pt x="177026" y="88388"/>
                </a:cubicBezTo>
                <a:cubicBezTo>
                  <a:pt x="200244" y="95970"/>
                  <a:pt x="207469" y="132636"/>
                  <a:pt x="207469" y="132636"/>
                </a:cubicBezTo>
                <a:lnTo>
                  <a:pt x="349082" y="258096"/>
                </a:lnTo>
                <a:cubicBezTo>
                  <a:pt x="349082" y="258096"/>
                  <a:pt x="433600" y="283744"/>
                  <a:pt x="460075" y="288246"/>
                </a:cubicBezTo>
                <a:cubicBezTo>
                  <a:pt x="460193" y="288246"/>
                  <a:pt x="460312" y="288306"/>
                  <a:pt x="460430" y="288306"/>
                </a:cubicBezTo>
                <a:cubicBezTo>
                  <a:pt x="484773" y="292393"/>
                  <a:pt x="511603" y="295058"/>
                  <a:pt x="541572" y="292689"/>
                </a:cubicBezTo>
                <a:cubicBezTo>
                  <a:pt x="542046" y="292630"/>
                  <a:pt x="542520" y="292630"/>
                  <a:pt x="542994" y="292570"/>
                </a:cubicBezTo>
                <a:cubicBezTo>
                  <a:pt x="551818" y="291800"/>
                  <a:pt x="560110" y="291445"/>
                  <a:pt x="567810" y="291445"/>
                </a:cubicBezTo>
                <a:close/>
              </a:path>
            </a:pathLst>
          </a:custGeom>
          <a:solidFill>
            <a:srgbClr val="F0BA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2"/>
          <p:cNvSpPr/>
          <p:nvPr/>
        </p:nvSpPr>
        <p:spPr>
          <a:xfrm>
            <a:off x="9626879" y="2363420"/>
            <a:ext cx="523334" cy="321180"/>
          </a:xfrm>
          <a:custGeom>
            <a:avLst/>
            <a:gdLst/>
            <a:ahLst/>
            <a:cxnLst/>
            <a:rect l="l" t="t" r="r" b="b"/>
            <a:pathLst>
              <a:path w="523334" h="321180" extrusionOk="0">
                <a:moveTo>
                  <a:pt x="392146" y="309749"/>
                </a:moveTo>
                <a:cubicBezTo>
                  <a:pt x="432421" y="315909"/>
                  <a:pt x="473347" y="318575"/>
                  <a:pt x="514036" y="321181"/>
                </a:cubicBezTo>
                <a:cubicBezTo>
                  <a:pt x="517116" y="311348"/>
                  <a:pt x="520255" y="301574"/>
                  <a:pt x="523335" y="291741"/>
                </a:cubicBezTo>
                <a:cubicBezTo>
                  <a:pt x="523335" y="297309"/>
                  <a:pt x="425905" y="289905"/>
                  <a:pt x="416311" y="288306"/>
                </a:cubicBezTo>
                <a:cubicBezTo>
                  <a:pt x="416192" y="288306"/>
                  <a:pt x="416074" y="288246"/>
                  <a:pt x="415955" y="288246"/>
                </a:cubicBezTo>
                <a:cubicBezTo>
                  <a:pt x="389481" y="283744"/>
                  <a:pt x="304963" y="258096"/>
                  <a:pt x="304963" y="258096"/>
                </a:cubicBezTo>
                <a:lnTo>
                  <a:pt x="163350" y="132636"/>
                </a:lnTo>
                <a:cubicBezTo>
                  <a:pt x="163350" y="132636"/>
                  <a:pt x="156124" y="95970"/>
                  <a:pt x="132907" y="88388"/>
                </a:cubicBezTo>
                <a:cubicBezTo>
                  <a:pt x="124674" y="85663"/>
                  <a:pt x="120410" y="84597"/>
                  <a:pt x="118277" y="84360"/>
                </a:cubicBezTo>
                <a:cubicBezTo>
                  <a:pt x="118514" y="81161"/>
                  <a:pt x="117211" y="73638"/>
                  <a:pt x="105544" y="60607"/>
                </a:cubicBezTo>
                <a:cubicBezTo>
                  <a:pt x="90618" y="43962"/>
                  <a:pt x="79069" y="46924"/>
                  <a:pt x="79069" y="46924"/>
                </a:cubicBezTo>
                <a:cubicBezTo>
                  <a:pt x="79069" y="46924"/>
                  <a:pt x="30384" y="-12134"/>
                  <a:pt x="6160" y="2260"/>
                </a:cubicBezTo>
                <a:cubicBezTo>
                  <a:pt x="3850" y="3623"/>
                  <a:pt x="2191" y="5281"/>
                  <a:pt x="1185" y="7177"/>
                </a:cubicBezTo>
                <a:cubicBezTo>
                  <a:pt x="592" y="8243"/>
                  <a:pt x="237" y="9369"/>
                  <a:pt x="0" y="10613"/>
                </a:cubicBezTo>
                <a:cubicBezTo>
                  <a:pt x="24816" y="24059"/>
                  <a:pt x="45309" y="44199"/>
                  <a:pt x="59938" y="68367"/>
                </a:cubicBezTo>
                <a:cubicBezTo>
                  <a:pt x="60708" y="68900"/>
                  <a:pt x="61478" y="69492"/>
                  <a:pt x="62248" y="70025"/>
                </a:cubicBezTo>
                <a:cubicBezTo>
                  <a:pt x="66157" y="71091"/>
                  <a:pt x="71310" y="73579"/>
                  <a:pt x="77173" y="79029"/>
                </a:cubicBezTo>
                <a:cubicBezTo>
                  <a:pt x="91211" y="88447"/>
                  <a:pt x="103648" y="100057"/>
                  <a:pt x="114072" y="113444"/>
                </a:cubicBezTo>
                <a:cubicBezTo>
                  <a:pt x="132907" y="124462"/>
                  <a:pt x="139007" y="155146"/>
                  <a:pt x="139007" y="155146"/>
                </a:cubicBezTo>
                <a:cubicBezTo>
                  <a:pt x="139599" y="157989"/>
                  <a:pt x="148661" y="163735"/>
                  <a:pt x="150734" y="165571"/>
                </a:cubicBezTo>
                <a:cubicBezTo>
                  <a:pt x="161573" y="175167"/>
                  <a:pt x="172352" y="184704"/>
                  <a:pt x="183191" y="194300"/>
                </a:cubicBezTo>
                <a:cubicBezTo>
                  <a:pt x="209251" y="217342"/>
                  <a:pt x="234068" y="244057"/>
                  <a:pt x="261786" y="264789"/>
                </a:cubicBezTo>
                <a:cubicBezTo>
                  <a:pt x="287728" y="284218"/>
                  <a:pt x="319414" y="294821"/>
                  <a:pt x="350687" y="301930"/>
                </a:cubicBezTo>
                <a:cubicBezTo>
                  <a:pt x="364427" y="305069"/>
                  <a:pt x="378287" y="307616"/>
                  <a:pt x="392146" y="3097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2"/>
          <p:cNvSpPr/>
          <p:nvPr/>
        </p:nvSpPr>
        <p:spPr>
          <a:xfrm>
            <a:off x="9582759" y="2363420"/>
            <a:ext cx="567809" cy="488741"/>
          </a:xfrm>
          <a:custGeom>
            <a:avLst/>
            <a:gdLst/>
            <a:ahLst/>
            <a:cxnLst/>
            <a:rect l="l" t="t" r="r" b="b"/>
            <a:pathLst>
              <a:path w="567809" h="488741" extrusionOk="0">
                <a:moveTo>
                  <a:pt x="567810" y="291445"/>
                </a:moveTo>
                <a:cubicBezTo>
                  <a:pt x="552115" y="339958"/>
                  <a:pt x="527298" y="419274"/>
                  <a:pt x="512965" y="435326"/>
                </a:cubicBezTo>
                <a:cubicBezTo>
                  <a:pt x="459720" y="494857"/>
                  <a:pt x="412930" y="529984"/>
                  <a:pt x="229621" y="400082"/>
                </a:cubicBezTo>
                <a:cubicBezTo>
                  <a:pt x="148775" y="342861"/>
                  <a:pt x="53241" y="238074"/>
                  <a:pt x="35946" y="217875"/>
                </a:cubicBezTo>
                <a:cubicBezTo>
                  <a:pt x="-3796" y="171613"/>
                  <a:pt x="-5513" y="112378"/>
                  <a:pt x="6628" y="81457"/>
                </a:cubicBezTo>
                <a:cubicBezTo>
                  <a:pt x="11841" y="68070"/>
                  <a:pt x="35058" y="76245"/>
                  <a:pt x="53715" y="81102"/>
                </a:cubicBezTo>
                <a:cubicBezTo>
                  <a:pt x="53715" y="81102"/>
                  <a:pt x="69351" y="69433"/>
                  <a:pt x="77761" y="62917"/>
                </a:cubicBezTo>
                <a:cubicBezTo>
                  <a:pt x="77761" y="62917"/>
                  <a:pt x="77761" y="62858"/>
                  <a:pt x="77642" y="62739"/>
                </a:cubicBezTo>
                <a:cubicBezTo>
                  <a:pt x="77524" y="62621"/>
                  <a:pt x="77287" y="62384"/>
                  <a:pt x="76991" y="62088"/>
                </a:cubicBezTo>
                <a:cubicBezTo>
                  <a:pt x="76754" y="61732"/>
                  <a:pt x="76399" y="61436"/>
                  <a:pt x="76043" y="61140"/>
                </a:cubicBezTo>
                <a:cubicBezTo>
                  <a:pt x="75747" y="60784"/>
                  <a:pt x="75392" y="60429"/>
                  <a:pt x="74977" y="60074"/>
                </a:cubicBezTo>
                <a:cubicBezTo>
                  <a:pt x="74622" y="59659"/>
                  <a:pt x="74207" y="59244"/>
                  <a:pt x="73793" y="58889"/>
                </a:cubicBezTo>
                <a:cubicBezTo>
                  <a:pt x="73378" y="58415"/>
                  <a:pt x="72963" y="58000"/>
                  <a:pt x="72490" y="57586"/>
                </a:cubicBezTo>
                <a:cubicBezTo>
                  <a:pt x="71720" y="56757"/>
                  <a:pt x="70831" y="55809"/>
                  <a:pt x="69884" y="54861"/>
                </a:cubicBezTo>
                <a:cubicBezTo>
                  <a:pt x="68047" y="53025"/>
                  <a:pt x="65738" y="50596"/>
                  <a:pt x="63250" y="47694"/>
                </a:cubicBezTo>
                <a:cubicBezTo>
                  <a:pt x="53537" y="36972"/>
                  <a:pt x="42520" y="22163"/>
                  <a:pt x="43942" y="11501"/>
                </a:cubicBezTo>
                <a:cubicBezTo>
                  <a:pt x="44060" y="9961"/>
                  <a:pt x="44534" y="8480"/>
                  <a:pt x="45304" y="7177"/>
                </a:cubicBezTo>
                <a:cubicBezTo>
                  <a:pt x="46311" y="5281"/>
                  <a:pt x="47970" y="3623"/>
                  <a:pt x="50279" y="2260"/>
                </a:cubicBezTo>
                <a:cubicBezTo>
                  <a:pt x="74503" y="-12134"/>
                  <a:pt x="123188" y="46924"/>
                  <a:pt x="123188" y="46924"/>
                </a:cubicBezTo>
                <a:cubicBezTo>
                  <a:pt x="123188" y="46924"/>
                  <a:pt x="134738" y="43962"/>
                  <a:pt x="149663" y="60607"/>
                </a:cubicBezTo>
                <a:cubicBezTo>
                  <a:pt x="161331" y="73638"/>
                  <a:pt x="162634" y="81161"/>
                  <a:pt x="162397" y="84360"/>
                </a:cubicBezTo>
                <a:cubicBezTo>
                  <a:pt x="164529" y="84597"/>
                  <a:pt x="168794" y="85663"/>
                  <a:pt x="177026" y="88388"/>
                </a:cubicBezTo>
                <a:cubicBezTo>
                  <a:pt x="200244" y="95970"/>
                  <a:pt x="207469" y="132636"/>
                  <a:pt x="207469" y="132636"/>
                </a:cubicBezTo>
                <a:lnTo>
                  <a:pt x="349082" y="258096"/>
                </a:lnTo>
                <a:cubicBezTo>
                  <a:pt x="349082" y="258096"/>
                  <a:pt x="433600" y="283744"/>
                  <a:pt x="460075" y="288246"/>
                </a:cubicBezTo>
                <a:cubicBezTo>
                  <a:pt x="460193" y="288246"/>
                  <a:pt x="460312" y="288306"/>
                  <a:pt x="460430" y="288306"/>
                </a:cubicBezTo>
                <a:cubicBezTo>
                  <a:pt x="484773" y="292393"/>
                  <a:pt x="511603" y="295058"/>
                  <a:pt x="541572" y="292689"/>
                </a:cubicBezTo>
                <a:cubicBezTo>
                  <a:pt x="542046" y="292630"/>
                  <a:pt x="542520" y="292630"/>
                  <a:pt x="542994" y="292570"/>
                </a:cubicBezTo>
                <a:cubicBezTo>
                  <a:pt x="551818" y="291800"/>
                  <a:pt x="560110" y="291445"/>
                  <a:pt x="567810" y="291445"/>
                </a:cubicBezTo>
                <a:close/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2"/>
          <p:cNvSpPr/>
          <p:nvPr/>
        </p:nvSpPr>
        <p:spPr>
          <a:xfrm>
            <a:off x="9626061" y="2410284"/>
            <a:ext cx="105473" cy="68428"/>
          </a:xfrm>
          <a:custGeom>
            <a:avLst/>
            <a:gdLst/>
            <a:ahLst/>
            <a:cxnLst/>
            <a:rect l="l" t="t" r="r" b="b"/>
            <a:pathLst>
              <a:path w="105473" h="68428" extrusionOk="0">
                <a:moveTo>
                  <a:pt x="105473" y="41820"/>
                </a:moveTo>
                <a:cubicBezTo>
                  <a:pt x="74853" y="50942"/>
                  <a:pt x="22555" y="77657"/>
                  <a:pt x="6919" y="65158"/>
                </a:cubicBezTo>
                <a:cubicBezTo>
                  <a:pt x="-21629" y="42353"/>
                  <a:pt x="45180" y="6634"/>
                  <a:pt x="79828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/>
          <p:nvPr/>
        </p:nvSpPr>
        <p:spPr>
          <a:xfrm>
            <a:off x="9657026" y="2449793"/>
            <a:ext cx="87716" cy="37851"/>
          </a:xfrm>
          <a:custGeom>
            <a:avLst/>
            <a:gdLst/>
            <a:ahLst/>
            <a:cxnLst/>
            <a:rect l="l" t="t" r="r" b="b"/>
            <a:pathLst>
              <a:path w="87716" h="37851" extrusionOk="0">
                <a:moveTo>
                  <a:pt x="0" y="37851"/>
                </a:moveTo>
                <a:cubicBezTo>
                  <a:pt x="0" y="37851"/>
                  <a:pt x="28725" y="8471"/>
                  <a:pt x="87716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2"/>
          <p:cNvSpPr/>
          <p:nvPr/>
        </p:nvSpPr>
        <p:spPr>
          <a:xfrm>
            <a:off x="9648602" y="2475442"/>
            <a:ext cx="97028" cy="52938"/>
          </a:xfrm>
          <a:custGeom>
            <a:avLst/>
            <a:gdLst/>
            <a:ahLst/>
            <a:cxnLst/>
            <a:rect l="l" t="t" r="r" b="b"/>
            <a:pathLst>
              <a:path w="97028" h="52938" extrusionOk="0">
                <a:moveTo>
                  <a:pt x="24297" y="0"/>
                </a:moveTo>
                <a:lnTo>
                  <a:pt x="6114" y="16408"/>
                </a:lnTo>
                <a:cubicBezTo>
                  <a:pt x="-7982" y="29144"/>
                  <a:pt x="-1467" y="69068"/>
                  <a:pt x="66112" y="45789"/>
                </a:cubicBezTo>
                <a:lnTo>
                  <a:pt x="97028" y="38266"/>
                </a:ln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9662001" y="2465717"/>
            <a:ext cx="36793" cy="57587"/>
          </a:xfrm>
          <a:custGeom>
            <a:avLst/>
            <a:gdLst/>
            <a:ahLst/>
            <a:cxnLst/>
            <a:rect l="l" t="t" r="r" b="b"/>
            <a:pathLst>
              <a:path w="36793" h="57587" extrusionOk="0">
                <a:moveTo>
                  <a:pt x="0" y="57587"/>
                </a:moveTo>
                <a:cubicBezTo>
                  <a:pt x="53423" y="39165"/>
                  <a:pt x="32516" y="-759"/>
                  <a:pt x="33878" y="11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2"/>
          <p:cNvSpPr/>
          <p:nvPr/>
        </p:nvSpPr>
        <p:spPr>
          <a:xfrm>
            <a:off x="9602536" y="2481662"/>
            <a:ext cx="46078" cy="9300"/>
          </a:xfrm>
          <a:custGeom>
            <a:avLst/>
            <a:gdLst/>
            <a:ahLst/>
            <a:cxnLst/>
            <a:rect l="l" t="t" r="r" b="b"/>
            <a:pathLst>
              <a:path w="46078" h="9300" extrusionOk="0">
                <a:moveTo>
                  <a:pt x="46079" y="0"/>
                </a:moveTo>
                <a:cubicBezTo>
                  <a:pt x="46079" y="3317"/>
                  <a:pt x="28548" y="14927"/>
                  <a:pt x="0" y="5983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2"/>
          <p:cNvSpPr/>
          <p:nvPr/>
        </p:nvSpPr>
        <p:spPr>
          <a:xfrm>
            <a:off x="9926867" y="2515248"/>
            <a:ext cx="298684" cy="152115"/>
          </a:xfrm>
          <a:custGeom>
            <a:avLst/>
            <a:gdLst/>
            <a:ahLst/>
            <a:cxnLst/>
            <a:rect l="l" t="t" r="r" b="b"/>
            <a:pathLst>
              <a:path w="298684" h="152115" extrusionOk="0">
                <a:moveTo>
                  <a:pt x="298685" y="152115"/>
                </a:moveTo>
                <a:cubicBezTo>
                  <a:pt x="297619" y="151641"/>
                  <a:pt x="288261" y="147436"/>
                  <a:pt x="271144" y="144059"/>
                </a:cubicBezTo>
                <a:cubicBezTo>
                  <a:pt x="263503" y="142460"/>
                  <a:pt x="254264" y="141097"/>
                  <a:pt x="243485" y="140327"/>
                </a:cubicBezTo>
                <a:cubicBezTo>
                  <a:pt x="237384" y="139853"/>
                  <a:pt x="230810" y="139617"/>
                  <a:pt x="223702" y="139617"/>
                </a:cubicBezTo>
                <a:cubicBezTo>
                  <a:pt x="216003" y="139617"/>
                  <a:pt x="207711" y="139972"/>
                  <a:pt x="198886" y="140742"/>
                </a:cubicBezTo>
                <a:cubicBezTo>
                  <a:pt x="198412" y="140801"/>
                  <a:pt x="197939" y="140801"/>
                  <a:pt x="197465" y="140860"/>
                </a:cubicBezTo>
                <a:cubicBezTo>
                  <a:pt x="167495" y="143230"/>
                  <a:pt x="140666" y="140564"/>
                  <a:pt x="116323" y="136477"/>
                </a:cubicBezTo>
                <a:cubicBezTo>
                  <a:pt x="116205" y="136477"/>
                  <a:pt x="116086" y="136418"/>
                  <a:pt x="115967" y="136418"/>
                </a:cubicBezTo>
                <a:cubicBezTo>
                  <a:pt x="89493" y="131916"/>
                  <a:pt x="16702" y="110414"/>
                  <a:pt x="7048" y="104372"/>
                </a:cubicBezTo>
                <a:cubicBezTo>
                  <a:pt x="6752" y="104194"/>
                  <a:pt x="6456" y="104016"/>
                  <a:pt x="6219" y="103839"/>
                </a:cubicBezTo>
                <a:cubicBezTo>
                  <a:pt x="2487" y="101529"/>
                  <a:pt x="0" y="99929"/>
                  <a:pt x="0" y="99929"/>
                </a:cubicBezTo>
                <a:cubicBezTo>
                  <a:pt x="0" y="99929"/>
                  <a:pt x="21322" y="47684"/>
                  <a:pt x="24165" y="17415"/>
                </a:cubicBezTo>
                <a:cubicBezTo>
                  <a:pt x="24935" y="9833"/>
                  <a:pt x="24461" y="3673"/>
                  <a:pt x="22269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2"/>
          <p:cNvSpPr/>
          <p:nvPr/>
        </p:nvSpPr>
        <p:spPr>
          <a:xfrm>
            <a:off x="10191969" y="2527510"/>
            <a:ext cx="33641" cy="139971"/>
          </a:xfrm>
          <a:custGeom>
            <a:avLst/>
            <a:gdLst/>
            <a:ahLst/>
            <a:cxnLst/>
            <a:rect l="l" t="t" r="r" b="b"/>
            <a:pathLst>
              <a:path w="33641" h="139971" extrusionOk="0">
                <a:moveTo>
                  <a:pt x="1125" y="0"/>
                </a:moveTo>
                <a:lnTo>
                  <a:pt x="829" y="20673"/>
                </a:lnTo>
                <a:lnTo>
                  <a:pt x="829" y="20851"/>
                </a:lnTo>
                <a:lnTo>
                  <a:pt x="829" y="21502"/>
                </a:lnTo>
                <a:lnTo>
                  <a:pt x="0" y="83877"/>
                </a:lnTo>
                <a:cubicBezTo>
                  <a:pt x="119" y="105379"/>
                  <a:pt x="21263" y="113020"/>
                  <a:pt x="30324" y="130850"/>
                </a:cubicBezTo>
                <a:cubicBezTo>
                  <a:pt x="31450" y="133042"/>
                  <a:pt x="32398" y="135470"/>
                  <a:pt x="33108" y="138076"/>
                </a:cubicBezTo>
                <a:lnTo>
                  <a:pt x="33582" y="139853"/>
                </a:lnTo>
                <a:cubicBezTo>
                  <a:pt x="33642" y="139972"/>
                  <a:pt x="33642" y="139972"/>
                  <a:pt x="33642" y="139972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2"/>
          <p:cNvSpPr/>
          <p:nvPr/>
        </p:nvSpPr>
        <p:spPr>
          <a:xfrm>
            <a:off x="9504383" y="2433918"/>
            <a:ext cx="215207" cy="263002"/>
          </a:xfrm>
          <a:custGeom>
            <a:avLst/>
            <a:gdLst/>
            <a:ahLst/>
            <a:cxnLst/>
            <a:rect l="l" t="t" r="r" b="b"/>
            <a:pathLst>
              <a:path w="215207" h="263002" extrusionOk="0">
                <a:moveTo>
                  <a:pt x="193983" y="263003"/>
                </a:moveTo>
                <a:lnTo>
                  <a:pt x="97561" y="263003"/>
                </a:lnTo>
                <a:cubicBezTo>
                  <a:pt x="92645" y="263003"/>
                  <a:pt x="88084" y="260041"/>
                  <a:pt x="85478" y="255361"/>
                </a:cubicBezTo>
                <a:cubicBezTo>
                  <a:pt x="85064" y="254591"/>
                  <a:pt x="84708" y="253762"/>
                  <a:pt x="84412" y="252933"/>
                </a:cubicBezTo>
                <a:lnTo>
                  <a:pt x="83464" y="250327"/>
                </a:lnTo>
                <a:lnTo>
                  <a:pt x="51956" y="163074"/>
                </a:lnTo>
                <a:lnTo>
                  <a:pt x="51541" y="161889"/>
                </a:lnTo>
                <a:lnTo>
                  <a:pt x="21927" y="80086"/>
                </a:lnTo>
                <a:lnTo>
                  <a:pt x="20743" y="76709"/>
                </a:lnTo>
                <a:lnTo>
                  <a:pt x="14761" y="60183"/>
                </a:lnTo>
                <a:lnTo>
                  <a:pt x="1079" y="22450"/>
                </a:lnTo>
                <a:cubicBezTo>
                  <a:pt x="-2771" y="11788"/>
                  <a:pt x="4159" y="0"/>
                  <a:pt x="14287" y="0"/>
                </a:cubicBezTo>
                <a:lnTo>
                  <a:pt x="113671" y="0"/>
                </a:lnTo>
                <a:cubicBezTo>
                  <a:pt x="123917" y="0"/>
                  <a:pt x="133097" y="6990"/>
                  <a:pt x="137006" y="17770"/>
                </a:cubicBezTo>
                <a:lnTo>
                  <a:pt x="213588" y="229654"/>
                </a:lnTo>
                <a:cubicBezTo>
                  <a:pt x="219333" y="245588"/>
                  <a:pt x="209086" y="263003"/>
                  <a:pt x="193983" y="263003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12"/>
          <p:cNvGrpSpPr/>
          <p:nvPr/>
        </p:nvGrpSpPr>
        <p:grpSpPr>
          <a:xfrm>
            <a:off x="9471136" y="2504171"/>
            <a:ext cx="176888" cy="192626"/>
            <a:chOff x="10778661" y="4487421"/>
            <a:chExt cx="176888" cy="192626"/>
          </a:xfrm>
        </p:grpSpPr>
        <p:sp>
          <p:nvSpPr>
            <p:cNvPr id="127" name="Google Shape;127;p12"/>
            <p:cNvSpPr/>
            <p:nvPr/>
          </p:nvSpPr>
          <p:spPr>
            <a:xfrm>
              <a:off x="10778661" y="4487421"/>
              <a:ext cx="176888" cy="192626"/>
            </a:xfrm>
            <a:custGeom>
              <a:avLst/>
              <a:gdLst/>
              <a:ahLst/>
              <a:cxnLst/>
              <a:rect l="l" t="t" r="r" b="b"/>
              <a:pathLst>
                <a:path w="176888" h="192626" extrusionOk="0">
                  <a:moveTo>
                    <a:pt x="172800" y="170241"/>
                  </a:moveTo>
                  <a:cubicBezTo>
                    <a:pt x="172326" y="170833"/>
                    <a:pt x="171793" y="171366"/>
                    <a:pt x="171260" y="171900"/>
                  </a:cubicBezTo>
                  <a:cubicBezTo>
                    <a:pt x="162021" y="180844"/>
                    <a:pt x="147036" y="186886"/>
                    <a:pt x="131518" y="190025"/>
                  </a:cubicBezTo>
                  <a:cubicBezTo>
                    <a:pt x="131045" y="190144"/>
                    <a:pt x="130571" y="190262"/>
                    <a:pt x="130038" y="190322"/>
                  </a:cubicBezTo>
                  <a:cubicBezTo>
                    <a:pt x="106761" y="194823"/>
                    <a:pt x="82655" y="192750"/>
                    <a:pt x="74838" y="183924"/>
                  </a:cubicBezTo>
                  <a:cubicBezTo>
                    <a:pt x="62281" y="169589"/>
                    <a:pt x="61630" y="149390"/>
                    <a:pt x="61630" y="149390"/>
                  </a:cubicBezTo>
                  <a:cubicBezTo>
                    <a:pt x="61630" y="149390"/>
                    <a:pt x="50732" y="149213"/>
                    <a:pt x="39657" y="129547"/>
                  </a:cubicBezTo>
                  <a:cubicBezTo>
                    <a:pt x="30891" y="114086"/>
                    <a:pt x="30831" y="106623"/>
                    <a:pt x="31483" y="103602"/>
                  </a:cubicBezTo>
                  <a:cubicBezTo>
                    <a:pt x="29647" y="102891"/>
                    <a:pt x="25916" y="100759"/>
                    <a:pt x="18808" y="96020"/>
                  </a:cubicBezTo>
                  <a:cubicBezTo>
                    <a:pt x="12826" y="92051"/>
                    <a:pt x="8503" y="85950"/>
                    <a:pt x="5423" y="79434"/>
                  </a:cubicBezTo>
                  <a:cubicBezTo>
                    <a:pt x="5304" y="79256"/>
                    <a:pt x="5245" y="79138"/>
                    <a:pt x="5186" y="78901"/>
                  </a:cubicBezTo>
                  <a:cubicBezTo>
                    <a:pt x="4475" y="77302"/>
                    <a:pt x="3824" y="75702"/>
                    <a:pt x="3231" y="73984"/>
                  </a:cubicBezTo>
                  <a:cubicBezTo>
                    <a:pt x="3172" y="73807"/>
                    <a:pt x="3113" y="73688"/>
                    <a:pt x="3054" y="73510"/>
                  </a:cubicBezTo>
                  <a:cubicBezTo>
                    <a:pt x="-2040" y="58583"/>
                    <a:pt x="-619" y="42471"/>
                    <a:pt x="6252" y="29617"/>
                  </a:cubicBezTo>
                  <a:lnTo>
                    <a:pt x="13656" y="24642"/>
                  </a:lnTo>
                  <a:lnTo>
                    <a:pt x="40071" y="6812"/>
                  </a:lnTo>
                  <a:cubicBezTo>
                    <a:pt x="39715" y="5450"/>
                    <a:pt x="39419" y="4087"/>
                    <a:pt x="39183" y="2725"/>
                  </a:cubicBezTo>
                  <a:lnTo>
                    <a:pt x="42440" y="0"/>
                  </a:lnTo>
                  <a:lnTo>
                    <a:pt x="61689" y="41524"/>
                  </a:lnTo>
                  <a:cubicBezTo>
                    <a:pt x="61689" y="41524"/>
                    <a:pt x="106761" y="45611"/>
                    <a:pt x="117008" y="52067"/>
                  </a:cubicBezTo>
                  <a:cubicBezTo>
                    <a:pt x="117304" y="52304"/>
                    <a:pt x="117659" y="52482"/>
                    <a:pt x="117896" y="52719"/>
                  </a:cubicBezTo>
                  <a:cubicBezTo>
                    <a:pt x="120798" y="54437"/>
                    <a:pt x="123167" y="56155"/>
                    <a:pt x="125063" y="57872"/>
                  </a:cubicBezTo>
                  <a:cubicBezTo>
                    <a:pt x="125122" y="57991"/>
                    <a:pt x="125122" y="58050"/>
                    <a:pt x="125122" y="58109"/>
                  </a:cubicBezTo>
                  <a:cubicBezTo>
                    <a:pt x="125240" y="58702"/>
                    <a:pt x="125359" y="59235"/>
                    <a:pt x="125418" y="59827"/>
                  </a:cubicBezTo>
                  <a:cubicBezTo>
                    <a:pt x="126780" y="68890"/>
                    <a:pt x="126010" y="76235"/>
                    <a:pt x="122338" y="81330"/>
                  </a:cubicBezTo>
                  <a:cubicBezTo>
                    <a:pt x="119614" y="85121"/>
                    <a:pt x="117718" y="87431"/>
                    <a:pt x="117304" y="87964"/>
                  </a:cubicBezTo>
                  <a:cubicBezTo>
                    <a:pt x="117245" y="88082"/>
                    <a:pt x="117185" y="88082"/>
                    <a:pt x="117185" y="88082"/>
                  </a:cubicBezTo>
                  <a:cubicBezTo>
                    <a:pt x="117185" y="88082"/>
                    <a:pt x="120857" y="87549"/>
                    <a:pt x="126010" y="87845"/>
                  </a:cubicBezTo>
                  <a:cubicBezTo>
                    <a:pt x="131992" y="88141"/>
                    <a:pt x="139751" y="89563"/>
                    <a:pt x="145674" y="94361"/>
                  </a:cubicBezTo>
                  <a:lnTo>
                    <a:pt x="145852" y="94539"/>
                  </a:lnTo>
                  <a:cubicBezTo>
                    <a:pt x="147984" y="96257"/>
                    <a:pt x="149879" y="98389"/>
                    <a:pt x="151360" y="101055"/>
                  </a:cubicBezTo>
                  <a:cubicBezTo>
                    <a:pt x="158467" y="113731"/>
                    <a:pt x="153255" y="122675"/>
                    <a:pt x="150590" y="125933"/>
                  </a:cubicBezTo>
                  <a:cubicBezTo>
                    <a:pt x="149997" y="126644"/>
                    <a:pt x="149583" y="127177"/>
                    <a:pt x="149405" y="127414"/>
                  </a:cubicBezTo>
                  <a:cubicBezTo>
                    <a:pt x="149464" y="127473"/>
                    <a:pt x="149583" y="127592"/>
                    <a:pt x="149642" y="127651"/>
                  </a:cubicBezTo>
                  <a:cubicBezTo>
                    <a:pt x="149997" y="128007"/>
                    <a:pt x="150708" y="128540"/>
                    <a:pt x="151715" y="129487"/>
                  </a:cubicBezTo>
                  <a:cubicBezTo>
                    <a:pt x="151715" y="129487"/>
                    <a:pt x="157815" y="130317"/>
                    <a:pt x="163975" y="134641"/>
                  </a:cubicBezTo>
                  <a:cubicBezTo>
                    <a:pt x="165101" y="135411"/>
                    <a:pt x="166167" y="136359"/>
                    <a:pt x="167233" y="137366"/>
                  </a:cubicBezTo>
                  <a:cubicBezTo>
                    <a:pt x="167943" y="138017"/>
                    <a:pt x="168535" y="138610"/>
                    <a:pt x="169187" y="139320"/>
                  </a:cubicBezTo>
                  <a:cubicBezTo>
                    <a:pt x="169779" y="140031"/>
                    <a:pt x="170372" y="140742"/>
                    <a:pt x="170905" y="141512"/>
                  </a:cubicBezTo>
                  <a:cubicBezTo>
                    <a:pt x="171438" y="142223"/>
                    <a:pt x="171911" y="142993"/>
                    <a:pt x="172385" y="143763"/>
                  </a:cubicBezTo>
                  <a:cubicBezTo>
                    <a:pt x="172919" y="144652"/>
                    <a:pt x="173451" y="145599"/>
                    <a:pt x="173866" y="146606"/>
                  </a:cubicBezTo>
                  <a:cubicBezTo>
                    <a:pt x="177716" y="155195"/>
                    <a:pt x="178427" y="163607"/>
                    <a:pt x="172800" y="170241"/>
                  </a:cubicBezTo>
                  <a:close/>
                </a:path>
              </a:pathLst>
            </a:custGeom>
            <a:solidFill>
              <a:srgbClr val="F0BA9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10778682" y="4488191"/>
              <a:ext cx="50255" cy="87489"/>
            </a:xfrm>
            <a:custGeom>
              <a:avLst/>
              <a:gdLst/>
              <a:ahLst/>
              <a:cxnLst/>
              <a:rect l="l" t="t" r="r" b="b"/>
              <a:pathLst>
                <a:path w="50255" h="87489" extrusionOk="0">
                  <a:moveTo>
                    <a:pt x="3092" y="73214"/>
                  </a:moveTo>
                  <a:cubicBezTo>
                    <a:pt x="4869" y="78368"/>
                    <a:pt x="7357" y="83166"/>
                    <a:pt x="10674" y="87490"/>
                  </a:cubicBezTo>
                  <a:cubicBezTo>
                    <a:pt x="10141" y="86838"/>
                    <a:pt x="14227" y="75288"/>
                    <a:pt x="14642" y="73214"/>
                  </a:cubicBezTo>
                  <a:cubicBezTo>
                    <a:pt x="17603" y="57102"/>
                    <a:pt x="18255" y="38325"/>
                    <a:pt x="33772" y="28729"/>
                  </a:cubicBezTo>
                  <a:cubicBezTo>
                    <a:pt x="37385" y="26478"/>
                    <a:pt x="41472" y="24997"/>
                    <a:pt x="45204" y="22865"/>
                  </a:cubicBezTo>
                  <a:cubicBezTo>
                    <a:pt x="46980" y="21858"/>
                    <a:pt x="48757" y="20614"/>
                    <a:pt x="49705" y="18777"/>
                  </a:cubicBezTo>
                  <a:cubicBezTo>
                    <a:pt x="52311" y="13506"/>
                    <a:pt x="44966" y="4146"/>
                    <a:pt x="42242" y="0"/>
                  </a:cubicBezTo>
                  <a:cubicBezTo>
                    <a:pt x="41413" y="178"/>
                    <a:pt x="40228" y="652"/>
                    <a:pt x="39754" y="1481"/>
                  </a:cubicBezTo>
                  <a:cubicBezTo>
                    <a:pt x="38984" y="2843"/>
                    <a:pt x="39636" y="4324"/>
                    <a:pt x="40050" y="6101"/>
                  </a:cubicBezTo>
                  <a:cubicBezTo>
                    <a:pt x="30515" y="12439"/>
                    <a:pt x="21039" y="18837"/>
                    <a:pt x="11503" y="25175"/>
                  </a:cubicBezTo>
                  <a:cubicBezTo>
                    <a:pt x="9785" y="26300"/>
                    <a:pt x="8068" y="27485"/>
                    <a:pt x="6706" y="28966"/>
                  </a:cubicBezTo>
                  <a:cubicBezTo>
                    <a:pt x="4632" y="31217"/>
                    <a:pt x="3448" y="34179"/>
                    <a:pt x="2560" y="37140"/>
                  </a:cubicBezTo>
                  <a:cubicBezTo>
                    <a:pt x="-994" y="48691"/>
                    <a:pt x="-876" y="61664"/>
                    <a:pt x="3092" y="732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10779455" y="4487421"/>
              <a:ext cx="176094" cy="192626"/>
            </a:xfrm>
            <a:custGeom>
              <a:avLst/>
              <a:gdLst/>
              <a:ahLst/>
              <a:cxnLst/>
              <a:rect l="l" t="t" r="r" b="b"/>
              <a:pathLst>
                <a:path w="176094" h="192626" extrusionOk="0">
                  <a:moveTo>
                    <a:pt x="172006" y="170241"/>
                  </a:moveTo>
                  <a:cubicBezTo>
                    <a:pt x="171532" y="170833"/>
                    <a:pt x="171000" y="171366"/>
                    <a:pt x="170466" y="171900"/>
                  </a:cubicBezTo>
                  <a:cubicBezTo>
                    <a:pt x="161227" y="180844"/>
                    <a:pt x="146242" y="186886"/>
                    <a:pt x="130725" y="190025"/>
                  </a:cubicBezTo>
                  <a:cubicBezTo>
                    <a:pt x="130251" y="190144"/>
                    <a:pt x="129777" y="190262"/>
                    <a:pt x="129244" y="190322"/>
                  </a:cubicBezTo>
                  <a:cubicBezTo>
                    <a:pt x="105967" y="194823"/>
                    <a:pt x="81862" y="192750"/>
                    <a:pt x="74044" y="183924"/>
                  </a:cubicBezTo>
                  <a:cubicBezTo>
                    <a:pt x="61487" y="169589"/>
                    <a:pt x="60836" y="149390"/>
                    <a:pt x="60836" y="149390"/>
                  </a:cubicBezTo>
                  <a:cubicBezTo>
                    <a:pt x="60836" y="149390"/>
                    <a:pt x="49938" y="149213"/>
                    <a:pt x="38863" y="129547"/>
                  </a:cubicBezTo>
                  <a:cubicBezTo>
                    <a:pt x="30097" y="114086"/>
                    <a:pt x="30038" y="106623"/>
                    <a:pt x="30689" y="103602"/>
                  </a:cubicBezTo>
                  <a:cubicBezTo>
                    <a:pt x="28853" y="102891"/>
                    <a:pt x="25122" y="100759"/>
                    <a:pt x="18015" y="96020"/>
                  </a:cubicBezTo>
                  <a:cubicBezTo>
                    <a:pt x="12033" y="92051"/>
                    <a:pt x="7709" y="85950"/>
                    <a:pt x="4629" y="79434"/>
                  </a:cubicBezTo>
                  <a:cubicBezTo>
                    <a:pt x="4511" y="79256"/>
                    <a:pt x="4452" y="79138"/>
                    <a:pt x="4392" y="78901"/>
                  </a:cubicBezTo>
                  <a:cubicBezTo>
                    <a:pt x="3682" y="77302"/>
                    <a:pt x="3030" y="75702"/>
                    <a:pt x="2438" y="73984"/>
                  </a:cubicBezTo>
                  <a:cubicBezTo>
                    <a:pt x="2378" y="73807"/>
                    <a:pt x="2319" y="73688"/>
                    <a:pt x="2260" y="73510"/>
                  </a:cubicBezTo>
                  <a:cubicBezTo>
                    <a:pt x="-3070" y="56569"/>
                    <a:pt x="1253" y="38029"/>
                    <a:pt x="12862" y="24642"/>
                  </a:cubicBezTo>
                  <a:cubicBezTo>
                    <a:pt x="14816" y="22332"/>
                    <a:pt x="17008" y="20140"/>
                    <a:pt x="19495" y="18185"/>
                  </a:cubicBezTo>
                  <a:lnTo>
                    <a:pt x="38389" y="2725"/>
                  </a:lnTo>
                  <a:lnTo>
                    <a:pt x="41646" y="0"/>
                  </a:lnTo>
                  <a:lnTo>
                    <a:pt x="60895" y="41524"/>
                  </a:lnTo>
                  <a:cubicBezTo>
                    <a:pt x="60895" y="41524"/>
                    <a:pt x="105967" y="45611"/>
                    <a:pt x="116214" y="52067"/>
                  </a:cubicBezTo>
                  <a:cubicBezTo>
                    <a:pt x="116510" y="52304"/>
                    <a:pt x="116865" y="52482"/>
                    <a:pt x="117102" y="52719"/>
                  </a:cubicBezTo>
                  <a:cubicBezTo>
                    <a:pt x="119768" y="54792"/>
                    <a:pt x="122374" y="56155"/>
                    <a:pt x="124269" y="57872"/>
                  </a:cubicBezTo>
                  <a:cubicBezTo>
                    <a:pt x="124446" y="58050"/>
                    <a:pt x="124565" y="58169"/>
                    <a:pt x="124743" y="58287"/>
                  </a:cubicBezTo>
                  <a:cubicBezTo>
                    <a:pt x="125631" y="59116"/>
                    <a:pt x="126460" y="60005"/>
                    <a:pt x="127052" y="60775"/>
                  </a:cubicBezTo>
                  <a:cubicBezTo>
                    <a:pt x="139372" y="75406"/>
                    <a:pt x="118228" y="87135"/>
                    <a:pt x="116510" y="88023"/>
                  </a:cubicBezTo>
                  <a:cubicBezTo>
                    <a:pt x="116451" y="88141"/>
                    <a:pt x="116392" y="88141"/>
                    <a:pt x="116392" y="88141"/>
                  </a:cubicBezTo>
                  <a:cubicBezTo>
                    <a:pt x="116392" y="88141"/>
                    <a:pt x="120064" y="87608"/>
                    <a:pt x="125216" y="87905"/>
                  </a:cubicBezTo>
                  <a:cubicBezTo>
                    <a:pt x="131198" y="88201"/>
                    <a:pt x="138957" y="89622"/>
                    <a:pt x="144880" y="94420"/>
                  </a:cubicBezTo>
                  <a:lnTo>
                    <a:pt x="145058" y="94598"/>
                  </a:lnTo>
                  <a:cubicBezTo>
                    <a:pt x="147190" y="96316"/>
                    <a:pt x="149085" y="98448"/>
                    <a:pt x="150566" y="101114"/>
                  </a:cubicBezTo>
                  <a:cubicBezTo>
                    <a:pt x="157673" y="113790"/>
                    <a:pt x="152461" y="122735"/>
                    <a:pt x="149796" y="125993"/>
                  </a:cubicBezTo>
                  <a:cubicBezTo>
                    <a:pt x="149203" y="126703"/>
                    <a:pt x="148789" y="127237"/>
                    <a:pt x="148611" y="127473"/>
                  </a:cubicBezTo>
                  <a:cubicBezTo>
                    <a:pt x="148552" y="127473"/>
                    <a:pt x="148552" y="127473"/>
                    <a:pt x="148552" y="127473"/>
                  </a:cubicBezTo>
                  <a:cubicBezTo>
                    <a:pt x="148493" y="127533"/>
                    <a:pt x="148434" y="127592"/>
                    <a:pt x="148434" y="127592"/>
                  </a:cubicBezTo>
                  <a:cubicBezTo>
                    <a:pt x="148434" y="127592"/>
                    <a:pt x="148611" y="127651"/>
                    <a:pt x="148848" y="127710"/>
                  </a:cubicBezTo>
                  <a:cubicBezTo>
                    <a:pt x="150507" y="128125"/>
                    <a:pt x="156963" y="130020"/>
                    <a:pt x="163181" y="134700"/>
                  </a:cubicBezTo>
                  <a:cubicBezTo>
                    <a:pt x="164307" y="135470"/>
                    <a:pt x="165373" y="136418"/>
                    <a:pt x="166439" y="137425"/>
                  </a:cubicBezTo>
                  <a:cubicBezTo>
                    <a:pt x="167150" y="138076"/>
                    <a:pt x="167742" y="138669"/>
                    <a:pt x="168394" y="139380"/>
                  </a:cubicBezTo>
                  <a:cubicBezTo>
                    <a:pt x="168986" y="140090"/>
                    <a:pt x="169578" y="140801"/>
                    <a:pt x="170111" y="141571"/>
                  </a:cubicBezTo>
                  <a:cubicBezTo>
                    <a:pt x="170644" y="142282"/>
                    <a:pt x="171118" y="143052"/>
                    <a:pt x="171592" y="143822"/>
                  </a:cubicBezTo>
                  <a:cubicBezTo>
                    <a:pt x="172125" y="144711"/>
                    <a:pt x="172658" y="145659"/>
                    <a:pt x="173072" y="146666"/>
                  </a:cubicBezTo>
                  <a:cubicBezTo>
                    <a:pt x="176922" y="155195"/>
                    <a:pt x="177633" y="163607"/>
                    <a:pt x="172006" y="170241"/>
                  </a:cubicBezTo>
                  <a:close/>
                </a:path>
              </a:pathLst>
            </a:custGeom>
            <a:noFill/>
            <a:ln w="147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10840291" y="4614894"/>
              <a:ext cx="87656" cy="22569"/>
            </a:xfrm>
            <a:custGeom>
              <a:avLst/>
              <a:gdLst/>
              <a:ahLst/>
              <a:cxnLst/>
              <a:rect l="l" t="t" r="r" b="b"/>
              <a:pathLst>
                <a:path w="87656" h="22569" extrusionOk="0">
                  <a:moveTo>
                    <a:pt x="87657" y="0"/>
                  </a:moveTo>
                  <a:cubicBezTo>
                    <a:pt x="87657" y="0"/>
                    <a:pt x="65743" y="27070"/>
                    <a:pt x="0" y="21917"/>
                  </a:cubicBezTo>
                </a:path>
              </a:pathLst>
            </a:custGeom>
            <a:noFill/>
            <a:ln w="147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10834309" y="4575503"/>
              <a:ext cx="61596" cy="15104"/>
            </a:xfrm>
            <a:custGeom>
              <a:avLst/>
              <a:gdLst/>
              <a:ahLst/>
              <a:cxnLst/>
              <a:rect l="l" t="t" r="r" b="b"/>
              <a:pathLst>
                <a:path w="61596" h="15104" extrusionOk="0">
                  <a:moveTo>
                    <a:pt x="61597" y="0"/>
                  </a:moveTo>
                  <a:cubicBezTo>
                    <a:pt x="43710" y="11077"/>
                    <a:pt x="21263" y="14927"/>
                    <a:pt x="0" y="15105"/>
                  </a:cubicBezTo>
                </a:path>
              </a:pathLst>
            </a:custGeom>
            <a:noFill/>
            <a:ln w="147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10822819" y="4529402"/>
              <a:ext cx="83229" cy="53683"/>
            </a:xfrm>
            <a:custGeom>
              <a:avLst/>
              <a:gdLst/>
              <a:ahLst/>
              <a:cxnLst/>
              <a:rect l="l" t="t" r="r" b="b"/>
              <a:pathLst>
                <a:path w="83229" h="53683" extrusionOk="0">
                  <a:moveTo>
                    <a:pt x="56918" y="53684"/>
                  </a:moveTo>
                  <a:cubicBezTo>
                    <a:pt x="65447" y="48708"/>
                    <a:pt x="79010" y="44502"/>
                    <a:pt x="82623" y="33840"/>
                  </a:cubicBezTo>
                  <a:cubicBezTo>
                    <a:pt x="87953" y="18024"/>
                    <a:pt x="57984" y="-4840"/>
                    <a:pt x="0" y="905"/>
                  </a:cubicBezTo>
                </a:path>
              </a:pathLst>
            </a:custGeom>
            <a:noFill/>
            <a:ln w="147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10856665" y="4540140"/>
              <a:ext cx="39833" cy="46340"/>
            </a:xfrm>
            <a:custGeom>
              <a:avLst/>
              <a:gdLst/>
              <a:ahLst/>
              <a:cxnLst/>
              <a:rect l="l" t="t" r="r" b="b"/>
              <a:pathLst>
                <a:path w="39833" h="46340" extrusionOk="0">
                  <a:moveTo>
                    <a:pt x="39834" y="0"/>
                  </a:moveTo>
                  <a:cubicBezTo>
                    <a:pt x="-11339" y="3909"/>
                    <a:pt x="1869" y="47388"/>
                    <a:pt x="744" y="46322"/>
                  </a:cubicBezTo>
                </a:path>
              </a:pathLst>
            </a:custGeom>
            <a:noFill/>
            <a:ln w="14775" cap="rnd" cmpd="sng">
              <a:solidFill>
                <a:srgbClr val="2632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12"/>
          <p:cNvSpPr/>
          <p:nvPr/>
        </p:nvSpPr>
        <p:spPr>
          <a:xfrm>
            <a:off x="9832043" y="2077566"/>
            <a:ext cx="145619" cy="148431"/>
          </a:xfrm>
          <a:custGeom>
            <a:avLst/>
            <a:gdLst/>
            <a:ahLst/>
            <a:cxnLst/>
            <a:rect l="l" t="t" r="r" b="b"/>
            <a:pathLst>
              <a:path w="145619" h="148431" extrusionOk="0">
                <a:moveTo>
                  <a:pt x="139658" y="130490"/>
                </a:moveTo>
                <a:cubicBezTo>
                  <a:pt x="139007" y="132445"/>
                  <a:pt x="138296" y="134459"/>
                  <a:pt x="137526" y="136473"/>
                </a:cubicBezTo>
                <a:cubicBezTo>
                  <a:pt x="136756" y="138427"/>
                  <a:pt x="135986" y="140323"/>
                  <a:pt x="135157" y="142218"/>
                </a:cubicBezTo>
                <a:cubicBezTo>
                  <a:pt x="135098" y="142278"/>
                  <a:pt x="135098" y="142396"/>
                  <a:pt x="135039" y="142455"/>
                </a:cubicBezTo>
                <a:cubicBezTo>
                  <a:pt x="134328" y="144055"/>
                  <a:pt x="133499" y="145595"/>
                  <a:pt x="132788" y="147135"/>
                </a:cubicBezTo>
                <a:cubicBezTo>
                  <a:pt x="132729" y="147253"/>
                  <a:pt x="132670" y="147431"/>
                  <a:pt x="132551" y="147550"/>
                </a:cubicBezTo>
                <a:cubicBezTo>
                  <a:pt x="128405" y="146602"/>
                  <a:pt x="124023" y="146483"/>
                  <a:pt x="119699" y="147253"/>
                </a:cubicBezTo>
                <a:cubicBezTo>
                  <a:pt x="116619" y="147787"/>
                  <a:pt x="115731" y="147905"/>
                  <a:pt x="110696" y="148320"/>
                </a:cubicBezTo>
                <a:cubicBezTo>
                  <a:pt x="106550" y="148675"/>
                  <a:pt x="102227" y="148201"/>
                  <a:pt x="98377" y="146602"/>
                </a:cubicBezTo>
                <a:cubicBezTo>
                  <a:pt x="98140" y="146543"/>
                  <a:pt x="97962" y="146483"/>
                  <a:pt x="97726" y="146365"/>
                </a:cubicBezTo>
                <a:cubicBezTo>
                  <a:pt x="92099" y="143936"/>
                  <a:pt x="87420" y="140619"/>
                  <a:pt x="83807" y="136710"/>
                </a:cubicBezTo>
                <a:cubicBezTo>
                  <a:pt x="73916" y="126107"/>
                  <a:pt x="71191" y="111239"/>
                  <a:pt x="75752" y="98266"/>
                </a:cubicBezTo>
                <a:cubicBezTo>
                  <a:pt x="78654" y="89973"/>
                  <a:pt x="76167" y="80555"/>
                  <a:pt x="69711" y="74513"/>
                </a:cubicBezTo>
                <a:cubicBezTo>
                  <a:pt x="64025" y="69182"/>
                  <a:pt x="57865" y="66220"/>
                  <a:pt x="57332" y="66102"/>
                </a:cubicBezTo>
                <a:cubicBezTo>
                  <a:pt x="42762" y="62370"/>
                  <a:pt x="26771" y="53781"/>
                  <a:pt x="14452" y="41105"/>
                </a:cubicBezTo>
                <a:cubicBezTo>
                  <a:pt x="11372" y="37965"/>
                  <a:pt x="8588" y="34589"/>
                  <a:pt x="6041" y="30975"/>
                </a:cubicBezTo>
                <a:cubicBezTo>
                  <a:pt x="3850" y="29258"/>
                  <a:pt x="1836" y="27303"/>
                  <a:pt x="118" y="25170"/>
                </a:cubicBezTo>
                <a:cubicBezTo>
                  <a:pt x="118" y="25170"/>
                  <a:pt x="59" y="25170"/>
                  <a:pt x="0" y="25111"/>
                </a:cubicBezTo>
                <a:cubicBezTo>
                  <a:pt x="1244" y="23926"/>
                  <a:pt x="2606" y="22860"/>
                  <a:pt x="3909" y="21853"/>
                </a:cubicBezTo>
                <a:cubicBezTo>
                  <a:pt x="4679" y="21142"/>
                  <a:pt x="5508" y="20550"/>
                  <a:pt x="6278" y="19958"/>
                </a:cubicBezTo>
                <a:cubicBezTo>
                  <a:pt x="7107" y="19306"/>
                  <a:pt x="7877" y="18714"/>
                  <a:pt x="8706" y="18121"/>
                </a:cubicBezTo>
                <a:cubicBezTo>
                  <a:pt x="9476" y="17529"/>
                  <a:pt x="10306" y="16996"/>
                  <a:pt x="11135" y="16404"/>
                </a:cubicBezTo>
                <a:cubicBezTo>
                  <a:pt x="11964" y="15870"/>
                  <a:pt x="12734" y="15337"/>
                  <a:pt x="13563" y="14804"/>
                </a:cubicBezTo>
                <a:cubicBezTo>
                  <a:pt x="14333" y="14271"/>
                  <a:pt x="15162" y="13797"/>
                  <a:pt x="15992" y="13323"/>
                </a:cubicBezTo>
                <a:cubicBezTo>
                  <a:pt x="17116" y="12553"/>
                  <a:pt x="18242" y="11843"/>
                  <a:pt x="19426" y="11250"/>
                </a:cubicBezTo>
                <a:cubicBezTo>
                  <a:pt x="39741" y="55"/>
                  <a:pt x="63018" y="-3203"/>
                  <a:pt x="84814" y="3372"/>
                </a:cubicBezTo>
                <a:cubicBezTo>
                  <a:pt x="86650" y="3905"/>
                  <a:pt x="88427" y="4497"/>
                  <a:pt x="90263" y="5208"/>
                </a:cubicBezTo>
                <a:cubicBezTo>
                  <a:pt x="90381" y="5267"/>
                  <a:pt x="90559" y="5327"/>
                  <a:pt x="90677" y="5386"/>
                </a:cubicBezTo>
                <a:cubicBezTo>
                  <a:pt x="91092" y="5564"/>
                  <a:pt x="91566" y="5682"/>
                  <a:pt x="91980" y="5860"/>
                </a:cubicBezTo>
                <a:cubicBezTo>
                  <a:pt x="92217" y="5978"/>
                  <a:pt x="92454" y="6097"/>
                  <a:pt x="92691" y="6156"/>
                </a:cubicBezTo>
                <a:cubicBezTo>
                  <a:pt x="92928" y="6274"/>
                  <a:pt x="93165" y="6393"/>
                  <a:pt x="93402" y="6452"/>
                </a:cubicBezTo>
                <a:cubicBezTo>
                  <a:pt x="94290" y="6867"/>
                  <a:pt x="95238" y="7281"/>
                  <a:pt x="96126" y="7696"/>
                </a:cubicBezTo>
                <a:lnTo>
                  <a:pt x="96126" y="7755"/>
                </a:lnTo>
                <a:cubicBezTo>
                  <a:pt x="96186" y="7755"/>
                  <a:pt x="96186" y="7755"/>
                  <a:pt x="96245" y="7755"/>
                </a:cubicBezTo>
                <a:cubicBezTo>
                  <a:pt x="96245" y="7815"/>
                  <a:pt x="96304" y="7815"/>
                  <a:pt x="96363" y="7815"/>
                </a:cubicBezTo>
                <a:cubicBezTo>
                  <a:pt x="97252" y="8288"/>
                  <a:pt x="98140" y="8703"/>
                  <a:pt x="98969" y="9177"/>
                </a:cubicBezTo>
                <a:cubicBezTo>
                  <a:pt x="99206" y="9355"/>
                  <a:pt x="99443" y="9473"/>
                  <a:pt x="99680" y="9592"/>
                </a:cubicBezTo>
                <a:cubicBezTo>
                  <a:pt x="107616" y="14390"/>
                  <a:pt x="116915" y="22919"/>
                  <a:pt x="125977" y="32338"/>
                </a:cubicBezTo>
                <a:lnTo>
                  <a:pt x="126155" y="32515"/>
                </a:lnTo>
                <a:cubicBezTo>
                  <a:pt x="127339" y="34115"/>
                  <a:pt x="128524" y="35714"/>
                  <a:pt x="129531" y="37373"/>
                </a:cubicBezTo>
                <a:cubicBezTo>
                  <a:pt x="130656" y="39031"/>
                  <a:pt x="131722" y="40808"/>
                  <a:pt x="132729" y="42585"/>
                </a:cubicBezTo>
                <a:cubicBezTo>
                  <a:pt x="134802" y="46317"/>
                  <a:pt x="136697" y="50227"/>
                  <a:pt x="138296" y="54314"/>
                </a:cubicBezTo>
                <a:cubicBezTo>
                  <a:pt x="139896" y="58342"/>
                  <a:pt x="141258" y="62548"/>
                  <a:pt x="142324" y="66812"/>
                </a:cubicBezTo>
                <a:cubicBezTo>
                  <a:pt x="143449" y="71137"/>
                  <a:pt x="144278" y="75579"/>
                  <a:pt x="144812" y="80022"/>
                </a:cubicBezTo>
                <a:cubicBezTo>
                  <a:pt x="146766" y="96311"/>
                  <a:pt x="145226" y="113608"/>
                  <a:pt x="139658" y="130490"/>
                </a:cubicBez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2"/>
          <p:cNvSpPr/>
          <p:nvPr/>
        </p:nvSpPr>
        <p:spPr>
          <a:xfrm>
            <a:off x="10116158" y="2934660"/>
            <a:ext cx="33377" cy="28285"/>
          </a:xfrm>
          <a:custGeom>
            <a:avLst/>
            <a:gdLst/>
            <a:ahLst/>
            <a:cxnLst/>
            <a:rect l="l" t="t" r="r" b="b"/>
            <a:pathLst>
              <a:path w="33377" h="28285" extrusionOk="0">
                <a:moveTo>
                  <a:pt x="1185" y="28285"/>
                </a:moveTo>
                <a:cubicBezTo>
                  <a:pt x="1185" y="28285"/>
                  <a:pt x="44421" y="5243"/>
                  <a:pt x="30680" y="3110"/>
                </a:cubicBezTo>
                <a:cubicBezTo>
                  <a:pt x="-6218" y="-2576"/>
                  <a:pt x="474" y="1274"/>
                  <a:pt x="474" y="1274"/>
                </a:cubicBezTo>
                <a:lnTo>
                  <a:pt x="1185" y="28285"/>
                </a:lnTo>
                <a:close/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2"/>
          <p:cNvSpPr/>
          <p:nvPr/>
        </p:nvSpPr>
        <p:spPr>
          <a:xfrm>
            <a:off x="9698841" y="2880372"/>
            <a:ext cx="123548" cy="12254"/>
          </a:xfrm>
          <a:custGeom>
            <a:avLst/>
            <a:gdLst/>
            <a:ahLst/>
            <a:cxnLst/>
            <a:rect l="l" t="t" r="r" b="b"/>
            <a:pathLst>
              <a:path w="123548" h="12254" extrusionOk="0">
                <a:moveTo>
                  <a:pt x="123549" y="0"/>
                </a:moveTo>
                <a:cubicBezTo>
                  <a:pt x="123549" y="10899"/>
                  <a:pt x="74567" y="18481"/>
                  <a:pt x="0" y="5153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2"/>
          <p:cNvSpPr/>
          <p:nvPr/>
        </p:nvSpPr>
        <p:spPr>
          <a:xfrm>
            <a:off x="9997940" y="2987646"/>
            <a:ext cx="61181" cy="80974"/>
          </a:xfrm>
          <a:custGeom>
            <a:avLst/>
            <a:gdLst/>
            <a:ahLst/>
            <a:cxnLst/>
            <a:rect l="l" t="t" r="r" b="b"/>
            <a:pathLst>
              <a:path w="61181" h="80974" extrusionOk="0">
                <a:moveTo>
                  <a:pt x="0" y="0"/>
                </a:moveTo>
                <a:cubicBezTo>
                  <a:pt x="0" y="44722"/>
                  <a:pt x="27363" y="80974"/>
                  <a:pt x="61182" y="80974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2"/>
          <p:cNvSpPr/>
          <p:nvPr/>
        </p:nvSpPr>
        <p:spPr>
          <a:xfrm>
            <a:off x="9767426" y="3057188"/>
            <a:ext cx="53245" cy="47447"/>
          </a:xfrm>
          <a:custGeom>
            <a:avLst/>
            <a:gdLst/>
            <a:ahLst/>
            <a:cxnLst/>
            <a:rect l="l" t="t" r="r" b="b"/>
            <a:pathLst>
              <a:path w="53245" h="47447" extrusionOk="0">
                <a:moveTo>
                  <a:pt x="0" y="0"/>
                </a:moveTo>
                <a:cubicBezTo>
                  <a:pt x="12616" y="20495"/>
                  <a:pt x="31924" y="36548"/>
                  <a:pt x="53246" y="47447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2"/>
          <p:cNvSpPr/>
          <p:nvPr/>
        </p:nvSpPr>
        <p:spPr>
          <a:xfrm>
            <a:off x="9841105" y="3509860"/>
            <a:ext cx="15102" cy="95841"/>
          </a:xfrm>
          <a:custGeom>
            <a:avLst/>
            <a:gdLst/>
            <a:ahLst/>
            <a:cxnLst/>
            <a:rect l="l" t="t" r="r" b="b"/>
            <a:pathLst>
              <a:path w="15102" h="95841" extrusionOk="0">
                <a:moveTo>
                  <a:pt x="15103" y="95842"/>
                </a:moveTo>
                <a:cubicBezTo>
                  <a:pt x="15103" y="79552"/>
                  <a:pt x="1066" y="7227"/>
                  <a:pt x="0" y="0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2"/>
          <p:cNvSpPr/>
          <p:nvPr/>
        </p:nvSpPr>
        <p:spPr>
          <a:xfrm>
            <a:off x="9573929" y="2329665"/>
            <a:ext cx="28607" cy="56213"/>
          </a:xfrm>
          <a:custGeom>
            <a:avLst/>
            <a:gdLst/>
            <a:ahLst/>
            <a:cxnLst/>
            <a:rect l="l" t="t" r="r" b="b"/>
            <a:pathLst>
              <a:path w="28607" h="56213" extrusionOk="0">
                <a:moveTo>
                  <a:pt x="28607" y="0"/>
                </a:moveTo>
                <a:cubicBezTo>
                  <a:pt x="3435" y="10544"/>
                  <a:pt x="0" y="36844"/>
                  <a:pt x="0" y="56214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/>
          <p:nvPr/>
        </p:nvSpPr>
        <p:spPr>
          <a:xfrm>
            <a:off x="9551719" y="2312665"/>
            <a:ext cx="21144" cy="19192"/>
          </a:xfrm>
          <a:custGeom>
            <a:avLst/>
            <a:gdLst/>
            <a:ahLst/>
            <a:cxnLst/>
            <a:rect l="l" t="t" r="r" b="b"/>
            <a:pathLst>
              <a:path w="21144" h="19192" extrusionOk="0">
                <a:moveTo>
                  <a:pt x="21144" y="0"/>
                </a:moveTo>
                <a:cubicBezTo>
                  <a:pt x="12082" y="3791"/>
                  <a:pt x="4620" y="10485"/>
                  <a:pt x="0" y="19192"/>
                </a:cubicBezTo>
              </a:path>
            </a:pathLst>
          </a:custGeom>
          <a:noFill/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2"/>
          <p:cNvSpPr/>
          <p:nvPr/>
        </p:nvSpPr>
        <p:spPr>
          <a:xfrm>
            <a:off x="9922958" y="2090001"/>
            <a:ext cx="427988" cy="223311"/>
          </a:xfrm>
          <a:custGeom>
            <a:avLst/>
            <a:gdLst/>
            <a:ahLst/>
            <a:cxnLst/>
            <a:rect l="l" t="t" r="r" b="b"/>
            <a:pathLst>
              <a:path w="427988" h="223311" extrusionOk="0">
                <a:moveTo>
                  <a:pt x="6752" y="0"/>
                </a:moveTo>
                <a:cubicBezTo>
                  <a:pt x="39860" y="10070"/>
                  <a:pt x="65387" y="36607"/>
                  <a:pt x="96956" y="50824"/>
                </a:cubicBezTo>
                <a:cubicBezTo>
                  <a:pt x="127754" y="64684"/>
                  <a:pt x="164060" y="65869"/>
                  <a:pt x="195629" y="53845"/>
                </a:cubicBezTo>
                <a:cubicBezTo>
                  <a:pt x="213515" y="47032"/>
                  <a:pt x="229625" y="36311"/>
                  <a:pt x="247038" y="28373"/>
                </a:cubicBezTo>
                <a:cubicBezTo>
                  <a:pt x="289208" y="9181"/>
                  <a:pt x="337834" y="7167"/>
                  <a:pt x="383321" y="16171"/>
                </a:cubicBezTo>
                <a:cubicBezTo>
                  <a:pt x="394752" y="18422"/>
                  <a:pt x="406420" y="21561"/>
                  <a:pt x="415482" y="28788"/>
                </a:cubicBezTo>
                <a:cubicBezTo>
                  <a:pt x="424543" y="36074"/>
                  <a:pt x="430466" y="48454"/>
                  <a:pt x="426972" y="59531"/>
                </a:cubicBezTo>
                <a:cubicBezTo>
                  <a:pt x="423833" y="69423"/>
                  <a:pt x="414356" y="75880"/>
                  <a:pt x="404939" y="80204"/>
                </a:cubicBezTo>
                <a:cubicBezTo>
                  <a:pt x="395522" y="84528"/>
                  <a:pt x="385275" y="87786"/>
                  <a:pt x="377517" y="94717"/>
                </a:cubicBezTo>
                <a:cubicBezTo>
                  <a:pt x="364783" y="106090"/>
                  <a:pt x="361703" y="124689"/>
                  <a:pt x="360933" y="141749"/>
                </a:cubicBezTo>
                <a:cubicBezTo>
                  <a:pt x="360163" y="158809"/>
                  <a:pt x="360696" y="176816"/>
                  <a:pt x="352641" y="191862"/>
                </a:cubicBezTo>
                <a:cubicBezTo>
                  <a:pt x="339315" y="216859"/>
                  <a:pt x="306917" y="225211"/>
                  <a:pt x="278666" y="222960"/>
                </a:cubicBezTo>
                <a:cubicBezTo>
                  <a:pt x="258114" y="221361"/>
                  <a:pt x="237917" y="215496"/>
                  <a:pt x="219616" y="205960"/>
                </a:cubicBezTo>
                <a:cubicBezTo>
                  <a:pt x="204039" y="197785"/>
                  <a:pt x="189943" y="187004"/>
                  <a:pt x="174662" y="178238"/>
                </a:cubicBezTo>
                <a:cubicBezTo>
                  <a:pt x="159382" y="169471"/>
                  <a:pt x="142324" y="162540"/>
                  <a:pt x="124733" y="163370"/>
                </a:cubicBezTo>
                <a:cubicBezTo>
                  <a:pt x="104774" y="164258"/>
                  <a:pt x="85169" y="174980"/>
                  <a:pt x="65684" y="170656"/>
                </a:cubicBezTo>
                <a:cubicBezTo>
                  <a:pt x="50817" y="167338"/>
                  <a:pt x="38913" y="155551"/>
                  <a:pt x="31805" y="142045"/>
                </a:cubicBezTo>
                <a:cubicBezTo>
                  <a:pt x="24698" y="128540"/>
                  <a:pt x="21678" y="113376"/>
                  <a:pt x="18716" y="98389"/>
                </a:cubicBezTo>
                <a:cubicBezTo>
                  <a:pt x="12497" y="66758"/>
                  <a:pt x="6219" y="35126"/>
                  <a:pt x="0" y="3495"/>
                </a:cubicBezTo>
              </a:path>
            </a:pathLst>
          </a:custGeom>
          <a:solidFill>
            <a:srgbClr val="263238"/>
          </a:solidFill>
          <a:ln w="14775" cap="rnd" cmpd="sng">
            <a:solidFill>
              <a:srgbClr val="2632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84476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1540525" y="1684475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713388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4"/>
          </p:nvPr>
        </p:nvSpPr>
        <p:spPr>
          <a:xfrm>
            <a:off x="1540525" y="2713388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3742301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6"/>
          </p:nvPr>
        </p:nvSpPr>
        <p:spPr>
          <a:xfrm>
            <a:off x="1540525" y="3742300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7" hasCustomPrompt="1"/>
          </p:nvPr>
        </p:nvSpPr>
        <p:spPr>
          <a:xfrm>
            <a:off x="7696075" y="1684476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8" hasCustomPrompt="1"/>
          </p:nvPr>
        </p:nvSpPr>
        <p:spPr>
          <a:xfrm>
            <a:off x="7696075" y="2713388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9" hasCustomPrompt="1"/>
          </p:nvPr>
        </p:nvSpPr>
        <p:spPr>
          <a:xfrm>
            <a:off x="7696075" y="3742301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13"/>
          </p:nvPr>
        </p:nvSpPr>
        <p:spPr>
          <a:xfrm>
            <a:off x="5129675" y="1684475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14"/>
          </p:nvPr>
        </p:nvSpPr>
        <p:spPr>
          <a:xfrm>
            <a:off x="5129675" y="2713388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5"/>
          </p:nvPr>
        </p:nvSpPr>
        <p:spPr>
          <a:xfrm>
            <a:off x="5129675" y="3742300"/>
            <a:ext cx="2484600" cy="5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157" name="Google Shape;157;p13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158" name="Google Shape;158;p13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160" name="Google Shape;160;p13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3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1"/>
          </p:nvPr>
        </p:nvSpPr>
        <p:spPr>
          <a:xfrm>
            <a:off x="5142500" y="2929150"/>
            <a:ext cx="24609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2"/>
          </p:nvPr>
        </p:nvSpPr>
        <p:spPr>
          <a:xfrm>
            <a:off x="1540575" y="2929150"/>
            <a:ext cx="24609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3"/>
          </p:nvPr>
        </p:nvSpPr>
        <p:spPr>
          <a:xfrm>
            <a:off x="1540575" y="2562425"/>
            <a:ext cx="2460900" cy="36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4"/>
          </p:nvPr>
        </p:nvSpPr>
        <p:spPr>
          <a:xfrm>
            <a:off x="5142525" y="2562425"/>
            <a:ext cx="2460900" cy="366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209" name="Google Shape;209;p19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210" name="Google Shape;210;p19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212" name="Google Shape;212;p19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19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0"/>
          <p:cNvSpPr txBox="1">
            <a:spLocks noGrp="1"/>
          </p:cNvSpPr>
          <p:nvPr>
            <p:ph type="subTitle" idx="1"/>
          </p:nvPr>
        </p:nvSpPr>
        <p:spPr>
          <a:xfrm>
            <a:off x="4930502" y="1692150"/>
            <a:ext cx="2901600" cy="20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2"/>
          </p:nvPr>
        </p:nvSpPr>
        <p:spPr>
          <a:xfrm>
            <a:off x="1311900" y="1692150"/>
            <a:ext cx="2901600" cy="20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18" name="Google Shape;218;p20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219" name="Google Shape;219;p20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221" name="Google Shape;221;p20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20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3" name="Google Shape;223;p20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224" name="Google Shape;224;p20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226" name="Google Shape;226;p20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20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subTitle" idx="1"/>
          </p:nvPr>
        </p:nvSpPr>
        <p:spPr>
          <a:xfrm>
            <a:off x="937625" y="2807700"/>
            <a:ext cx="21753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2"/>
          </p:nvPr>
        </p:nvSpPr>
        <p:spPr>
          <a:xfrm>
            <a:off x="3484348" y="2807700"/>
            <a:ext cx="21753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2"/>
          <p:cNvSpPr txBox="1">
            <a:spLocks noGrp="1"/>
          </p:cNvSpPr>
          <p:nvPr>
            <p:ph type="subTitle" idx="3"/>
          </p:nvPr>
        </p:nvSpPr>
        <p:spPr>
          <a:xfrm>
            <a:off x="6031075" y="2807700"/>
            <a:ext cx="21753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2"/>
          <p:cNvSpPr txBox="1">
            <a:spLocks noGrp="1"/>
          </p:cNvSpPr>
          <p:nvPr>
            <p:ph type="subTitle" idx="4"/>
          </p:nvPr>
        </p:nvSpPr>
        <p:spPr>
          <a:xfrm>
            <a:off x="937625" y="2443946"/>
            <a:ext cx="2175300" cy="363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45" name="Google Shape;245;p22"/>
          <p:cNvSpPr txBox="1">
            <a:spLocks noGrp="1"/>
          </p:cNvSpPr>
          <p:nvPr>
            <p:ph type="subTitle" idx="5"/>
          </p:nvPr>
        </p:nvSpPr>
        <p:spPr>
          <a:xfrm>
            <a:off x="3484352" y="2443946"/>
            <a:ext cx="2175300" cy="363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46" name="Google Shape;246;p22"/>
          <p:cNvSpPr txBox="1">
            <a:spLocks noGrp="1"/>
          </p:cNvSpPr>
          <p:nvPr>
            <p:ph type="subTitle" idx="6"/>
          </p:nvPr>
        </p:nvSpPr>
        <p:spPr>
          <a:xfrm>
            <a:off x="6031075" y="2443946"/>
            <a:ext cx="2175300" cy="3639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rlow Condensed"/>
              <a:buNone/>
              <a:defRPr sz="2200" b="1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grpSp>
        <p:nvGrpSpPr>
          <p:cNvPr id="247" name="Google Shape;247;p22"/>
          <p:cNvGrpSpPr/>
          <p:nvPr/>
        </p:nvGrpSpPr>
        <p:grpSpPr>
          <a:xfrm>
            <a:off x="5850" y="149150"/>
            <a:ext cx="9138150" cy="4822100"/>
            <a:chOff x="5850" y="149150"/>
            <a:chExt cx="9138150" cy="4822100"/>
          </a:xfrm>
        </p:grpSpPr>
        <p:sp>
          <p:nvSpPr>
            <p:cNvPr id="248" name="Google Shape;248;p22"/>
            <p:cNvSpPr/>
            <p:nvPr/>
          </p:nvSpPr>
          <p:spPr>
            <a:xfrm>
              <a:off x="4764900" y="4870350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sp>
          <p:nvSpPr>
            <p:cNvPr id="249" name="Google Shape;249;p22"/>
            <p:cNvSpPr/>
            <p:nvPr/>
          </p:nvSpPr>
          <p:spPr>
            <a:xfrm>
              <a:off x="9575" y="150275"/>
              <a:ext cx="4379100" cy="94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linker"/>
                <a:ea typeface="Blinker"/>
                <a:cs typeface="Blinker"/>
                <a:sym typeface="Blinker"/>
              </a:endParaRPr>
            </a:p>
          </p:txBody>
        </p:sp>
        <p:cxnSp>
          <p:nvCxnSpPr>
            <p:cNvPr id="250" name="Google Shape;250;p22"/>
            <p:cNvCxnSpPr/>
            <p:nvPr/>
          </p:nvCxnSpPr>
          <p:spPr>
            <a:xfrm>
              <a:off x="5850" y="1491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22"/>
            <p:cNvCxnSpPr/>
            <p:nvPr/>
          </p:nvCxnSpPr>
          <p:spPr>
            <a:xfrm rot="10800000">
              <a:off x="2329800" y="4971250"/>
              <a:ext cx="681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rlow Condensed"/>
              <a:buNone/>
              <a:defRPr sz="30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 Condensed"/>
              <a:buNone/>
              <a:defRPr sz="3500" b="1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●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○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linker"/>
              <a:buChar char="■"/>
              <a:defRPr sz="1200">
                <a:solidFill>
                  <a:schemeClr val="dk1"/>
                </a:solidFill>
                <a:latin typeface="Blinker"/>
                <a:ea typeface="Blinker"/>
                <a:cs typeface="Blinker"/>
                <a:sym typeface="Blink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  <p:sldLayoutId id="2147483658" r:id="rId5"/>
    <p:sldLayoutId id="2147483659" r:id="rId6"/>
    <p:sldLayoutId id="2147483665" r:id="rId7"/>
    <p:sldLayoutId id="2147483666" r:id="rId8"/>
    <p:sldLayoutId id="2147483668" r:id="rId9"/>
    <p:sldLayoutId id="2147483674" r:id="rId10"/>
    <p:sldLayoutId id="214748367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/>
          <p:nvPr/>
        </p:nvSpPr>
        <p:spPr>
          <a:xfrm>
            <a:off x="5850" y="904800"/>
            <a:ext cx="3972000" cy="333390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ctrTitle"/>
          </p:nvPr>
        </p:nvSpPr>
        <p:spPr>
          <a:xfrm>
            <a:off x="4851325" y="1329475"/>
            <a:ext cx="3442800" cy="246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 err="1"/>
              <a:t>Sistem</a:t>
            </a:r>
            <a:r>
              <a:rPr lang="en-US" sz="6600" dirty="0"/>
              <a:t> </a:t>
            </a:r>
            <a:r>
              <a:rPr lang="en-US" sz="6600" dirty="0" err="1"/>
              <a:t>Informasi</a:t>
            </a:r>
            <a:r>
              <a:rPr lang="en-US" sz="6600" dirty="0"/>
              <a:t> </a:t>
            </a:r>
            <a:r>
              <a:rPr lang="en-US" sz="6600" dirty="0" err="1"/>
              <a:t>Keuangan</a:t>
            </a:r>
            <a:endParaRPr lang="en-US" sz="2800" dirty="0">
              <a:solidFill>
                <a:schemeClr val="accent3"/>
              </a:solidFill>
            </a:endParaRPr>
          </a:p>
        </p:txBody>
      </p:sp>
      <p:sp>
        <p:nvSpPr>
          <p:cNvPr id="348" name="Google Shape;348;p33"/>
          <p:cNvSpPr txBox="1">
            <a:spLocks noGrp="1"/>
          </p:cNvSpPr>
          <p:nvPr>
            <p:ph type="subTitle" idx="1"/>
          </p:nvPr>
        </p:nvSpPr>
        <p:spPr>
          <a:xfrm>
            <a:off x="4851325" y="3828550"/>
            <a:ext cx="3442800" cy="514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Rita Mutiarni, SE, MM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Dr. Nuri Purwanto, S.ST, MM</a:t>
            </a:r>
          </a:p>
        </p:txBody>
      </p:sp>
      <p:grpSp>
        <p:nvGrpSpPr>
          <p:cNvPr id="349" name="Google Shape;349;p33"/>
          <p:cNvGrpSpPr/>
          <p:nvPr/>
        </p:nvGrpSpPr>
        <p:grpSpPr>
          <a:xfrm>
            <a:off x="305650" y="1242037"/>
            <a:ext cx="3966701" cy="2659435"/>
            <a:chOff x="305650" y="1242037"/>
            <a:chExt cx="3966701" cy="2659435"/>
          </a:xfrm>
        </p:grpSpPr>
        <p:grpSp>
          <p:nvGrpSpPr>
            <p:cNvPr id="350" name="Google Shape;350;p33"/>
            <p:cNvGrpSpPr/>
            <p:nvPr/>
          </p:nvGrpSpPr>
          <p:grpSpPr>
            <a:xfrm>
              <a:off x="325216" y="1355561"/>
              <a:ext cx="3931805" cy="2452252"/>
              <a:chOff x="325216" y="1355561"/>
              <a:chExt cx="3931805" cy="2452252"/>
            </a:xfrm>
          </p:grpSpPr>
          <p:sp>
            <p:nvSpPr>
              <p:cNvPr id="351" name="Google Shape;351;p33"/>
              <p:cNvSpPr/>
              <p:nvPr/>
            </p:nvSpPr>
            <p:spPr>
              <a:xfrm>
                <a:off x="1506953" y="1429747"/>
                <a:ext cx="891921" cy="1027992"/>
              </a:xfrm>
              <a:custGeom>
                <a:avLst/>
                <a:gdLst/>
                <a:ahLst/>
                <a:cxnLst/>
                <a:rect l="l" t="t" r="r" b="b"/>
                <a:pathLst>
                  <a:path w="1084402" h="1249838" extrusionOk="0">
                    <a:moveTo>
                      <a:pt x="972169" y="208660"/>
                    </a:moveTo>
                    <a:cubicBezTo>
                      <a:pt x="960276" y="225615"/>
                      <a:pt x="950382" y="243331"/>
                      <a:pt x="947052" y="264191"/>
                    </a:cubicBezTo>
                    <a:cubicBezTo>
                      <a:pt x="946386" y="268477"/>
                      <a:pt x="944578" y="273526"/>
                      <a:pt x="941629" y="276478"/>
                    </a:cubicBezTo>
                    <a:cubicBezTo>
                      <a:pt x="908616" y="309054"/>
                      <a:pt x="875317" y="341439"/>
                      <a:pt x="829745" y="356488"/>
                    </a:cubicBezTo>
                    <a:cubicBezTo>
                      <a:pt x="829174" y="356679"/>
                      <a:pt x="828318" y="356107"/>
                      <a:pt x="825845" y="355441"/>
                    </a:cubicBezTo>
                    <a:cubicBezTo>
                      <a:pt x="825845" y="344201"/>
                      <a:pt x="825369" y="332295"/>
                      <a:pt x="825939" y="320484"/>
                    </a:cubicBezTo>
                    <a:cubicBezTo>
                      <a:pt x="828223" y="270859"/>
                      <a:pt x="807292" y="232282"/>
                      <a:pt x="770283" y="201136"/>
                    </a:cubicBezTo>
                    <a:cubicBezTo>
                      <a:pt x="757059" y="189991"/>
                      <a:pt x="750304" y="188372"/>
                      <a:pt x="744881" y="194944"/>
                    </a:cubicBezTo>
                    <a:cubicBezTo>
                      <a:pt x="739363" y="201612"/>
                      <a:pt x="741551" y="209327"/>
                      <a:pt x="753633" y="219519"/>
                    </a:cubicBezTo>
                    <a:cubicBezTo>
                      <a:pt x="777704" y="239712"/>
                      <a:pt x="795305" y="263429"/>
                      <a:pt x="800442" y="295338"/>
                    </a:cubicBezTo>
                    <a:cubicBezTo>
                      <a:pt x="802345" y="307435"/>
                      <a:pt x="802060" y="319627"/>
                      <a:pt x="802155" y="331723"/>
                    </a:cubicBezTo>
                    <a:cubicBezTo>
                      <a:pt x="802345" y="356393"/>
                      <a:pt x="797207" y="375252"/>
                      <a:pt x="771520" y="388873"/>
                    </a:cubicBezTo>
                    <a:cubicBezTo>
                      <a:pt x="734415" y="408495"/>
                      <a:pt x="706920" y="441451"/>
                      <a:pt x="678473" y="472217"/>
                    </a:cubicBezTo>
                    <a:cubicBezTo>
                      <a:pt x="673907" y="477075"/>
                      <a:pt x="670672" y="483552"/>
                      <a:pt x="663442" y="485933"/>
                    </a:cubicBezTo>
                    <a:cubicBezTo>
                      <a:pt x="657448" y="480790"/>
                      <a:pt x="657448" y="474217"/>
                      <a:pt x="658875" y="467455"/>
                    </a:cubicBezTo>
                    <a:cubicBezTo>
                      <a:pt x="660968" y="457072"/>
                      <a:pt x="663061" y="446595"/>
                      <a:pt x="665439" y="436213"/>
                    </a:cubicBezTo>
                    <a:cubicBezTo>
                      <a:pt x="684943" y="353155"/>
                      <a:pt x="655355" y="287146"/>
                      <a:pt x="594751" y="231997"/>
                    </a:cubicBezTo>
                    <a:cubicBezTo>
                      <a:pt x="592563" y="229996"/>
                      <a:pt x="590089" y="227901"/>
                      <a:pt x="587330" y="226853"/>
                    </a:cubicBezTo>
                    <a:cubicBezTo>
                      <a:pt x="581336" y="224472"/>
                      <a:pt x="574962" y="223996"/>
                      <a:pt x="571061" y="230092"/>
                    </a:cubicBezTo>
                    <a:cubicBezTo>
                      <a:pt x="567922" y="234854"/>
                      <a:pt x="568588" y="240474"/>
                      <a:pt x="572678" y="244855"/>
                    </a:cubicBezTo>
                    <a:cubicBezTo>
                      <a:pt x="576865" y="249237"/>
                      <a:pt x="581527" y="253142"/>
                      <a:pt x="585903" y="257428"/>
                    </a:cubicBezTo>
                    <a:cubicBezTo>
                      <a:pt x="609688" y="280479"/>
                      <a:pt x="628620" y="306768"/>
                      <a:pt x="639466" y="338486"/>
                    </a:cubicBezTo>
                    <a:cubicBezTo>
                      <a:pt x="648790" y="365823"/>
                      <a:pt x="650407" y="393445"/>
                      <a:pt x="643557" y="421544"/>
                    </a:cubicBezTo>
                    <a:cubicBezTo>
                      <a:pt x="641084" y="431831"/>
                      <a:pt x="639086" y="442309"/>
                      <a:pt x="636517" y="452691"/>
                    </a:cubicBezTo>
                    <a:cubicBezTo>
                      <a:pt x="632616" y="468598"/>
                      <a:pt x="632141" y="484314"/>
                      <a:pt x="639657" y="499459"/>
                    </a:cubicBezTo>
                    <a:cubicBezTo>
                      <a:pt x="641274" y="502697"/>
                      <a:pt x="644223" y="506221"/>
                      <a:pt x="640418" y="509650"/>
                    </a:cubicBezTo>
                    <a:cubicBezTo>
                      <a:pt x="635946" y="513556"/>
                      <a:pt x="631855" y="510508"/>
                      <a:pt x="628145" y="508031"/>
                    </a:cubicBezTo>
                    <a:cubicBezTo>
                      <a:pt x="619773" y="502602"/>
                      <a:pt x="613113" y="495363"/>
                      <a:pt x="606643" y="487743"/>
                    </a:cubicBezTo>
                    <a:cubicBezTo>
                      <a:pt x="587996" y="465550"/>
                      <a:pt x="572393" y="441166"/>
                      <a:pt x="557171" y="416591"/>
                    </a:cubicBezTo>
                    <a:cubicBezTo>
                      <a:pt x="533576" y="378396"/>
                      <a:pt x="510933" y="339629"/>
                      <a:pt x="483248" y="304196"/>
                    </a:cubicBezTo>
                    <a:cubicBezTo>
                      <a:pt x="473829" y="292194"/>
                      <a:pt x="463363" y="281241"/>
                      <a:pt x="452042" y="270954"/>
                    </a:cubicBezTo>
                    <a:cubicBezTo>
                      <a:pt x="444145" y="263810"/>
                      <a:pt x="435392" y="257619"/>
                      <a:pt x="425783" y="252952"/>
                    </a:cubicBezTo>
                    <a:cubicBezTo>
                      <a:pt x="417601" y="248951"/>
                      <a:pt x="407707" y="243331"/>
                      <a:pt x="401808" y="254095"/>
                    </a:cubicBezTo>
                    <a:cubicBezTo>
                      <a:pt x="395624" y="265239"/>
                      <a:pt x="405709" y="269430"/>
                      <a:pt x="413891" y="274192"/>
                    </a:cubicBezTo>
                    <a:cubicBezTo>
                      <a:pt x="420455" y="278002"/>
                      <a:pt x="430540" y="279050"/>
                      <a:pt x="430635" y="290004"/>
                    </a:cubicBezTo>
                    <a:cubicBezTo>
                      <a:pt x="455372" y="342010"/>
                      <a:pt x="479822" y="394207"/>
                      <a:pt x="505034" y="446023"/>
                    </a:cubicBezTo>
                    <a:cubicBezTo>
                      <a:pt x="523301" y="483647"/>
                      <a:pt x="544707" y="519366"/>
                      <a:pt x="571822" y="551465"/>
                    </a:cubicBezTo>
                    <a:cubicBezTo>
                      <a:pt x="565353" y="557466"/>
                      <a:pt x="557456" y="558990"/>
                      <a:pt x="549084" y="559276"/>
                    </a:cubicBezTo>
                    <a:cubicBezTo>
                      <a:pt x="542139" y="559561"/>
                      <a:pt x="537667" y="563086"/>
                      <a:pt x="537953" y="570515"/>
                    </a:cubicBezTo>
                    <a:cubicBezTo>
                      <a:pt x="538238" y="577564"/>
                      <a:pt x="542519" y="581469"/>
                      <a:pt x="549179" y="582421"/>
                    </a:cubicBezTo>
                    <a:cubicBezTo>
                      <a:pt x="556695" y="583469"/>
                      <a:pt x="564116" y="582802"/>
                      <a:pt x="571251" y="579754"/>
                    </a:cubicBezTo>
                    <a:cubicBezTo>
                      <a:pt x="580860" y="575754"/>
                      <a:pt x="590660" y="571944"/>
                      <a:pt x="600364" y="568039"/>
                    </a:cubicBezTo>
                    <a:cubicBezTo>
                      <a:pt x="630048" y="579469"/>
                      <a:pt x="658304" y="575278"/>
                      <a:pt x="685228" y="559561"/>
                    </a:cubicBezTo>
                    <a:cubicBezTo>
                      <a:pt x="702924" y="549179"/>
                      <a:pt x="718622" y="536130"/>
                      <a:pt x="732988" y="521461"/>
                    </a:cubicBezTo>
                    <a:cubicBezTo>
                      <a:pt x="755727" y="498220"/>
                      <a:pt x="778180" y="474598"/>
                      <a:pt x="801013" y="451452"/>
                    </a:cubicBezTo>
                    <a:cubicBezTo>
                      <a:pt x="817567" y="434689"/>
                      <a:pt x="835358" y="419448"/>
                      <a:pt x="856289" y="408304"/>
                    </a:cubicBezTo>
                    <a:cubicBezTo>
                      <a:pt x="874270" y="398684"/>
                      <a:pt x="892156" y="388873"/>
                      <a:pt x="910138" y="379063"/>
                    </a:cubicBezTo>
                    <a:cubicBezTo>
                      <a:pt x="928595" y="405923"/>
                      <a:pt x="944578" y="434498"/>
                      <a:pt x="965128" y="460025"/>
                    </a:cubicBezTo>
                    <a:cubicBezTo>
                      <a:pt x="998142" y="501078"/>
                      <a:pt x="1034770" y="538511"/>
                      <a:pt x="1076917" y="570134"/>
                    </a:cubicBezTo>
                    <a:cubicBezTo>
                      <a:pt x="1084433" y="575849"/>
                      <a:pt x="1086621" y="579754"/>
                      <a:pt x="1081960" y="588517"/>
                    </a:cubicBezTo>
                    <a:cubicBezTo>
                      <a:pt x="1068640" y="613378"/>
                      <a:pt x="1059982" y="640048"/>
                      <a:pt x="1051895" y="667099"/>
                    </a:cubicBezTo>
                    <a:cubicBezTo>
                      <a:pt x="1038576" y="711866"/>
                      <a:pt x="1007180" y="744251"/>
                      <a:pt x="972930" y="773779"/>
                    </a:cubicBezTo>
                    <a:cubicBezTo>
                      <a:pt x="927263" y="813117"/>
                      <a:pt x="875602" y="843883"/>
                      <a:pt x="824608" y="875601"/>
                    </a:cubicBezTo>
                    <a:cubicBezTo>
                      <a:pt x="801394" y="890079"/>
                      <a:pt x="778560" y="905128"/>
                      <a:pt x="754966" y="918940"/>
                    </a:cubicBezTo>
                    <a:cubicBezTo>
                      <a:pt x="693220" y="955135"/>
                      <a:pt x="629381" y="959992"/>
                      <a:pt x="562784" y="932179"/>
                    </a:cubicBezTo>
                    <a:cubicBezTo>
                      <a:pt x="513311" y="911510"/>
                      <a:pt x="468501" y="883030"/>
                      <a:pt x="425593" y="851598"/>
                    </a:cubicBezTo>
                    <a:cubicBezTo>
                      <a:pt x="392484" y="827404"/>
                      <a:pt x="360137" y="802068"/>
                      <a:pt x="328456" y="776065"/>
                    </a:cubicBezTo>
                    <a:cubicBezTo>
                      <a:pt x="291256" y="745489"/>
                      <a:pt x="258909" y="710247"/>
                      <a:pt x="232555" y="669766"/>
                    </a:cubicBezTo>
                    <a:cubicBezTo>
                      <a:pt x="218189" y="647763"/>
                      <a:pt x="200303" y="629380"/>
                      <a:pt x="176899" y="616997"/>
                    </a:cubicBezTo>
                    <a:cubicBezTo>
                      <a:pt x="164055" y="610234"/>
                      <a:pt x="156634" y="598900"/>
                      <a:pt x="149784" y="586993"/>
                    </a:cubicBezTo>
                    <a:cubicBezTo>
                      <a:pt x="144551" y="577754"/>
                      <a:pt x="140365" y="567943"/>
                      <a:pt x="135418" y="558514"/>
                    </a:cubicBezTo>
                    <a:cubicBezTo>
                      <a:pt x="131327" y="550798"/>
                      <a:pt x="126285" y="543178"/>
                      <a:pt x="116009" y="548703"/>
                    </a:cubicBezTo>
                    <a:cubicBezTo>
                      <a:pt x="107162" y="553465"/>
                      <a:pt x="109921" y="561085"/>
                      <a:pt x="113155" y="568610"/>
                    </a:cubicBezTo>
                    <a:cubicBezTo>
                      <a:pt x="121147" y="587565"/>
                      <a:pt x="132373" y="604710"/>
                      <a:pt x="142173" y="622617"/>
                    </a:cubicBezTo>
                    <a:cubicBezTo>
                      <a:pt x="141507" y="623379"/>
                      <a:pt x="140841" y="624236"/>
                      <a:pt x="140080" y="624998"/>
                    </a:cubicBezTo>
                    <a:cubicBezTo>
                      <a:pt x="132564" y="624712"/>
                      <a:pt x="128758" y="617664"/>
                      <a:pt x="122479" y="615283"/>
                    </a:cubicBezTo>
                    <a:cubicBezTo>
                      <a:pt x="116295" y="612997"/>
                      <a:pt x="110396" y="613663"/>
                      <a:pt x="106591" y="619950"/>
                    </a:cubicBezTo>
                    <a:cubicBezTo>
                      <a:pt x="103261" y="625284"/>
                      <a:pt x="104973" y="630332"/>
                      <a:pt x="108969" y="634428"/>
                    </a:cubicBezTo>
                    <a:cubicBezTo>
                      <a:pt x="121147" y="646715"/>
                      <a:pt x="136274" y="653287"/>
                      <a:pt x="153304" y="655573"/>
                    </a:cubicBezTo>
                    <a:cubicBezTo>
                      <a:pt x="162342" y="656812"/>
                      <a:pt x="171285" y="657859"/>
                      <a:pt x="180324" y="658717"/>
                    </a:cubicBezTo>
                    <a:cubicBezTo>
                      <a:pt x="191645" y="659860"/>
                      <a:pt x="200398" y="665003"/>
                      <a:pt x="206392" y="674719"/>
                    </a:cubicBezTo>
                    <a:cubicBezTo>
                      <a:pt x="251393" y="748252"/>
                      <a:pt x="317039" y="800925"/>
                      <a:pt x="384588" y="851788"/>
                    </a:cubicBezTo>
                    <a:cubicBezTo>
                      <a:pt x="431301" y="887031"/>
                      <a:pt x="479156" y="920368"/>
                      <a:pt x="532244" y="945514"/>
                    </a:cubicBezTo>
                    <a:cubicBezTo>
                      <a:pt x="563355" y="960183"/>
                      <a:pt x="595702" y="970660"/>
                      <a:pt x="629857" y="974470"/>
                    </a:cubicBezTo>
                    <a:cubicBezTo>
                      <a:pt x="669435" y="978947"/>
                      <a:pt x="706540" y="968755"/>
                      <a:pt x="742407" y="952944"/>
                    </a:cubicBezTo>
                    <a:cubicBezTo>
                      <a:pt x="751445" y="948943"/>
                      <a:pt x="760293" y="944848"/>
                      <a:pt x="769236" y="940847"/>
                    </a:cubicBezTo>
                    <a:cubicBezTo>
                      <a:pt x="771330" y="965707"/>
                      <a:pt x="773898" y="990568"/>
                      <a:pt x="775516" y="1015428"/>
                    </a:cubicBezTo>
                    <a:cubicBezTo>
                      <a:pt x="779416" y="1077340"/>
                      <a:pt x="783127" y="1139158"/>
                      <a:pt x="802060" y="1198879"/>
                    </a:cubicBezTo>
                    <a:cubicBezTo>
                      <a:pt x="807292" y="1215358"/>
                      <a:pt x="811002" y="1232503"/>
                      <a:pt x="812525" y="1249838"/>
                    </a:cubicBezTo>
                    <a:cubicBezTo>
                      <a:pt x="761054" y="1249838"/>
                      <a:pt x="709584" y="1249838"/>
                      <a:pt x="658399" y="1249838"/>
                    </a:cubicBezTo>
                    <a:cubicBezTo>
                      <a:pt x="655640" y="1240408"/>
                      <a:pt x="660587" y="1233741"/>
                      <a:pt x="662300" y="1226502"/>
                    </a:cubicBezTo>
                    <a:cubicBezTo>
                      <a:pt x="670672" y="1191355"/>
                      <a:pt x="653452" y="1168304"/>
                      <a:pt x="617299" y="1166875"/>
                    </a:cubicBezTo>
                    <a:cubicBezTo>
                      <a:pt x="548228" y="1164113"/>
                      <a:pt x="479061" y="1164304"/>
                      <a:pt x="409895" y="1163923"/>
                    </a:cubicBezTo>
                    <a:cubicBezTo>
                      <a:pt x="336162" y="1163446"/>
                      <a:pt x="262429" y="1163351"/>
                      <a:pt x="188696" y="1162970"/>
                    </a:cubicBezTo>
                    <a:cubicBezTo>
                      <a:pt x="169953" y="1162875"/>
                      <a:pt x="169858" y="1162875"/>
                      <a:pt x="163484" y="1144682"/>
                    </a:cubicBezTo>
                    <a:cubicBezTo>
                      <a:pt x="150164" y="1106677"/>
                      <a:pt x="126475" y="1075054"/>
                      <a:pt x="101453" y="1044289"/>
                    </a:cubicBezTo>
                    <a:cubicBezTo>
                      <a:pt x="94223" y="1035430"/>
                      <a:pt x="87087" y="1026572"/>
                      <a:pt x="79381" y="1018095"/>
                    </a:cubicBezTo>
                    <a:cubicBezTo>
                      <a:pt x="68916" y="1006569"/>
                      <a:pt x="61970" y="993806"/>
                      <a:pt x="57689" y="978566"/>
                    </a:cubicBezTo>
                    <a:cubicBezTo>
                      <a:pt x="48175" y="944562"/>
                      <a:pt x="32763" y="913225"/>
                      <a:pt x="9644" y="886078"/>
                    </a:cubicBezTo>
                    <a:cubicBezTo>
                      <a:pt x="2889" y="878173"/>
                      <a:pt x="-1392" y="870172"/>
                      <a:pt x="415" y="859313"/>
                    </a:cubicBezTo>
                    <a:cubicBezTo>
                      <a:pt x="6694" y="821689"/>
                      <a:pt x="2889" y="783304"/>
                      <a:pt x="7646" y="745489"/>
                    </a:cubicBezTo>
                    <a:cubicBezTo>
                      <a:pt x="9453" y="731202"/>
                      <a:pt x="9453" y="716724"/>
                      <a:pt x="12212" y="702436"/>
                    </a:cubicBezTo>
                    <a:cubicBezTo>
                      <a:pt x="18777" y="668813"/>
                      <a:pt x="10405" y="635761"/>
                      <a:pt x="6694" y="602614"/>
                    </a:cubicBezTo>
                    <a:cubicBezTo>
                      <a:pt x="320" y="544988"/>
                      <a:pt x="-251" y="487362"/>
                      <a:pt x="6504" y="429736"/>
                    </a:cubicBezTo>
                    <a:cubicBezTo>
                      <a:pt x="23058" y="289242"/>
                      <a:pt x="107352" y="202279"/>
                      <a:pt x="228750" y="142557"/>
                    </a:cubicBezTo>
                    <a:cubicBezTo>
                      <a:pt x="286023" y="114363"/>
                      <a:pt x="340729" y="124078"/>
                      <a:pt x="396100" y="143986"/>
                    </a:cubicBezTo>
                    <a:cubicBezTo>
                      <a:pt x="422168" y="153320"/>
                      <a:pt x="440149" y="173323"/>
                      <a:pt x="456038" y="195040"/>
                    </a:cubicBezTo>
                    <a:cubicBezTo>
                      <a:pt x="476017" y="222376"/>
                      <a:pt x="498755" y="246570"/>
                      <a:pt x="529866" y="261524"/>
                    </a:cubicBezTo>
                    <a:cubicBezTo>
                      <a:pt x="535289" y="264096"/>
                      <a:pt x="540997" y="266477"/>
                      <a:pt x="546801" y="267811"/>
                    </a:cubicBezTo>
                    <a:cubicBezTo>
                      <a:pt x="552509" y="269144"/>
                      <a:pt x="557456" y="266668"/>
                      <a:pt x="559644" y="260953"/>
                    </a:cubicBezTo>
                    <a:cubicBezTo>
                      <a:pt x="561833" y="255333"/>
                      <a:pt x="559835" y="250475"/>
                      <a:pt x="554983" y="247046"/>
                    </a:cubicBezTo>
                    <a:cubicBezTo>
                      <a:pt x="553175" y="245713"/>
                      <a:pt x="551082" y="244760"/>
                      <a:pt x="548989" y="243808"/>
                    </a:cubicBezTo>
                    <a:cubicBezTo>
                      <a:pt x="518734" y="230663"/>
                      <a:pt x="495425" y="209041"/>
                      <a:pt x="477349" y="182086"/>
                    </a:cubicBezTo>
                    <a:cubicBezTo>
                      <a:pt x="443099" y="131317"/>
                      <a:pt x="392770" y="110172"/>
                      <a:pt x="334735" y="102838"/>
                    </a:cubicBezTo>
                    <a:cubicBezTo>
                      <a:pt x="318181" y="100742"/>
                      <a:pt x="301626" y="99409"/>
                      <a:pt x="285072" y="97789"/>
                    </a:cubicBezTo>
                    <a:cubicBezTo>
                      <a:pt x="290400" y="71500"/>
                      <a:pt x="327504" y="27971"/>
                      <a:pt x="358996" y="11112"/>
                    </a:cubicBezTo>
                    <a:cubicBezTo>
                      <a:pt x="360898" y="9683"/>
                      <a:pt x="362801" y="8254"/>
                      <a:pt x="364704" y="6826"/>
                    </a:cubicBezTo>
                    <a:cubicBezTo>
                      <a:pt x="364704" y="6826"/>
                      <a:pt x="364323" y="7111"/>
                      <a:pt x="364323" y="7111"/>
                    </a:cubicBezTo>
                    <a:cubicBezTo>
                      <a:pt x="369175" y="7016"/>
                      <a:pt x="374503" y="8731"/>
                      <a:pt x="378118" y="3682"/>
                    </a:cubicBezTo>
                    <a:cubicBezTo>
                      <a:pt x="421882" y="-3176"/>
                      <a:pt x="465456" y="539"/>
                      <a:pt x="508935" y="6730"/>
                    </a:cubicBezTo>
                    <a:cubicBezTo>
                      <a:pt x="514168" y="27971"/>
                      <a:pt x="523872" y="47307"/>
                      <a:pt x="534528" y="66166"/>
                    </a:cubicBezTo>
                    <a:cubicBezTo>
                      <a:pt x="534147" y="68357"/>
                      <a:pt x="533767" y="70643"/>
                      <a:pt x="533386" y="72834"/>
                    </a:cubicBezTo>
                    <a:cubicBezTo>
                      <a:pt x="508174" y="54451"/>
                      <a:pt x="482867" y="36448"/>
                      <a:pt x="452898" y="26257"/>
                    </a:cubicBezTo>
                    <a:cubicBezTo>
                      <a:pt x="434536" y="20065"/>
                      <a:pt x="415889" y="18637"/>
                      <a:pt x="396766" y="20351"/>
                    </a:cubicBezTo>
                    <a:cubicBezTo>
                      <a:pt x="390677" y="20923"/>
                      <a:pt x="384778" y="22161"/>
                      <a:pt x="379641" y="25876"/>
                    </a:cubicBezTo>
                    <a:cubicBezTo>
                      <a:pt x="374884" y="29400"/>
                      <a:pt x="372600" y="34162"/>
                      <a:pt x="374789" y="39782"/>
                    </a:cubicBezTo>
                    <a:cubicBezTo>
                      <a:pt x="376882" y="45307"/>
                      <a:pt x="381543" y="48545"/>
                      <a:pt x="387442" y="47116"/>
                    </a:cubicBezTo>
                    <a:cubicBezTo>
                      <a:pt x="439674" y="34258"/>
                      <a:pt x="478015" y="61975"/>
                      <a:pt x="515500" y="91408"/>
                    </a:cubicBezTo>
                    <a:cubicBezTo>
                      <a:pt x="535764" y="107314"/>
                      <a:pt x="554602" y="125126"/>
                      <a:pt x="574486" y="141604"/>
                    </a:cubicBezTo>
                    <a:cubicBezTo>
                      <a:pt x="593514" y="157225"/>
                      <a:pt x="615206" y="167989"/>
                      <a:pt x="639086" y="174275"/>
                    </a:cubicBezTo>
                    <a:cubicBezTo>
                      <a:pt x="685323" y="186372"/>
                      <a:pt x="718908" y="167512"/>
                      <a:pt x="731181" y="121316"/>
                    </a:cubicBezTo>
                    <a:cubicBezTo>
                      <a:pt x="734701" y="107981"/>
                      <a:pt x="739458" y="97313"/>
                      <a:pt x="752872" y="92170"/>
                    </a:cubicBezTo>
                    <a:cubicBezTo>
                      <a:pt x="761054" y="98170"/>
                      <a:pt x="766192" y="106648"/>
                      <a:pt x="772186" y="114458"/>
                    </a:cubicBezTo>
                    <a:cubicBezTo>
                      <a:pt x="781319" y="126650"/>
                      <a:pt x="790357" y="138842"/>
                      <a:pt x="803772" y="146938"/>
                    </a:cubicBezTo>
                    <a:cubicBezTo>
                      <a:pt x="801679" y="159511"/>
                      <a:pt x="795114" y="169132"/>
                      <a:pt x="784459" y="176085"/>
                    </a:cubicBezTo>
                    <a:cubicBezTo>
                      <a:pt x="777228" y="180752"/>
                      <a:pt x="773042" y="186848"/>
                      <a:pt x="779702" y="194563"/>
                    </a:cubicBezTo>
                    <a:cubicBezTo>
                      <a:pt x="785791" y="201707"/>
                      <a:pt x="793211" y="199707"/>
                      <a:pt x="799967" y="195135"/>
                    </a:cubicBezTo>
                    <a:cubicBezTo>
                      <a:pt x="815665" y="184467"/>
                      <a:pt x="822990" y="167703"/>
                      <a:pt x="830792" y="151415"/>
                    </a:cubicBezTo>
                    <a:cubicBezTo>
                      <a:pt x="882738" y="157797"/>
                      <a:pt x="929832" y="177228"/>
                      <a:pt x="972169" y="208660"/>
                    </a:cubicBezTo>
                    <a:close/>
                    <a:moveTo>
                      <a:pt x="645080" y="1062291"/>
                    </a:moveTo>
                    <a:cubicBezTo>
                      <a:pt x="646126" y="1062291"/>
                      <a:pt x="649171" y="1062386"/>
                      <a:pt x="652215" y="1062291"/>
                    </a:cubicBezTo>
                    <a:cubicBezTo>
                      <a:pt x="659065" y="1061910"/>
                      <a:pt x="663822" y="1058481"/>
                      <a:pt x="664869" y="1051528"/>
                    </a:cubicBezTo>
                    <a:cubicBezTo>
                      <a:pt x="665915" y="1044289"/>
                      <a:pt x="661634" y="1040098"/>
                      <a:pt x="654974" y="1038574"/>
                    </a:cubicBezTo>
                    <a:cubicBezTo>
                      <a:pt x="650598" y="1037526"/>
                      <a:pt x="646031" y="1037050"/>
                      <a:pt x="641559" y="1036573"/>
                    </a:cubicBezTo>
                    <a:cubicBezTo>
                      <a:pt x="623483" y="1034668"/>
                      <a:pt x="605311" y="1033716"/>
                      <a:pt x="587330" y="1030858"/>
                    </a:cubicBezTo>
                    <a:cubicBezTo>
                      <a:pt x="515500" y="1019524"/>
                      <a:pt x="446714" y="999997"/>
                      <a:pt x="388203" y="953801"/>
                    </a:cubicBezTo>
                    <a:cubicBezTo>
                      <a:pt x="385825" y="951896"/>
                      <a:pt x="383351" y="950182"/>
                      <a:pt x="380782" y="948467"/>
                    </a:cubicBezTo>
                    <a:cubicBezTo>
                      <a:pt x="374027" y="943895"/>
                      <a:pt x="367748" y="944752"/>
                      <a:pt x="362896" y="951229"/>
                    </a:cubicBezTo>
                    <a:cubicBezTo>
                      <a:pt x="358139" y="957421"/>
                      <a:pt x="361374" y="962755"/>
                      <a:pt x="366036" y="967231"/>
                    </a:cubicBezTo>
                    <a:cubicBezTo>
                      <a:pt x="378784" y="979328"/>
                      <a:pt x="393341" y="988948"/>
                      <a:pt x="408373" y="997711"/>
                    </a:cubicBezTo>
                    <a:cubicBezTo>
                      <a:pt x="480964" y="1039907"/>
                      <a:pt x="561071" y="1054671"/>
                      <a:pt x="645080" y="1062291"/>
                    </a:cubicBezTo>
                    <a:close/>
                    <a:moveTo>
                      <a:pt x="663536" y="230758"/>
                    </a:moveTo>
                    <a:cubicBezTo>
                      <a:pt x="677427" y="231330"/>
                      <a:pt x="690842" y="229234"/>
                      <a:pt x="703305" y="222853"/>
                    </a:cubicBezTo>
                    <a:cubicBezTo>
                      <a:pt x="709489" y="219709"/>
                      <a:pt x="712153" y="214280"/>
                      <a:pt x="709299" y="207613"/>
                    </a:cubicBezTo>
                    <a:cubicBezTo>
                      <a:pt x="707015" y="202374"/>
                      <a:pt x="702639" y="199326"/>
                      <a:pt x="696550" y="200374"/>
                    </a:cubicBezTo>
                    <a:cubicBezTo>
                      <a:pt x="694362" y="200755"/>
                      <a:pt x="692269" y="201898"/>
                      <a:pt x="690080" y="202374"/>
                    </a:cubicBezTo>
                    <a:cubicBezTo>
                      <a:pt x="653452" y="209708"/>
                      <a:pt x="619392" y="202850"/>
                      <a:pt x="587901" y="182943"/>
                    </a:cubicBezTo>
                    <a:cubicBezTo>
                      <a:pt x="584761" y="180943"/>
                      <a:pt x="581907" y="178180"/>
                      <a:pt x="578482" y="176847"/>
                    </a:cubicBezTo>
                    <a:cubicBezTo>
                      <a:pt x="573154" y="174847"/>
                      <a:pt x="568017" y="175990"/>
                      <a:pt x="564401" y="180943"/>
                    </a:cubicBezTo>
                    <a:cubicBezTo>
                      <a:pt x="560691" y="186086"/>
                      <a:pt x="561738" y="190944"/>
                      <a:pt x="565448" y="195516"/>
                    </a:cubicBezTo>
                    <a:cubicBezTo>
                      <a:pt x="570300" y="201517"/>
                      <a:pt x="576579" y="205612"/>
                      <a:pt x="583239" y="209422"/>
                    </a:cubicBezTo>
                    <a:cubicBezTo>
                      <a:pt x="608070" y="223424"/>
                      <a:pt x="635280" y="229044"/>
                      <a:pt x="663536" y="230758"/>
                    </a:cubicBezTo>
                    <a:close/>
                    <a:moveTo>
                      <a:pt x="210388" y="205041"/>
                    </a:moveTo>
                    <a:cubicBezTo>
                      <a:pt x="198591" y="206851"/>
                      <a:pt x="185461" y="207517"/>
                      <a:pt x="174045" y="214185"/>
                    </a:cubicBezTo>
                    <a:cubicBezTo>
                      <a:pt x="167194" y="218281"/>
                      <a:pt x="161106" y="223615"/>
                      <a:pt x="165958" y="232473"/>
                    </a:cubicBezTo>
                    <a:cubicBezTo>
                      <a:pt x="169858" y="239807"/>
                      <a:pt x="176328" y="240093"/>
                      <a:pt x="183558" y="236569"/>
                    </a:cubicBezTo>
                    <a:cubicBezTo>
                      <a:pt x="202396" y="227425"/>
                      <a:pt x="221900" y="229330"/>
                      <a:pt x="241308" y="234473"/>
                    </a:cubicBezTo>
                    <a:cubicBezTo>
                      <a:pt x="250061" y="236854"/>
                      <a:pt x="258719" y="239807"/>
                      <a:pt x="267281" y="242665"/>
                    </a:cubicBezTo>
                    <a:cubicBezTo>
                      <a:pt x="275368" y="245332"/>
                      <a:pt x="282884" y="245427"/>
                      <a:pt x="286119" y="236188"/>
                    </a:cubicBezTo>
                    <a:cubicBezTo>
                      <a:pt x="289449" y="226853"/>
                      <a:pt x="283169" y="222281"/>
                      <a:pt x="275463" y="219138"/>
                    </a:cubicBezTo>
                    <a:cubicBezTo>
                      <a:pt x="254818" y="210756"/>
                      <a:pt x="233316" y="206946"/>
                      <a:pt x="210388" y="2050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3"/>
              <p:cNvSpPr/>
              <p:nvPr/>
            </p:nvSpPr>
            <p:spPr>
              <a:xfrm>
                <a:off x="2492765" y="2072726"/>
                <a:ext cx="1072836" cy="519108"/>
              </a:xfrm>
              <a:custGeom>
                <a:avLst/>
                <a:gdLst/>
                <a:ahLst/>
                <a:cxnLst/>
                <a:rect l="l" t="t" r="r" b="b"/>
                <a:pathLst>
                  <a:path w="1304360" h="631134" extrusionOk="0">
                    <a:moveTo>
                      <a:pt x="1304361" y="372713"/>
                    </a:moveTo>
                    <a:cubicBezTo>
                      <a:pt x="1276295" y="372999"/>
                      <a:pt x="1248134" y="373094"/>
                      <a:pt x="1220067" y="373475"/>
                    </a:cubicBezTo>
                    <a:cubicBezTo>
                      <a:pt x="1189528" y="373856"/>
                      <a:pt x="1171737" y="385763"/>
                      <a:pt x="1160796" y="414052"/>
                    </a:cubicBezTo>
                    <a:cubicBezTo>
                      <a:pt x="1150616" y="440246"/>
                      <a:pt x="1140626" y="466630"/>
                      <a:pt x="1131778" y="493300"/>
                    </a:cubicBezTo>
                    <a:cubicBezTo>
                      <a:pt x="1128163" y="504158"/>
                      <a:pt x="1121598" y="508921"/>
                      <a:pt x="1111228" y="511778"/>
                    </a:cubicBezTo>
                    <a:cubicBezTo>
                      <a:pt x="1082971" y="519398"/>
                      <a:pt x="1055572" y="514826"/>
                      <a:pt x="1027981" y="507873"/>
                    </a:cubicBezTo>
                    <a:cubicBezTo>
                      <a:pt x="1021131" y="506159"/>
                      <a:pt x="1017896" y="502444"/>
                      <a:pt x="1016184" y="495871"/>
                    </a:cubicBezTo>
                    <a:cubicBezTo>
                      <a:pt x="1012378" y="481108"/>
                      <a:pt x="1008287" y="466534"/>
                      <a:pt x="1004006" y="451866"/>
                    </a:cubicBezTo>
                    <a:cubicBezTo>
                      <a:pt x="1001627" y="443770"/>
                      <a:pt x="1004006" y="437102"/>
                      <a:pt x="1008382" y="430340"/>
                    </a:cubicBezTo>
                    <a:cubicBezTo>
                      <a:pt x="1017135" y="416814"/>
                      <a:pt x="1022463" y="401765"/>
                      <a:pt x="1027695" y="386620"/>
                    </a:cubicBezTo>
                    <a:cubicBezTo>
                      <a:pt x="1030455" y="378524"/>
                      <a:pt x="1031121" y="370713"/>
                      <a:pt x="1022463" y="367093"/>
                    </a:cubicBezTo>
                    <a:cubicBezTo>
                      <a:pt x="1011903" y="362617"/>
                      <a:pt x="1007621" y="370808"/>
                      <a:pt x="1004291" y="379000"/>
                    </a:cubicBezTo>
                    <a:cubicBezTo>
                      <a:pt x="1001723" y="385191"/>
                      <a:pt x="999534" y="391478"/>
                      <a:pt x="996300" y="400050"/>
                    </a:cubicBezTo>
                    <a:cubicBezTo>
                      <a:pt x="989450" y="393097"/>
                      <a:pt x="991733" y="386429"/>
                      <a:pt x="992018" y="380333"/>
                    </a:cubicBezTo>
                    <a:cubicBezTo>
                      <a:pt x="992684" y="368141"/>
                      <a:pt x="993731" y="356045"/>
                      <a:pt x="994397" y="343853"/>
                    </a:cubicBezTo>
                    <a:cubicBezTo>
                      <a:pt x="994777" y="336804"/>
                      <a:pt x="991447" y="331756"/>
                      <a:pt x="984122" y="331375"/>
                    </a:cubicBezTo>
                    <a:cubicBezTo>
                      <a:pt x="977272" y="330994"/>
                      <a:pt x="972229" y="334709"/>
                      <a:pt x="971373" y="341757"/>
                    </a:cubicBezTo>
                    <a:cubicBezTo>
                      <a:pt x="967758" y="372618"/>
                      <a:pt x="962906" y="403193"/>
                      <a:pt x="973371" y="434340"/>
                    </a:cubicBezTo>
                    <a:cubicBezTo>
                      <a:pt x="986595" y="473964"/>
                      <a:pt x="994873" y="515112"/>
                      <a:pt x="1009714" y="554355"/>
                    </a:cubicBezTo>
                    <a:cubicBezTo>
                      <a:pt x="1013805" y="565118"/>
                      <a:pt x="1008382" y="573500"/>
                      <a:pt x="997251" y="571881"/>
                    </a:cubicBezTo>
                    <a:cubicBezTo>
                      <a:pt x="967568" y="567595"/>
                      <a:pt x="941690" y="576072"/>
                      <a:pt x="917239" y="591598"/>
                    </a:cubicBezTo>
                    <a:cubicBezTo>
                      <a:pt x="913053" y="594265"/>
                      <a:pt x="908486" y="594265"/>
                      <a:pt x="904109" y="592931"/>
                    </a:cubicBezTo>
                    <a:cubicBezTo>
                      <a:pt x="873665" y="583787"/>
                      <a:pt x="848548" y="595789"/>
                      <a:pt x="826381" y="614363"/>
                    </a:cubicBezTo>
                    <a:cubicBezTo>
                      <a:pt x="814964" y="623888"/>
                      <a:pt x="803738" y="627031"/>
                      <a:pt x="789371" y="627507"/>
                    </a:cubicBezTo>
                    <a:cubicBezTo>
                      <a:pt x="696706" y="630460"/>
                      <a:pt x="603945" y="629603"/>
                      <a:pt x="511184" y="631126"/>
                    </a:cubicBezTo>
                    <a:cubicBezTo>
                      <a:pt x="505476" y="631222"/>
                      <a:pt x="499767" y="630460"/>
                      <a:pt x="488065" y="629793"/>
                    </a:cubicBezTo>
                    <a:cubicBezTo>
                      <a:pt x="512421" y="612934"/>
                      <a:pt x="509281" y="592931"/>
                      <a:pt x="507378" y="572167"/>
                    </a:cubicBezTo>
                    <a:cubicBezTo>
                      <a:pt x="502526" y="518827"/>
                      <a:pt x="492632" y="466820"/>
                      <a:pt x="471701" y="417195"/>
                    </a:cubicBezTo>
                    <a:cubicBezTo>
                      <a:pt x="468466" y="409575"/>
                      <a:pt x="467039" y="401193"/>
                      <a:pt x="464851" y="393097"/>
                    </a:cubicBezTo>
                    <a:cubicBezTo>
                      <a:pt x="463234" y="387191"/>
                      <a:pt x="459333" y="383667"/>
                      <a:pt x="453434" y="383953"/>
                    </a:cubicBezTo>
                    <a:cubicBezTo>
                      <a:pt x="446394" y="384238"/>
                      <a:pt x="442588" y="388811"/>
                      <a:pt x="442017" y="395764"/>
                    </a:cubicBezTo>
                    <a:cubicBezTo>
                      <a:pt x="441066" y="406813"/>
                      <a:pt x="444872" y="416909"/>
                      <a:pt x="449058" y="426625"/>
                    </a:cubicBezTo>
                    <a:cubicBezTo>
                      <a:pt x="466659" y="467582"/>
                      <a:pt x="476172" y="510445"/>
                      <a:pt x="481120" y="554546"/>
                    </a:cubicBezTo>
                    <a:cubicBezTo>
                      <a:pt x="481595" y="558927"/>
                      <a:pt x="483498" y="563499"/>
                      <a:pt x="480264" y="568547"/>
                    </a:cubicBezTo>
                    <a:cubicBezTo>
                      <a:pt x="469132" y="569119"/>
                      <a:pt x="458952" y="563594"/>
                      <a:pt x="448107" y="561308"/>
                    </a:cubicBezTo>
                    <a:cubicBezTo>
                      <a:pt x="408243" y="552926"/>
                      <a:pt x="369426" y="561022"/>
                      <a:pt x="330609" y="568452"/>
                    </a:cubicBezTo>
                    <a:cubicBezTo>
                      <a:pt x="287416" y="576739"/>
                      <a:pt x="244698" y="588074"/>
                      <a:pt x="200649" y="591598"/>
                    </a:cubicBezTo>
                    <a:cubicBezTo>
                      <a:pt x="177055" y="593503"/>
                      <a:pt x="153460" y="594741"/>
                      <a:pt x="130056" y="592169"/>
                    </a:cubicBezTo>
                    <a:cubicBezTo>
                      <a:pt x="88860" y="587597"/>
                      <a:pt x="48141" y="589026"/>
                      <a:pt x="7516" y="596455"/>
                    </a:cubicBezTo>
                    <a:cubicBezTo>
                      <a:pt x="5423" y="596837"/>
                      <a:pt x="3139" y="596075"/>
                      <a:pt x="0" y="595789"/>
                    </a:cubicBezTo>
                    <a:cubicBezTo>
                      <a:pt x="3615" y="581120"/>
                      <a:pt x="10275" y="568357"/>
                      <a:pt x="16935" y="555879"/>
                    </a:cubicBezTo>
                    <a:cubicBezTo>
                      <a:pt x="35297" y="521494"/>
                      <a:pt x="39197" y="485204"/>
                      <a:pt x="33394" y="447294"/>
                    </a:cubicBezTo>
                    <a:cubicBezTo>
                      <a:pt x="28732" y="417195"/>
                      <a:pt x="24451" y="387096"/>
                      <a:pt x="25402" y="356425"/>
                    </a:cubicBezTo>
                    <a:cubicBezTo>
                      <a:pt x="27876" y="281273"/>
                      <a:pt x="55561" y="216122"/>
                      <a:pt x="102750" y="158591"/>
                    </a:cubicBezTo>
                    <a:cubicBezTo>
                      <a:pt x="104653" y="157067"/>
                      <a:pt x="106461" y="155543"/>
                      <a:pt x="108364" y="153924"/>
                    </a:cubicBezTo>
                    <a:cubicBezTo>
                      <a:pt x="108364" y="153924"/>
                      <a:pt x="107603" y="154305"/>
                      <a:pt x="107603" y="154305"/>
                    </a:cubicBezTo>
                    <a:cubicBezTo>
                      <a:pt x="112264" y="152495"/>
                      <a:pt x="115880" y="149733"/>
                      <a:pt x="117212" y="144590"/>
                    </a:cubicBezTo>
                    <a:cubicBezTo>
                      <a:pt x="117212" y="144590"/>
                      <a:pt x="116736" y="145066"/>
                      <a:pt x="116736" y="145066"/>
                    </a:cubicBezTo>
                    <a:cubicBezTo>
                      <a:pt x="121683" y="143637"/>
                      <a:pt x="125203" y="140779"/>
                      <a:pt x="126250" y="135350"/>
                    </a:cubicBezTo>
                    <a:cubicBezTo>
                      <a:pt x="126250" y="135350"/>
                      <a:pt x="126345" y="136112"/>
                      <a:pt x="126345" y="136112"/>
                    </a:cubicBezTo>
                    <a:cubicBezTo>
                      <a:pt x="128819" y="135350"/>
                      <a:pt x="130436" y="133731"/>
                      <a:pt x="131197" y="131254"/>
                    </a:cubicBezTo>
                    <a:cubicBezTo>
                      <a:pt x="131197" y="131254"/>
                      <a:pt x="130056" y="130397"/>
                      <a:pt x="130056" y="130397"/>
                    </a:cubicBezTo>
                    <a:cubicBezTo>
                      <a:pt x="146610" y="128207"/>
                      <a:pt x="155362" y="114205"/>
                      <a:pt x="167445" y="105346"/>
                    </a:cubicBezTo>
                    <a:cubicBezTo>
                      <a:pt x="170204" y="104204"/>
                      <a:pt x="173344" y="103442"/>
                      <a:pt x="175818" y="101822"/>
                    </a:cubicBezTo>
                    <a:cubicBezTo>
                      <a:pt x="213398" y="76867"/>
                      <a:pt x="255354" y="64579"/>
                      <a:pt x="299499" y="59055"/>
                    </a:cubicBezTo>
                    <a:cubicBezTo>
                      <a:pt x="371139" y="50101"/>
                      <a:pt x="440686" y="31051"/>
                      <a:pt x="510328" y="12763"/>
                    </a:cubicBezTo>
                    <a:cubicBezTo>
                      <a:pt x="523837" y="19717"/>
                      <a:pt x="535540" y="28670"/>
                      <a:pt x="546481" y="39338"/>
                    </a:cubicBezTo>
                    <a:cubicBezTo>
                      <a:pt x="567887" y="60103"/>
                      <a:pt x="592813" y="75533"/>
                      <a:pt x="622402" y="82296"/>
                    </a:cubicBezTo>
                    <a:cubicBezTo>
                      <a:pt x="679390" y="95345"/>
                      <a:pt x="718017" y="64961"/>
                      <a:pt x="718112" y="6763"/>
                    </a:cubicBezTo>
                    <a:cubicBezTo>
                      <a:pt x="718112" y="4477"/>
                      <a:pt x="718398" y="2286"/>
                      <a:pt x="718588" y="0"/>
                    </a:cubicBezTo>
                    <a:cubicBezTo>
                      <a:pt x="738377" y="7715"/>
                      <a:pt x="758070" y="15335"/>
                      <a:pt x="777860" y="23050"/>
                    </a:cubicBezTo>
                    <a:cubicBezTo>
                      <a:pt x="800503" y="31813"/>
                      <a:pt x="822670" y="42863"/>
                      <a:pt x="847121" y="44387"/>
                    </a:cubicBezTo>
                    <a:cubicBezTo>
                      <a:pt x="887936" y="47054"/>
                      <a:pt x="928560" y="50673"/>
                      <a:pt x="968804" y="58483"/>
                    </a:cubicBezTo>
                    <a:cubicBezTo>
                      <a:pt x="1026554" y="69723"/>
                      <a:pt x="1082591" y="85725"/>
                      <a:pt x="1130256" y="122206"/>
                    </a:cubicBezTo>
                    <a:cubicBezTo>
                      <a:pt x="1160796" y="145542"/>
                      <a:pt x="1188481" y="172021"/>
                      <a:pt x="1192667" y="213360"/>
                    </a:cubicBezTo>
                    <a:cubicBezTo>
                      <a:pt x="1195617" y="242411"/>
                      <a:pt x="1210363" y="263747"/>
                      <a:pt x="1230152" y="283845"/>
                    </a:cubicBezTo>
                    <a:cubicBezTo>
                      <a:pt x="1256791" y="311753"/>
                      <a:pt x="1283621" y="339757"/>
                      <a:pt x="1304361" y="372713"/>
                    </a:cubicBezTo>
                    <a:close/>
                    <a:moveTo>
                      <a:pt x="252405" y="433197"/>
                    </a:moveTo>
                    <a:cubicBezTo>
                      <a:pt x="253261" y="433197"/>
                      <a:pt x="255545" y="433197"/>
                      <a:pt x="257828" y="433197"/>
                    </a:cubicBezTo>
                    <a:cubicBezTo>
                      <a:pt x="264583" y="433102"/>
                      <a:pt x="270006" y="430244"/>
                      <a:pt x="271147" y="423386"/>
                    </a:cubicBezTo>
                    <a:cubicBezTo>
                      <a:pt x="272574" y="415100"/>
                      <a:pt x="267437" y="410718"/>
                      <a:pt x="259921" y="409194"/>
                    </a:cubicBezTo>
                    <a:cubicBezTo>
                      <a:pt x="254783" y="408146"/>
                      <a:pt x="249455" y="407575"/>
                      <a:pt x="244223" y="407099"/>
                    </a:cubicBezTo>
                    <a:cubicBezTo>
                      <a:pt x="216061" y="405003"/>
                      <a:pt x="189042" y="398431"/>
                      <a:pt x="163069" y="387477"/>
                    </a:cubicBezTo>
                    <a:cubicBezTo>
                      <a:pt x="158883" y="385763"/>
                      <a:pt x="154697" y="383858"/>
                      <a:pt x="150320" y="383000"/>
                    </a:cubicBezTo>
                    <a:cubicBezTo>
                      <a:pt x="144802" y="381857"/>
                      <a:pt x="139570" y="383096"/>
                      <a:pt x="137001" y="388811"/>
                    </a:cubicBezTo>
                    <a:cubicBezTo>
                      <a:pt x="134051" y="395383"/>
                      <a:pt x="136525" y="400717"/>
                      <a:pt x="142138" y="404432"/>
                    </a:cubicBezTo>
                    <a:cubicBezTo>
                      <a:pt x="145944" y="406908"/>
                      <a:pt x="150130" y="408718"/>
                      <a:pt x="154221" y="410528"/>
                    </a:cubicBezTo>
                    <a:cubicBezTo>
                      <a:pt x="185236" y="423863"/>
                      <a:pt x="217869" y="429482"/>
                      <a:pt x="252405" y="433197"/>
                    </a:cubicBezTo>
                    <a:close/>
                    <a:moveTo>
                      <a:pt x="869954" y="525304"/>
                    </a:moveTo>
                    <a:cubicBezTo>
                      <a:pt x="841793" y="525780"/>
                      <a:pt x="819150" y="538067"/>
                      <a:pt x="800217" y="558260"/>
                    </a:cubicBezTo>
                    <a:cubicBezTo>
                      <a:pt x="795175" y="563594"/>
                      <a:pt x="791655" y="569881"/>
                      <a:pt x="797648" y="576358"/>
                    </a:cubicBezTo>
                    <a:cubicBezTo>
                      <a:pt x="804023" y="583311"/>
                      <a:pt x="811063" y="581501"/>
                      <a:pt x="817438" y="575501"/>
                    </a:cubicBezTo>
                    <a:cubicBezTo>
                      <a:pt x="819055" y="573976"/>
                      <a:pt x="820672" y="572262"/>
                      <a:pt x="822385" y="570833"/>
                    </a:cubicBezTo>
                    <a:cubicBezTo>
                      <a:pt x="825239" y="568357"/>
                      <a:pt x="828283" y="566071"/>
                      <a:pt x="831233" y="563785"/>
                    </a:cubicBezTo>
                    <a:cubicBezTo>
                      <a:pt x="848073" y="551117"/>
                      <a:pt x="866529" y="547211"/>
                      <a:pt x="886985" y="552926"/>
                    </a:cubicBezTo>
                    <a:cubicBezTo>
                      <a:pt x="894881" y="555117"/>
                      <a:pt x="902968" y="555498"/>
                      <a:pt x="905727" y="546068"/>
                    </a:cubicBezTo>
                    <a:cubicBezTo>
                      <a:pt x="908866" y="535305"/>
                      <a:pt x="900875" y="531590"/>
                      <a:pt x="892312" y="529018"/>
                    </a:cubicBezTo>
                    <a:cubicBezTo>
                      <a:pt x="885082" y="526733"/>
                      <a:pt x="877756" y="524923"/>
                      <a:pt x="869954" y="525304"/>
                    </a:cubicBezTo>
                    <a:close/>
                    <a:moveTo>
                      <a:pt x="658745" y="136684"/>
                    </a:moveTo>
                    <a:cubicBezTo>
                      <a:pt x="683291" y="136874"/>
                      <a:pt x="702700" y="129635"/>
                      <a:pt x="719349" y="115062"/>
                    </a:cubicBezTo>
                    <a:cubicBezTo>
                      <a:pt x="725152" y="110014"/>
                      <a:pt x="727245" y="103442"/>
                      <a:pt x="722679" y="96869"/>
                    </a:cubicBezTo>
                    <a:cubicBezTo>
                      <a:pt x="717827" y="90011"/>
                      <a:pt x="711072" y="90297"/>
                      <a:pt x="704983" y="95441"/>
                    </a:cubicBezTo>
                    <a:cubicBezTo>
                      <a:pt x="681388" y="114871"/>
                      <a:pt x="655891" y="116586"/>
                      <a:pt x="628491" y="104489"/>
                    </a:cubicBezTo>
                    <a:cubicBezTo>
                      <a:pt x="621736" y="101537"/>
                      <a:pt x="614505" y="100965"/>
                      <a:pt x="610985" y="108871"/>
                    </a:cubicBezTo>
                    <a:cubicBezTo>
                      <a:pt x="607180" y="117348"/>
                      <a:pt x="611556" y="123349"/>
                      <a:pt x="619548" y="127063"/>
                    </a:cubicBezTo>
                    <a:cubicBezTo>
                      <a:pt x="632772" y="133159"/>
                      <a:pt x="646472" y="136970"/>
                      <a:pt x="658745" y="136684"/>
                    </a:cubicBezTo>
                    <a:close/>
                    <a:moveTo>
                      <a:pt x="847977" y="479393"/>
                    </a:moveTo>
                    <a:cubicBezTo>
                      <a:pt x="839320" y="479679"/>
                      <a:pt x="827903" y="483489"/>
                      <a:pt x="817152" y="489299"/>
                    </a:cubicBezTo>
                    <a:cubicBezTo>
                      <a:pt x="810968" y="492633"/>
                      <a:pt x="809160" y="498443"/>
                      <a:pt x="811349" y="504825"/>
                    </a:cubicBezTo>
                    <a:cubicBezTo>
                      <a:pt x="813727" y="512064"/>
                      <a:pt x="820006" y="512921"/>
                      <a:pt x="826286" y="511302"/>
                    </a:cubicBezTo>
                    <a:cubicBezTo>
                      <a:pt x="835799" y="508921"/>
                      <a:pt x="845028" y="505301"/>
                      <a:pt x="854542" y="503206"/>
                    </a:cubicBezTo>
                    <a:cubicBezTo>
                      <a:pt x="862343" y="501491"/>
                      <a:pt x="867195" y="498062"/>
                      <a:pt x="866434" y="489680"/>
                    </a:cubicBezTo>
                    <a:cubicBezTo>
                      <a:pt x="865673" y="480822"/>
                      <a:pt x="859204" y="479108"/>
                      <a:pt x="847977" y="4793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3"/>
              <p:cNvSpPr/>
              <p:nvPr/>
            </p:nvSpPr>
            <p:spPr>
              <a:xfrm>
                <a:off x="524938" y="2060398"/>
                <a:ext cx="1084832" cy="523803"/>
              </a:xfrm>
              <a:custGeom>
                <a:avLst/>
                <a:gdLst/>
                <a:ahLst/>
                <a:cxnLst/>
                <a:rect l="l" t="t" r="r" b="b"/>
                <a:pathLst>
                  <a:path w="1318945" h="636842" extrusionOk="0">
                    <a:moveTo>
                      <a:pt x="449943" y="563594"/>
                    </a:moveTo>
                    <a:cubicBezTo>
                      <a:pt x="386770" y="558070"/>
                      <a:pt x="326452" y="574738"/>
                      <a:pt x="265658" y="587311"/>
                    </a:cubicBezTo>
                    <a:cubicBezTo>
                      <a:pt x="226746" y="595408"/>
                      <a:pt x="187453" y="598932"/>
                      <a:pt x="147970" y="597027"/>
                    </a:cubicBezTo>
                    <a:cubicBezTo>
                      <a:pt x="103160" y="594741"/>
                      <a:pt x="58444" y="592836"/>
                      <a:pt x="13919" y="599694"/>
                    </a:cubicBezTo>
                    <a:cubicBezTo>
                      <a:pt x="9542" y="600361"/>
                      <a:pt x="4881" y="601504"/>
                      <a:pt x="599" y="598932"/>
                    </a:cubicBezTo>
                    <a:cubicBezTo>
                      <a:pt x="-1399" y="593693"/>
                      <a:pt x="2026" y="590169"/>
                      <a:pt x="4595" y="586549"/>
                    </a:cubicBezTo>
                    <a:cubicBezTo>
                      <a:pt x="38465" y="538924"/>
                      <a:pt x="44744" y="486632"/>
                      <a:pt x="33803" y="430149"/>
                    </a:cubicBezTo>
                    <a:cubicBezTo>
                      <a:pt x="13919" y="327374"/>
                      <a:pt x="45695" y="238125"/>
                      <a:pt x="108678" y="157924"/>
                    </a:cubicBezTo>
                    <a:cubicBezTo>
                      <a:pt x="111912" y="153829"/>
                      <a:pt x="114671" y="148971"/>
                      <a:pt x="119999" y="147066"/>
                    </a:cubicBezTo>
                    <a:cubicBezTo>
                      <a:pt x="122378" y="145351"/>
                      <a:pt x="124851" y="143732"/>
                      <a:pt x="127230" y="142018"/>
                    </a:cubicBezTo>
                    <a:cubicBezTo>
                      <a:pt x="127230" y="142018"/>
                      <a:pt x="126754" y="142303"/>
                      <a:pt x="126754" y="142303"/>
                    </a:cubicBezTo>
                    <a:cubicBezTo>
                      <a:pt x="136649" y="139922"/>
                      <a:pt x="144355" y="135255"/>
                      <a:pt x="145211" y="123730"/>
                    </a:cubicBezTo>
                    <a:cubicBezTo>
                      <a:pt x="145211" y="123730"/>
                      <a:pt x="145021" y="123920"/>
                      <a:pt x="145021" y="123920"/>
                    </a:cubicBezTo>
                    <a:cubicBezTo>
                      <a:pt x="153774" y="126016"/>
                      <a:pt x="158911" y="119824"/>
                      <a:pt x="165095" y="115633"/>
                    </a:cubicBezTo>
                    <a:cubicBezTo>
                      <a:pt x="188500" y="100013"/>
                      <a:pt x="212760" y="86392"/>
                      <a:pt x="239685" y="77533"/>
                    </a:cubicBezTo>
                    <a:cubicBezTo>
                      <a:pt x="265087" y="69151"/>
                      <a:pt x="291345" y="67246"/>
                      <a:pt x="317413" y="62865"/>
                    </a:cubicBezTo>
                    <a:cubicBezTo>
                      <a:pt x="360607" y="55626"/>
                      <a:pt x="403039" y="44196"/>
                      <a:pt x="445852" y="34957"/>
                    </a:cubicBezTo>
                    <a:cubicBezTo>
                      <a:pt x="464309" y="30956"/>
                      <a:pt x="481909" y="23431"/>
                      <a:pt x="501128" y="23146"/>
                    </a:cubicBezTo>
                    <a:cubicBezTo>
                      <a:pt x="511403" y="34099"/>
                      <a:pt x="521107" y="45720"/>
                      <a:pt x="532143" y="55816"/>
                    </a:cubicBezTo>
                    <a:cubicBezTo>
                      <a:pt x="556594" y="78295"/>
                      <a:pt x="584279" y="94488"/>
                      <a:pt x="618244" y="97536"/>
                    </a:cubicBezTo>
                    <a:cubicBezTo>
                      <a:pt x="666670" y="101822"/>
                      <a:pt x="696925" y="76962"/>
                      <a:pt x="699874" y="28384"/>
                    </a:cubicBezTo>
                    <a:cubicBezTo>
                      <a:pt x="700635" y="15716"/>
                      <a:pt x="704250" y="6763"/>
                      <a:pt x="714430" y="0"/>
                    </a:cubicBezTo>
                    <a:cubicBezTo>
                      <a:pt x="745921" y="21622"/>
                      <a:pt x="781123" y="35433"/>
                      <a:pt x="817371" y="46387"/>
                    </a:cubicBezTo>
                    <a:cubicBezTo>
                      <a:pt x="849052" y="55912"/>
                      <a:pt x="882161" y="49720"/>
                      <a:pt x="914603" y="54388"/>
                    </a:cubicBezTo>
                    <a:cubicBezTo>
                      <a:pt x="958938" y="60769"/>
                      <a:pt x="1003178" y="66294"/>
                      <a:pt x="1045325" y="82391"/>
                    </a:cubicBezTo>
                    <a:cubicBezTo>
                      <a:pt x="1122102" y="111538"/>
                      <a:pt x="1177854" y="162592"/>
                      <a:pt x="1203351" y="241554"/>
                    </a:cubicBezTo>
                    <a:cubicBezTo>
                      <a:pt x="1212390" y="269748"/>
                      <a:pt x="1226470" y="292036"/>
                      <a:pt x="1247686" y="311277"/>
                    </a:cubicBezTo>
                    <a:cubicBezTo>
                      <a:pt x="1260055" y="322516"/>
                      <a:pt x="1271661" y="334709"/>
                      <a:pt x="1282983" y="346996"/>
                    </a:cubicBezTo>
                    <a:cubicBezTo>
                      <a:pt x="1296873" y="362045"/>
                      <a:pt x="1309907" y="377857"/>
                      <a:pt x="1318946" y="396430"/>
                    </a:cubicBezTo>
                    <a:cubicBezTo>
                      <a:pt x="1290880" y="400050"/>
                      <a:pt x="1262813" y="395859"/>
                      <a:pt x="1234747" y="396335"/>
                    </a:cubicBezTo>
                    <a:cubicBezTo>
                      <a:pt x="1226375" y="396430"/>
                      <a:pt x="1218003" y="396145"/>
                      <a:pt x="1209631" y="396621"/>
                    </a:cubicBezTo>
                    <a:cubicBezTo>
                      <a:pt x="1182706" y="398240"/>
                      <a:pt x="1163869" y="411575"/>
                      <a:pt x="1154259" y="437007"/>
                    </a:cubicBezTo>
                    <a:cubicBezTo>
                      <a:pt x="1146648" y="456914"/>
                      <a:pt x="1138752" y="476726"/>
                      <a:pt x="1132473" y="497014"/>
                    </a:cubicBezTo>
                    <a:cubicBezTo>
                      <a:pt x="1128191" y="510635"/>
                      <a:pt x="1119914" y="515684"/>
                      <a:pt x="1106499" y="518350"/>
                    </a:cubicBezTo>
                    <a:cubicBezTo>
                      <a:pt x="1081002" y="523303"/>
                      <a:pt x="1056742" y="518065"/>
                      <a:pt x="1032100" y="513016"/>
                    </a:cubicBezTo>
                    <a:cubicBezTo>
                      <a:pt x="1025060" y="511588"/>
                      <a:pt x="1021540" y="507873"/>
                      <a:pt x="1019828" y="501491"/>
                    </a:cubicBezTo>
                    <a:cubicBezTo>
                      <a:pt x="1015832" y="486823"/>
                      <a:pt x="1011741" y="472154"/>
                      <a:pt x="1007745" y="457581"/>
                    </a:cubicBezTo>
                    <a:cubicBezTo>
                      <a:pt x="1005366" y="448913"/>
                      <a:pt x="1007745" y="441293"/>
                      <a:pt x="1012597" y="433768"/>
                    </a:cubicBezTo>
                    <a:cubicBezTo>
                      <a:pt x="1021255" y="420243"/>
                      <a:pt x="1026487" y="405098"/>
                      <a:pt x="1031434" y="389858"/>
                    </a:cubicBezTo>
                    <a:cubicBezTo>
                      <a:pt x="1034098" y="381762"/>
                      <a:pt x="1033718" y="374332"/>
                      <a:pt x="1024204" y="371570"/>
                    </a:cubicBezTo>
                    <a:cubicBezTo>
                      <a:pt x="1016117" y="369189"/>
                      <a:pt x="1011455" y="374237"/>
                      <a:pt x="1008601" y="381286"/>
                    </a:cubicBezTo>
                    <a:cubicBezTo>
                      <a:pt x="1005652" y="388620"/>
                      <a:pt x="1004605" y="396907"/>
                      <a:pt x="996518" y="404908"/>
                    </a:cubicBezTo>
                    <a:cubicBezTo>
                      <a:pt x="992998" y="392716"/>
                      <a:pt x="994806" y="383286"/>
                      <a:pt x="995947" y="373856"/>
                    </a:cubicBezTo>
                    <a:cubicBezTo>
                      <a:pt x="996994" y="365569"/>
                      <a:pt x="997945" y="357283"/>
                      <a:pt x="998231" y="348901"/>
                    </a:cubicBezTo>
                    <a:cubicBezTo>
                      <a:pt x="998516" y="342043"/>
                      <a:pt x="994711" y="336899"/>
                      <a:pt x="987861" y="335947"/>
                    </a:cubicBezTo>
                    <a:cubicBezTo>
                      <a:pt x="980820" y="334994"/>
                      <a:pt x="976158" y="339280"/>
                      <a:pt x="975017" y="346138"/>
                    </a:cubicBezTo>
                    <a:cubicBezTo>
                      <a:pt x="970450" y="374809"/>
                      <a:pt x="966454" y="403669"/>
                      <a:pt x="974827" y="432149"/>
                    </a:cubicBezTo>
                    <a:cubicBezTo>
                      <a:pt x="987195" y="474440"/>
                      <a:pt x="996994" y="517493"/>
                      <a:pt x="1012787" y="558832"/>
                    </a:cubicBezTo>
                    <a:cubicBezTo>
                      <a:pt x="1017259" y="570547"/>
                      <a:pt x="1012216" y="577215"/>
                      <a:pt x="998992" y="576929"/>
                    </a:cubicBezTo>
                    <a:cubicBezTo>
                      <a:pt x="988336" y="576643"/>
                      <a:pt x="977681" y="575310"/>
                      <a:pt x="967120" y="577120"/>
                    </a:cubicBezTo>
                    <a:cubicBezTo>
                      <a:pt x="961126" y="578168"/>
                      <a:pt x="954942" y="579310"/>
                      <a:pt x="949615" y="581977"/>
                    </a:cubicBezTo>
                    <a:cubicBezTo>
                      <a:pt x="928589" y="592264"/>
                      <a:pt x="908134" y="599313"/>
                      <a:pt x="883207" y="596074"/>
                    </a:cubicBezTo>
                    <a:cubicBezTo>
                      <a:pt x="860564" y="593122"/>
                      <a:pt x="841631" y="608552"/>
                      <a:pt x="824602" y="622840"/>
                    </a:cubicBezTo>
                    <a:cubicBezTo>
                      <a:pt x="817276" y="629031"/>
                      <a:pt x="810140" y="632365"/>
                      <a:pt x="800246" y="632460"/>
                    </a:cubicBezTo>
                    <a:cubicBezTo>
                      <a:pt x="704536" y="633508"/>
                      <a:pt x="608730" y="635127"/>
                      <a:pt x="513020" y="636365"/>
                    </a:cubicBezTo>
                    <a:cubicBezTo>
                      <a:pt x="507312" y="636460"/>
                      <a:pt x="501128" y="638175"/>
                      <a:pt x="495229" y="634460"/>
                    </a:cubicBezTo>
                    <a:cubicBezTo>
                      <a:pt x="496276" y="627602"/>
                      <a:pt x="502650" y="625221"/>
                      <a:pt x="506075" y="620554"/>
                    </a:cubicBezTo>
                    <a:cubicBezTo>
                      <a:pt x="510261" y="614743"/>
                      <a:pt x="513020" y="608743"/>
                      <a:pt x="512449" y="601599"/>
                    </a:cubicBezTo>
                    <a:cubicBezTo>
                      <a:pt x="508168" y="546926"/>
                      <a:pt x="502555" y="492442"/>
                      <a:pt x="481909" y="440912"/>
                    </a:cubicBezTo>
                    <a:cubicBezTo>
                      <a:pt x="476867" y="428244"/>
                      <a:pt x="471064" y="415766"/>
                      <a:pt x="469066" y="402050"/>
                    </a:cubicBezTo>
                    <a:cubicBezTo>
                      <a:pt x="468114" y="395478"/>
                      <a:pt x="465355" y="390334"/>
                      <a:pt x="458125" y="389382"/>
                    </a:cubicBezTo>
                    <a:cubicBezTo>
                      <a:pt x="450799" y="388430"/>
                      <a:pt x="447184" y="393192"/>
                      <a:pt x="444520" y="399097"/>
                    </a:cubicBezTo>
                    <a:cubicBezTo>
                      <a:pt x="433769" y="397764"/>
                      <a:pt x="431676" y="404050"/>
                      <a:pt x="432532" y="412813"/>
                    </a:cubicBezTo>
                    <a:cubicBezTo>
                      <a:pt x="434530" y="433006"/>
                      <a:pt x="439953" y="452628"/>
                      <a:pt x="444520" y="472345"/>
                    </a:cubicBezTo>
                    <a:cubicBezTo>
                      <a:pt x="450323" y="497205"/>
                      <a:pt x="455651" y="522160"/>
                      <a:pt x="455080" y="547878"/>
                    </a:cubicBezTo>
                    <a:cubicBezTo>
                      <a:pt x="455175" y="553402"/>
                      <a:pt x="456507" y="559880"/>
                      <a:pt x="449943" y="563594"/>
                    </a:cubicBezTo>
                    <a:close/>
                    <a:moveTo>
                      <a:pt x="255573" y="437864"/>
                    </a:moveTo>
                    <a:cubicBezTo>
                      <a:pt x="257856" y="437864"/>
                      <a:pt x="260140" y="438150"/>
                      <a:pt x="262328" y="437864"/>
                    </a:cubicBezTo>
                    <a:cubicBezTo>
                      <a:pt x="268892" y="437007"/>
                      <a:pt x="274030" y="433959"/>
                      <a:pt x="274696" y="426815"/>
                    </a:cubicBezTo>
                    <a:cubicBezTo>
                      <a:pt x="275362" y="419671"/>
                      <a:pt x="270890" y="415576"/>
                      <a:pt x="264516" y="413766"/>
                    </a:cubicBezTo>
                    <a:cubicBezTo>
                      <a:pt x="261662" y="412909"/>
                      <a:pt x="258522" y="412813"/>
                      <a:pt x="255573" y="412623"/>
                    </a:cubicBezTo>
                    <a:cubicBezTo>
                      <a:pt x="222940" y="409956"/>
                      <a:pt x="191164" y="403669"/>
                      <a:pt x="161290" y="389668"/>
                    </a:cubicBezTo>
                    <a:cubicBezTo>
                      <a:pt x="158531" y="388430"/>
                      <a:pt x="155677" y="386905"/>
                      <a:pt x="152822" y="386524"/>
                    </a:cubicBezTo>
                    <a:cubicBezTo>
                      <a:pt x="148065" y="385953"/>
                      <a:pt x="143784" y="387858"/>
                      <a:pt x="141215" y="392144"/>
                    </a:cubicBezTo>
                    <a:cubicBezTo>
                      <a:pt x="138266" y="397192"/>
                      <a:pt x="138266" y="402907"/>
                      <a:pt x="142928" y="406622"/>
                    </a:cubicBezTo>
                    <a:cubicBezTo>
                      <a:pt x="147590" y="410337"/>
                      <a:pt x="153108" y="413194"/>
                      <a:pt x="158626" y="415576"/>
                    </a:cubicBezTo>
                    <a:cubicBezTo>
                      <a:pt x="189546" y="428530"/>
                      <a:pt x="222274" y="434530"/>
                      <a:pt x="255573" y="437864"/>
                    </a:cubicBezTo>
                    <a:close/>
                    <a:moveTo>
                      <a:pt x="885871" y="540163"/>
                    </a:moveTo>
                    <a:cubicBezTo>
                      <a:pt x="862277" y="541115"/>
                      <a:pt x="841917" y="550164"/>
                      <a:pt x="824506" y="565976"/>
                    </a:cubicBezTo>
                    <a:cubicBezTo>
                      <a:pt x="811567" y="577786"/>
                      <a:pt x="808238" y="586645"/>
                      <a:pt x="815278" y="592169"/>
                    </a:cubicBezTo>
                    <a:cubicBezTo>
                      <a:pt x="826219" y="600742"/>
                      <a:pt x="832974" y="591598"/>
                      <a:pt x="840204" y="585026"/>
                    </a:cubicBezTo>
                    <a:cubicBezTo>
                      <a:pt x="858186" y="568833"/>
                      <a:pt x="878450" y="560927"/>
                      <a:pt x="902806" y="567404"/>
                    </a:cubicBezTo>
                    <a:cubicBezTo>
                      <a:pt x="904994" y="567976"/>
                      <a:pt x="907182" y="568547"/>
                      <a:pt x="909466" y="568833"/>
                    </a:cubicBezTo>
                    <a:cubicBezTo>
                      <a:pt x="916506" y="569785"/>
                      <a:pt x="921358" y="566738"/>
                      <a:pt x="923166" y="559880"/>
                    </a:cubicBezTo>
                    <a:cubicBezTo>
                      <a:pt x="924688" y="553974"/>
                      <a:pt x="921739" y="549211"/>
                      <a:pt x="916696" y="546640"/>
                    </a:cubicBezTo>
                    <a:cubicBezTo>
                      <a:pt x="907087" y="541972"/>
                      <a:pt x="896717" y="539782"/>
                      <a:pt x="885871" y="540163"/>
                    </a:cubicBezTo>
                    <a:close/>
                    <a:moveTo>
                      <a:pt x="613678" y="143065"/>
                    </a:moveTo>
                    <a:cubicBezTo>
                      <a:pt x="623857" y="143542"/>
                      <a:pt x="636321" y="140970"/>
                      <a:pt x="647928" y="134779"/>
                    </a:cubicBezTo>
                    <a:cubicBezTo>
                      <a:pt x="654778" y="131159"/>
                      <a:pt x="658774" y="125730"/>
                      <a:pt x="655253" y="118205"/>
                    </a:cubicBezTo>
                    <a:cubicBezTo>
                      <a:pt x="651828" y="110871"/>
                      <a:pt x="645454" y="109442"/>
                      <a:pt x="638033" y="112776"/>
                    </a:cubicBezTo>
                    <a:cubicBezTo>
                      <a:pt x="610823" y="125254"/>
                      <a:pt x="586563" y="118777"/>
                      <a:pt x="564110" y="101060"/>
                    </a:cubicBezTo>
                    <a:cubicBezTo>
                      <a:pt x="557736" y="96012"/>
                      <a:pt x="550124" y="92488"/>
                      <a:pt x="544226" y="100203"/>
                    </a:cubicBezTo>
                    <a:cubicBezTo>
                      <a:pt x="537756" y="108680"/>
                      <a:pt x="543274" y="115538"/>
                      <a:pt x="550315" y="121348"/>
                    </a:cubicBezTo>
                    <a:cubicBezTo>
                      <a:pt x="567916" y="135922"/>
                      <a:pt x="587895" y="143542"/>
                      <a:pt x="613678" y="143065"/>
                    </a:cubicBezTo>
                    <a:close/>
                    <a:moveTo>
                      <a:pt x="883968" y="507968"/>
                    </a:moveTo>
                    <a:cubicBezTo>
                      <a:pt x="884634" y="500158"/>
                      <a:pt x="879877" y="495014"/>
                      <a:pt x="871410" y="494347"/>
                    </a:cubicBezTo>
                    <a:cubicBezTo>
                      <a:pt x="858281" y="493395"/>
                      <a:pt x="846198" y="497872"/>
                      <a:pt x="834877" y="503872"/>
                    </a:cubicBezTo>
                    <a:cubicBezTo>
                      <a:pt x="829168" y="506920"/>
                      <a:pt x="825077" y="511588"/>
                      <a:pt x="827361" y="518446"/>
                    </a:cubicBezTo>
                    <a:cubicBezTo>
                      <a:pt x="830024" y="526161"/>
                      <a:pt x="836494" y="528542"/>
                      <a:pt x="843725" y="525970"/>
                    </a:cubicBezTo>
                    <a:cubicBezTo>
                      <a:pt x="854380" y="522256"/>
                      <a:pt x="865036" y="518827"/>
                      <a:pt x="876072" y="516636"/>
                    </a:cubicBezTo>
                    <a:cubicBezTo>
                      <a:pt x="880734" y="515874"/>
                      <a:pt x="883398" y="511873"/>
                      <a:pt x="883968" y="5079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3"/>
              <p:cNvSpPr/>
              <p:nvPr/>
            </p:nvSpPr>
            <p:spPr>
              <a:xfrm>
                <a:off x="916168" y="2905200"/>
                <a:ext cx="502530" cy="836273"/>
              </a:xfrm>
              <a:custGeom>
                <a:avLst/>
                <a:gdLst/>
                <a:ahLst/>
                <a:cxnLst/>
                <a:rect l="l" t="t" r="r" b="b"/>
                <a:pathLst>
                  <a:path w="610979" h="1016745" extrusionOk="0">
                    <a:moveTo>
                      <a:pt x="192" y="737809"/>
                    </a:moveTo>
                    <a:cubicBezTo>
                      <a:pt x="192" y="667038"/>
                      <a:pt x="478" y="596172"/>
                      <a:pt x="2" y="525402"/>
                    </a:cubicBezTo>
                    <a:cubicBezTo>
                      <a:pt x="-93" y="513210"/>
                      <a:pt x="3047" y="503399"/>
                      <a:pt x="10372" y="493969"/>
                    </a:cubicBezTo>
                    <a:cubicBezTo>
                      <a:pt x="36155" y="460727"/>
                      <a:pt x="65458" y="431009"/>
                      <a:pt x="98091" y="404529"/>
                    </a:cubicBezTo>
                    <a:cubicBezTo>
                      <a:pt x="118736" y="387765"/>
                      <a:pt x="139381" y="370906"/>
                      <a:pt x="160027" y="354047"/>
                    </a:cubicBezTo>
                    <a:cubicBezTo>
                      <a:pt x="163547" y="351189"/>
                      <a:pt x="167257" y="348427"/>
                      <a:pt x="170397" y="345188"/>
                    </a:cubicBezTo>
                    <a:cubicBezTo>
                      <a:pt x="175249" y="340331"/>
                      <a:pt x="176676" y="334425"/>
                      <a:pt x="172585" y="328710"/>
                    </a:cubicBezTo>
                    <a:cubicBezTo>
                      <a:pt x="167542" y="321757"/>
                      <a:pt x="160597" y="322519"/>
                      <a:pt x="154604" y="327186"/>
                    </a:cubicBezTo>
                    <a:cubicBezTo>
                      <a:pt x="139096" y="339473"/>
                      <a:pt x="123778" y="351951"/>
                      <a:pt x="108746" y="364810"/>
                    </a:cubicBezTo>
                    <a:cubicBezTo>
                      <a:pt x="101421" y="371001"/>
                      <a:pt x="93905" y="374240"/>
                      <a:pt x="84105" y="374144"/>
                    </a:cubicBezTo>
                    <a:cubicBezTo>
                      <a:pt x="61272" y="373859"/>
                      <a:pt x="38534" y="373382"/>
                      <a:pt x="15795" y="371477"/>
                    </a:cubicBezTo>
                    <a:cubicBezTo>
                      <a:pt x="2476" y="370335"/>
                      <a:pt x="-474" y="364810"/>
                      <a:pt x="97" y="352904"/>
                    </a:cubicBezTo>
                    <a:cubicBezTo>
                      <a:pt x="858" y="336997"/>
                      <a:pt x="288" y="320900"/>
                      <a:pt x="288" y="304898"/>
                    </a:cubicBezTo>
                    <a:cubicBezTo>
                      <a:pt x="288" y="212029"/>
                      <a:pt x="288" y="119065"/>
                      <a:pt x="288" y="26196"/>
                    </a:cubicBezTo>
                    <a:cubicBezTo>
                      <a:pt x="288" y="20862"/>
                      <a:pt x="383" y="15528"/>
                      <a:pt x="288" y="10194"/>
                    </a:cubicBezTo>
                    <a:cubicBezTo>
                      <a:pt x="192" y="3812"/>
                      <a:pt x="2856" y="193"/>
                      <a:pt x="9611" y="288"/>
                    </a:cubicBezTo>
                    <a:cubicBezTo>
                      <a:pt x="14939" y="384"/>
                      <a:pt x="20267" y="193"/>
                      <a:pt x="25595" y="193"/>
                    </a:cubicBezTo>
                    <a:cubicBezTo>
                      <a:pt x="125967" y="193"/>
                      <a:pt x="226339" y="479"/>
                      <a:pt x="326616" y="2"/>
                    </a:cubicBezTo>
                    <a:cubicBezTo>
                      <a:pt x="349544" y="-93"/>
                      <a:pt x="371426" y="2574"/>
                      <a:pt x="393308" y="9813"/>
                    </a:cubicBezTo>
                    <a:cubicBezTo>
                      <a:pt x="494917" y="43436"/>
                      <a:pt x="567033" y="107254"/>
                      <a:pt x="602520" y="209934"/>
                    </a:cubicBezTo>
                    <a:cubicBezTo>
                      <a:pt x="613271" y="241176"/>
                      <a:pt x="613841" y="272036"/>
                      <a:pt x="603852" y="303850"/>
                    </a:cubicBezTo>
                    <a:cubicBezTo>
                      <a:pt x="581018" y="376621"/>
                      <a:pt x="549717" y="445868"/>
                      <a:pt x="517465" y="514734"/>
                    </a:cubicBezTo>
                    <a:cubicBezTo>
                      <a:pt x="448204" y="662943"/>
                      <a:pt x="372282" y="807627"/>
                      <a:pt x="294839" y="951740"/>
                    </a:cubicBezTo>
                    <a:cubicBezTo>
                      <a:pt x="288560" y="963552"/>
                      <a:pt x="280283" y="972791"/>
                      <a:pt x="269342" y="980220"/>
                    </a:cubicBezTo>
                    <a:cubicBezTo>
                      <a:pt x="211021" y="1020130"/>
                      <a:pt x="148420" y="1026417"/>
                      <a:pt x="82488" y="1003556"/>
                    </a:cubicBezTo>
                    <a:cubicBezTo>
                      <a:pt x="58132" y="995079"/>
                      <a:pt x="35204" y="982697"/>
                      <a:pt x="9897" y="976982"/>
                    </a:cubicBezTo>
                    <a:cubicBezTo>
                      <a:pt x="1334" y="975077"/>
                      <a:pt x="2" y="969267"/>
                      <a:pt x="97" y="961646"/>
                    </a:cubicBezTo>
                    <a:cubicBezTo>
                      <a:pt x="383" y="944120"/>
                      <a:pt x="192" y="926594"/>
                      <a:pt x="192" y="909069"/>
                    </a:cubicBezTo>
                    <a:cubicBezTo>
                      <a:pt x="192" y="852109"/>
                      <a:pt x="192" y="794959"/>
                      <a:pt x="192" y="73780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33"/>
              <p:cNvSpPr/>
              <p:nvPr/>
            </p:nvSpPr>
            <p:spPr>
              <a:xfrm>
                <a:off x="2870481" y="2905121"/>
                <a:ext cx="501904" cy="836287"/>
              </a:xfrm>
              <a:custGeom>
                <a:avLst/>
                <a:gdLst/>
                <a:ahLst/>
                <a:cxnLst/>
                <a:rect l="l" t="t" r="r" b="b"/>
                <a:pathLst>
                  <a:path w="610218" h="1016762" extrusionOk="0">
                    <a:moveTo>
                      <a:pt x="287" y="738857"/>
                    </a:moveTo>
                    <a:cubicBezTo>
                      <a:pt x="287" y="667991"/>
                      <a:pt x="668" y="597220"/>
                      <a:pt x="2" y="526354"/>
                    </a:cubicBezTo>
                    <a:cubicBezTo>
                      <a:pt x="-94" y="512448"/>
                      <a:pt x="3902" y="501589"/>
                      <a:pt x="12179" y="490921"/>
                    </a:cubicBezTo>
                    <a:cubicBezTo>
                      <a:pt x="39199" y="456631"/>
                      <a:pt x="70024" y="426342"/>
                      <a:pt x="104084" y="399195"/>
                    </a:cubicBezTo>
                    <a:cubicBezTo>
                      <a:pt x="123683" y="383574"/>
                      <a:pt x="143091" y="367572"/>
                      <a:pt x="162500" y="351666"/>
                    </a:cubicBezTo>
                    <a:cubicBezTo>
                      <a:pt x="166020" y="348808"/>
                      <a:pt x="169540" y="345760"/>
                      <a:pt x="172299" y="342236"/>
                    </a:cubicBezTo>
                    <a:cubicBezTo>
                      <a:pt x="175343" y="338426"/>
                      <a:pt x="175534" y="333854"/>
                      <a:pt x="172680" y="329568"/>
                    </a:cubicBezTo>
                    <a:cubicBezTo>
                      <a:pt x="169255" y="324424"/>
                      <a:pt x="164307" y="322710"/>
                      <a:pt x="158789" y="324900"/>
                    </a:cubicBezTo>
                    <a:cubicBezTo>
                      <a:pt x="154698" y="326615"/>
                      <a:pt x="150988" y="329568"/>
                      <a:pt x="147468" y="332330"/>
                    </a:cubicBezTo>
                    <a:cubicBezTo>
                      <a:pt x="139095" y="338997"/>
                      <a:pt x="130057" y="344998"/>
                      <a:pt x="122922" y="352713"/>
                    </a:cubicBezTo>
                    <a:cubicBezTo>
                      <a:pt x="105987" y="371001"/>
                      <a:pt x="85722" y="377193"/>
                      <a:pt x="61462" y="374240"/>
                    </a:cubicBezTo>
                    <a:cubicBezTo>
                      <a:pt x="45668" y="372335"/>
                      <a:pt x="29685" y="371382"/>
                      <a:pt x="13702" y="371192"/>
                    </a:cubicBezTo>
                    <a:cubicBezTo>
                      <a:pt x="2285" y="371001"/>
                      <a:pt x="-379" y="365762"/>
                      <a:pt x="97" y="355571"/>
                    </a:cubicBezTo>
                    <a:cubicBezTo>
                      <a:pt x="763" y="341855"/>
                      <a:pt x="287" y="328139"/>
                      <a:pt x="287" y="314423"/>
                    </a:cubicBezTo>
                    <a:cubicBezTo>
                      <a:pt x="287" y="218411"/>
                      <a:pt x="287" y="122494"/>
                      <a:pt x="287" y="26482"/>
                    </a:cubicBezTo>
                    <a:cubicBezTo>
                      <a:pt x="287" y="21148"/>
                      <a:pt x="477" y="15814"/>
                      <a:pt x="287" y="10480"/>
                    </a:cubicBezTo>
                    <a:cubicBezTo>
                      <a:pt x="2" y="2479"/>
                      <a:pt x="4093" y="-283"/>
                      <a:pt x="11513" y="193"/>
                    </a:cubicBezTo>
                    <a:cubicBezTo>
                      <a:pt x="16841" y="479"/>
                      <a:pt x="22169" y="193"/>
                      <a:pt x="27497" y="193"/>
                    </a:cubicBezTo>
                    <a:cubicBezTo>
                      <a:pt x="127108" y="193"/>
                      <a:pt x="226719" y="479"/>
                      <a:pt x="326330" y="3"/>
                    </a:cubicBezTo>
                    <a:cubicBezTo>
                      <a:pt x="348497" y="-93"/>
                      <a:pt x="369618" y="2479"/>
                      <a:pt x="390929" y="9337"/>
                    </a:cubicBezTo>
                    <a:cubicBezTo>
                      <a:pt x="491016" y="41722"/>
                      <a:pt x="562846" y="103920"/>
                      <a:pt x="599951" y="203933"/>
                    </a:cubicBezTo>
                    <a:cubicBezTo>
                      <a:pt x="612889" y="238794"/>
                      <a:pt x="613651" y="273179"/>
                      <a:pt x="601948" y="308803"/>
                    </a:cubicBezTo>
                    <a:cubicBezTo>
                      <a:pt x="581684" y="370335"/>
                      <a:pt x="556186" y="429771"/>
                      <a:pt x="529167" y="488445"/>
                    </a:cubicBezTo>
                    <a:cubicBezTo>
                      <a:pt x="456100" y="646655"/>
                      <a:pt x="375327" y="800960"/>
                      <a:pt x="292841" y="954408"/>
                    </a:cubicBezTo>
                    <a:cubicBezTo>
                      <a:pt x="287227" y="964885"/>
                      <a:pt x="279521" y="972696"/>
                      <a:pt x="270007" y="979268"/>
                    </a:cubicBezTo>
                    <a:cubicBezTo>
                      <a:pt x="210450" y="1020606"/>
                      <a:pt x="146516" y="1026893"/>
                      <a:pt x="79062" y="1002414"/>
                    </a:cubicBezTo>
                    <a:cubicBezTo>
                      <a:pt x="56229" y="994127"/>
                      <a:pt x="34632" y="982506"/>
                      <a:pt x="10657" y="977458"/>
                    </a:cubicBezTo>
                    <a:cubicBezTo>
                      <a:pt x="-1235" y="974886"/>
                      <a:pt x="287" y="966409"/>
                      <a:pt x="192" y="958122"/>
                    </a:cubicBezTo>
                    <a:cubicBezTo>
                      <a:pt x="192" y="910116"/>
                      <a:pt x="192" y="862110"/>
                      <a:pt x="192" y="814200"/>
                    </a:cubicBezTo>
                    <a:cubicBezTo>
                      <a:pt x="287" y="789149"/>
                      <a:pt x="287" y="764003"/>
                      <a:pt x="287" y="73885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3"/>
              <p:cNvSpPr/>
              <p:nvPr/>
            </p:nvSpPr>
            <p:spPr>
              <a:xfrm>
                <a:off x="1286280" y="2905202"/>
                <a:ext cx="509487" cy="822804"/>
              </a:xfrm>
              <a:custGeom>
                <a:avLst/>
                <a:gdLst/>
                <a:ahLst/>
                <a:cxnLst/>
                <a:rect l="l" t="t" r="r" b="b"/>
                <a:pathLst>
                  <a:path w="619437" h="1000370" extrusionOk="0">
                    <a:moveTo>
                      <a:pt x="1047" y="190"/>
                    </a:moveTo>
                    <a:cubicBezTo>
                      <a:pt x="6945" y="190"/>
                      <a:pt x="12939" y="190"/>
                      <a:pt x="18838" y="190"/>
                    </a:cubicBezTo>
                    <a:cubicBezTo>
                      <a:pt x="140521" y="190"/>
                      <a:pt x="262204" y="381"/>
                      <a:pt x="383792" y="0"/>
                    </a:cubicBezTo>
                    <a:cubicBezTo>
                      <a:pt x="397302" y="0"/>
                      <a:pt x="408624" y="2857"/>
                      <a:pt x="419945" y="10478"/>
                    </a:cubicBezTo>
                    <a:cubicBezTo>
                      <a:pt x="457240" y="35528"/>
                      <a:pt x="494439" y="60484"/>
                      <a:pt x="529165" y="89154"/>
                    </a:cubicBezTo>
                    <a:cubicBezTo>
                      <a:pt x="540297" y="98298"/>
                      <a:pt x="550857" y="108299"/>
                      <a:pt x="561893" y="117634"/>
                    </a:cubicBezTo>
                    <a:cubicBezTo>
                      <a:pt x="603184" y="152400"/>
                      <a:pt x="620784" y="196501"/>
                      <a:pt x="619357" y="250603"/>
                    </a:cubicBezTo>
                    <a:cubicBezTo>
                      <a:pt x="617455" y="320612"/>
                      <a:pt x="620214" y="390811"/>
                      <a:pt x="618311" y="460820"/>
                    </a:cubicBezTo>
                    <a:cubicBezTo>
                      <a:pt x="615362" y="568166"/>
                      <a:pt x="606418" y="675132"/>
                      <a:pt x="596905" y="782098"/>
                    </a:cubicBezTo>
                    <a:cubicBezTo>
                      <a:pt x="591957" y="837438"/>
                      <a:pt x="586249" y="892778"/>
                      <a:pt x="582253" y="948119"/>
                    </a:cubicBezTo>
                    <a:cubicBezTo>
                      <a:pt x="581206" y="963168"/>
                      <a:pt x="575688" y="971645"/>
                      <a:pt x="562654" y="977837"/>
                    </a:cubicBezTo>
                    <a:cubicBezTo>
                      <a:pt x="521649" y="997363"/>
                      <a:pt x="478646" y="1004125"/>
                      <a:pt x="433931" y="998411"/>
                    </a:cubicBezTo>
                    <a:cubicBezTo>
                      <a:pt x="401583" y="994220"/>
                      <a:pt x="369521" y="987457"/>
                      <a:pt x="337269" y="982694"/>
                    </a:cubicBezTo>
                    <a:cubicBezTo>
                      <a:pt x="290556" y="975741"/>
                      <a:pt x="243557" y="973360"/>
                      <a:pt x="196368" y="972598"/>
                    </a:cubicBezTo>
                    <a:cubicBezTo>
                      <a:pt x="163450" y="972122"/>
                      <a:pt x="163830" y="971740"/>
                      <a:pt x="165447" y="938213"/>
                    </a:cubicBezTo>
                    <a:cubicBezTo>
                      <a:pt x="168302" y="878872"/>
                      <a:pt x="175818" y="819912"/>
                      <a:pt x="176864" y="760476"/>
                    </a:cubicBezTo>
                    <a:cubicBezTo>
                      <a:pt x="177816" y="707803"/>
                      <a:pt x="175722" y="655701"/>
                      <a:pt x="164591" y="603885"/>
                    </a:cubicBezTo>
                    <a:cubicBezTo>
                      <a:pt x="155838" y="563213"/>
                      <a:pt x="160405" y="521970"/>
                      <a:pt x="168111" y="481298"/>
                    </a:cubicBezTo>
                    <a:cubicBezTo>
                      <a:pt x="174200" y="449104"/>
                      <a:pt x="183334" y="417766"/>
                      <a:pt x="193418" y="386620"/>
                    </a:cubicBezTo>
                    <a:cubicBezTo>
                      <a:pt x="199032" y="369380"/>
                      <a:pt x="207214" y="354806"/>
                      <a:pt x="221675" y="343662"/>
                    </a:cubicBezTo>
                    <a:cubicBezTo>
                      <a:pt x="230142" y="337185"/>
                      <a:pt x="237848" y="329851"/>
                      <a:pt x="246126" y="323088"/>
                    </a:cubicBezTo>
                    <a:cubicBezTo>
                      <a:pt x="252880" y="317659"/>
                      <a:pt x="260016" y="312325"/>
                      <a:pt x="253642" y="302419"/>
                    </a:cubicBezTo>
                    <a:cubicBezTo>
                      <a:pt x="248885" y="294989"/>
                      <a:pt x="241749" y="295465"/>
                      <a:pt x="230237" y="304610"/>
                    </a:cubicBezTo>
                    <a:cubicBezTo>
                      <a:pt x="219487" y="313087"/>
                      <a:pt x="209402" y="322421"/>
                      <a:pt x="199127" y="331375"/>
                    </a:cubicBezTo>
                    <a:cubicBezTo>
                      <a:pt x="195702" y="334328"/>
                      <a:pt x="192562" y="337947"/>
                      <a:pt x="188756" y="340233"/>
                    </a:cubicBezTo>
                    <a:cubicBezTo>
                      <a:pt x="183524" y="343471"/>
                      <a:pt x="178196" y="340614"/>
                      <a:pt x="173725" y="338042"/>
                    </a:cubicBezTo>
                    <a:cubicBezTo>
                      <a:pt x="169634" y="335661"/>
                      <a:pt x="171917" y="331375"/>
                      <a:pt x="172963" y="327850"/>
                    </a:cubicBezTo>
                    <a:cubicBezTo>
                      <a:pt x="174295" y="323469"/>
                      <a:pt x="175437" y="319088"/>
                      <a:pt x="176959" y="314801"/>
                    </a:cubicBezTo>
                    <a:cubicBezTo>
                      <a:pt x="192182" y="273463"/>
                      <a:pt x="188661" y="232600"/>
                      <a:pt x="173439" y="192119"/>
                    </a:cubicBezTo>
                    <a:cubicBezTo>
                      <a:pt x="145658" y="118015"/>
                      <a:pt x="97328" y="61246"/>
                      <a:pt x="29398" y="21050"/>
                    </a:cubicBezTo>
                    <a:cubicBezTo>
                      <a:pt x="19694" y="15335"/>
                      <a:pt x="9799" y="10001"/>
                      <a:pt x="0" y="4572"/>
                    </a:cubicBezTo>
                    <a:cubicBezTo>
                      <a:pt x="285" y="2953"/>
                      <a:pt x="666" y="1619"/>
                      <a:pt x="1047" y="19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3"/>
              <p:cNvSpPr/>
              <p:nvPr/>
            </p:nvSpPr>
            <p:spPr>
              <a:xfrm>
                <a:off x="3239965" y="2905122"/>
                <a:ext cx="511280" cy="822762"/>
              </a:xfrm>
              <a:custGeom>
                <a:avLst/>
                <a:gdLst/>
                <a:ahLst/>
                <a:cxnLst/>
                <a:rect l="l" t="t" r="r" b="b"/>
                <a:pathLst>
                  <a:path w="621617" h="1000319" extrusionOk="0">
                    <a:moveTo>
                      <a:pt x="227669" y="341569"/>
                    </a:moveTo>
                    <a:cubicBezTo>
                      <a:pt x="233091" y="331282"/>
                      <a:pt x="240703" y="327567"/>
                      <a:pt x="246887" y="322423"/>
                    </a:cubicBezTo>
                    <a:cubicBezTo>
                      <a:pt x="253832" y="316708"/>
                      <a:pt x="260301" y="310517"/>
                      <a:pt x="253071" y="301659"/>
                    </a:cubicBezTo>
                    <a:cubicBezTo>
                      <a:pt x="245745" y="292705"/>
                      <a:pt x="237944" y="298230"/>
                      <a:pt x="231284" y="303659"/>
                    </a:cubicBezTo>
                    <a:cubicBezTo>
                      <a:pt x="219582" y="313279"/>
                      <a:pt x="208070" y="323376"/>
                      <a:pt x="196558" y="333187"/>
                    </a:cubicBezTo>
                    <a:cubicBezTo>
                      <a:pt x="193133" y="336139"/>
                      <a:pt x="190469" y="340045"/>
                      <a:pt x="185617" y="340902"/>
                    </a:cubicBezTo>
                    <a:cubicBezTo>
                      <a:pt x="177150" y="342426"/>
                      <a:pt x="171441" y="336901"/>
                      <a:pt x="173344" y="328424"/>
                    </a:cubicBezTo>
                    <a:cubicBezTo>
                      <a:pt x="174676" y="322519"/>
                      <a:pt x="176484" y="316613"/>
                      <a:pt x="178482" y="310898"/>
                    </a:cubicBezTo>
                    <a:cubicBezTo>
                      <a:pt x="191516" y="273274"/>
                      <a:pt x="189042" y="236127"/>
                      <a:pt x="176103" y="199075"/>
                    </a:cubicBezTo>
                    <a:cubicBezTo>
                      <a:pt x="147751" y="117826"/>
                      <a:pt x="95235" y="57247"/>
                      <a:pt x="20455" y="15528"/>
                    </a:cubicBezTo>
                    <a:cubicBezTo>
                      <a:pt x="13795" y="11813"/>
                      <a:pt x="7231" y="8098"/>
                      <a:pt x="666" y="4288"/>
                    </a:cubicBezTo>
                    <a:cubicBezTo>
                      <a:pt x="285" y="4098"/>
                      <a:pt x="476" y="3050"/>
                      <a:pt x="0" y="288"/>
                    </a:cubicBezTo>
                    <a:cubicBezTo>
                      <a:pt x="6565" y="288"/>
                      <a:pt x="13034" y="288"/>
                      <a:pt x="19504" y="288"/>
                    </a:cubicBezTo>
                    <a:cubicBezTo>
                      <a:pt x="141092" y="288"/>
                      <a:pt x="262775" y="479"/>
                      <a:pt x="384363" y="2"/>
                    </a:cubicBezTo>
                    <a:cubicBezTo>
                      <a:pt x="397968" y="-93"/>
                      <a:pt x="409195" y="3050"/>
                      <a:pt x="420421" y="10575"/>
                    </a:cubicBezTo>
                    <a:cubicBezTo>
                      <a:pt x="467896" y="42198"/>
                      <a:pt x="514228" y="75250"/>
                      <a:pt x="557422" y="112778"/>
                    </a:cubicBezTo>
                    <a:cubicBezTo>
                      <a:pt x="598332" y="148306"/>
                      <a:pt x="620119" y="191074"/>
                      <a:pt x="620880" y="245938"/>
                    </a:cubicBezTo>
                    <a:cubicBezTo>
                      <a:pt x="622021" y="319756"/>
                      <a:pt x="622212" y="393575"/>
                      <a:pt x="618691" y="467394"/>
                    </a:cubicBezTo>
                    <a:cubicBezTo>
                      <a:pt x="614696" y="551785"/>
                      <a:pt x="609273" y="636082"/>
                      <a:pt x="602327" y="720283"/>
                    </a:cubicBezTo>
                    <a:cubicBezTo>
                      <a:pt x="595953" y="797626"/>
                      <a:pt x="587962" y="874873"/>
                      <a:pt x="581587" y="952216"/>
                    </a:cubicBezTo>
                    <a:cubicBezTo>
                      <a:pt x="580541" y="964694"/>
                      <a:pt x="575308" y="971362"/>
                      <a:pt x="564938" y="976600"/>
                    </a:cubicBezTo>
                    <a:cubicBezTo>
                      <a:pt x="523552" y="997365"/>
                      <a:pt x="479693" y="1004032"/>
                      <a:pt x="434216" y="998413"/>
                    </a:cubicBezTo>
                    <a:cubicBezTo>
                      <a:pt x="401869" y="994412"/>
                      <a:pt x="369902" y="987459"/>
                      <a:pt x="337555" y="982601"/>
                    </a:cubicBezTo>
                    <a:cubicBezTo>
                      <a:pt x="290080" y="975553"/>
                      <a:pt x="242320" y="973171"/>
                      <a:pt x="194370" y="972409"/>
                    </a:cubicBezTo>
                    <a:cubicBezTo>
                      <a:pt x="163640" y="971933"/>
                      <a:pt x="163164" y="971457"/>
                      <a:pt x="164972" y="940596"/>
                    </a:cubicBezTo>
                    <a:cubicBezTo>
                      <a:pt x="167921" y="892780"/>
                      <a:pt x="171536" y="844965"/>
                      <a:pt x="175152" y="797149"/>
                    </a:cubicBezTo>
                    <a:cubicBezTo>
                      <a:pt x="179909" y="733141"/>
                      <a:pt x="178577" y="669514"/>
                      <a:pt x="164877" y="606364"/>
                    </a:cubicBezTo>
                    <a:cubicBezTo>
                      <a:pt x="153080" y="552166"/>
                      <a:pt x="163069" y="498731"/>
                      <a:pt x="175913" y="446058"/>
                    </a:cubicBezTo>
                    <a:cubicBezTo>
                      <a:pt x="181431" y="423198"/>
                      <a:pt x="189803" y="401005"/>
                      <a:pt x="196273" y="378430"/>
                    </a:cubicBezTo>
                    <a:cubicBezTo>
                      <a:pt x="198842" y="369572"/>
                      <a:pt x="204169" y="366334"/>
                      <a:pt x="212827" y="366334"/>
                    </a:cubicBezTo>
                    <a:cubicBezTo>
                      <a:pt x="228810" y="366238"/>
                      <a:pt x="244698" y="365762"/>
                      <a:pt x="260682" y="365476"/>
                    </a:cubicBezTo>
                    <a:cubicBezTo>
                      <a:pt x="266010" y="365381"/>
                      <a:pt x="271338" y="365286"/>
                      <a:pt x="276665" y="365000"/>
                    </a:cubicBezTo>
                    <a:cubicBezTo>
                      <a:pt x="284467" y="364619"/>
                      <a:pt x="290175" y="360714"/>
                      <a:pt x="290270" y="352713"/>
                    </a:cubicBezTo>
                    <a:cubicBezTo>
                      <a:pt x="290366" y="344331"/>
                      <a:pt x="284372" y="340997"/>
                      <a:pt x="276475" y="341188"/>
                    </a:cubicBezTo>
                    <a:cubicBezTo>
                      <a:pt x="271909" y="341283"/>
                      <a:pt x="267342" y="341569"/>
                      <a:pt x="262775" y="341569"/>
                    </a:cubicBezTo>
                    <a:cubicBezTo>
                      <a:pt x="252310" y="341569"/>
                      <a:pt x="241654" y="341569"/>
                      <a:pt x="227669" y="34156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3"/>
              <p:cNvSpPr/>
              <p:nvPr/>
            </p:nvSpPr>
            <p:spPr>
              <a:xfrm>
                <a:off x="1359773" y="2407377"/>
                <a:ext cx="672914" cy="396998"/>
              </a:xfrm>
              <a:custGeom>
                <a:avLst/>
                <a:gdLst/>
                <a:ahLst/>
                <a:cxnLst/>
                <a:rect l="l" t="t" r="r" b="b"/>
                <a:pathLst>
                  <a:path w="818132" h="482672" extrusionOk="0">
                    <a:moveTo>
                      <a:pt x="471" y="479970"/>
                    </a:moveTo>
                    <a:cubicBezTo>
                      <a:pt x="-1527" y="471588"/>
                      <a:pt x="3325" y="465016"/>
                      <a:pt x="5894" y="458063"/>
                    </a:cubicBezTo>
                    <a:cubicBezTo>
                      <a:pt x="57174" y="317378"/>
                      <a:pt x="108644" y="176789"/>
                      <a:pt x="160114" y="36105"/>
                    </a:cubicBezTo>
                    <a:cubicBezTo>
                      <a:pt x="171626" y="4768"/>
                      <a:pt x="178381" y="-185"/>
                      <a:pt x="212061" y="5"/>
                    </a:cubicBezTo>
                    <a:cubicBezTo>
                      <a:pt x="402815" y="1434"/>
                      <a:pt x="593570" y="3053"/>
                      <a:pt x="784419" y="4577"/>
                    </a:cubicBezTo>
                    <a:cubicBezTo>
                      <a:pt x="817147" y="4863"/>
                      <a:pt x="823997" y="13817"/>
                      <a:pt x="813722" y="45059"/>
                    </a:cubicBezTo>
                    <a:cubicBezTo>
                      <a:pt x="788320" y="122306"/>
                      <a:pt x="762537" y="199459"/>
                      <a:pt x="736849" y="276611"/>
                    </a:cubicBezTo>
                    <a:cubicBezTo>
                      <a:pt x="716204" y="338619"/>
                      <a:pt x="695559" y="400627"/>
                      <a:pt x="674914" y="462634"/>
                    </a:cubicBezTo>
                    <a:cubicBezTo>
                      <a:pt x="668920" y="480637"/>
                      <a:pt x="668825" y="480732"/>
                      <a:pt x="649892" y="480827"/>
                    </a:cubicBezTo>
                    <a:cubicBezTo>
                      <a:pt x="566264" y="481018"/>
                      <a:pt x="482637" y="481208"/>
                      <a:pt x="399009" y="481399"/>
                    </a:cubicBezTo>
                    <a:cubicBezTo>
                      <a:pt x="274377" y="481684"/>
                      <a:pt x="149649" y="481970"/>
                      <a:pt x="25016" y="482161"/>
                    </a:cubicBezTo>
                    <a:cubicBezTo>
                      <a:pt x="16835" y="482161"/>
                      <a:pt x="8272" y="484256"/>
                      <a:pt x="471" y="479970"/>
                    </a:cubicBezTo>
                    <a:close/>
                    <a:moveTo>
                      <a:pt x="470935" y="262895"/>
                    </a:moveTo>
                    <a:cubicBezTo>
                      <a:pt x="471410" y="239273"/>
                      <a:pt x="453619" y="220509"/>
                      <a:pt x="430405" y="220033"/>
                    </a:cubicBezTo>
                    <a:cubicBezTo>
                      <a:pt x="407382" y="219556"/>
                      <a:pt x="388068" y="237940"/>
                      <a:pt x="387593" y="260895"/>
                    </a:cubicBezTo>
                    <a:cubicBezTo>
                      <a:pt x="387117" y="284326"/>
                      <a:pt x="405003" y="302996"/>
                      <a:pt x="428408" y="303472"/>
                    </a:cubicBezTo>
                    <a:cubicBezTo>
                      <a:pt x="452287" y="303853"/>
                      <a:pt x="470459" y="286517"/>
                      <a:pt x="470935" y="26289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3"/>
              <p:cNvSpPr/>
              <p:nvPr/>
            </p:nvSpPr>
            <p:spPr>
              <a:xfrm>
                <a:off x="3333631" y="2400226"/>
                <a:ext cx="672380" cy="397276"/>
              </a:xfrm>
              <a:custGeom>
                <a:avLst/>
                <a:gdLst/>
                <a:ahLst/>
                <a:cxnLst/>
                <a:rect l="l" t="t" r="r" b="b"/>
                <a:pathLst>
                  <a:path w="817483" h="483010" extrusionOk="0">
                    <a:moveTo>
                      <a:pt x="356" y="480642"/>
                    </a:moveTo>
                    <a:cubicBezTo>
                      <a:pt x="-1167" y="472356"/>
                      <a:pt x="2544" y="466355"/>
                      <a:pt x="4923" y="459973"/>
                    </a:cubicBezTo>
                    <a:cubicBezTo>
                      <a:pt x="56773" y="317860"/>
                      <a:pt x="108624" y="175747"/>
                      <a:pt x="160475" y="33729"/>
                    </a:cubicBezTo>
                    <a:cubicBezTo>
                      <a:pt x="171036" y="4869"/>
                      <a:pt x="178266" y="-275"/>
                      <a:pt x="209282" y="11"/>
                    </a:cubicBezTo>
                    <a:cubicBezTo>
                      <a:pt x="401559" y="1344"/>
                      <a:pt x="593835" y="2773"/>
                      <a:pt x="786112" y="4202"/>
                    </a:cubicBezTo>
                    <a:cubicBezTo>
                      <a:pt x="789156" y="4202"/>
                      <a:pt x="792201" y="4107"/>
                      <a:pt x="795245" y="4392"/>
                    </a:cubicBezTo>
                    <a:cubicBezTo>
                      <a:pt x="813892" y="6202"/>
                      <a:pt x="820457" y="15251"/>
                      <a:pt x="816271" y="33825"/>
                    </a:cubicBezTo>
                    <a:cubicBezTo>
                      <a:pt x="814939" y="39730"/>
                      <a:pt x="812751" y="45445"/>
                      <a:pt x="810848" y="51255"/>
                    </a:cubicBezTo>
                    <a:cubicBezTo>
                      <a:pt x="765847" y="186891"/>
                      <a:pt x="720941" y="322527"/>
                      <a:pt x="675941" y="458164"/>
                    </a:cubicBezTo>
                    <a:cubicBezTo>
                      <a:pt x="668710" y="479976"/>
                      <a:pt x="668710" y="479976"/>
                      <a:pt x="644544" y="480738"/>
                    </a:cubicBezTo>
                    <a:cubicBezTo>
                      <a:pt x="638456" y="480928"/>
                      <a:pt x="632367" y="481023"/>
                      <a:pt x="626278" y="481119"/>
                    </a:cubicBezTo>
                    <a:cubicBezTo>
                      <a:pt x="493273" y="481405"/>
                      <a:pt x="360268" y="481595"/>
                      <a:pt x="227263" y="481976"/>
                    </a:cubicBezTo>
                    <a:cubicBezTo>
                      <a:pt x="159619" y="482166"/>
                      <a:pt x="91975" y="482643"/>
                      <a:pt x="24331" y="482833"/>
                    </a:cubicBezTo>
                    <a:cubicBezTo>
                      <a:pt x="16815" y="482738"/>
                      <a:pt x="9109" y="484072"/>
                      <a:pt x="356" y="480642"/>
                    </a:cubicBezTo>
                    <a:close/>
                    <a:moveTo>
                      <a:pt x="470630" y="261091"/>
                    </a:moveTo>
                    <a:cubicBezTo>
                      <a:pt x="470154" y="238231"/>
                      <a:pt x="450650" y="219276"/>
                      <a:pt x="428102" y="219657"/>
                    </a:cubicBezTo>
                    <a:cubicBezTo>
                      <a:pt x="404983" y="220038"/>
                      <a:pt x="387097" y="238898"/>
                      <a:pt x="387383" y="262520"/>
                    </a:cubicBezTo>
                    <a:cubicBezTo>
                      <a:pt x="387668" y="286142"/>
                      <a:pt x="406125" y="304144"/>
                      <a:pt x="429530" y="303763"/>
                    </a:cubicBezTo>
                    <a:cubicBezTo>
                      <a:pt x="452553" y="303192"/>
                      <a:pt x="471105" y="284046"/>
                      <a:pt x="470630" y="26109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3"/>
              <p:cNvSpPr/>
              <p:nvPr/>
            </p:nvSpPr>
            <p:spPr>
              <a:xfrm>
                <a:off x="581537" y="2552723"/>
                <a:ext cx="758471" cy="287935"/>
              </a:xfrm>
              <a:custGeom>
                <a:avLst/>
                <a:gdLst/>
                <a:ahLst/>
                <a:cxnLst/>
                <a:rect l="l" t="t" r="r" b="b"/>
                <a:pathLst>
                  <a:path w="922153" h="350073" extrusionOk="0">
                    <a:moveTo>
                      <a:pt x="872396" y="56864"/>
                    </a:moveTo>
                    <a:cubicBezTo>
                      <a:pt x="875155" y="59341"/>
                      <a:pt x="877819" y="62103"/>
                      <a:pt x="880768" y="64389"/>
                    </a:cubicBezTo>
                    <a:cubicBezTo>
                      <a:pt x="891234" y="72771"/>
                      <a:pt x="890948" y="80296"/>
                      <a:pt x="882195" y="90868"/>
                    </a:cubicBezTo>
                    <a:cubicBezTo>
                      <a:pt x="870113" y="105537"/>
                      <a:pt x="866307" y="123444"/>
                      <a:pt x="869447" y="142494"/>
                    </a:cubicBezTo>
                    <a:cubicBezTo>
                      <a:pt x="870208" y="147447"/>
                      <a:pt x="872015" y="152495"/>
                      <a:pt x="869732" y="158115"/>
                    </a:cubicBezTo>
                    <a:cubicBezTo>
                      <a:pt x="860218" y="155638"/>
                      <a:pt x="856032" y="148018"/>
                      <a:pt x="850229" y="142303"/>
                    </a:cubicBezTo>
                    <a:cubicBezTo>
                      <a:pt x="836148" y="128397"/>
                      <a:pt x="822162" y="114395"/>
                      <a:pt x="807891" y="100679"/>
                    </a:cubicBezTo>
                    <a:cubicBezTo>
                      <a:pt x="802278" y="95250"/>
                      <a:pt x="795333" y="94012"/>
                      <a:pt x="789720" y="100203"/>
                    </a:cubicBezTo>
                    <a:cubicBezTo>
                      <a:pt x="784107" y="106299"/>
                      <a:pt x="786200" y="112967"/>
                      <a:pt x="791718" y="118396"/>
                    </a:cubicBezTo>
                    <a:cubicBezTo>
                      <a:pt x="813980" y="140208"/>
                      <a:pt x="835672" y="162687"/>
                      <a:pt x="858886" y="183451"/>
                    </a:cubicBezTo>
                    <a:cubicBezTo>
                      <a:pt x="875726" y="198501"/>
                      <a:pt x="896086" y="206978"/>
                      <a:pt x="922154" y="203454"/>
                    </a:cubicBezTo>
                    <a:cubicBezTo>
                      <a:pt x="915304" y="240887"/>
                      <a:pt x="903316" y="272701"/>
                      <a:pt x="878675" y="298990"/>
                    </a:cubicBezTo>
                    <a:cubicBezTo>
                      <a:pt x="873538" y="304514"/>
                      <a:pt x="867353" y="305848"/>
                      <a:pt x="860218" y="305943"/>
                    </a:cubicBezTo>
                    <a:cubicBezTo>
                      <a:pt x="848040" y="305943"/>
                      <a:pt x="835862" y="306800"/>
                      <a:pt x="823780" y="306800"/>
                    </a:cubicBezTo>
                    <a:cubicBezTo>
                      <a:pt x="807796" y="306800"/>
                      <a:pt x="794952" y="312992"/>
                      <a:pt x="789054" y="327946"/>
                    </a:cubicBezTo>
                    <a:cubicBezTo>
                      <a:pt x="784868" y="338518"/>
                      <a:pt x="777923" y="340138"/>
                      <a:pt x="768218" y="341376"/>
                    </a:cubicBezTo>
                    <a:cubicBezTo>
                      <a:pt x="717509" y="347662"/>
                      <a:pt x="666419" y="344805"/>
                      <a:pt x="615615" y="346900"/>
                    </a:cubicBezTo>
                    <a:cubicBezTo>
                      <a:pt x="478043" y="352425"/>
                      <a:pt x="340377" y="348996"/>
                      <a:pt x="202805" y="349282"/>
                    </a:cubicBezTo>
                    <a:cubicBezTo>
                      <a:pt x="168460" y="349377"/>
                      <a:pt x="135066" y="340995"/>
                      <a:pt x="103194" y="327565"/>
                    </a:cubicBezTo>
                    <a:cubicBezTo>
                      <a:pt x="71988" y="314420"/>
                      <a:pt x="50963" y="291846"/>
                      <a:pt x="39831" y="259747"/>
                    </a:cubicBezTo>
                    <a:cubicBezTo>
                      <a:pt x="29651" y="230124"/>
                      <a:pt x="24133" y="199358"/>
                      <a:pt x="19281" y="168592"/>
                    </a:cubicBezTo>
                    <a:cubicBezTo>
                      <a:pt x="11955" y="122777"/>
                      <a:pt x="6342" y="76676"/>
                      <a:pt x="63" y="30671"/>
                    </a:cubicBezTo>
                    <a:cubicBezTo>
                      <a:pt x="-222" y="28480"/>
                      <a:pt x="539" y="26194"/>
                      <a:pt x="824" y="23336"/>
                    </a:cubicBezTo>
                    <a:cubicBezTo>
                      <a:pt x="12717" y="19907"/>
                      <a:pt x="25085" y="20574"/>
                      <a:pt x="36882" y="22003"/>
                    </a:cubicBezTo>
                    <a:cubicBezTo>
                      <a:pt x="108902" y="30766"/>
                      <a:pt x="179401" y="20669"/>
                      <a:pt x="249423" y="5239"/>
                    </a:cubicBezTo>
                    <a:cubicBezTo>
                      <a:pt x="258271" y="3238"/>
                      <a:pt x="267310" y="1714"/>
                      <a:pt x="276253" y="0"/>
                    </a:cubicBezTo>
                    <a:cubicBezTo>
                      <a:pt x="277299" y="15335"/>
                      <a:pt x="286813" y="28575"/>
                      <a:pt x="287098" y="44101"/>
                    </a:cubicBezTo>
                    <a:cubicBezTo>
                      <a:pt x="269307" y="55626"/>
                      <a:pt x="249233" y="63151"/>
                      <a:pt x="232298" y="76200"/>
                    </a:cubicBezTo>
                    <a:cubicBezTo>
                      <a:pt x="220786" y="85058"/>
                      <a:pt x="209370" y="93821"/>
                      <a:pt x="200902" y="105823"/>
                    </a:cubicBezTo>
                    <a:cubicBezTo>
                      <a:pt x="195765" y="113157"/>
                      <a:pt x="192435" y="121348"/>
                      <a:pt x="201568" y="127825"/>
                    </a:cubicBezTo>
                    <a:cubicBezTo>
                      <a:pt x="209750" y="133636"/>
                      <a:pt x="214888" y="128397"/>
                      <a:pt x="220215" y="121539"/>
                    </a:cubicBezTo>
                    <a:cubicBezTo>
                      <a:pt x="240956" y="94869"/>
                      <a:pt x="269498" y="79343"/>
                      <a:pt x="300323" y="67627"/>
                    </a:cubicBezTo>
                    <a:cubicBezTo>
                      <a:pt x="299276" y="78676"/>
                      <a:pt x="303938" y="88487"/>
                      <a:pt x="307363" y="98488"/>
                    </a:cubicBezTo>
                    <a:cubicBezTo>
                      <a:pt x="313452" y="116396"/>
                      <a:pt x="313642" y="115729"/>
                      <a:pt x="333241" y="116776"/>
                    </a:cubicBezTo>
                    <a:cubicBezTo>
                      <a:pt x="368918" y="118586"/>
                      <a:pt x="404310" y="112871"/>
                      <a:pt x="439892" y="112585"/>
                    </a:cubicBezTo>
                    <a:cubicBezTo>
                      <a:pt x="517336" y="112014"/>
                      <a:pt x="594874" y="111442"/>
                      <a:pt x="672318" y="112490"/>
                    </a:cubicBezTo>
                    <a:cubicBezTo>
                      <a:pt x="692963" y="112776"/>
                      <a:pt x="707995" y="105823"/>
                      <a:pt x="723503" y="93345"/>
                    </a:cubicBezTo>
                    <a:cubicBezTo>
                      <a:pt x="747002" y="74390"/>
                      <a:pt x="771072" y="55245"/>
                      <a:pt x="800851" y="46672"/>
                    </a:cubicBezTo>
                    <a:cubicBezTo>
                      <a:pt x="817786" y="41815"/>
                      <a:pt x="834911" y="39624"/>
                      <a:pt x="850704" y="51625"/>
                    </a:cubicBezTo>
                    <a:cubicBezTo>
                      <a:pt x="856888" y="56007"/>
                      <a:pt x="864404" y="57817"/>
                      <a:pt x="872396" y="56864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3"/>
              <p:cNvSpPr/>
              <p:nvPr/>
            </p:nvSpPr>
            <p:spPr>
              <a:xfrm>
                <a:off x="2545505" y="2566399"/>
                <a:ext cx="756261" cy="278797"/>
              </a:xfrm>
              <a:custGeom>
                <a:avLst/>
                <a:gdLst/>
                <a:ahLst/>
                <a:cxnLst/>
                <a:rect l="l" t="t" r="r" b="b"/>
                <a:pathLst>
                  <a:path w="919466" h="338963" extrusionOk="0">
                    <a:moveTo>
                      <a:pt x="854627" y="41152"/>
                    </a:moveTo>
                    <a:cubicBezTo>
                      <a:pt x="861096" y="42581"/>
                      <a:pt x="864521" y="48010"/>
                      <a:pt x="868707" y="52296"/>
                    </a:cubicBezTo>
                    <a:cubicBezTo>
                      <a:pt x="875462" y="59345"/>
                      <a:pt x="885071" y="64965"/>
                      <a:pt x="887355" y="74871"/>
                    </a:cubicBezTo>
                    <a:cubicBezTo>
                      <a:pt x="889543" y="84681"/>
                      <a:pt x="879648" y="90587"/>
                      <a:pt x="875938" y="98683"/>
                    </a:cubicBezTo>
                    <a:cubicBezTo>
                      <a:pt x="871085" y="109161"/>
                      <a:pt x="868041" y="120019"/>
                      <a:pt x="868612" y="131735"/>
                    </a:cubicBezTo>
                    <a:cubicBezTo>
                      <a:pt x="868897" y="138974"/>
                      <a:pt x="868707" y="146308"/>
                      <a:pt x="868707" y="155738"/>
                    </a:cubicBezTo>
                    <a:cubicBezTo>
                      <a:pt x="858717" y="151737"/>
                      <a:pt x="854151" y="144498"/>
                      <a:pt x="848347" y="138974"/>
                    </a:cubicBezTo>
                    <a:cubicBezTo>
                      <a:pt x="835218" y="126305"/>
                      <a:pt x="822564" y="113161"/>
                      <a:pt x="809150" y="100683"/>
                    </a:cubicBezTo>
                    <a:cubicBezTo>
                      <a:pt x="802966" y="94873"/>
                      <a:pt x="794879" y="93349"/>
                      <a:pt x="788980" y="100588"/>
                    </a:cubicBezTo>
                    <a:cubicBezTo>
                      <a:pt x="783843" y="106875"/>
                      <a:pt x="787173" y="113637"/>
                      <a:pt x="792501" y="118876"/>
                    </a:cubicBezTo>
                    <a:cubicBezTo>
                      <a:pt x="814097" y="140307"/>
                      <a:pt x="835408" y="162120"/>
                      <a:pt x="857671" y="182789"/>
                    </a:cubicBezTo>
                    <a:cubicBezTo>
                      <a:pt x="871942" y="196029"/>
                      <a:pt x="889543" y="203553"/>
                      <a:pt x="909046" y="205077"/>
                    </a:cubicBezTo>
                    <a:cubicBezTo>
                      <a:pt x="918560" y="205839"/>
                      <a:pt x="920843" y="210602"/>
                      <a:pt x="918750" y="218698"/>
                    </a:cubicBezTo>
                    <a:cubicBezTo>
                      <a:pt x="913423" y="239462"/>
                      <a:pt x="905907" y="259275"/>
                      <a:pt x="894775" y="277658"/>
                    </a:cubicBezTo>
                    <a:cubicBezTo>
                      <a:pt x="890399" y="284802"/>
                      <a:pt x="884500" y="288230"/>
                      <a:pt x="875938" y="288040"/>
                    </a:cubicBezTo>
                    <a:cubicBezTo>
                      <a:pt x="859954" y="287659"/>
                      <a:pt x="843971" y="287754"/>
                      <a:pt x="828083" y="288040"/>
                    </a:cubicBezTo>
                    <a:cubicBezTo>
                      <a:pt x="800682" y="288421"/>
                      <a:pt x="788600" y="298518"/>
                      <a:pt x="786887" y="325378"/>
                    </a:cubicBezTo>
                    <a:cubicBezTo>
                      <a:pt x="786126" y="337189"/>
                      <a:pt x="781084" y="338904"/>
                      <a:pt x="771284" y="338808"/>
                    </a:cubicBezTo>
                    <a:cubicBezTo>
                      <a:pt x="562168" y="338618"/>
                      <a:pt x="353052" y="339761"/>
                      <a:pt x="144031" y="337761"/>
                    </a:cubicBezTo>
                    <a:cubicBezTo>
                      <a:pt x="103120" y="337379"/>
                      <a:pt x="68965" y="314901"/>
                      <a:pt x="48130" y="277086"/>
                    </a:cubicBezTo>
                    <a:cubicBezTo>
                      <a:pt x="35096" y="253369"/>
                      <a:pt x="30529" y="226985"/>
                      <a:pt x="25392" y="200886"/>
                    </a:cubicBezTo>
                    <a:cubicBezTo>
                      <a:pt x="14831" y="147165"/>
                      <a:pt x="5983" y="93254"/>
                      <a:pt x="655" y="38675"/>
                    </a:cubicBezTo>
                    <a:cubicBezTo>
                      <a:pt x="-867" y="22864"/>
                      <a:pt x="-1057" y="22674"/>
                      <a:pt x="15307" y="22483"/>
                    </a:cubicBezTo>
                    <a:cubicBezTo>
                      <a:pt x="27485" y="22292"/>
                      <a:pt x="39663" y="22388"/>
                      <a:pt x="51745" y="23245"/>
                    </a:cubicBezTo>
                    <a:cubicBezTo>
                      <a:pt x="120626" y="27722"/>
                      <a:pt x="188175" y="19911"/>
                      <a:pt x="254963" y="3528"/>
                    </a:cubicBezTo>
                    <a:cubicBezTo>
                      <a:pt x="263145" y="1528"/>
                      <a:pt x="271232" y="-91"/>
                      <a:pt x="279699" y="4"/>
                    </a:cubicBezTo>
                    <a:cubicBezTo>
                      <a:pt x="283029" y="9148"/>
                      <a:pt x="286454" y="18387"/>
                      <a:pt x="289784" y="27531"/>
                    </a:cubicBezTo>
                    <a:cubicBezTo>
                      <a:pt x="262479" y="39057"/>
                      <a:pt x="235650" y="51439"/>
                      <a:pt x="211960" y="69727"/>
                    </a:cubicBezTo>
                    <a:cubicBezTo>
                      <a:pt x="201685" y="77633"/>
                      <a:pt x="191505" y="85920"/>
                      <a:pt x="185797" y="97826"/>
                    </a:cubicBezTo>
                    <a:cubicBezTo>
                      <a:pt x="182467" y="104779"/>
                      <a:pt x="180659" y="113161"/>
                      <a:pt x="189317" y="117828"/>
                    </a:cubicBezTo>
                    <a:cubicBezTo>
                      <a:pt x="196643" y="121829"/>
                      <a:pt x="201685" y="117066"/>
                      <a:pt x="206442" y="111066"/>
                    </a:cubicBezTo>
                    <a:cubicBezTo>
                      <a:pt x="230132" y="81633"/>
                      <a:pt x="261052" y="63821"/>
                      <a:pt x="297205" y="54201"/>
                    </a:cubicBezTo>
                    <a:cubicBezTo>
                      <a:pt x="301105" y="64869"/>
                      <a:pt x="305387" y="75442"/>
                      <a:pt x="308622" y="86300"/>
                    </a:cubicBezTo>
                    <a:cubicBezTo>
                      <a:pt x="311476" y="95825"/>
                      <a:pt x="316518" y="99826"/>
                      <a:pt x="326698" y="99159"/>
                    </a:cubicBezTo>
                    <a:cubicBezTo>
                      <a:pt x="343347" y="97921"/>
                      <a:pt x="359997" y="97445"/>
                      <a:pt x="376646" y="97254"/>
                    </a:cubicBezTo>
                    <a:cubicBezTo>
                      <a:pt x="498615" y="96111"/>
                      <a:pt x="620679" y="96111"/>
                      <a:pt x="742647" y="92682"/>
                    </a:cubicBezTo>
                    <a:cubicBezTo>
                      <a:pt x="755872" y="92301"/>
                      <a:pt x="765100" y="88872"/>
                      <a:pt x="773568" y="78490"/>
                    </a:cubicBezTo>
                    <a:cubicBezTo>
                      <a:pt x="794498" y="53249"/>
                      <a:pt x="820186" y="37247"/>
                      <a:pt x="854627" y="41152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3"/>
              <p:cNvSpPr/>
              <p:nvPr/>
            </p:nvSpPr>
            <p:spPr>
              <a:xfrm>
                <a:off x="2209635" y="1919689"/>
                <a:ext cx="264960" cy="492778"/>
              </a:xfrm>
              <a:custGeom>
                <a:avLst/>
                <a:gdLst/>
                <a:ahLst/>
                <a:cxnLst/>
                <a:rect l="l" t="t" r="r" b="b"/>
                <a:pathLst>
                  <a:path w="322140" h="599122" extrusionOk="0">
                    <a:moveTo>
                      <a:pt x="322140" y="427006"/>
                    </a:moveTo>
                    <a:cubicBezTo>
                      <a:pt x="314053" y="433388"/>
                      <a:pt x="304064" y="434340"/>
                      <a:pt x="294645" y="437007"/>
                    </a:cubicBezTo>
                    <a:cubicBezTo>
                      <a:pt x="243840" y="451390"/>
                      <a:pt x="195510" y="471202"/>
                      <a:pt x="152887" y="503111"/>
                    </a:cubicBezTo>
                    <a:cubicBezTo>
                      <a:pt x="119017" y="528447"/>
                      <a:pt x="91427" y="559499"/>
                      <a:pt x="67928" y="599123"/>
                    </a:cubicBezTo>
                    <a:cubicBezTo>
                      <a:pt x="46997" y="574834"/>
                      <a:pt x="25686" y="553784"/>
                      <a:pt x="17409" y="523685"/>
                    </a:cubicBezTo>
                    <a:cubicBezTo>
                      <a:pt x="8846" y="492633"/>
                      <a:pt x="8466" y="460439"/>
                      <a:pt x="5802" y="428720"/>
                    </a:cubicBezTo>
                    <a:cubicBezTo>
                      <a:pt x="2567" y="389287"/>
                      <a:pt x="2662" y="349663"/>
                      <a:pt x="93" y="310134"/>
                    </a:cubicBezTo>
                    <a:cubicBezTo>
                      <a:pt x="-763" y="296704"/>
                      <a:pt x="4279" y="289370"/>
                      <a:pt x="15125" y="282797"/>
                    </a:cubicBezTo>
                    <a:cubicBezTo>
                      <a:pt x="63932" y="253175"/>
                      <a:pt x="111597" y="221837"/>
                      <a:pt x="153172" y="182213"/>
                    </a:cubicBezTo>
                    <a:cubicBezTo>
                      <a:pt x="187327" y="149733"/>
                      <a:pt x="214918" y="113348"/>
                      <a:pt x="226525" y="66294"/>
                    </a:cubicBezTo>
                    <a:cubicBezTo>
                      <a:pt x="232329" y="42767"/>
                      <a:pt x="240606" y="19812"/>
                      <a:pt x="255447" y="0"/>
                    </a:cubicBezTo>
                    <a:cubicBezTo>
                      <a:pt x="256113" y="8287"/>
                      <a:pt x="256874" y="16574"/>
                      <a:pt x="257255" y="24860"/>
                    </a:cubicBezTo>
                    <a:cubicBezTo>
                      <a:pt x="258967" y="61341"/>
                      <a:pt x="251071" y="97155"/>
                      <a:pt x="249359" y="133445"/>
                    </a:cubicBezTo>
                    <a:cubicBezTo>
                      <a:pt x="246504" y="196501"/>
                      <a:pt x="247360" y="259080"/>
                      <a:pt x="277424" y="317278"/>
                    </a:cubicBezTo>
                    <a:cubicBezTo>
                      <a:pt x="282657" y="327279"/>
                      <a:pt x="286272" y="338138"/>
                      <a:pt x="290649" y="348615"/>
                    </a:cubicBezTo>
                    <a:cubicBezTo>
                      <a:pt x="246694" y="361379"/>
                      <a:pt x="205024" y="379095"/>
                      <a:pt x="166207" y="403479"/>
                    </a:cubicBezTo>
                    <a:cubicBezTo>
                      <a:pt x="137094" y="421767"/>
                      <a:pt x="110265" y="442627"/>
                      <a:pt x="87907" y="468916"/>
                    </a:cubicBezTo>
                    <a:cubicBezTo>
                      <a:pt x="81533" y="476441"/>
                      <a:pt x="76110" y="484727"/>
                      <a:pt x="70972" y="493109"/>
                    </a:cubicBezTo>
                    <a:cubicBezTo>
                      <a:pt x="66691" y="500063"/>
                      <a:pt x="68784" y="506349"/>
                      <a:pt x="75729" y="510540"/>
                    </a:cubicBezTo>
                    <a:cubicBezTo>
                      <a:pt x="82484" y="514636"/>
                      <a:pt x="87526" y="511397"/>
                      <a:pt x="91142" y="505873"/>
                    </a:cubicBezTo>
                    <a:cubicBezTo>
                      <a:pt x="131671" y="444627"/>
                      <a:pt x="192846" y="411956"/>
                      <a:pt x="258111" y="385191"/>
                    </a:cubicBezTo>
                    <a:cubicBezTo>
                      <a:pt x="272097" y="379476"/>
                      <a:pt x="286463" y="374523"/>
                      <a:pt x="301780" y="373475"/>
                    </a:cubicBezTo>
                    <a:cubicBezTo>
                      <a:pt x="308630" y="391382"/>
                      <a:pt x="315385" y="409194"/>
                      <a:pt x="322140" y="4270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3"/>
              <p:cNvSpPr/>
              <p:nvPr/>
            </p:nvSpPr>
            <p:spPr>
              <a:xfrm>
                <a:off x="2279187" y="2860198"/>
                <a:ext cx="1977834" cy="25507"/>
              </a:xfrm>
              <a:custGeom>
                <a:avLst/>
                <a:gdLst/>
                <a:ahLst/>
                <a:cxnLst/>
                <a:rect l="l" t="t" r="r" b="b"/>
                <a:pathLst>
                  <a:path w="2404662" h="31012" extrusionOk="0">
                    <a:moveTo>
                      <a:pt x="1200200" y="299"/>
                    </a:moveTo>
                    <a:cubicBezTo>
                      <a:pt x="1590937" y="299"/>
                      <a:pt x="1981675" y="299"/>
                      <a:pt x="2372412" y="299"/>
                    </a:cubicBezTo>
                    <a:cubicBezTo>
                      <a:pt x="2376979" y="299"/>
                      <a:pt x="2381546" y="204"/>
                      <a:pt x="2386112" y="299"/>
                    </a:cubicBezTo>
                    <a:cubicBezTo>
                      <a:pt x="2403523" y="585"/>
                      <a:pt x="2406472" y="4586"/>
                      <a:pt x="2403808" y="22397"/>
                    </a:cubicBezTo>
                    <a:cubicBezTo>
                      <a:pt x="2403047" y="27636"/>
                      <a:pt x="2401144" y="30779"/>
                      <a:pt x="2395531" y="30875"/>
                    </a:cubicBezTo>
                    <a:cubicBezTo>
                      <a:pt x="2389442" y="30875"/>
                      <a:pt x="2383353" y="30970"/>
                      <a:pt x="2377264" y="30970"/>
                    </a:cubicBezTo>
                    <a:cubicBezTo>
                      <a:pt x="1593506" y="30970"/>
                      <a:pt x="809748" y="30970"/>
                      <a:pt x="25990" y="30970"/>
                    </a:cubicBezTo>
                    <a:cubicBezTo>
                      <a:pt x="22945" y="30970"/>
                      <a:pt x="19901" y="31065"/>
                      <a:pt x="16856" y="30970"/>
                    </a:cubicBezTo>
                    <a:cubicBezTo>
                      <a:pt x="683" y="30589"/>
                      <a:pt x="397" y="29732"/>
                      <a:pt x="17" y="14682"/>
                    </a:cubicBezTo>
                    <a:cubicBezTo>
                      <a:pt x="-269" y="4109"/>
                      <a:pt x="3061" y="-1129"/>
                      <a:pt x="14288" y="204"/>
                    </a:cubicBezTo>
                    <a:cubicBezTo>
                      <a:pt x="19520" y="776"/>
                      <a:pt x="24943" y="299"/>
                      <a:pt x="30271" y="299"/>
                    </a:cubicBezTo>
                    <a:cubicBezTo>
                      <a:pt x="420247" y="299"/>
                      <a:pt x="810224" y="299"/>
                      <a:pt x="1200200" y="29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3"/>
              <p:cNvSpPr/>
              <p:nvPr/>
            </p:nvSpPr>
            <p:spPr>
              <a:xfrm>
                <a:off x="325216" y="2860318"/>
                <a:ext cx="192976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2346213" h="31033" extrusionOk="0">
                    <a:moveTo>
                      <a:pt x="1173716" y="30824"/>
                    </a:moveTo>
                    <a:cubicBezTo>
                      <a:pt x="792778" y="30824"/>
                      <a:pt x="411840" y="30824"/>
                      <a:pt x="30902" y="30824"/>
                    </a:cubicBezTo>
                    <a:cubicBezTo>
                      <a:pt x="26335" y="30824"/>
                      <a:pt x="21769" y="30920"/>
                      <a:pt x="17202" y="30824"/>
                    </a:cubicBezTo>
                    <a:cubicBezTo>
                      <a:pt x="77" y="30444"/>
                      <a:pt x="-304" y="29681"/>
                      <a:pt x="77" y="12632"/>
                    </a:cubicBezTo>
                    <a:cubicBezTo>
                      <a:pt x="267" y="4440"/>
                      <a:pt x="2075" y="-608"/>
                      <a:pt x="11494" y="59"/>
                    </a:cubicBezTo>
                    <a:cubicBezTo>
                      <a:pt x="17582" y="440"/>
                      <a:pt x="23671" y="154"/>
                      <a:pt x="29760" y="154"/>
                    </a:cubicBezTo>
                    <a:cubicBezTo>
                      <a:pt x="791636" y="154"/>
                      <a:pt x="1553513" y="154"/>
                      <a:pt x="2315389" y="154"/>
                    </a:cubicBezTo>
                    <a:cubicBezTo>
                      <a:pt x="2319955" y="154"/>
                      <a:pt x="2324522" y="59"/>
                      <a:pt x="2329089" y="154"/>
                    </a:cubicBezTo>
                    <a:cubicBezTo>
                      <a:pt x="2346119" y="535"/>
                      <a:pt x="2346119" y="1202"/>
                      <a:pt x="2346214" y="18347"/>
                    </a:cubicBezTo>
                    <a:cubicBezTo>
                      <a:pt x="2346214" y="28729"/>
                      <a:pt x="2341933" y="31682"/>
                      <a:pt x="2332514" y="30920"/>
                    </a:cubicBezTo>
                    <a:cubicBezTo>
                      <a:pt x="2327281" y="30444"/>
                      <a:pt x="2321858" y="30824"/>
                      <a:pt x="2316530" y="30824"/>
                    </a:cubicBezTo>
                    <a:cubicBezTo>
                      <a:pt x="1935592" y="30824"/>
                      <a:pt x="1554654" y="30824"/>
                      <a:pt x="1173716" y="3082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3"/>
              <p:cNvSpPr/>
              <p:nvPr/>
            </p:nvSpPr>
            <p:spPr>
              <a:xfrm>
                <a:off x="670507" y="2905201"/>
                <a:ext cx="180877" cy="289544"/>
              </a:xfrm>
              <a:custGeom>
                <a:avLst/>
                <a:gdLst/>
                <a:ahLst/>
                <a:cxnLst/>
                <a:rect l="l" t="t" r="r" b="b"/>
                <a:pathLst>
                  <a:path w="219911" h="352029" extrusionOk="0">
                    <a:moveTo>
                      <a:pt x="219702" y="351760"/>
                    </a:moveTo>
                    <a:cubicBezTo>
                      <a:pt x="215325" y="351760"/>
                      <a:pt x="212186" y="352426"/>
                      <a:pt x="209426" y="351664"/>
                    </a:cubicBezTo>
                    <a:cubicBezTo>
                      <a:pt x="147776" y="333567"/>
                      <a:pt x="93356" y="303849"/>
                      <a:pt x="49878" y="255176"/>
                    </a:cubicBezTo>
                    <a:cubicBezTo>
                      <a:pt x="18482" y="220029"/>
                      <a:pt x="4211" y="178595"/>
                      <a:pt x="1262" y="132589"/>
                    </a:cubicBezTo>
                    <a:cubicBezTo>
                      <a:pt x="-1307" y="93061"/>
                      <a:pt x="120" y="53627"/>
                      <a:pt x="4877" y="14194"/>
                    </a:cubicBezTo>
                    <a:cubicBezTo>
                      <a:pt x="6114" y="3621"/>
                      <a:pt x="9634" y="1"/>
                      <a:pt x="20289" y="97"/>
                    </a:cubicBezTo>
                    <a:cubicBezTo>
                      <a:pt x="81845" y="478"/>
                      <a:pt x="143305" y="573"/>
                      <a:pt x="204860" y="1"/>
                    </a:cubicBezTo>
                    <a:cubicBezTo>
                      <a:pt x="217418" y="-94"/>
                      <a:pt x="220177" y="4669"/>
                      <a:pt x="219892" y="16003"/>
                    </a:cubicBezTo>
                    <a:cubicBezTo>
                      <a:pt x="219321" y="42578"/>
                      <a:pt x="219702" y="69248"/>
                      <a:pt x="219702" y="95918"/>
                    </a:cubicBezTo>
                    <a:cubicBezTo>
                      <a:pt x="219702" y="173547"/>
                      <a:pt x="219702" y="251080"/>
                      <a:pt x="219702" y="328709"/>
                    </a:cubicBezTo>
                    <a:cubicBezTo>
                      <a:pt x="219702" y="336139"/>
                      <a:pt x="219702" y="343663"/>
                      <a:pt x="219702" y="3517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3"/>
              <p:cNvSpPr/>
              <p:nvPr/>
            </p:nvSpPr>
            <p:spPr>
              <a:xfrm>
                <a:off x="2624164" y="2905119"/>
                <a:ext cx="181359" cy="289952"/>
              </a:xfrm>
              <a:custGeom>
                <a:avLst/>
                <a:gdLst/>
                <a:ahLst/>
                <a:cxnLst/>
                <a:rect l="l" t="t" r="r" b="b"/>
                <a:pathLst>
                  <a:path w="220497" h="352525" extrusionOk="0">
                    <a:moveTo>
                      <a:pt x="217929" y="352526"/>
                    </a:moveTo>
                    <a:cubicBezTo>
                      <a:pt x="213552" y="351954"/>
                      <a:pt x="209747" y="352049"/>
                      <a:pt x="206227" y="350906"/>
                    </a:cubicBezTo>
                    <a:cubicBezTo>
                      <a:pt x="170549" y="339762"/>
                      <a:pt x="136585" y="325094"/>
                      <a:pt x="105569" y="303948"/>
                    </a:cubicBezTo>
                    <a:cubicBezTo>
                      <a:pt x="40779" y="259752"/>
                      <a:pt x="2153" y="200793"/>
                      <a:pt x="155" y="120021"/>
                    </a:cubicBezTo>
                    <a:cubicBezTo>
                      <a:pt x="-702" y="84873"/>
                      <a:pt x="2153" y="50202"/>
                      <a:pt x="4912" y="15341"/>
                    </a:cubicBezTo>
                    <a:cubicBezTo>
                      <a:pt x="5768" y="4578"/>
                      <a:pt x="9764" y="-185"/>
                      <a:pt x="21942" y="5"/>
                    </a:cubicBezTo>
                    <a:cubicBezTo>
                      <a:pt x="82641" y="672"/>
                      <a:pt x="143434" y="577"/>
                      <a:pt x="204133" y="101"/>
                    </a:cubicBezTo>
                    <a:cubicBezTo>
                      <a:pt x="215265" y="5"/>
                      <a:pt x="220497" y="2482"/>
                      <a:pt x="220497" y="14960"/>
                    </a:cubicBezTo>
                    <a:cubicBezTo>
                      <a:pt x="220117" y="125259"/>
                      <a:pt x="220117" y="235464"/>
                      <a:pt x="220022" y="345763"/>
                    </a:cubicBezTo>
                    <a:cubicBezTo>
                      <a:pt x="219927" y="347192"/>
                      <a:pt x="219166" y="348621"/>
                      <a:pt x="217929" y="35252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3"/>
              <p:cNvSpPr/>
              <p:nvPr/>
            </p:nvSpPr>
            <p:spPr>
              <a:xfrm>
                <a:off x="2516054" y="2904893"/>
                <a:ext cx="289701" cy="899951"/>
              </a:xfrm>
              <a:custGeom>
                <a:avLst/>
                <a:gdLst/>
                <a:ahLst/>
                <a:cxnLst/>
                <a:rect l="l" t="t" r="r" b="b"/>
                <a:pathLst>
                  <a:path w="352220" h="1094165" extrusionOk="0">
                    <a:moveTo>
                      <a:pt x="254313" y="967734"/>
                    </a:moveTo>
                    <a:cubicBezTo>
                      <a:pt x="254313" y="810953"/>
                      <a:pt x="254313" y="654171"/>
                      <a:pt x="254313" y="497389"/>
                    </a:cubicBezTo>
                    <a:cubicBezTo>
                      <a:pt x="254313" y="476053"/>
                      <a:pt x="254694" y="454717"/>
                      <a:pt x="254218" y="433477"/>
                    </a:cubicBezTo>
                    <a:cubicBezTo>
                      <a:pt x="253838" y="418332"/>
                      <a:pt x="251650" y="415665"/>
                      <a:pt x="237093" y="415570"/>
                    </a:cubicBezTo>
                    <a:cubicBezTo>
                      <a:pt x="190760" y="415189"/>
                      <a:pt x="144332" y="415570"/>
                      <a:pt x="97999" y="415379"/>
                    </a:cubicBezTo>
                    <a:cubicBezTo>
                      <a:pt x="86773" y="415284"/>
                      <a:pt x="80874" y="420046"/>
                      <a:pt x="80874" y="431477"/>
                    </a:cubicBezTo>
                    <a:cubicBezTo>
                      <a:pt x="80874" y="437572"/>
                      <a:pt x="80779" y="443669"/>
                      <a:pt x="80779" y="449764"/>
                    </a:cubicBezTo>
                    <a:cubicBezTo>
                      <a:pt x="80779" y="653028"/>
                      <a:pt x="80779" y="856291"/>
                      <a:pt x="80779" y="1059650"/>
                    </a:cubicBezTo>
                    <a:cubicBezTo>
                      <a:pt x="80779" y="1064984"/>
                      <a:pt x="80874" y="1070318"/>
                      <a:pt x="80779" y="1075652"/>
                    </a:cubicBezTo>
                    <a:cubicBezTo>
                      <a:pt x="80399" y="1093464"/>
                      <a:pt x="78210" y="1095083"/>
                      <a:pt x="61180" y="1093845"/>
                    </a:cubicBezTo>
                    <a:cubicBezTo>
                      <a:pt x="53474" y="1093273"/>
                      <a:pt x="50239" y="1090035"/>
                      <a:pt x="50239" y="1082605"/>
                    </a:cubicBezTo>
                    <a:cubicBezTo>
                      <a:pt x="50335" y="1076510"/>
                      <a:pt x="50144" y="1070413"/>
                      <a:pt x="50144" y="1064317"/>
                    </a:cubicBezTo>
                    <a:cubicBezTo>
                      <a:pt x="50144" y="860292"/>
                      <a:pt x="50144" y="656266"/>
                      <a:pt x="50144" y="452146"/>
                    </a:cubicBezTo>
                    <a:cubicBezTo>
                      <a:pt x="50144" y="446812"/>
                      <a:pt x="50239" y="441478"/>
                      <a:pt x="50144" y="436144"/>
                    </a:cubicBezTo>
                    <a:cubicBezTo>
                      <a:pt x="49573" y="416903"/>
                      <a:pt x="49002" y="416332"/>
                      <a:pt x="29023" y="415379"/>
                    </a:cubicBezTo>
                    <a:cubicBezTo>
                      <a:pt x="11232" y="414522"/>
                      <a:pt x="10947" y="413760"/>
                      <a:pt x="10947" y="397758"/>
                    </a:cubicBezTo>
                    <a:cubicBezTo>
                      <a:pt x="10947" y="388042"/>
                      <a:pt x="14467" y="384899"/>
                      <a:pt x="24171" y="384328"/>
                    </a:cubicBezTo>
                    <a:cubicBezTo>
                      <a:pt x="44151" y="382994"/>
                      <a:pt x="45863" y="381089"/>
                      <a:pt x="43579" y="360325"/>
                    </a:cubicBezTo>
                    <a:cubicBezTo>
                      <a:pt x="38822" y="317272"/>
                      <a:pt x="33114" y="274314"/>
                      <a:pt x="27882" y="231261"/>
                    </a:cubicBezTo>
                    <a:cubicBezTo>
                      <a:pt x="19224" y="160300"/>
                      <a:pt x="10566" y="89338"/>
                      <a:pt x="2384" y="18377"/>
                    </a:cubicBezTo>
                    <a:cubicBezTo>
                      <a:pt x="1718" y="12472"/>
                      <a:pt x="-5322" y="2756"/>
                      <a:pt x="8473" y="756"/>
                    </a:cubicBezTo>
                    <a:cubicBezTo>
                      <a:pt x="25123" y="-1530"/>
                      <a:pt x="29784" y="756"/>
                      <a:pt x="31972" y="16186"/>
                    </a:cubicBezTo>
                    <a:cubicBezTo>
                      <a:pt x="36254" y="47047"/>
                      <a:pt x="39679" y="78099"/>
                      <a:pt x="43579" y="109055"/>
                    </a:cubicBezTo>
                    <a:cubicBezTo>
                      <a:pt x="54140" y="195066"/>
                      <a:pt x="64700" y="281172"/>
                      <a:pt x="75451" y="367183"/>
                    </a:cubicBezTo>
                    <a:cubicBezTo>
                      <a:pt x="77449" y="382804"/>
                      <a:pt x="79733" y="384518"/>
                      <a:pt x="98570" y="384613"/>
                    </a:cubicBezTo>
                    <a:cubicBezTo>
                      <a:pt x="154036" y="384804"/>
                      <a:pt x="209598" y="384709"/>
                      <a:pt x="265064" y="384709"/>
                    </a:cubicBezTo>
                    <a:cubicBezTo>
                      <a:pt x="289420" y="384709"/>
                      <a:pt x="313680" y="385185"/>
                      <a:pt x="338036" y="384518"/>
                    </a:cubicBezTo>
                    <a:cubicBezTo>
                      <a:pt x="349548" y="384232"/>
                      <a:pt x="352402" y="389662"/>
                      <a:pt x="352212" y="399758"/>
                    </a:cubicBezTo>
                    <a:cubicBezTo>
                      <a:pt x="352117" y="409188"/>
                      <a:pt x="350880" y="416332"/>
                      <a:pt x="338702" y="415570"/>
                    </a:cubicBezTo>
                    <a:cubicBezTo>
                      <a:pt x="328141" y="414903"/>
                      <a:pt x="317391" y="415284"/>
                      <a:pt x="306830" y="415474"/>
                    </a:cubicBezTo>
                    <a:cubicBezTo>
                      <a:pt x="287517" y="415855"/>
                      <a:pt x="285805" y="417570"/>
                      <a:pt x="285234" y="436048"/>
                    </a:cubicBezTo>
                    <a:cubicBezTo>
                      <a:pt x="285043" y="441382"/>
                      <a:pt x="285234" y="446716"/>
                      <a:pt x="285234" y="452050"/>
                    </a:cubicBezTo>
                    <a:cubicBezTo>
                      <a:pt x="285234" y="595211"/>
                      <a:pt x="284377" y="738372"/>
                      <a:pt x="285805" y="881437"/>
                    </a:cubicBezTo>
                    <a:cubicBezTo>
                      <a:pt x="285995" y="914680"/>
                      <a:pt x="270963" y="940588"/>
                      <a:pt x="254313" y="9677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3"/>
              <p:cNvSpPr/>
              <p:nvPr/>
            </p:nvSpPr>
            <p:spPr>
              <a:xfrm>
                <a:off x="562179" y="2904860"/>
                <a:ext cx="288889" cy="900469"/>
              </a:xfrm>
              <a:custGeom>
                <a:avLst/>
                <a:gdLst/>
                <a:ahLst/>
                <a:cxnLst/>
                <a:rect l="l" t="t" r="r" b="b"/>
                <a:pathLst>
                  <a:path w="351233" h="1094795" extrusionOk="0">
                    <a:moveTo>
                      <a:pt x="254828" y="972918"/>
                    </a:moveTo>
                    <a:cubicBezTo>
                      <a:pt x="254828" y="959392"/>
                      <a:pt x="254828" y="951010"/>
                      <a:pt x="254828" y="942628"/>
                    </a:cubicBezTo>
                    <a:cubicBezTo>
                      <a:pt x="254828" y="778131"/>
                      <a:pt x="254828" y="613635"/>
                      <a:pt x="254828" y="449138"/>
                    </a:cubicBezTo>
                    <a:cubicBezTo>
                      <a:pt x="254828" y="443804"/>
                      <a:pt x="255114" y="438470"/>
                      <a:pt x="254733" y="433136"/>
                    </a:cubicBezTo>
                    <a:cubicBezTo>
                      <a:pt x="253877" y="418277"/>
                      <a:pt x="251784" y="415514"/>
                      <a:pt x="237227" y="415419"/>
                    </a:cubicBezTo>
                    <a:cubicBezTo>
                      <a:pt x="190894" y="415038"/>
                      <a:pt x="144466" y="415419"/>
                      <a:pt x="98134" y="415229"/>
                    </a:cubicBezTo>
                    <a:cubicBezTo>
                      <a:pt x="86812" y="415229"/>
                      <a:pt x="81104" y="419896"/>
                      <a:pt x="81579" y="431612"/>
                    </a:cubicBezTo>
                    <a:cubicBezTo>
                      <a:pt x="81865" y="437708"/>
                      <a:pt x="81579" y="443804"/>
                      <a:pt x="81579" y="449900"/>
                    </a:cubicBezTo>
                    <a:cubicBezTo>
                      <a:pt x="81579" y="653259"/>
                      <a:pt x="81579" y="856522"/>
                      <a:pt x="81579" y="1059881"/>
                    </a:cubicBezTo>
                    <a:cubicBezTo>
                      <a:pt x="81579" y="1065215"/>
                      <a:pt x="81674" y="1070549"/>
                      <a:pt x="81579" y="1075883"/>
                    </a:cubicBezTo>
                    <a:cubicBezTo>
                      <a:pt x="81199" y="1091980"/>
                      <a:pt x="72161" y="1098171"/>
                      <a:pt x="56748" y="1093028"/>
                    </a:cubicBezTo>
                    <a:cubicBezTo>
                      <a:pt x="52467" y="1091599"/>
                      <a:pt x="50849" y="1088742"/>
                      <a:pt x="50754" y="1084646"/>
                    </a:cubicBezTo>
                    <a:cubicBezTo>
                      <a:pt x="50564" y="1077788"/>
                      <a:pt x="50564" y="1070930"/>
                      <a:pt x="50564" y="1064072"/>
                    </a:cubicBezTo>
                    <a:cubicBezTo>
                      <a:pt x="50564" y="859189"/>
                      <a:pt x="50564" y="654402"/>
                      <a:pt x="50564" y="449519"/>
                    </a:cubicBezTo>
                    <a:cubicBezTo>
                      <a:pt x="50564" y="444185"/>
                      <a:pt x="50754" y="438851"/>
                      <a:pt x="50469" y="433517"/>
                    </a:cubicBezTo>
                    <a:cubicBezTo>
                      <a:pt x="49708" y="418181"/>
                      <a:pt x="47995" y="416372"/>
                      <a:pt x="33534" y="415324"/>
                    </a:cubicBezTo>
                    <a:cubicBezTo>
                      <a:pt x="31251" y="415134"/>
                      <a:pt x="28967" y="415324"/>
                      <a:pt x="26684" y="415229"/>
                    </a:cubicBezTo>
                    <a:cubicBezTo>
                      <a:pt x="12318" y="414562"/>
                      <a:pt x="4897" y="402180"/>
                      <a:pt x="11081" y="389226"/>
                    </a:cubicBezTo>
                    <a:cubicBezTo>
                      <a:pt x="13555" y="383987"/>
                      <a:pt x="18407" y="384939"/>
                      <a:pt x="22783" y="384463"/>
                    </a:cubicBezTo>
                    <a:cubicBezTo>
                      <a:pt x="45331" y="381987"/>
                      <a:pt x="46378" y="380081"/>
                      <a:pt x="43524" y="357507"/>
                    </a:cubicBezTo>
                    <a:cubicBezTo>
                      <a:pt x="33249" y="275211"/>
                      <a:pt x="23354" y="192915"/>
                      <a:pt x="13174" y="110619"/>
                    </a:cubicBezTo>
                    <a:cubicBezTo>
                      <a:pt x="9369" y="79663"/>
                      <a:pt x="5087" y="48802"/>
                      <a:pt x="1377" y="17846"/>
                    </a:cubicBezTo>
                    <a:cubicBezTo>
                      <a:pt x="616" y="11178"/>
                      <a:pt x="-3856" y="2130"/>
                      <a:pt x="8893" y="605"/>
                    </a:cubicBezTo>
                    <a:cubicBezTo>
                      <a:pt x="24686" y="-1395"/>
                      <a:pt x="29824" y="1177"/>
                      <a:pt x="31441" y="14131"/>
                    </a:cubicBezTo>
                    <a:cubicBezTo>
                      <a:pt x="40860" y="90331"/>
                      <a:pt x="50088" y="166626"/>
                      <a:pt x="59317" y="242922"/>
                    </a:cubicBezTo>
                    <a:cubicBezTo>
                      <a:pt x="64074" y="282164"/>
                      <a:pt x="68640" y="321503"/>
                      <a:pt x="73778" y="360651"/>
                    </a:cubicBezTo>
                    <a:cubicBezTo>
                      <a:pt x="76727" y="383034"/>
                      <a:pt x="78535" y="384463"/>
                      <a:pt x="101178" y="384463"/>
                    </a:cubicBezTo>
                    <a:cubicBezTo>
                      <a:pt x="174911" y="384558"/>
                      <a:pt x="248644" y="384463"/>
                      <a:pt x="322472" y="384558"/>
                    </a:cubicBezTo>
                    <a:cubicBezTo>
                      <a:pt x="327039" y="384558"/>
                      <a:pt x="331606" y="384368"/>
                      <a:pt x="336172" y="384558"/>
                    </a:cubicBezTo>
                    <a:cubicBezTo>
                      <a:pt x="350443" y="385130"/>
                      <a:pt x="350729" y="386082"/>
                      <a:pt x="351204" y="400560"/>
                    </a:cubicBezTo>
                    <a:cubicBezTo>
                      <a:pt x="351585" y="411133"/>
                      <a:pt x="348350" y="416086"/>
                      <a:pt x="337029" y="415324"/>
                    </a:cubicBezTo>
                    <a:cubicBezTo>
                      <a:pt x="325707" y="414562"/>
                      <a:pt x="314195" y="414848"/>
                      <a:pt x="302874" y="415324"/>
                    </a:cubicBezTo>
                    <a:cubicBezTo>
                      <a:pt x="288222" y="415896"/>
                      <a:pt x="286319" y="417896"/>
                      <a:pt x="285463" y="432945"/>
                    </a:cubicBezTo>
                    <a:cubicBezTo>
                      <a:pt x="285178" y="438279"/>
                      <a:pt x="285368" y="443613"/>
                      <a:pt x="285368" y="448947"/>
                    </a:cubicBezTo>
                    <a:cubicBezTo>
                      <a:pt x="285368" y="586774"/>
                      <a:pt x="284226" y="724601"/>
                      <a:pt x="286129" y="862428"/>
                    </a:cubicBezTo>
                    <a:cubicBezTo>
                      <a:pt x="286605" y="901480"/>
                      <a:pt x="277471" y="935484"/>
                      <a:pt x="254828" y="9729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3"/>
              <p:cNvSpPr/>
              <p:nvPr/>
            </p:nvSpPr>
            <p:spPr>
              <a:xfrm>
                <a:off x="1816495" y="2905018"/>
                <a:ext cx="24726" cy="899799"/>
              </a:xfrm>
              <a:custGeom>
                <a:avLst/>
                <a:gdLst/>
                <a:ahLst/>
                <a:cxnLst/>
                <a:rect l="l" t="t" r="r" b="b"/>
                <a:pathLst>
                  <a:path w="30062" h="1093980" extrusionOk="0">
                    <a:moveTo>
                      <a:pt x="154" y="546101"/>
                    </a:moveTo>
                    <a:cubicBezTo>
                      <a:pt x="154" y="374746"/>
                      <a:pt x="154" y="203486"/>
                      <a:pt x="154" y="32132"/>
                    </a:cubicBezTo>
                    <a:cubicBezTo>
                      <a:pt x="154" y="27560"/>
                      <a:pt x="58" y="22987"/>
                      <a:pt x="154" y="18416"/>
                    </a:cubicBezTo>
                    <a:cubicBezTo>
                      <a:pt x="534" y="127"/>
                      <a:pt x="1866" y="-634"/>
                      <a:pt x="19657" y="223"/>
                    </a:cubicBezTo>
                    <a:cubicBezTo>
                      <a:pt x="27744" y="604"/>
                      <a:pt x="30408" y="3842"/>
                      <a:pt x="30027" y="11272"/>
                    </a:cubicBezTo>
                    <a:cubicBezTo>
                      <a:pt x="29837" y="15844"/>
                      <a:pt x="30027" y="20416"/>
                      <a:pt x="30027" y="24988"/>
                    </a:cubicBezTo>
                    <a:cubicBezTo>
                      <a:pt x="30027" y="372936"/>
                      <a:pt x="30027" y="720884"/>
                      <a:pt x="30027" y="1068833"/>
                    </a:cubicBezTo>
                    <a:cubicBezTo>
                      <a:pt x="30027" y="1071119"/>
                      <a:pt x="30027" y="1073404"/>
                      <a:pt x="30027" y="1075691"/>
                    </a:cubicBezTo>
                    <a:cubicBezTo>
                      <a:pt x="29742" y="1093788"/>
                      <a:pt x="28410" y="1094741"/>
                      <a:pt x="10714" y="1093693"/>
                    </a:cubicBezTo>
                    <a:cubicBezTo>
                      <a:pt x="3103" y="1093217"/>
                      <a:pt x="-512" y="1090645"/>
                      <a:pt x="58" y="1082834"/>
                    </a:cubicBezTo>
                    <a:cubicBezTo>
                      <a:pt x="439" y="1077500"/>
                      <a:pt x="58" y="1072166"/>
                      <a:pt x="58" y="1066832"/>
                    </a:cubicBezTo>
                    <a:cubicBezTo>
                      <a:pt x="154" y="893287"/>
                      <a:pt x="154" y="719741"/>
                      <a:pt x="154" y="54610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3"/>
              <p:cNvSpPr/>
              <p:nvPr/>
            </p:nvSpPr>
            <p:spPr>
              <a:xfrm>
                <a:off x="2122763" y="2905004"/>
                <a:ext cx="24704" cy="899842"/>
              </a:xfrm>
              <a:custGeom>
                <a:avLst/>
                <a:gdLst/>
                <a:ahLst/>
                <a:cxnLst/>
                <a:rect l="l" t="t" r="r" b="b"/>
                <a:pathLst>
                  <a:path w="30035" h="1094033" extrusionOk="0">
                    <a:moveTo>
                      <a:pt x="154" y="546308"/>
                    </a:moveTo>
                    <a:cubicBezTo>
                      <a:pt x="154" y="374953"/>
                      <a:pt x="154" y="203693"/>
                      <a:pt x="154" y="32339"/>
                    </a:cubicBezTo>
                    <a:cubicBezTo>
                      <a:pt x="154" y="27767"/>
                      <a:pt x="58" y="23195"/>
                      <a:pt x="154" y="18623"/>
                    </a:cubicBezTo>
                    <a:cubicBezTo>
                      <a:pt x="439" y="-141"/>
                      <a:pt x="1486" y="-618"/>
                      <a:pt x="19277" y="240"/>
                    </a:cubicBezTo>
                    <a:cubicBezTo>
                      <a:pt x="27173" y="621"/>
                      <a:pt x="30218" y="3668"/>
                      <a:pt x="30028" y="11193"/>
                    </a:cubicBezTo>
                    <a:cubicBezTo>
                      <a:pt x="29837" y="16527"/>
                      <a:pt x="30028" y="21861"/>
                      <a:pt x="30028" y="27195"/>
                    </a:cubicBezTo>
                    <a:cubicBezTo>
                      <a:pt x="30028" y="374382"/>
                      <a:pt x="30028" y="721568"/>
                      <a:pt x="30028" y="1068754"/>
                    </a:cubicBezTo>
                    <a:cubicBezTo>
                      <a:pt x="30028" y="1071040"/>
                      <a:pt x="30028" y="1073326"/>
                      <a:pt x="30028" y="1075612"/>
                    </a:cubicBezTo>
                    <a:cubicBezTo>
                      <a:pt x="29742" y="1093995"/>
                      <a:pt x="28695" y="1094662"/>
                      <a:pt x="10714" y="1093805"/>
                    </a:cubicBezTo>
                    <a:cubicBezTo>
                      <a:pt x="3103" y="1093424"/>
                      <a:pt x="-512" y="1091043"/>
                      <a:pt x="58" y="1083137"/>
                    </a:cubicBezTo>
                    <a:cubicBezTo>
                      <a:pt x="439" y="1077803"/>
                      <a:pt x="154" y="1072469"/>
                      <a:pt x="154" y="1067135"/>
                    </a:cubicBezTo>
                    <a:cubicBezTo>
                      <a:pt x="154" y="893494"/>
                      <a:pt x="154" y="719949"/>
                      <a:pt x="154" y="54630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3"/>
              <p:cNvSpPr/>
              <p:nvPr/>
            </p:nvSpPr>
            <p:spPr>
              <a:xfrm>
                <a:off x="4076262" y="2904497"/>
                <a:ext cx="25232" cy="901013"/>
              </a:xfrm>
              <a:custGeom>
                <a:avLst/>
                <a:gdLst/>
                <a:ahLst/>
                <a:cxnLst/>
                <a:rect l="l" t="t" r="r" b="b"/>
                <a:pathLst>
                  <a:path w="30677" h="1095456" extrusionOk="0">
                    <a:moveTo>
                      <a:pt x="30635" y="546733"/>
                    </a:moveTo>
                    <a:cubicBezTo>
                      <a:pt x="30635" y="718849"/>
                      <a:pt x="30635" y="890966"/>
                      <a:pt x="30635" y="1063083"/>
                    </a:cubicBezTo>
                    <a:cubicBezTo>
                      <a:pt x="30635" y="1067655"/>
                      <a:pt x="30730" y="1072227"/>
                      <a:pt x="30635" y="1076799"/>
                    </a:cubicBezTo>
                    <a:cubicBezTo>
                      <a:pt x="30349" y="1092801"/>
                      <a:pt x="21502" y="1098706"/>
                      <a:pt x="5994" y="1093753"/>
                    </a:cubicBezTo>
                    <a:cubicBezTo>
                      <a:pt x="1617" y="1092325"/>
                      <a:pt x="190" y="1089467"/>
                      <a:pt x="95" y="1085371"/>
                    </a:cubicBezTo>
                    <a:cubicBezTo>
                      <a:pt x="0" y="1080037"/>
                      <a:pt x="0" y="1074703"/>
                      <a:pt x="0" y="1069369"/>
                    </a:cubicBezTo>
                    <a:cubicBezTo>
                      <a:pt x="0" y="721326"/>
                      <a:pt x="0" y="373282"/>
                      <a:pt x="0" y="25143"/>
                    </a:cubicBezTo>
                    <a:cubicBezTo>
                      <a:pt x="0" y="23619"/>
                      <a:pt x="0" y="22096"/>
                      <a:pt x="0" y="20572"/>
                    </a:cubicBezTo>
                    <a:cubicBezTo>
                      <a:pt x="286" y="1236"/>
                      <a:pt x="4091" y="-2003"/>
                      <a:pt x="22453" y="950"/>
                    </a:cubicBezTo>
                    <a:cubicBezTo>
                      <a:pt x="27971" y="1807"/>
                      <a:pt x="30540" y="4284"/>
                      <a:pt x="30540" y="9713"/>
                    </a:cubicBezTo>
                    <a:cubicBezTo>
                      <a:pt x="30540" y="15809"/>
                      <a:pt x="30635" y="21905"/>
                      <a:pt x="30635" y="28001"/>
                    </a:cubicBezTo>
                    <a:cubicBezTo>
                      <a:pt x="30635" y="200975"/>
                      <a:pt x="30635" y="373854"/>
                      <a:pt x="30635" y="54673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3"/>
              <p:cNvSpPr/>
              <p:nvPr/>
            </p:nvSpPr>
            <p:spPr>
              <a:xfrm>
                <a:off x="871194" y="2905176"/>
                <a:ext cx="25771" cy="900567"/>
              </a:xfrm>
              <a:custGeom>
                <a:avLst/>
                <a:gdLst/>
                <a:ahLst/>
                <a:cxnLst/>
                <a:rect l="l" t="t" r="r" b="b"/>
                <a:pathLst>
                  <a:path w="31333" h="1094914" extrusionOk="0">
                    <a:moveTo>
                      <a:pt x="31058" y="548386"/>
                    </a:moveTo>
                    <a:cubicBezTo>
                      <a:pt x="31058" y="719645"/>
                      <a:pt x="31058" y="890905"/>
                      <a:pt x="31058" y="1062165"/>
                    </a:cubicBezTo>
                    <a:cubicBezTo>
                      <a:pt x="31058" y="1066736"/>
                      <a:pt x="31153" y="1071309"/>
                      <a:pt x="31058" y="1075880"/>
                    </a:cubicBezTo>
                    <a:cubicBezTo>
                      <a:pt x="30772" y="1091502"/>
                      <a:pt x="18309" y="1099217"/>
                      <a:pt x="4514" y="1092454"/>
                    </a:cubicBezTo>
                    <a:cubicBezTo>
                      <a:pt x="1279" y="1090930"/>
                      <a:pt x="328" y="1088358"/>
                      <a:pt x="233" y="1085310"/>
                    </a:cubicBezTo>
                    <a:cubicBezTo>
                      <a:pt x="137" y="1079214"/>
                      <a:pt x="42" y="1073118"/>
                      <a:pt x="42" y="1067022"/>
                    </a:cubicBezTo>
                    <a:cubicBezTo>
                      <a:pt x="42" y="719931"/>
                      <a:pt x="42" y="372840"/>
                      <a:pt x="42" y="25749"/>
                    </a:cubicBezTo>
                    <a:cubicBezTo>
                      <a:pt x="42" y="22701"/>
                      <a:pt x="-53" y="19653"/>
                      <a:pt x="42" y="16605"/>
                    </a:cubicBezTo>
                    <a:cubicBezTo>
                      <a:pt x="518" y="127"/>
                      <a:pt x="613" y="603"/>
                      <a:pt x="16597" y="32"/>
                    </a:cubicBezTo>
                    <a:cubicBezTo>
                      <a:pt x="27252" y="-349"/>
                      <a:pt x="32390" y="2603"/>
                      <a:pt x="31153" y="14034"/>
                    </a:cubicBezTo>
                    <a:cubicBezTo>
                      <a:pt x="30582" y="19272"/>
                      <a:pt x="31058" y="24701"/>
                      <a:pt x="31058" y="30035"/>
                    </a:cubicBezTo>
                    <a:cubicBezTo>
                      <a:pt x="31058" y="202819"/>
                      <a:pt x="31058" y="375602"/>
                      <a:pt x="31058" y="5483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3"/>
              <p:cNvSpPr/>
              <p:nvPr/>
            </p:nvSpPr>
            <p:spPr>
              <a:xfrm>
                <a:off x="498731" y="2905173"/>
                <a:ext cx="25799" cy="900578"/>
              </a:xfrm>
              <a:custGeom>
                <a:avLst/>
                <a:gdLst/>
                <a:ahLst/>
                <a:cxnLst/>
                <a:rect l="l" t="t" r="r" b="b"/>
                <a:pathLst>
                  <a:path w="31366" h="1094928" extrusionOk="0">
                    <a:moveTo>
                      <a:pt x="42" y="546580"/>
                    </a:moveTo>
                    <a:cubicBezTo>
                      <a:pt x="42" y="374558"/>
                      <a:pt x="42" y="202537"/>
                      <a:pt x="42" y="30515"/>
                    </a:cubicBezTo>
                    <a:cubicBezTo>
                      <a:pt x="42" y="25943"/>
                      <a:pt x="-53" y="21371"/>
                      <a:pt x="42" y="16799"/>
                    </a:cubicBezTo>
                    <a:cubicBezTo>
                      <a:pt x="423" y="131"/>
                      <a:pt x="518" y="607"/>
                      <a:pt x="16406" y="35"/>
                    </a:cubicBezTo>
                    <a:cubicBezTo>
                      <a:pt x="26776" y="-346"/>
                      <a:pt x="32580" y="2226"/>
                      <a:pt x="31153" y="13846"/>
                    </a:cubicBezTo>
                    <a:cubicBezTo>
                      <a:pt x="30582" y="18323"/>
                      <a:pt x="31058" y="22991"/>
                      <a:pt x="31058" y="27562"/>
                    </a:cubicBezTo>
                    <a:cubicBezTo>
                      <a:pt x="31058" y="373892"/>
                      <a:pt x="31058" y="720221"/>
                      <a:pt x="31058" y="1066550"/>
                    </a:cubicBezTo>
                    <a:cubicBezTo>
                      <a:pt x="31058" y="1069598"/>
                      <a:pt x="31058" y="1072646"/>
                      <a:pt x="31058" y="1075694"/>
                    </a:cubicBezTo>
                    <a:cubicBezTo>
                      <a:pt x="30772" y="1091601"/>
                      <a:pt x="18880" y="1099125"/>
                      <a:pt x="4609" y="1092553"/>
                    </a:cubicBezTo>
                    <a:cubicBezTo>
                      <a:pt x="1374" y="1091029"/>
                      <a:pt x="233" y="1088648"/>
                      <a:pt x="233" y="1085504"/>
                    </a:cubicBezTo>
                    <a:cubicBezTo>
                      <a:pt x="42" y="1079409"/>
                      <a:pt x="42" y="1073312"/>
                      <a:pt x="42" y="1067217"/>
                    </a:cubicBezTo>
                    <a:cubicBezTo>
                      <a:pt x="42" y="893576"/>
                      <a:pt x="42" y="720125"/>
                      <a:pt x="42" y="54658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3"/>
              <p:cNvSpPr/>
              <p:nvPr/>
            </p:nvSpPr>
            <p:spPr>
              <a:xfrm>
                <a:off x="3770462" y="2905010"/>
                <a:ext cx="24897" cy="859929"/>
              </a:xfrm>
              <a:custGeom>
                <a:avLst/>
                <a:gdLst/>
                <a:ahLst/>
                <a:cxnLst/>
                <a:rect l="l" t="t" r="r" b="b"/>
                <a:pathLst>
                  <a:path w="30270" h="1045506" extrusionOk="0">
                    <a:moveTo>
                      <a:pt x="27307" y="1045507"/>
                    </a:moveTo>
                    <a:cubicBezTo>
                      <a:pt x="21694" y="1041982"/>
                      <a:pt x="17413" y="1038839"/>
                      <a:pt x="12751" y="1036363"/>
                    </a:cubicBezTo>
                    <a:cubicBezTo>
                      <a:pt x="2856" y="1031219"/>
                      <a:pt x="-93" y="1023409"/>
                      <a:pt x="2" y="1012265"/>
                    </a:cubicBezTo>
                    <a:cubicBezTo>
                      <a:pt x="478" y="958924"/>
                      <a:pt x="2" y="905680"/>
                      <a:pt x="288" y="852340"/>
                    </a:cubicBezTo>
                    <a:cubicBezTo>
                      <a:pt x="1049" y="699273"/>
                      <a:pt x="-378" y="546206"/>
                      <a:pt x="1524" y="393235"/>
                    </a:cubicBezTo>
                    <a:cubicBezTo>
                      <a:pt x="3047" y="275315"/>
                      <a:pt x="763" y="157300"/>
                      <a:pt x="192" y="39286"/>
                    </a:cubicBezTo>
                    <a:cubicBezTo>
                      <a:pt x="192" y="32428"/>
                      <a:pt x="97" y="25570"/>
                      <a:pt x="192" y="18712"/>
                    </a:cubicBezTo>
                    <a:cubicBezTo>
                      <a:pt x="478" y="-53"/>
                      <a:pt x="1429" y="-624"/>
                      <a:pt x="19220" y="233"/>
                    </a:cubicBezTo>
                    <a:cubicBezTo>
                      <a:pt x="27022" y="614"/>
                      <a:pt x="30256" y="3472"/>
                      <a:pt x="30066" y="11092"/>
                    </a:cubicBezTo>
                    <a:cubicBezTo>
                      <a:pt x="29971" y="15664"/>
                      <a:pt x="30066" y="20236"/>
                      <a:pt x="30066" y="24808"/>
                    </a:cubicBezTo>
                    <a:cubicBezTo>
                      <a:pt x="30066" y="357611"/>
                      <a:pt x="30066" y="690319"/>
                      <a:pt x="29971" y="1023123"/>
                    </a:cubicBezTo>
                    <a:cubicBezTo>
                      <a:pt x="29971" y="1029790"/>
                      <a:pt x="31589" y="1036648"/>
                      <a:pt x="27307" y="104550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33"/>
              <p:cNvSpPr/>
              <p:nvPr/>
            </p:nvSpPr>
            <p:spPr>
              <a:xfrm>
                <a:off x="3432491" y="3728528"/>
                <a:ext cx="374143" cy="77723"/>
              </a:xfrm>
              <a:custGeom>
                <a:avLst/>
                <a:gdLst/>
                <a:ahLst/>
                <a:cxnLst/>
                <a:rect l="l" t="t" r="r" b="b"/>
                <a:pathLst>
                  <a:path w="454885" h="94496" extrusionOk="0">
                    <a:moveTo>
                      <a:pt x="454885" y="91586"/>
                    </a:moveTo>
                    <a:cubicBezTo>
                      <a:pt x="446798" y="95872"/>
                      <a:pt x="439948" y="94157"/>
                      <a:pt x="433383" y="94157"/>
                    </a:cubicBezTo>
                    <a:cubicBezTo>
                      <a:pt x="300474" y="94253"/>
                      <a:pt x="167659" y="94253"/>
                      <a:pt x="34750" y="94253"/>
                    </a:cubicBezTo>
                    <a:cubicBezTo>
                      <a:pt x="30944" y="94253"/>
                      <a:pt x="27138" y="94062"/>
                      <a:pt x="23333" y="94253"/>
                    </a:cubicBezTo>
                    <a:cubicBezTo>
                      <a:pt x="14104" y="94824"/>
                      <a:pt x="9728" y="91300"/>
                      <a:pt x="8776" y="81489"/>
                    </a:cubicBezTo>
                    <a:cubicBezTo>
                      <a:pt x="6683" y="59582"/>
                      <a:pt x="3258" y="37770"/>
                      <a:pt x="690" y="15957"/>
                    </a:cubicBezTo>
                    <a:cubicBezTo>
                      <a:pt x="-1213" y="-616"/>
                      <a:pt x="-262" y="-330"/>
                      <a:pt x="17815" y="146"/>
                    </a:cubicBezTo>
                    <a:cubicBezTo>
                      <a:pt x="73376" y="1670"/>
                      <a:pt x="127701" y="12528"/>
                      <a:pt x="182311" y="21577"/>
                    </a:cubicBezTo>
                    <a:cubicBezTo>
                      <a:pt x="228073" y="29197"/>
                      <a:pt x="273074" y="26054"/>
                      <a:pt x="316933" y="10814"/>
                    </a:cubicBezTo>
                    <a:cubicBezTo>
                      <a:pt x="325876" y="7671"/>
                      <a:pt x="333297" y="5194"/>
                      <a:pt x="342430" y="11576"/>
                    </a:cubicBezTo>
                    <a:cubicBezTo>
                      <a:pt x="378393" y="36912"/>
                      <a:pt x="414926" y="61582"/>
                      <a:pt x="451174" y="86633"/>
                    </a:cubicBezTo>
                    <a:cubicBezTo>
                      <a:pt x="452316" y="87395"/>
                      <a:pt x="452887" y="88919"/>
                      <a:pt x="454885" y="9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3"/>
              <p:cNvSpPr/>
              <p:nvPr/>
            </p:nvSpPr>
            <p:spPr>
              <a:xfrm>
                <a:off x="919934" y="1902650"/>
                <a:ext cx="189483" cy="177931"/>
              </a:xfrm>
              <a:custGeom>
                <a:avLst/>
                <a:gdLst/>
                <a:ahLst/>
                <a:cxnLst/>
                <a:rect l="l" t="t" r="r" b="b"/>
                <a:pathLst>
                  <a:path w="230374" h="216330" extrusionOk="0">
                    <a:moveTo>
                      <a:pt x="154697" y="211550"/>
                    </a:moveTo>
                    <a:cubicBezTo>
                      <a:pt x="119495" y="222314"/>
                      <a:pt x="87528" y="214217"/>
                      <a:pt x="58035" y="194120"/>
                    </a:cubicBezTo>
                    <a:cubicBezTo>
                      <a:pt x="28352" y="173927"/>
                      <a:pt x="7516" y="142018"/>
                      <a:pt x="0" y="106013"/>
                    </a:cubicBezTo>
                    <a:cubicBezTo>
                      <a:pt x="10370" y="105251"/>
                      <a:pt x="20740" y="105061"/>
                      <a:pt x="30920" y="103727"/>
                    </a:cubicBezTo>
                    <a:cubicBezTo>
                      <a:pt x="63077" y="99536"/>
                      <a:pt x="86672" y="83249"/>
                      <a:pt x="95996" y="51530"/>
                    </a:cubicBezTo>
                    <a:cubicBezTo>
                      <a:pt x="103987" y="24194"/>
                      <a:pt x="122444" y="14097"/>
                      <a:pt x="148513" y="14478"/>
                    </a:cubicBezTo>
                    <a:cubicBezTo>
                      <a:pt x="171822" y="14764"/>
                      <a:pt x="192847" y="5810"/>
                      <a:pt x="214634" y="0"/>
                    </a:cubicBezTo>
                    <a:cubicBezTo>
                      <a:pt x="220057" y="2477"/>
                      <a:pt x="222436" y="7049"/>
                      <a:pt x="223387" y="12573"/>
                    </a:cubicBezTo>
                    <a:cubicBezTo>
                      <a:pt x="227383" y="36195"/>
                      <a:pt x="232901" y="58960"/>
                      <a:pt x="229096" y="84201"/>
                    </a:cubicBezTo>
                    <a:cubicBezTo>
                      <a:pt x="222626" y="127349"/>
                      <a:pt x="207309" y="164306"/>
                      <a:pt x="174391" y="193453"/>
                    </a:cubicBezTo>
                    <a:cubicBezTo>
                      <a:pt x="170014" y="197358"/>
                      <a:pt x="164401" y="200882"/>
                      <a:pt x="164972" y="208121"/>
                    </a:cubicBezTo>
                    <a:cubicBezTo>
                      <a:pt x="164972" y="208121"/>
                      <a:pt x="164686" y="206692"/>
                      <a:pt x="164686" y="206692"/>
                    </a:cubicBezTo>
                    <a:cubicBezTo>
                      <a:pt x="160120" y="205931"/>
                      <a:pt x="156599" y="207074"/>
                      <a:pt x="154697" y="211550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3"/>
              <p:cNvSpPr/>
              <p:nvPr/>
            </p:nvSpPr>
            <p:spPr>
              <a:xfrm>
                <a:off x="2884521" y="1909106"/>
                <a:ext cx="190030" cy="177453"/>
              </a:xfrm>
              <a:custGeom>
                <a:avLst/>
                <a:gdLst/>
                <a:ahLst/>
                <a:cxnLst/>
                <a:rect l="l" t="t" r="r" b="b"/>
                <a:pathLst>
                  <a:path w="231040" h="215748" extrusionOk="0">
                    <a:moveTo>
                      <a:pt x="154031" y="214122"/>
                    </a:moveTo>
                    <a:cubicBezTo>
                      <a:pt x="78205" y="224409"/>
                      <a:pt x="21216" y="185547"/>
                      <a:pt x="0" y="107918"/>
                    </a:cubicBezTo>
                    <a:cubicBezTo>
                      <a:pt x="7516" y="104108"/>
                      <a:pt x="15888" y="106013"/>
                      <a:pt x="23690" y="105728"/>
                    </a:cubicBezTo>
                    <a:cubicBezTo>
                      <a:pt x="59367" y="104394"/>
                      <a:pt x="85150" y="87630"/>
                      <a:pt x="96091" y="53912"/>
                    </a:cubicBezTo>
                    <a:cubicBezTo>
                      <a:pt x="104083" y="29146"/>
                      <a:pt x="119019" y="17336"/>
                      <a:pt x="143565" y="16383"/>
                    </a:cubicBezTo>
                    <a:cubicBezTo>
                      <a:pt x="169538" y="15335"/>
                      <a:pt x="194084" y="8573"/>
                      <a:pt x="218345" y="0"/>
                    </a:cubicBezTo>
                    <a:cubicBezTo>
                      <a:pt x="234043" y="37052"/>
                      <a:pt x="234138" y="74962"/>
                      <a:pt x="224339" y="113348"/>
                    </a:cubicBezTo>
                    <a:cubicBezTo>
                      <a:pt x="213968" y="153924"/>
                      <a:pt x="190374" y="185452"/>
                      <a:pt x="157836" y="210884"/>
                    </a:cubicBezTo>
                    <a:cubicBezTo>
                      <a:pt x="157836" y="210884"/>
                      <a:pt x="158217" y="210312"/>
                      <a:pt x="158217" y="210312"/>
                    </a:cubicBezTo>
                    <a:cubicBezTo>
                      <a:pt x="156790" y="211550"/>
                      <a:pt x="155458" y="212884"/>
                      <a:pt x="154031" y="214122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3"/>
              <p:cNvSpPr/>
              <p:nvPr/>
            </p:nvSpPr>
            <p:spPr>
              <a:xfrm>
                <a:off x="1943120" y="1355561"/>
                <a:ext cx="198987" cy="158072"/>
              </a:xfrm>
              <a:custGeom>
                <a:avLst/>
                <a:gdLst/>
                <a:ahLst/>
                <a:cxnLst/>
                <a:rect l="l" t="t" r="r" b="b"/>
                <a:pathLst>
                  <a:path w="241929" h="192185" extrusionOk="0">
                    <a:moveTo>
                      <a:pt x="114369" y="192162"/>
                    </a:moveTo>
                    <a:cubicBezTo>
                      <a:pt x="89538" y="192734"/>
                      <a:pt x="68512" y="182542"/>
                      <a:pt x="50245" y="167112"/>
                    </a:cubicBezTo>
                    <a:cubicBezTo>
                      <a:pt x="13617" y="136060"/>
                      <a:pt x="-464" y="95198"/>
                      <a:pt x="12" y="47763"/>
                    </a:cubicBezTo>
                    <a:cubicBezTo>
                      <a:pt x="11809" y="44715"/>
                      <a:pt x="20562" y="50811"/>
                      <a:pt x="29885" y="52621"/>
                    </a:cubicBezTo>
                    <a:cubicBezTo>
                      <a:pt x="64040" y="59289"/>
                      <a:pt x="92011" y="49573"/>
                      <a:pt x="111325" y="20903"/>
                    </a:cubicBezTo>
                    <a:cubicBezTo>
                      <a:pt x="125215" y="234"/>
                      <a:pt x="143672" y="-3386"/>
                      <a:pt x="164793" y="2615"/>
                    </a:cubicBezTo>
                    <a:cubicBezTo>
                      <a:pt x="190100" y="9759"/>
                      <a:pt x="215407" y="11283"/>
                      <a:pt x="241285" y="9092"/>
                    </a:cubicBezTo>
                    <a:cubicBezTo>
                      <a:pt x="248421" y="88054"/>
                      <a:pt x="195713" y="170255"/>
                      <a:pt x="114369" y="192162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3"/>
              <p:cNvSpPr/>
              <p:nvPr/>
            </p:nvSpPr>
            <p:spPr>
              <a:xfrm>
                <a:off x="2282326" y="2296667"/>
                <a:ext cx="209414" cy="209333"/>
              </a:xfrm>
              <a:custGeom>
                <a:avLst/>
                <a:gdLst/>
                <a:ahLst/>
                <a:cxnLst/>
                <a:rect l="l" t="t" r="r" b="b"/>
                <a:pathLst>
                  <a:path w="254607" h="254508" extrusionOk="0">
                    <a:moveTo>
                      <a:pt x="254607" y="64675"/>
                    </a:moveTo>
                    <a:cubicBezTo>
                      <a:pt x="254607" y="81248"/>
                      <a:pt x="254607" y="97822"/>
                      <a:pt x="254607" y="116110"/>
                    </a:cubicBezTo>
                    <a:cubicBezTo>
                      <a:pt x="241002" y="114109"/>
                      <a:pt x="229585" y="110395"/>
                      <a:pt x="217598" y="110395"/>
                    </a:cubicBezTo>
                    <a:cubicBezTo>
                      <a:pt x="166413" y="110109"/>
                      <a:pt x="123696" y="146875"/>
                      <a:pt x="116940" y="197548"/>
                    </a:cubicBezTo>
                    <a:cubicBezTo>
                      <a:pt x="116275" y="202787"/>
                      <a:pt x="115704" y="208121"/>
                      <a:pt x="115513" y="213455"/>
                    </a:cubicBezTo>
                    <a:cubicBezTo>
                      <a:pt x="115038" y="224600"/>
                      <a:pt x="110090" y="231458"/>
                      <a:pt x="99054" y="234696"/>
                    </a:cubicBezTo>
                    <a:cubicBezTo>
                      <a:pt x="86686" y="238411"/>
                      <a:pt x="76887" y="247269"/>
                      <a:pt x="64994" y="254508"/>
                    </a:cubicBezTo>
                    <a:cubicBezTo>
                      <a:pt x="43969" y="225457"/>
                      <a:pt x="23799" y="197072"/>
                      <a:pt x="2868" y="169069"/>
                    </a:cubicBezTo>
                    <a:cubicBezTo>
                      <a:pt x="-2745" y="161639"/>
                      <a:pt x="1061" y="156210"/>
                      <a:pt x="4295" y="150400"/>
                    </a:cubicBezTo>
                    <a:cubicBezTo>
                      <a:pt x="20659" y="121729"/>
                      <a:pt x="41400" y="96583"/>
                      <a:pt x="66992" y="75724"/>
                    </a:cubicBezTo>
                    <a:cubicBezTo>
                      <a:pt x="115133" y="36481"/>
                      <a:pt x="170694" y="13335"/>
                      <a:pt x="230822" y="0"/>
                    </a:cubicBezTo>
                    <a:cubicBezTo>
                      <a:pt x="238624" y="21526"/>
                      <a:pt x="246615" y="43053"/>
                      <a:pt x="254607" y="64675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3"/>
              <p:cNvSpPr/>
              <p:nvPr/>
            </p:nvSpPr>
            <p:spPr>
              <a:xfrm>
                <a:off x="2825959" y="2904566"/>
                <a:ext cx="24268" cy="900044"/>
              </a:xfrm>
              <a:custGeom>
                <a:avLst/>
                <a:gdLst/>
                <a:ahLst/>
                <a:cxnLst/>
                <a:rect l="l" t="t" r="r" b="b"/>
                <a:pathLst>
                  <a:path w="29505" h="1094278" extrusionOk="0">
                    <a:moveTo>
                      <a:pt x="29463" y="548935"/>
                    </a:moveTo>
                    <a:cubicBezTo>
                      <a:pt x="29463" y="720290"/>
                      <a:pt x="29463" y="891740"/>
                      <a:pt x="29463" y="1063095"/>
                    </a:cubicBezTo>
                    <a:cubicBezTo>
                      <a:pt x="29463" y="1067667"/>
                      <a:pt x="29558" y="1072239"/>
                      <a:pt x="29463" y="1076811"/>
                    </a:cubicBezTo>
                    <a:cubicBezTo>
                      <a:pt x="29083" y="1094527"/>
                      <a:pt x="28607" y="1094432"/>
                      <a:pt x="11672" y="1094242"/>
                    </a:cubicBezTo>
                    <a:cubicBezTo>
                      <a:pt x="2634" y="1094147"/>
                      <a:pt x="-506" y="1090718"/>
                      <a:pt x="65" y="1082050"/>
                    </a:cubicBezTo>
                    <a:cubicBezTo>
                      <a:pt x="446" y="1076716"/>
                      <a:pt x="160" y="1071382"/>
                      <a:pt x="160" y="1066048"/>
                    </a:cubicBezTo>
                    <a:cubicBezTo>
                      <a:pt x="160" y="720195"/>
                      <a:pt x="160" y="374438"/>
                      <a:pt x="160" y="28585"/>
                    </a:cubicBezTo>
                    <a:cubicBezTo>
                      <a:pt x="160" y="25537"/>
                      <a:pt x="160" y="22489"/>
                      <a:pt x="160" y="19441"/>
                    </a:cubicBezTo>
                    <a:cubicBezTo>
                      <a:pt x="446" y="962"/>
                      <a:pt x="3871" y="-1800"/>
                      <a:pt x="21186" y="867"/>
                    </a:cubicBezTo>
                    <a:cubicBezTo>
                      <a:pt x="26894" y="1724"/>
                      <a:pt x="29083" y="4486"/>
                      <a:pt x="29273" y="9630"/>
                    </a:cubicBezTo>
                    <a:cubicBezTo>
                      <a:pt x="29463" y="15726"/>
                      <a:pt x="29463" y="21822"/>
                      <a:pt x="29463" y="27918"/>
                    </a:cubicBezTo>
                    <a:cubicBezTo>
                      <a:pt x="29463" y="201654"/>
                      <a:pt x="29463" y="375295"/>
                      <a:pt x="29463" y="5489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3"/>
              <p:cNvSpPr/>
              <p:nvPr/>
            </p:nvSpPr>
            <p:spPr>
              <a:xfrm>
                <a:off x="2453429" y="2904173"/>
                <a:ext cx="24256" cy="900412"/>
              </a:xfrm>
              <a:custGeom>
                <a:avLst/>
                <a:gdLst/>
                <a:ahLst/>
                <a:cxnLst/>
                <a:rect l="l" t="t" r="r" b="b"/>
                <a:pathLst>
                  <a:path w="29491" h="1094726" extrusionOk="0">
                    <a:moveTo>
                      <a:pt x="242" y="547126"/>
                    </a:moveTo>
                    <a:cubicBezTo>
                      <a:pt x="242" y="375009"/>
                      <a:pt x="242" y="202798"/>
                      <a:pt x="242" y="30681"/>
                    </a:cubicBezTo>
                    <a:cubicBezTo>
                      <a:pt x="242" y="26109"/>
                      <a:pt x="147" y="21537"/>
                      <a:pt x="242" y="16965"/>
                    </a:cubicBezTo>
                    <a:cubicBezTo>
                      <a:pt x="622" y="2963"/>
                      <a:pt x="10898" y="-3419"/>
                      <a:pt x="24217" y="1820"/>
                    </a:cubicBezTo>
                    <a:cubicBezTo>
                      <a:pt x="27452" y="3058"/>
                      <a:pt x="28974" y="5440"/>
                      <a:pt x="29164" y="8583"/>
                    </a:cubicBezTo>
                    <a:cubicBezTo>
                      <a:pt x="29450" y="14679"/>
                      <a:pt x="29450" y="20775"/>
                      <a:pt x="29450" y="26871"/>
                    </a:cubicBezTo>
                    <a:cubicBezTo>
                      <a:pt x="29450" y="374248"/>
                      <a:pt x="29450" y="721529"/>
                      <a:pt x="29450" y="1068906"/>
                    </a:cubicBezTo>
                    <a:cubicBezTo>
                      <a:pt x="29450" y="1071954"/>
                      <a:pt x="29545" y="1075002"/>
                      <a:pt x="29450" y="1078050"/>
                    </a:cubicBezTo>
                    <a:cubicBezTo>
                      <a:pt x="29069" y="1094718"/>
                      <a:pt x="28784" y="1094433"/>
                      <a:pt x="13276" y="1094718"/>
                    </a:cubicBezTo>
                    <a:cubicBezTo>
                      <a:pt x="3667" y="1094909"/>
                      <a:pt x="-900" y="1091956"/>
                      <a:pt x="147" y="1081860"/>
                    </a:cubicBezTo>
                    <a:cubicBezTo>
                      <a:pt x="622" y="1076621"/>
                      <a:pt x="242" y="1071192"/>
                      <a:pt x="242" y="1065858"/>
                    </a:cubicBezTo>
                    <a:cubicBezTo>
                      <a:pt x="242" y="892979"/>
                      <a:pt x="242" y="720100"/>
                      <a:pt x="242" y="54712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3"/>
              <p:cNvSpPr/>
              <p:nvPr/>
            </p:nvSpPr>
            <p:spPr>
              <a:xfrm>
                <a:off x="1479425" y="3728575"/>
                <a:ext cx="316518" cy="77526"/>
              </a:xfrm>
              <a:custGeom>
                <a:avLst/>
                <a:gdLst/>
                <a:ahLst/>
                <a:cxnLst/>
                <a:rect l="l" t="t" r="r" b="b"/>
                <a:pathLst>
                  <a:path w="384824" h="94257" extrusionOk="0">
                    <a:moveTo>
                      <a:pt x="196781" y="94196"/>
                    </a:moveTo>
                    <a:cubicBezTo>
                      <a:pt x="141315" y="94196"/>
                      <a:pt x="85849" y="94291"/>
                      <a:pt x="30382" y="94196"/>
                    </a:cubicBezTo>
                    <a:cubicBezTo>
                      <a:pt x="10593" y="94196"/>
                      <a:pt x="10023" y="94100"/>
                      <a:pt x="7359" y="75432"/>
                    </a:cubicBezTo>
                    <a:cubicBezTo>
                      <a:pt x="4409" y="55143"/>
                      <a:pt x="2031" y="34760"/>
                      <a:pt x="413" y="14281"/>
                    </a:cubicBezTo>
                    <a:cubicBezTo>
                      <a:pt x="-823" y="-673"/>
                      <a:pt x="-157" y="-197"/>
                      <a:pt x="14970" y="89"/>
                    </a:cubicBezTo>
                    <a:cubicBezTo>
                      <a:pt x="70626" y="1327"/>
                      <a:pt x="124951" y="12185"/>
                      <a:pt x="179561" y="21234"/>
                    </a:cubicBezTo>
                    <a:cubicBezTo>
                      <a:pt x="225228" y="28854"/>
                      <a:pt x="270514" y="27140"/>
                      <a:pt x="314183" y="10662"/>
                    </a:cubicBezTo>
                    <a:cubicBezTo>
                      <a:pt x="327408" y="5613"/>
                      <a:pt x="337302" y="7137"/>
                      <a:pt x="347387" y="15805"/>
                    </a:cubicBezTo>
                    <a:cubicBezTo>
                      <a:pt x="350241" y="18282"/>
                      <a:pt x="353571" y="20187"/>
                      <a:pt x="356710" y="22377"/>
                    </a:cubicBezTo>
                    <a:cubicBezTo>
                      <a:pt x="385728" y="42761"/>
                      <a:pt x="385728" y="42761"/>
                      <a:pt x="384396" y="77337"/>
                    </a:cubicBezTo>
                    <a:cubicBezTo>
                      <a:pt x="383825" y="93529"/>
                      <a:pt x="383825" y="93910"/>
                      <a:pt x="367747" y="94100"/>
                    </a:cubicBezTo>
                    <a:cubicBezTo>
                      <a:pt x="332830" y="94386"/>
                      <a:pt x="297819" y="94196"/>
                      <a:pt x="262903" y="94196"/>
                    </a:cubicBezTo>
                    <a:cubicBezTo>
                      <a:pt x="240926" y="94196"/>
                      <a:pt x="218853" y="94196"/>
                      <a:pt x="196781" y="9419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3"/>
              <p:cNvSpPr/>
              <p:nvPr/>
            </p:nvSpPr>
            <p:spPr>
              <a:xfrm>
                <a:off x="1894853" y="3715922"/>
                <a:ext cx="20812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253033" h="111702" extrusionOk="0">
                    <a:moveTo>
                      <a:pt x="126395" y="111641"/>
                    </a:moveTo>
                    <a:cubicBezTo>
                      <a:pt x="89957" y="111641"/>
                      <a:pt x="53519" y="111831"/>
                      <a:pt x="16985" y="111545"/>
                    </a:cubicBezTo>
                    <a:cubicBezTo>
                      <a:pt x="146" y="111355"/>
                      <a:pt x="-1091" y="109259"/>
                      <a:pt x="526" y="92781"/>
                    </a:cubicBezTo>
                    <a:cubicBezTo>
                      <a:pt x="3000" y="68587"/>
                      <a:pt x="5283" y="44394"/>
                      <a:pt x="7376" y="20201"/>
                    </a:cubicBezTo>
                    <a:cubicBezTo>
                      <a:pt x="9089" y="865"/>
                      <a:pt x="9469" y="198"/>
                      <a:pt x="29258" y="8"/>
                    </a:cubicBezTo>
                    <a:cubicBezTo>
                      <a:pt x="44576" y="-183"/>
                      <a:pt x="59322" y="3246"/>
                      <a:pt x="74164" y="6485"/>
                    </a:cubicBezTo>
                    <a:cubicBezTo>
                      <a:pt x="91194" y="10294"/>
                      <a:pt x="108319" y="13724"/>
                      <a:pt x="125254" y="17534"/>
                    </a:cubicBezTo>
                    <a:cubicBezTo>
                      <a:pt x="156555" y="24582"/>
                      <a:pt x="187094" y="19629"/>
                      <a:pt x="217444" y="11533"/>
                    </a:cubicBezTo>
                    <a:cubicBezTo>
                      <a:pt x="250648" y="2675"/>
                      <a:pt x="252836" y="4294"/>
                      <a:pt x="252931" y="37631"/>
                    </a:cubicBezTo>
                    <a:cubicBezTo>
                      <a:pt x="252931" y="56681"/>
                      <a:pt x="253216" y="75636"/>
                      <a:pt x="252836" y="94686"/>
                    </a:cubicBezTo>
                    <a:cubicBezTo>
                      <a:pt x="252550" y="110307"/>
                      <a:pt x="251599" y="111355"/>
                      <a:pt x="235615" y="111450"/>
                    </a:cubicBezTo>
                    <a:cubicBezTo>
                      <a:pt x="199367" y="111831"/>
                      <a:pt x="162834" y="111641"/>
                      <a:pt x="126395" y="1116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3"/>
              <p:cNvSpPr/>
              <p:nvPr/>
            </p:nvSpPr>
            <p:spPr>
              <a:xfrm>
                <a:off x="3214788" y="2817180"/>
                <a:ext cx="664754" cy="23592"/>
              </a:xfrm>
              <a:custGeom>
                <a:avLst/>
                <a:gdLst/>
                <a:ahLst/>
                <a:cxnLst/>
                <a:rect l="l" t="t" r="r" b="b"/>
                <a:pathLst>
                  <a:path w="808212" h="28683" extrusionOk="0">
                    <a:moveTo>
                      <a:pt x="405485" y="0"/>
                    </a:moveTo>
                    <a:cubicBezTo>
                      <a:pt x="532401" y="0"/>
                      <a:pt x="659412" y="0"/>
                      <a:pt x="786328" y="0"/>
                    </a:cubicBezTo>
                    <a:cubicBezTo>
                      <a:pt x="790800" y="0"/>
                      <a:pt x="795462" y="95"/>
                      <a:pt x="799838" y="952"/>
                    </a:cubicBezTo>
                    <a:cubicBezTo>
                      <a:pt x="806022" y="2286"/>
                      <a:pt x="808211" y="7429"/>
                      <a:pt x="808211" y="13049"/>
                    </a:cubicBezTo>
                    <a:cubicBezTo>
                      <a:pt x="808306" y="18764"/>
                      <a:pt x="805547" y="23908"/>
                      <a:pt x="799553" y="24955"/>
                    </a:cubicBezTo>
                    <a:cubicBezTo>
                      <a:pt x="792893" y="26194"/>
                      <a:pt x="785948" y="26384"/>
                      <a:pt x="779193" y="26384"/>
                    </a:cubicBezTo>
                    <a:cubicBezTo>
                      <a:pt x="548100" y="27051"/>
                      <a:pt x="317006" y="27717"/>
                      <a:pt x="85912" y="28289"/>
                    </a:cubicBezTo>
                    <a:cubicBezTo>
                      <a:pt x="65362" y="28384"/>
                      <a:pt x="44907" y="28575"/>
                      <a:pt x="24357" y="28670"/>
                    </a:cubicBezTo>
                    <a:cubicBezTo>
                      <a:pt x="19791" y="28670"/>
                      <a:pt x="15129" y="28861"/>
                      <a:pt x="10752" y="27813"/>
                    </a:cubicBezTo>
                    <a:cubicBezTo>
                      <a:pt x="4378" y="26289"/>
                      <a:pt x="-94" y="21907"/>
                      <a:pt x="1" y="14859"/>
                    </a:cubicBezTo>
                    <a:cubicBezTo>
                      <a:pt x="97" y="7906"/>
                      <a:pt x="4378" y="3334"/>
                      <a:pt x="10942" y="2191"/>
                    </a:cubicBezTo>
                    <a:cubicBezTo>
                      <a:pt x="16841" y="1143"/>
                      <a:pt x="23025" y="1429"/>
                      <a:pt x="29114" y="1429"/>
                    </a:cubicBezTo>
                    <a:cubicBezTo>
                      <a:pt x="154508" y="1429"/>
                      <a:pt x="279997" y="1429"/>
                      <a:pt x="405391" y="1429"/>
                    </a:cubicBezTo>
                    <a:cubicBezTo>
                      <a:pt x="405485" y="952"/>
                      <a:pt x="405485" y="476"/>
                      <a:pt x="40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3"/>
              <p:cNvSpPr/>
              <p:nvPr/>
            </p:nvSpPr>
            <p:spPr>
              <a:xfrm>
                <a:off x="3330784" y="3247630"/>
                <a:ext cx="26295" cy="557838"/>
              </a:xfrm>
              <a:custGeom>
                <a:avLst/>
                <a:gdLst/>
                <a:ahLst/>
                <a:cxnLst/>
                <a:rect l="l" t="t" r="r" b="b"/>
                <a:pathLst>
                  <a:path w="31969" h="678222" extrusionOk="0">
                    <a:moveTo>
                      <a:pt x="31589" y="0"/>
                    </a:moveTo>
                    <a:cubicBezTo>
                      <a:pt x="30257" y="40291"/>
                      <a:pt x="31969" y="80582"/>
                      <a:pt x="27117" y="120777"/>
                    </a:cubicBezTo>
                    <a:cubicBezTo>
                      <a:pt x="23312" y="151924"/>
                      <a:pt x="30828" y="182975"/>
                      <a:pt x="30828" y="214122"/>
                    </a:cubicBezTo>
                    <a:cubicBezTo>
                      <a:pt x="31018" y="326803"/>
                      <a:pt x="30257" y="439484"/>
                      <a:pt x="30067" y="552260"/>
                    </a:cubicBezTo>
                    <a:cubicBezTo>
                      <a:pt x="29972" y="588074"/>
                      <a:pt x="30828" y="623792"/>
                      <a:pt x="30923" y="659606"/>
                    </a:cubicBezTo>
                    <a:cubicBezTo>
                      <a:pt x="30923" y="677132"/>
                      <a:pt x="28069" y="679228"/>
                      <a:pt x="11229" y="677894"/>
                    </a:cubicBezTo>
                    <a:cubicBezTo>
                      <a:pt x="3808" y="677323"/>
                      <a:pt x="98" y="674465"/>
                      <a:pt x="288" y="666845"/>
                    </a:cubicBezTo>
                    <a:cubicBezTo>
                      <a:pt x="478" y="660750"/>
                      <a:pt x="288" y="654653"/>
                      <a:pt x="288" y="648557"/>
                    </a:cubicBezTo>
                    <a:cubicBezTo>
                      <a:pt x="288" y="465011"/>
                      <a:pt x="478" y="281464"/>
                      <a:pt x="3" y="98012"/>
                    </a:cubicBezTo>
                    <a:cubicBezTo>
                      <a:pt x="-93" y="76962"/>
                      <a:pt x="2286" y="57341"/>
                      <a:pt x="12847" y="38862"/>
                    </a:cubicBezTo>
                    <a:cubicBezTo>
                      <a:pt x="19887" y="26479"/>
                      <a:pt x="22170" y="11716"/>
                      <a:pt x="31969" y="667"/>
                    </a:cubicBezTo>
                    <a:lnTo>
                      <a:pt x="315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3"/>
              <p:cNvSpPr/>
              <p:nvPr/>
            </p:nvSpPr>
            <p:spPr>
              <a:xfrm>
                <a:off x="916178" y="3730533"/>
                <a:ext cx="274108" cy="75643"/>
              </a:xfrm>
              <a:custGeom>
                <a:avLst/>
                <a:gdLst/>
                <a:ahLst/>
                <a:cxnLst/>
                <a:rect l="l" t="t" r="r" b="b"/>
                <a:pathLst>
                  <a:path w="333262" h="91967" extrusionOk="0">
                    <a:moveTo>
                      <a:pt x="333263" y="88202"/>
                    </a:moveTo>
                    <a:cubicBezTo>
                      <a:pt x="322892" y="93345"/>
                      <a:pt x="315947" y="91726"/>
                      <a:pt x="309383" y="91726"/>
                    </a:cubicBezTo>
                    <a:cubicBezTo>
                      <a:pt x="214434" y="91821"/>
                      <a:pt x="119580" y="91821"/>
                      <a:pt x="24631" y="91821"/>
                    </a:cubicBezTo>
                    <a:cubicBezTo>
                      <a:pt x="23108" y="91821"/>
                      <a:pt x="21586" y="91821"/>
                      <a:pt x="20064" y="91821"/>
                    </a:cubicBezTo>
                    <a:cubicBezTo>
                      <a:pt x="370" y="91440"/>
                      <a:pt x="180" y="91440"/>
                      <a:pt x="85" y="71438"/>
                    </a:cubicBezTo>
                    <a:cubicBezTo>
                      <a:pt x="-106" y="48101"/>
                      <a:pt x="85" y="24765"/>
                      <a:pt x="85" y="0"/>
                    </a:cubicBezTo>
                    <a:cubicBezTo>
                      <a:pt x="20159" y="2667"/>
                      <a:pt x="36047" y="9430"/>
                      <a:pt x="51840" y="16478"/>
                    </a:cubicBezTo>
                    <a:cubicBezTo>
                      <a:pt x="86947" y="32004"/>
                      <a:pt x="123575" y="40958"/>
                      <a:pt x="162202" y="40100"/>
                    </a:cubicBezTo>
                    <a:cubicBezTo>
                      <a:pt x="183608" y="39624"/>
                      <a:pt x="204349" y="35243"/>
                      <a:pt x="224613" y="28575"/>
                    </a:cubicBezTo>
                    <a:cubicBezTo>
                      <a:pt x="232891" y="25908"/>
                      <a:pt x="240407" y="24670"/>
                      <a:pt x="248398" y="30194"/>
                    </a:cubicBezTo>
                    <a:cubicBezTo>
                      <a:pt x="275608" y="49149"/>
                      <a:pt x="303294" y="67723"/>
                      <a:pt x="333263" y="882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3"/>
              <p:cNvSpPr/>
              <p:nvPr/>
            </p:nvSpPr>
            <p:spPr>
              <a:xfrm>
                <a:off x="2870962" y="3730925"/>
                <a:ext cx="271995" cy="75166"/>
              </a:xfrm>
              <a:custGeom>
                <a:avLst/>
                <a:gdLst/>
                <a:ahLst/>
                <a:cxnLst/>
                <a:rect l="l" t="t" r="r" b="b"/>
                <a:pathLst>
                  <a:path w="330693" h="91387" extrusionOk="0">
                    <a:moveTo>
                      <a:pt x="329267" y="91345"/>
                    </a:moveTo>
                    <a:cubicBezTo>
                      <a:pt x="298156" y="91345"/>
                      <a:pt x="267141" y="91345"/>
                      <a:pt x="236030" y="91345"/>
                    </a:cubicBezTo>
                    <a:cubicBezTo>
                      <a:pt x="164676" y="91345"/>
                      <a:pt x="93321" y="91440"/>
                      <a:pt x="21967" y="91345"/>
                    </a:cubicBezTo>
                    <a:cubicBezTo>
                      <a:pt x="370" y="91345"/>
                      <a:pt x="275" y="91154"/>
                      <a:pt x="85" y="70580"/>
                    </a:cubicBezTo>
                    <a:cubicBezTo>
                      <a:pt x="-106" y="47815"/>
                      <a:pt x="85" y="25146"/>
                      <a:pt x="85" y="0"/>
                    </a:cubicBezTo>
                    <a:cubicBezTo>
                      <a:pt x="17019" y="1619"/>
                      <a:pt x="30624" y="7525"/>
                      <a:pt x="44039" y="13335"/>
                    </a:cubicBezTo>
                    <a:cubicBezTo>
                      <a:pt x="69917" y="24479"/>
                      <a:pt x="96270" y="33147"/>
                      <a:pt x="124337" y="37433"/>
                    </a:cubicBezTo>
                    <a:cubicBezTo>
                      <a:pt x="157445" y="42481"/>
                      <a:pt x="189412" y="38767"/>
                      <a:pt x="220808" y="28861"/>
                    </a:cubicBezTo>
                    <a:cubicBezTo>
                      <a:pt x="232605" y="25146"/>
                      <a:pt x="242119" y="25432"/>
                      <a:pt x="252584" y="33052"/>
                    </a:cubicBezTo>
                    <a:cubicBezTo>
                      <a:pt x="278177" y="51625"/>
                      <a:pt x="304626" y="69151"/>
                      <a:pt x="330694" y="87058"/>
                    </a:cubicBezTo>
                    <a:cubicBezTo>
                      <a:pt x="330218" y="88392"/>
                      <a:pt x="329743" y="89916"/>
                      <a:pt x="329267" y="91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3"/>
              <p:cNvSpPr/>
              <p:nvPr/>
            </p:nvSpPr>
            <p:spPr>
              <a:xfrm>
                <a:off x="1377390" y="3247788"/>
                <a:ext cx="27334" cy="557398"/>
              </a:xfrm>
              <a:custGeom>
                <a:avLst/>
                <a:gdLst/>
                <a:ahLst/>
                <a:cxnLst/>
                <a:rect l="l" t="t" r="r" b="b"/>
                <a:pathLst>
                  <a:path w="33233" h="677687" extrusionOk="0">
                    <a:moveTo>
                      <a:pt x="33043" y="0"/>
                    </a:moveTo>
                    <a:cubicBezTo>
                      <a:pt x="29237" y="56864"/>
                      <a:pt x="24290" y="113729"/>
                      <a:pt x="26859" y="170688"/>
                    </a:cubicBezTo>
                    <a:cubicBezTo>
                      <a:pt x="27525" y="185833"/>
                      <a:pt x="29713" y="200978"/>
                      <a:pt x="29618" y="216217"/>
                    </a:cubicBezTo>
                    <a:cubicBezTo>
                      <a:pt x="29237" y="327470"/>
                      <a:pt x="28952" y="438626"/>
                      <a:pt x="28857" y="549878"/>
                    </a:cubicBezTo>
                    <a:cubicBezTo>
                      <a:pt x="28857" y="587216"/>
                      <a:pt x="29523" y="624554"/>
                      <a:pt x="29428" y="661797"/>
                    </a:cubicBezTo>
                    <a:cubicBezTo>
                      <a:pt x="29428" y="676847"/>
                      <a:pt x="27049" y="678085"/>
                      <a:pt x="11827" y="677608"/>
                    </a:cubicBezTo>
                    <a:cubicBezTo>
                      <a:pt x="2884" y="677323"/>
                      <a:pt x="-351" y="673417"/>
                      <a:pt x="30" y="665035"/>
                    </a:cubicBezTo>
                    <a:cubicBezTo>
                      <a:pt x="220" y="660463"/>
                      <a:pt x="30" y="655891"/>
                      <a:pt x="30" y="651320"/>
                    </a:cubicBezTo>
                    <a:cubicBezTo>
                      <a:pt x="30" y="463201"/>
                      <a:pt x="-65" y="274987"/>
                      <a:pt x="125" y="86868"/>
                    </a:cubicBezTo>
                    <a:cubicBezTo>
                      <a:pt x="125" y="53912"/>
                      <a:pt x="15537" y="26479"/>
                      <a:pt x="33233" y="95"/>
                    </a:cubicBezTo>
                    <a:lnTo>
                      <a:pt x="3304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3"/>
              <p:cNvSpPr/>
              <p:nvPr/>
            </p:nvSpPr>
            <p:spPr>
              <a:xfrm>
                <a:off x="1249363" y="2824089"/>
                <a:ext cx="664471" cy="16818"/>
              </a:xfrm>
              <a:custGeom>
                <a:avLst/>
                <a:gdLst/>
                <a:ahLst/>
                <a:cxnLst/>
                <a:rect l="l" t="t" r="r" b="b"/>
                <a:pathLst>
                  <a:path w="807867" h="20447" extrusionOk="0">
                    <a:moveTo>
                      <a:pt x="402982" y="20386"/>
                    </a:moveTo>
                    <a:cubicBezTo>
                      <a:pt x="277493" y="20386"/>
                      <a:pt x="152099" y="20386"/>
                      <a:pt x="26610" y="20386"/>
                    </a:cubicBezTo>
                    <a:cubicBezTo>
                      <a:pt x="21282" y="20386"/>
                      <a:pt x="15955" y="20481"/>
                      <a:pt x="10627" y="20290"/>
                    </a:cubicBezTo>
                    <a:cubicBezTo>
                      <a:pt x="6250" y="20100"/>
                      <a:pt x="637" y="20957"/>
                      <a:pt x="66" y="14671"/>
                    </a:cubicBezTo>
                    <a:cubicBezTo>
                      <a:pt x="-505" y="8860"/>
                      <a:pt x="2635" y="4288"/>
                      <a:pt x="8534" y="2860"/>
                    </a:cubicBezTo>
                    <a:cubicBezTo>
                      <a:pt x="12149" y="2002"/>
                      <a:pt x="16050" y="2002"/>
                      <a:pt x="19855" y="1907"/>
                    </a:cubicBezTo>
                    <a:cubicBezTo>
                      <a:pt x="28989" y="1717"/>
                      <a:pt x="38122" y="1526"/>
                      <a:pt x="47255" y="1526"/>
                    </a:cubicBezTo>
                    <a:cubicBezTo>
                      <a:pt x="215272" y="1336"/>
                      <a:pt x="383288" y="1240"/>
                      <a:pt x="551304" y="954"/>
                    </a:cubicBezTo>
                    <a:cubicBezTo>
                      <a:pt x="626559" y="859"/>
                      <a:pt x="701814" y="288"/>
                      <a:pt x="777070" y="2"/>
                    </a:cubicBezTo>
                    <a:cubicBezTo>
                      <a:pt x="783920" y="2"/>
                      <a:pt x="790865" y="-93"/>
                      <a:pt x="797525" y="1050"/>
                    </a:cubicBezTo>
                    <a:cubicBezTo>
                      <a:pt x="804184" y="2193"/>
                      <a:pt x="808466" y="7146"/>
                      <a:pt x="807800" y="14099"/>
                    </a:cubicBezTo>
                    <a:cubicBezTo>
                      <a:pt x="807134" y="21814"/>
                      <a:pt x="800284" y="20004"/>
                      <a:pt x="795336" y="20290"/>
                    </a:cubicBezTo>
                    <a:cubicBezTo>
                      <a:pt x="790009" y="20576"/>
                      <a:pt x="784681" y="20386"/>
                      <a:pt x="779353" y="20386"/>
                    </a:cubicBezTo>
                    <a:cubicBezTo>
                      <a:pt x="653864" y="20386"/>
                      <a:pt x="528375" y="20386"/>
                      <a:pt x="402982" y="2038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3"/>
              <p:cNvSpPr/>
              <p:nvPr/>
            </p:nvSpPr>
            <p:spPr>
              <a:xfrm>
                <a:off x="2397454" y="2408055"/>
                <a:ext cx="101674" cy="118878"/>
              </a:xfrm>
              <a:custGeom>
                <a:avLst/>
                <a:gdLst/>
                <a:ahLst/>
                <a:cxnLst/>
                <a:rect l="l" t="t" r="r" b="b"/>
                <a:pathLst>
                  <a:path w="123616" h="144533" extrusionOk="0">
                    <a:moveTo>
                      <a:pt x="99253" y="144533"/>
                    </a:moveTo>
                    <a:cubicBezTo>
                      <a:pt x="87075" y="131294"/>
                      <a:pt x="79179" y="118435"/>
                      <a:pt x="72044" y="105005"/>
                    </a:cubicBezTo>
                    <a:cubicBezTo>
                      <a:pt x="68143" y="97670"/>
                      <a:pt x="64432" y="90146"/>
                      <a:pt x="61007" y="82526"/>
                    </a:cubicBezTo>
                    <a:cubicBezTo>
                      <a:pt x="57107" y="74048"/>
                      <a:pt x="53206" y="64333"/>
                      <a:pt x="41409" y="69381"/>
                    </a:cubicBezTo>
                    <a:cubicBezTo>
                      <a:pt x="31419" y="73763"/>
                      <a:pt x="33702" y="82716"/>
                      <a:pt x="36937" y="91003"/>
                    </a:cubicBezTo>
                    <a:cubicBezTo>
                      <a:pt x="38174" y="94337"/>
                      <a:pt x="39316" y="97670"/>
                      <a:pt x="41599" y="104052"/>
                    </a:cubicBezTo>
                    <a:cubicBezTo>
                      <a:pt x="33131" y="101099"/>
                      <a:pt x="27803" y="99004"/>
                      <a:pt x="22286" y="97289"/>
                    </a:cubicBezTo>
                    <a:cubicBezTo>
                      <a:pt x="-1404" y="89765"/>
                      <a:pt x="-2926" y="87479"/>
                      <a:pt x="2782" y="62809"/>
                    </a:cubicBezTo>
                    <a:cubicBezTo>
                      <a:pt x="9822" y="32329"/>
                      <a:pt x="27518" y="11279"/>
                      <a:pt x="58248" y="2516"/>
                    </a:cubicBezTo>
                    <a:cubicBezTo>
                      <a:pt x="75944" y="-2533"/>
                      <a:pt x="92498" y="230"/>
                      <a:pt x="108672" y="8897"/>
                    </a:cubicBezTo>
                    <a:cubicBezTo>
                      <a:pt x="116854" y="13279"/>
                      <a:pt x="121516" y="19280"/>
                      <a:pt x="122087" y="28328"/>
                    </a:cubicBezTo>
                    <a:cubicBezTo>
                      <a:pt x="123990" y="58618"/>
                      <a:pt x="127224" y="88812"/>
                      <a:pt x="109433" y="116530"/>
                    </a:cubicBezTo>
                    <a:cubicBezTo>
                      <a:pt x="104676" y="124150"/>
                      <a:pt x="103154" y="133580"/>
                      <a:pt x="99253" y="144533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3"/>
              <p:cNvSpPr/>
              <p:nvPr/>
            </p:nvSpPr>
            <p:spPr>
              <a:xfrm>
                <a:off x="2357552" y="1548589"/>
                <a:ext cx="154032" cy="73620"/>
              </a:xfrm>
              <a:custGeom>
                <a:avLst/>
                <a:gdLst/>
                <a:ahLst/>
                <a:cxnLst/>
                <a:rect l="l" t="t" r="r" b="b"/>
                <a:pathLst>
                  <a:path w="187273" h="89507" extrusionOk="0">
                    <a:moveTo>
                      <a:pt x="0" y="44210"/>
                    </a:moveTo>
                    <a:cubicBezTo>
                      <a:pt x="2378" y="33923"/>
                      <a:pt x="7326" y="27255"/>
                      <a:pt x="11892" y="20302"/>
                    </a:cubicBezTo>
                    <a:cubicBezTo>
                      <a:pt x="21977" y="4967"/>
                      <a:pt x="35201" y="-1986"/>
                      <a:pt x="54325" y="490"/>
                    </a:cubicBezTo>
                    <a:cubicBezTo>
                      <a:pt x="97708" y="6205"/>
                      <a:pt x="139760" y="14492"/>
                      <a:pt x="174105" y="44781"/>
                    </a:cubicBezTo>
                    <a:cubicBezTo>
                      <a:pt x="182477" y="52211"/>
                      <a:pt x="190184" y="58878"/>
                      <a:pt x="186188" y="71547"/>
                    </a:cubicBezTo>
                    <a:cubicBezTo>
                      <a:pt x="182382" y="83643"/>
                      <a:pt x="172678" y="87263"/>
                      <a:pt x="161737" y="88882"/>
                    </a:cubicBezTo>
                    <a:cubicBezTo>
                      <a:pt x="152508" y="90311"/>
                      <a:pt x="143280" y="89454"/>
                      <a:pt x="135193" y="84596"/>
                    </a:cubicBezTo>
                    <a:cubicBezTo>
                      <a:pt x="95996" y="60593"/>
                      <a:pt x="52707" y="50592"/>
                      <a:pt x="7706" y="46020"/>
                    </a:cubicBezTo>
                    <a:cubicBezTo>
                      <a:pt x="5518" y="45734"/>
                      <a:pt x="3330" y="44972"/>
                      <a:pt x="0" y="44210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3"/>
              <p:cNvSpPr/>
              <p:nvPr/>
            </p:nvSpPr>
            <p:spPr>
              <a:xfrm>
                <a:off x="2345446" y="2505273"/>
                <a:ext cx="111564" cy="72677"/>
              </a:xfrm>
              <a:custGeom>
                <a:avLst/>
                <a:gdLst/>
                <a:ahLst/>
                <a:cxnLst/>
                <a:rect l="l" t="t" r="r" b="b"/>
                <a:pathLst>
                  <a:path w="135640" h="88361" extrusionOk="0">
                    <a:moveTo>
                      <a:pt x="103450" y="87373"/>
                    </a:moveTo>
                    <a:cubicBezTo>
                      <a:pt x="80997" y="86516"/>
                      <a:pt x="59306" y="82801"/>
                      <a:pt x="37709" y="79086"/>
                    </a:cubicBezTo>
                    <a:cubicBezTo>
                      <a:pt x="29242" y="77657"/>
                      <a:pt x="21821" y="74514"/>
                      <a:pt x="15256" y="68990"/>
                    </a:cubicBezTo>
                    <a:cubicBezTo>
                      <a:pt x="-6055" y="50987"/>
                      <a:pt x="-5009" y="28032"/>
                      <a:pt x="18205" y="12506"/>
                    </a:cubicBezTo>
                    <a:cubicBezTo>
                      <a:pt x="36853" y="-67"/>
                      <a:pt x="56832" y="-3781"/>
                      <a:pt x="78619" y="4220"/>
                    </a:cubicBezTo>
                    <a:cubicBezTo>
                      <a:pt x="93746" y="9839"/>
                      <a:pt x="107731" y="17078"/>
                      <a:pt x="120004" y="27461"/>
                    </a:cubicBezTo>
                    <a:cubicBezTo>
                      <a:pt x="130184" y="36033"/>
                      <a:pt x="142647" y="44129"/>
                      <a:pt x="130850" y="60227"/>
                    </a:cubicBezTo>
                    <a:cubicBezTo>
                      <a:pt x="130470" y="60703"/>
                      <a:pt x="130755" y="61751"/>
                      <a:pt x="130565" y="62417"/>
                    </a:cubicBezTo>
                    <a:cubicBezTo>
                      <a:pt x="129423" y="70323"/>
                      <a:pt x="135797" y="80134"/>
                      <a:pt x="127520" y="85849"/>
                    </a:cubicBezTo>
                    <a:cubicBezTo>
                      <a:pt x="120480" y="90611"/>
                      <a:pt x="111156" y="87087"/>
                      <a:pt x="103450" y="87373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3"/>
              <p:cNvSpPr/>
              <p:nvPr/>
            </p:nvSpPr>
            <p:spPr>
              <a:xfrm>
                <a:off x="527818" y="2620486"/>
                <a:ext cx="49653" cy="220129"/>
              </a:xfrm>
              <a:custGeom>
                <a:avLst/>
                <a:gdLst/>
                <a:ahLst/>
                <a:cxnLst/>
                <a:rect l="l" t="t" r="r" b="b"/>
                <a:pathLst>
                  <a:path w="60368" h="267634" extrusionOk="0">
                    <a:moveTo>
                      <a:pt x="1198" y="0"/>
                    </a:moveTo>
                    <a:cubicBezTo>
                      <a:pt x="22129" y="5334"/>
                      <a:pt x="32023" y="16383"/>
                      <a:pt x="34307" y="39243"/>
                    </a:cubicBezTo>
                    <a:cubicBezTo>
                      <a:pt x="41062" y="107156"/>
                      <a:pt x="50671" y="174879"/>
                      <a:pt x="59233" y="242602"/>
                    </a:cubicBezTo>
                    <a:cubicBezTo>
                      <a:pt x="59519" y="244888"/>
                      <a:pt x="59804" y="247174"/>
                      <a:pt x="59709" y="249460"/>
                    </a:cubicBezTo>
                    <a:cubicBezTo>
                      <a:pt x="59424" y="256985"/>
                      <a:pt x="64561" y="266795"/>
                      <a:pt x="50100" y="267462"/>
                    </a:cubicBezTo>
                    <a:cubicBezTo>
                      <a:pt x="34117" y="268224"/>
                      <a:pt x="31357" y="267081"/>
                      <a:pt x="29264" y="251174"/>
                    </a:cubicBezTo>
                    <a:cubicBezTo>
                      <a:pt x="24412" y="214313"/>
                      <a:pt x="20131" y="177355"/>
                      <a:pt x="15659" y="140399"/>
                    </a:cubicBezTo>
                    <a:cubicBezTo>
                      <a:pt x="10807" y="100489"/>
                      <a:pt x="5765" y="60579"/>
                      <a:pt x="1103" y="20574"/>
                    </a:cubicBezTo>
                    <a:cubicBezTo>
                      <a:pt x="342" y="14002"/>
                      <a:pt x="-990" y="7239"/>
                      <a:pt x="1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3"/>
              <p:cNvSpPr/>
              <p:nvPr/>
            </p:nvSpPr>
            <p:spPr>
              <a:xfrm>
                <a:off x="2481000" y="2622449"/>
                <a:ext cx="51500" cy="218394"/>
              </a:xfrm>
              <a:custGeom>
                <a:avLst/>
                <a:gdLst/>
                <a:ahLst/>
                <a:cxnLst/>
                <a:rect l="l" t="t" r="r" b="b"/>
                <a:pathLst>
                  <a:path w="62614" h="265525" extrusionOk="0">
                    <a:moveTo>
                      <a:pt x="0" y="0"/>
                    </a:moveTo>
                    <a:cubicBezTo>
                      <a:pt x="25402" y="5429"/>
                      <a:pt x="33870" y="19145"/>
                      <a:pt x="36248" y="42005"/>
                    </a:cubicBezTo>
                    <a:cubicBezTo>
                      <a:pt x="43193" y="110585"/>
                      <a:pt x="52517" y="178975"/>
                      <a:pt x="60794" y="247460"/>
                    </a:cubicBezTo>
                    <a:cubicBezTo>
                      <a:pt x="61650" y="254127"/>
                      <a:pt x="66978" y="262985"/>
                      <a:pt x="54134" y="264795"/>
                    </a:cubicBezTo>
                    <a:cubicBezTo>
                      <a:pt x="38531" y="267081"/>
                      <a:pt x="32918" y="264319"/>
                      <a:pt x="31301" y="251936"/>
                    </a:cubicBezTo>
                    <a:cubicBezTo>
                      <a:pt x="23690" y="191834"/>
                      <a:pt x="16269" y="131636"/>
                      <a:pt x="8848" y="71438"/>
                    </a:cubicBezTo>
                    <a:cubicBezTo>
                      <a:pt x="5804" y="48197"/>
                      <a:pt x="3045" y="24956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3"/>
              <p:cNvSpPr/>
              <p:nvPr/>
            </p:nvSpPr>
            <p:spPr>
              <a:xfrm>
                <a:off x="2732132" y="3723005"/>
                <a:ext cx="74456" cy="83105"/>
              </a:xfrm>
              <a:custGeom>
                <a:avLst/>
                <a:gdLst/>
                <a:ahLst/>
                <a:cxnLst/>
                <a:rect l="l" t="t" r="r" b="b"/>
                <a:pathLst>
                  <a:path w="90524" h="101039" extrusionOk="0">
                    <a:moveTo>
                      <a:pt x="0" y="96666"/>
                    </a:moveTo>
                    <a:cubicBezTo>
                      <a:pt x="10085" y="69900"/>
                      <a:pt x="20265" y="42373"/>
                      <a:pt x="30825" y="15037"/>
                    </a:cubicBezTo>
                    <a:cubicBezTo>
                      <a:pt x="33679" y="7512"/>
                      <a:pt x="41481" y="6655"/>
                      <a:pt x="47950" y="5416"/>
                    </a:cubicBezTo>
                    <a:cubicBezTo>
                      <a:pt x="99516" y="-4299"/>
                      <a:pt x="89431" y="-4966"/>
                      <a:pt x="90192" y="38087"/>
                    </a:cubicBezTo>
                    <a:cubicBezTo>
                      <a:pt x="90478" y="54756"/>
                      <a:pt x="90192" y="71424"/>
                      <a:pt x="90192" y="88189"/>
                    </a:cubicBezTo>
                    <a:cubicBezTo>
                      <a:pt x="90192" y="94761"/>
                      <a:pt x="89146" y="100666"/>
                      <a:pt x="80678" y="100666"/>
                    </a:cubicBezTo>
                    <a:cubicBezTo>
                      <a:pt x="60223" y="100762"/>
                      <a:pt x="39768" y="100952"/>
                      <a:pt x="19313" y="100762"/>
                    </a:cubicBezTo>
                    <a:cubicBezTo>
                      <a:pt x="13510" y="100857"/>
                      <a:pt x="7231" y="102476"/>
                      <a:pt x="0" y="966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3"/>
              <p:cNvSpPr/>
              <p:nvPr/>
            </p:nvSpPr>
            <p:spPr>
              <a:xfrm>
                <a:off x="780350" y="3723151"/>
                <a:ext cx="71112" cy="82730"/>
              </a:xfrm>
              <a:custGeom>
                <a:avLst/>
                <a:gdLst/>
                <a:ahLst/>
                <a:cxnLst/>
                <a:rect l="l" t="t" r="r" b="b"/>
                <a:pathLst>
                  <a:path w="86458" h="100584" extrusionOk="0">
                    <a:moveTo>
                      <a:pt x="1307" y="100584"/>
                    </a:moveTo>
                    <a:cubicBezTo>
                      <a:pt x="-2023" y="90678"/>
                      <a:pt x="1782" y="84582"/>
                      <a:pt x="4161" y="78296"/>
                    </a:cubicBezTo>
                    <a:cubicBezTo>
                      <a:pt x="9203" y="64770"/>
                      <a:pt x="14246" y="51245"/>
                      <a:pt x="19478" y="37814"/>
                    </a:cubicBezTo>
                    <a:cubicBezTo>
                      <a:pt x="30800" y="8573"/>
                      <a:pt x="43644" y="0"/>
                      <a:pt x="75325" y="0"/>
                    </a:cubicBezTo>
                    <a:cubicBezTo>
                      <a:pt x="82936" y="0"/>
                      <a:pt x="86552" y="2762"/>
                      <a:pt x="86457" y="10573"/>
                    </a:cubicBezTo>
                    <a:cubicBezTo>
                      <a:pt x="86361" y="37148"/>
                      <a:pt x="86361" y="63818"/>
                      <a:pt x="86361" y="90392"/>
                    </a:cubicBezTo>
                    <a:cubicBezTo>
                      <a:pt x="86361" y="96679"/>
                      <a:pt x="83697" y="100584"/>
                      <a:pt x="77038" y="100584"/>
                    </a:cubicBezTo>
                    <a:cubicBezTo>
                      <a:pt x="51445" y="100584"/>
                      <a:pt x="25948" y="100584"/>
                      <a:pt x="1307" y="1005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3"/>
              <p:cNvSpPr/>
              <p:nvPr/>
            </p:nvSpPr>
            <p:spPr>
              <a:xfrm>
                <a:off x="3284592" y="2573688"/>
                <a:ext cx="82136" cy="112152"/>
              </a:xfrm>
              <a:custGeom>
                <a:avLst/>
                <a:gdLst/>
                <a:ahLst/>
                <a:cxnLst/>
                <a:rect l="l" t="t" r="r" b="b"/>
                <a:pathLst>
                  <a:path w="99862" h="136355" extrusionOk="0">
                    <a:moveTo>
                      <a:pt x="42147" y="0"/>
                    </a:moveTo>
                    <a:cubicBezTo>
                      <a:pt x="64600" y="17621"/>
                      <a:pt x="80868" y="40291"/>
                      <a:pt x="95520" y="64389"/>
                    </a:cubicBezTo>
                    <a:cubicBezTo>
                      <a:pt x="99611" y="71152"/>
                      <a:pt x="101514" y="77533"/>
                      <a:pt x="98089" y="85820"/>
                    </a:cubicBezTo>
                    <a:cubicBezTo>
                      <a:pt x="92190" y="99822"/>
                      <a:pt x="87624" y="114395"/>
                      <a:pt x="82391" y="128588"/>
                    </a:cubicBezTo>
                    <a:cubicBezTo>
                      <a:pt x="79156" y="137255"/>
                      <a:pt x="73923" y="138970"/>
                      <a:pt x="67168" y="132207"/>
                    </a:cubicBezTo>
                    <a:cubicBezTo>
                      <a:pt x="63458" y="128492"/>
                      <a:pt x="58891" y="124682"/>
                      <a:pt x="57179" y="120015"/>
                    </a:cubicBezTo>
                    <a:cubicBezTo>
                      <a:pt x="45001" y="85630"/>
                      <a:pt x="23975" y="56959"/>
                      <a:pt x="1332" y="29242"/>
                    </a:cubicBezTo>
                    <a:cubicBezTo>
                      <a:pt x="476" y="28194"/>
                      <a:pt x="476" y="26384"/>
                      <a:pt x="0" y="24955"/>
                    </a:cubicBezTo>
                    <a:cubicBezTo>
                      <a:pt x="10180" y="9906"/>
                      <a:pt x="27591" y="7334"/>
                      <a:pt x="42147" y="0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3"/>
              <p:cNvSpPr/>
              <p:nvPr/>
            </p:nvSpPr>
            <p:spPr>
              <a:xfrm>
                <a:off x="2748446" y="3577810"/>
                <a:ext cx="57281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69642" h="162401" extrusionOk="0">
                    <a:moveTo>
                      <a:pt x="0" y="162401"/>
                    </a:moveTo>
                    <a:cubicBezTo>
                      <a:pt x="23880" y="107061"/>
                      <a:pt x="47189" y="54102"/>
                      <a:pt x="69642" y="0"/>
                    </a:cubicBezTo>
                    <a:cubicBezTo>
                      <a:pt x="69642" y="47244"/>
                      <a:pt x="69642" y="94583"/>
                      <a:pt x="69547" y="141827"/>
                    </a:cubicBezTo>
                    <a:cubicBezTo>
                      <a:pt x="69547" y="146399"/>
                      <a:pt x="69166" y="151733"/>
                      <a:pt x="62982" y="151924"/>
                    </a:cubicBezTo>
                    <a:cubicBezTo>
                      <a:pt x="42527" y="152400"/>
                      <a:pt x="23119" y="159544"/>
                      <a:pt x="0" y="16240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3"/>
              <p:cNvSpPr/>
              <p:nvPr/>
            </p:nvSpPr>
            <p:spPr>
              <a:xfrm>
                <a:off x="1324553" y="2573845"/>
                <a:ext cx="76217" cy="104274"/>
              </a:xfrm>
              <a:custGeom>
                <a:avLst/>
                <a:gdLst/>
                <a:ahLst/>
                <a:cxnLst/>
                <a:rect l="l" t="t" r="r" b="b"/>
                <a:pathLst>
                  <a:path w="92665" h="126777" extrusionOk="0">
                    <a:moveTo>
                      <a:pt x="47094" y="0"/>
                    </a:moveTo>
                    <a:cubicBezTo>
                      <a:pt x="64219" y="14097"/>
                      <a:pt x="76397" y="32194"/>
                      <a:pt x="88099" y="50673"/>
                    </a:cubicBezTo>
                    <a:cubicBezTo>
                      <a:pt x="91429" y="55912"/>
                      <a:pt x="94188" y="61150"/>
                      <a:pt x="91714" y="67627"/>
                    </a:cubicBezTo>
                    <a:cubicBezTo>
                      <a:pt x="84293" y="87249"/>
                      <a:pt x="76968" y="106870"/>
                      <a:pt x="69452" y="126778"/>
                    </a:cubicBezTo>
                    <a:cubicBezTo>
                      <a:pt x="60033" y="121920"/>
                      <a:pt x="53659" y="116586"/>
                      <a:pt x="50709" y="108394"/>
                    </a:cubicBezTo>
                    <a:cubicBezTo>
                      <a:pt x="39293" y="76676"/>
                      <a:pt x="19979" y="49720"/>
                      <a:pt x="0" y="23146"/>
                    </a:cubicBezTo>
                    <a:cubicBezTo>
                      <a:pt x="7801" y="17431"/>
                      <a:pt x="16079" y="12859"/>
                      <a:pt x="25402" y="10096"/>
                    </a:cubicBezTo>
                    <a:cubicBezTo>
                      <a:pt x="33108" y="7906"/>
                      <a:pt x="41386" y="6763"/>
                      <a:pt x="47094" y="0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3"/>
              <p:cNvSpPr/>
              <p:nvPr/>
            </p:nvSpPr>
            <p:spPr>
              <a:xfrm>
                <a:off x="794133" y="3579851"/>
                <a:ext cx="57517" cy="131930"/>
              </a:xfrm>
              <a:custGeom>
                <a:avLst/>
                <a:gdLst/>
                <a:ahLst/>
                <a:cxnLst/>
                <a:rect l="l" t="t" r="r" b="b"/>
                <a:pathLst>
                  <a:path w="69929" h="160401" extrusionOk="0">
                    <a:moveTo>
                      <a:pt x="69737" y="0"/>
                    </a:moveTo>
                    <a:cubicBezTo>
                      <a:pt x="69737" y="45529"/>
                      <a:pt x="69547" y="90964"/>
                      <a:pt x="69928" y="136493"/>
                    </a:cubicBezTo>
                    <a:cubicBezTo>
                      <a:pt x="70023" y="146114"/>
                      <a:pt x="66788" y="150114"/>
                      <a:pt x="56989" y="150209"/>
                    </a:cubicBezTo>
                    <a:cubicBezTo>
                      <a:pt x="38817" y="150400"/>
                      <a:pt x="21692" y="157353"/>
                      <a:pt x="0" y="160401"/>
                    </a:cubicBezTo>
                    <a:cubicBezTo>
                      <a:pt x="24070" y="105728"/>
                      <a:pt x="46809" y="53435"/>
                      <a:pt x="6973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3"/>
              <p:cNvSpPr/>
              <p:nvPr/>
            </p:nvSpPr>
            <p:spPr>
              <a:xfrm>
                <a:off x="2413316" y="1469441"/>
                <a:ext cx="88859" cy="69310"/>
              </a:xfrm>
              <a:custGeom>
                <a:avLst/>
                <a:gdLst/>
                <a:ahLst/>
                <a:cxnLst/>
                <a:rect l="l" t="t" r="r" b="b"/>
                <a:pathLst>
                  <a:path w="108035" h="84268" extrusionOk="0">
                    <a:moveTo>
                      <a:pt x="0" y="71451"/>
                    </a:moveTo>
                    <a:cubicBezTo>
                      <a:pt x="23214" y="45162"/>
                      <a:pt x="46999" y="22206"/>
                      <a:pt x="76682" y="6300"/>
                    </a:cubicBezTo>
                    <a:cubicBezTo>
                      <a:pt x="79346" y="4871"/>
                      <a:pt x="82201" y="3633"/>
                      <a:pt x="85055" y="2680"/>
                    </a:cubicBezTo>
                    <a:cubicBezTo>
                      <a:pt x="92285" y="204"/>
                      <a:pt x="100467" y="-2463"/>
                      <a:pt x="106176" y="4204"/>
                    </a:cubicBezTo>
                    <a:cubicBezTo>
                      <a:pt x="110933" y="9729"/>
                      <a:pt x="105319" y="15825"/>
                      <a:pt x="103131" y="21063"/>
                    </a:cubicBezTo>
                    <a:cubicBezTo>
                      <a:pt x="94664" y="40590"/>
                      <a:pt x="83532" y="58592"/>
                      <a:pt x="70974" y="75832"/>
                    </a:cubicBezTo>
                    <a:cubicBezTo>
                      <a:pt x="65456" y="83452"/>
                      <a:pt x="59938" y="86119"/>
                      <a:pt x="49948" y="82976"/>
                    </a:cubicBezTo>
                    <a:cubicBezTo>
                      <a:pt x="34440" y="77928"/>
                      <a:pt x="18076" y="75451"/>
                      <a:pt x="0" y="71451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3"/>
              <p:cNvSpPr/>
              <p:nvPr/>
            </p:nvSpPr>
            <p:spPr>
              <a:xfrm>
                <a:off x="2538960" y="2716146"/>
                <a:ext cx="60802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73923" h="151229" extrusionOk="0">
                    <a:moveTo>
                      <a:pt x="73923" y="151230"/>
                    </a:moveTo>
                    <a:cubicBezTo>
                      <a:pt x="58796" y="151230"/>
                      <a:pt x="43669" y="151134"/>
                      <a:pt x="28447" y="151230"/>
                    </a:cubicBezTo>
                    <a:cubicBezTo>
                      <a:pt x="21882" y="151230"/>
                      <a:pt x="16744" y="150563"/>
                      <a:pt x="15888" y="142086"/>
                    </a:cubicBezTo>
                    <a:cubicBezTo>
                      <a:pt x="10941" y="95413"/>
                      <a:pt x="2949" y="49122"/>
                      <a:pt x="0" y="2259"/>
                    </a:cubicBezTo>
                    <a:cubicBezTo>
                      <a:pt x="0" y="1592"/>
                      <a:pt x="666" y="925"/>
                      <a:pt x="1046" y="258"/>
                    </a:cubicBezTo>
                    <a:cubicBezTo>
                      <a:pt x="8372" y="-1361"/>
                      <a:pt x="7516" y="5021"/>
                      <a:pt x="8467" y="8640"/>
                    </a:cubicBezTo>
                    <a:cubicBezTo>
                      <a:pt x="12083" y="23404"/>
                      <a:pt x="15032" y="38263"/>
                      <a:pt x="18362" y="53027"/>
                    </a:cubicBezTo>
                    <a:cubicBezTo>
                      <a:pt x="26924" y="90841"/>
                      <a:pt x="43098" y="124274"/>
                      <a:pt x="73923" y="1512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3"/>
              <p:cNvSpPr/>
              <p:nvPr/>
            </p:nvSpPr>
            <p:spPr>
              <a:xfrm>
                <a:off x="1370905" y="2538611"/>
                <a:ext cx="55221" cy="57638"/>
              </a:xfrm>
              <a:custGeom>
                <a:avLst/>
                <a:gdLst/>
                <a:ahLst/>
                <a:cxnLst/>
                <a:rect l="l" t="t" r="r" b="b"/>
                <a:pathLst>
                  <a:path w="67138" h="70077" extrusionOk="0">
                    <a:moveTo>
                      <a:pt x="47760" y="70077"/>
                    </a:moveTo>
                    <a:cubicBezTo>
                      <a:pt x="33013" y="49789"/>
                      <a:pt x="15888" y="32930"/>
                      <a:pt x="0" y="15023"/>
                    </a:cubicBezTo>
                    <a:cubicBezTo>
                      <a:pt x="24260" y="-4408"/>
                      <a:pt x="39673" y="-4694"/>
                      <a:pt x="60984" y="12451"/>
                    </a:cubicBezTo>
                    <a:cubicBezTo>
                      <a:pt x="66312" y="16737"/>
                      <a:pt x="68881" y="20547"/>
                      <a:pt x="65836" y="27691"/>
                    </a:cubicBezTo>
                    <a:cubicBezTo>
                      <a:pt x="59938" y="41312"/>
                      <a:pt x="56322" y="55980"/>
                      <a:pt x="47760" y="700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3"/>
              <p:cNvSpPr/>
              <p:nvPr/>
            </p:nvSpPr>
            <p:spPr>
              <a:xfrm>
                <a:off x="2167788" y="3765082"/>
                <a:ext cx="66008" cy="42731"/>
              </a:xfrm>
              <a:custGeom>
                <a:avLst/>
                <a:gdLst/>
                <a:ahLst/>
                <a:cxnLst/>
                <a:rect l="l" t="t" r="r" b="b"/>
                <a:pathLst>
                  <a:path w="80253" h="51953" extrusionOk="0">
                    <a:moveTo>
                      <a:pt x="2430" y="0"/>
                    </a:moveTo>
                    <a:cubicBezTo>
                      <a:pt x="29925" y="16764"/>
                      <a:pt x="55042" y="32004"/>
                      <a:pt x="80254" y="47339"/>
                    </a:cubicBezTo>
                    <a:cubicBezTo>
                      <a:pt x="79778" y="48863"/>
                      <a:pt x="79398" y="50387"/>
                      <a:pt x="78922" y="51911"/>
                    </a:cubicBezTo>
                    <a:cubicBezTo>
                      <a:pt x="55803" y="51911"/>
                      <a:pt x="32684" y="52006"/>
                      <a:pt x="9565" y="51911"/>
                    </a:cubicBezTo>
                    <a:cubicBezTo>
                      <a:pt x="4523" y="51911"/>
                      <a:pt x="527" y="49530"/>
                      <a:pt x="432" y="44005"/>
                    </a:cubicBezTo>
                    <a:cubicBezTo>
                      <a:pt x="337" y="30575"/>
                      <a:pt x="-1281" y="17145"/>
                      <a:pt x="2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3"/>
              <p:cNvSpPr/>
              <p:nvPr/>
            </p:nvSpPr>
            <p:spPr>
              <a:xfrm>
                <a:off x="591235" y="2772502"/>
                <a:ext cx="57749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70212" h="83070" extrusionOk="0">
                    <a:moveTo>
                      <a:pt x="5042" y="95"/>
                    </a:moveTo>
                    <a:cubicBezTo>
                      <a:pt x="15983" y="35623"/>
                      <a:pt x="38912" y="61436"/>
                      <a:pt x="70213" y="82867"/>
                    </a:cubicBezTo>
                    <a:cubicBezTo>
                      <a:pt x="53278" y="82867"/>
                      <a:pt x="36343" y="82487"/>
                      <a:pt x="19408" y="83058"/>
                    </a:cubicBezTo>
                    <a:cubicBezTo>
                      <a:pt x="11131" y="83344"/>
                      <a:pt x="9133" y="78676"/>
                      <a:pt x="8372" y="72104"/>
                    </a:cubicBezTo>
                    <a:cubicBezTo>
                      <a:pt x="5518" y="48101"/>
                      <a:pt x="2759" y="24003"/>
                      <a:pt x="0" y="0"/>
                    </a:cubicBezTo>
                    <a:cubicBezTo>
                      <a:pt x="1617" y="0"/>
                      <a:pt x="3330" y="95"/>
                      <a:pt x="5042" y="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3"/>
              <p:cNvSpPr/>
              <p:nvPr/>
            </p:nvSpPr>
            <p:spPr>
              <a:xfrm>
                <a:off x="2420863" y="1620068"/>
                <a:ext cx="52175" cy="47746"/>
              </a:xfrm>
              <a:custGeom>
                <a:avLst/>
                <a:gdLst/>
                <a:ahLst/>
                <a:cxnLst/>
                <a:rect l="l" t="t" r="r" b="b"/>
                <a:pathLst>
                  <a:path w="63435" h="58050" extrusionOk="0">
                    <a:moveTo>
                      <a:pt x="63436" y="45799"/>
                    </a:moveTo>
                    <a:cubicBezTo>
                      <a:pt x="62390" y="53705"/>
                      <a:pt x="60106" y="58658"/>
                      <a:pt x="51924" y="57991"/>
                    </a:cubicBezTo>
                    <a:cubicBezTo>
                      <a:pt x="28710" y="56276"/>
                      <a:pt x="2547" y="32273"/>
                      <a:pt x="168" y="10271"/>
                    </a:cubicBezTo>
                    <a:cubicBezTo>
                      <a:pt x="-498" y="4460"/>
                      <a:pt x="549" y="-2112"/>
                      <a:pt x="8160" y="650"/>
                    </a:cubicBezTo>
                    <a:cubicBezTo>
                      <a:pt x="28329" y="7889"/>
                      <a:pt x="46691" y="18272"/>
                      <a:pt x="59345" y="36464"/>
                    </a:cubicBezTo>
                    <a:cubicBezTo>
                      <a:pt x="61438" y="39417"/>
                      <a:pt x="62294" y="43227"/>
                      <a:pt x="63436" y="45799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3"/>
              <p:cNvSpPr/>
              <p:nvPr/>
            </p:nvSpPr>
            <p:spPr>
              <a:xfrm>
                <a:off x="1318278" y="2635248"/>
                <a:ext cx="29463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35821" h="78459" extrusionOk="0">
                    <a:moveTo>
                      <a:pt x="12369" y="0"/>
                    </a:moveTo>
                    <a:cubicBezTo>
                      <a:pt x="28067" y="18383"/>
                      <a:pt x="32158" y="38862"/>
                      <a:pt x="35583" y="59436"/>
                    </a:cubicBezTo>
                    <a:cubicBezTo>
                      <a:pt x="36439" y="64675"/>
                      <a:pt x="35012" y="70009"/>
                      <a:pt x="31016" y="74104"/>
                    </a:cubicBezTo>
                    <a:cubicBezTo>
                      <a:pt x="26164" y="78962"/>
                      <a:pt x="21788" y="80677"/>
                      <a:pt x="15984" y="74390"/>
                    </a:cubicBezTo>
                    <a:cubicBezTo>
                      <a:pt x="-3520" y="53245"/>
                      <a:pt x="-5708" y="26384"/>
                      <a:pt x="12369" y="0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3"/>
              <p:cNvSpPr/>
              <p:nvPr/>
            </p:nvSpPr>
            <p:spPr>
              <a:xfrm>
                <a:off x="3283928" y="2644357"/>
                <a:ext cx="28426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34560" h="77709" extrusionOk="0">
                    <a:moveTo>
                      <a:pt x="12412" y="0"/>
                    </a:moveTo>
                    <a:cubicBezTo>
                      <a:pt x="26493" y="17335"/>
                      <a:pt x="30584" y="36481"/>
                      <a:pt x="34009" y="55721"/>
                    </a:cubicBezTo>
                    <a:cubicBezTo>
                      <a:pt x="35055" y="61531"/>
                      <a:pt x="34960" y="67913"/>
                      <a:pt x="30584" y="73057"/>
                    </a:cubicBezTo>
                    <a:cubicBezTo>
                      <a:pt x="26683" y="77629"/>
                      <a:pt x="22402" y="79629"/>
                      <a:pt x="16979" y="75343"/>
                    </a:cubicBezTo>
                    <a:cubicBezTo>
                      <a:pt x="-3190" y="59246"/>
                      <a:pt x="-6235" y="24670"/>
                      <a:pt x="12412" y="0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3"/>
              <p:cNvSpPr/>
              <p:nvPr/>
            </p:nvSpPr>
            <p:spPr>
              <a:xfrm>
                <a:off x="1774744" y="3596812"/>
                <a:ext cx="21796" cy="131801"/>
              </a:xfrm>
              <a:custGeom>
                <a:avLst/>
                <a:gdLst/>
                <a:ahLst/>
                <a:cxnLst/>
                <a:rect l="l" t="t" r="r" b="b"/>
                <a:pathLst>
                  <a:path w="26500" h="160244" extrusionOk="0">
                    <a:moveTo>
                      <a:pt x="24065" y="0"/>
                    </a:moveTo>
                    <a:cubicBezTo>
                      <a:pt x="27966" y="52007"/>
                      <a:pt x="25683" y="99727"/>
                      <a:pt x="26253" y="147447"/>
                    </a:cubicBezTo>
                    <a:cubicBezTo>
                      <a:pt x="26349" y="152210"/>
                      <a:pt x="28156" y="158782"/>
                      <a:pt x="20355" y="159925"/>
                    </a:cubicBezTo>
                    <a:cubicBezTo>
                      <a:pt x="13315" y="160973"/>
                      <a:pt x="6845" y="159544"/>
                      <a:pt x="1612" y="154115"/>
                    </a:cubicBezTo>
                    <a:cubicBezTo>
                      <a:pt x="-1147" y="151162"/>
                      <a:pt x="-100" y="148876"/>
                      <a:pt x="2754" y="146876"/>
                    </a:cubicBezTo>
                    <a:cubicBezTo>
                      <a:pt x="12268" y="140303"/>
                      <a:pt x="11412" y="130112"/>
                      <a:pt x="12363" y="120301"/>
                    </a:cubicBezTo>
                    <a:cubicBezTo>
                      <a:pt x="15978" y="81915"/>
                      <a:pt x="19879" y="43529"/>
                      <a:pt x="240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3"/>
              <p:cNvSpPr/>
              <p:nvPr/>
            </p:nvSpPr>
            <p:spPr>
              <a:xfrm>
                <a:off x="3348983" y="2562192"/>
                <a:ext cx="41629" cy="45157"/>
              </a:xfrm>
              <a:custGeom>
                <a:avLst/>
                <a:gdLst/>
                <a:ahLst/>
                <a:cxnLst/>
                <a:rect l="l" t="t" r="r" b="b"/>
                <a:pathLst>
                  <a:path w="50613" h="54902" extrusionOk="0">
                    <a:moveTo>
                      <a:pt x="50614" y="13850"/>
                    </a:moveTo>
                    <a:cubicBezTo>
                      <a:pt x="46904" y="27471"/>
                      <a:pt x="41671" y="40425"/>
                      <a:pt x="34726" y="54903"/>
                    </a:cubicBezTo>
                    <a:cubicBezTo>
                      <a:pt x="21692" y="39568"/>
                      <a:pt x="8753" y="26518"/>
                      <a:pt x="0" y="9945"/>
                    </a:cubicBezTo>
                    <a:cubicBezTo>
                      <a:pt x="10370" y="-2152"/>
                      <a:pt x="22548" y="-2342"/>
                      <a:pt x="35582" y="4706"/>
                    </a:cubicBezTo>
                    <a:cubicBezTo>
                      <a:pt x="40624" y="7564"/>
                      <a:pt x="45572" y="10802"/>
                      <a:pt x="50614" y="13850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3"/>
              <p:cNvSpPr/>
              <p:nvPr/>
            </p:nvSpPr>
            <p:spPr>
              <a:xfrm>
                <a:off x="3343257" y="2513305"/>
                <a:ext cx="65949" cy="29065"/>
              </a:xfrm>
              <a:custGeom>
                <a:avLst/>
                <a:gdLst/>
                <a:ahLst/>
                <a:cxnLst/>
                <a:rect l="l" t="t" r="r" b="b"/>
                <a:pathLst>
                  <a:path w="80181" h="35337" extrusionOk="0">
                    <a:moveTo>
                      <a:pt x="68786" y="35338"/>
                    </a:moveTo>
                    <a:cubicBezTo>
                      <a:pt x="51851" y="22288"/>
                      <a:pt x="33109" y="14288"/>
                      <a:pt x="10751" y="17240"/>
                    </a:cubicBezTo>
                    <a:cubicBezTo>
                      <a:pt x="1712" y="18383"/>
                      <a:pt x="1427" y="9620"/>
                      <a:pt x="0" y="0"/>
                    </a:cubicBezTo>
                    <a:cubicBezTo>
                      <a:pt x="25117" y="6001"/>
                      <a:pt x="49663" y="5143"/>
                      <a:pt x="74114" y="4382"/>
                    </a:cubicBezTo>
                    <a:cubicBezTo>
                      <a:pt x="78680" y="4286"/>
                      <a:pt x="81154" y="7525"/>
                      <a:pt x="79822" y="11811"/>
                    </a:cubicBezTo>
                    <a:cubicBezTo>
                      <a:pt x="77539" y="19621"/>
                      <a:pt x="76778" y="28194"/>
                      <a:pt x="68786" y="35338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3"/>
              <p:cNvSpPr/>
              <p:nvPr/>
            </p:nvSpPr>
            <p:spPr>
              <a:xfrm>
                <a:off x="1385563" y="2506570"/>
                <a:ext cx="56428" cy="25914"/>
              </a:xfrm>
              <a:custGeom>
                <a:avLst/>
                <a:gdLst/>
                <a:ahLst/>
                <a:cxnLst/>
                <a:rect l="l" t="t" r="r" b="b"/>
                <a:pathLst>
                  <a:path w="68605" h="31506" extrusionOk="0">
                    <a:moveTo>
                      <a:pt x="68606" y="1884"/>
                    </a:moveTo>
                    <a:cubicBezTo>
                      <a:pt x="68606" y="13885"/>
                      <a:pt x="64230" y="21696"/>
                      <a:pt x="59758" y="31507"/>
                    </a:cubicBezTo>
                    <a:cubicBezTo>
                      <a:pt x="41967" y="22363"/>
                      <a:pt x="25508" y="10933"/>
                      <a:pt x="4767" y="13695"/>
                    </a:cubicBezTo>
                    <a:cubicBezTo>
                      <a:pt x="391" y="14266"/>
                      <a:pt x="-85" y="8551"/>
                      <a:pt x="10" y="4932"/>
                    </a:cubicBezTo>
                    <a:cubicBezTo>
                      <a:pt x="106" y="-593"/>
                      <a:pt x="4292" y="-402"/>
                      <a:pt x="8097" y="455"/>
                    </a:cubicBezTo>
                    <a:cubicBezTo>
                      <a:pt x="27411" y="4932"/>
                      <a:pt x="47009" y="3408"/>
                      <a:pt x="68606" y="1884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3"/>
              <p:cNvSpPr/>
              <p:nvPr/>
            </p:nvSpPr>
            <p:spPr>
              <a:xfrm>
                <a:off x="916248" y="3230758"/>
                <a:ext cx="52115" cy="16371"/>
              </a:xfrm>
              <a:custGeom>
                <a:avLst/>
                <a:gdLst/>
                <a:ahLst/>
                <a:cxnLst/>
                <a:rect l="l" t="t" r="r" b="b"/>
                <a:pathLst>
                  <a:path w="63362" h="19904" extrusionOk="0">
                    <a:moveTo>
                      <a:pt x="63363" y="4084"/>
                    </a:moveTo>
                    <a:cubicBezTo>
                      <a:pt x="56418" y="13418"/>
                      <a:pt x="51280" y="20086"/>
                      <a:pt x="40720" y="19895"/>
                    </a:cubicBezTo>
                    <a:cubicBezTo>
                      <a:pt x="30825" y="19705"/>
                      <a:pt x="21026" y="19705"/>
                      <a:pt x="11131" y="19895"/>
                    </a:cubicBezTo>
                    <a:cubicBezTo>
                      <a:pt x="3711" y="20086"/>
                      <a:pt x="0" y="17324"/>
                      <a:pt x="0" y="9323"/>
                    </a:cubicBezTo>
                    <a:cubicBezTo>
                      <a:pt x="95" y="845"/>
                      <a:pt x="4091" y="-583"/>
                      <a:pt x="11607" y="179"/>
                    </a:cubicBezTo>
                    <a:cubicBezTo>
                      <a:pt x="27876" y="1893"/>
                      <a:pt x="44240" y="2750"/>
                      <a:pt x="63363" y="4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3"/>
              <p:cNvSpPr/>
              <p:nvPr/>
            </p:nvSpPr>
            <p:spPr>
              <a:xfrm>
                <a:off x="2870952" y="3230932"/>
                <a:ext cx="51178" cy="16283"/>
              </a:xfrm>
              <a:custGeom>
                <a:avLst/>
                <a:gdLst/>
                <a:ahLst/>
                <a:cxnLst/>
                <a:rect l="l" t="t" r="r" b="b"/>
                <a:pathLst>
                  <a:path w="62222" h="19797" extrusionOk="0">
                    <a:moveTo>
                      <a:pt x="62223" y="3778"/>
                    </a:moveTo>
                    <a:cubicBezTo>
                      <a:pt x="56134" y="14256"/>
                      <a:pt x="49569" y="20161"/>
                      <a:pt x="38438" y="19780"/>
                    </a:cubicBezTo>
                    <a:cubicBezTo>
                      <a:pt x="29400" y="19494"/>
                      <a:pt x="20362" y="19590"/>
                      <a:pt x="11228" y="19780"/>
                    </a:cubicBezTo>
                    <a:cubicBezTo>
                      <a:pt x="3998" y="19971"/>
                      <a:pt x="-94" y="17304"/>
                      <a:pt x="2" y="9398"/>
                    </a:cubicBezTo>
                    <a:cubicBezTo>
                      <a:pt x="97" y="1206"/>
                      <a:pt x="3998" y="-603"/>
                      <a:pt x="11513" y="159"/>
                    </a:cubicBezTo>
                    <a:cubicBezTo>
                      <a:pt x="27782" y="1683"/>
                      <a:pt x="44051" y="2445"/>
                      <a:pt x="62223" y="37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3"/>
              <p:cNvSpPr/>
              <p:nvPr/>
            </p:nvSpPr>
            <p:spPr>
              <a:xfrm>
                <a:off x="2531431" y="2650323"/>
                <a:ext cx="10424" cy="64555"/>
              </a:xfrm>
              <a:custGeom>
                <a:avLst/>
                <a:gdLst/>
                <a:ahLst/>
                <a:cxnLst/>
                <a:rect l="l" t="t" r="r" b="b"/>
                <a:pathLst>
                  <a:path w="12674" h="78486" extrusionOk="0">
                    <a:moveTo>
                      <a:pt x="0" y="0"/>
                    </a:moveTo>
                    <a:cubicBezTo>
                      <a:pt x="8182" y="25908"/>
                      <a:pt x="13034" y="51721"/>
                      <a:pt x="12654" y="78486"/>
                    </a:cubicBezTo>
                    <a:cubicBezTo>
                      <a:pt x="-476" y="53721"/>
                      <a:pt x="1617" y="26289"/>
                      <a:pt x="0" y="0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3"/>
              <p:cNvSpPr/>
              <p:nvPr/>
            </p:nvSpPr>
            <p:spPr>
              <a:xfrm>
                <a:off x="1334122" y="3661591"/>
                <a:ext cx="23522" cy="2507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30480" extrusionOk="0">
                    <a:moveTo>
                      <a:pt x="0" y="20955"/>
                    </a:moveTo>
                    <a:cubicBezTo>
                      <a:pt x="8182" y="12287"/>
                      <a:pt x="14556" y="5048"/>
                      <a:pt x="23975" y="0"/>
                    </a:cubicBezTo>
                    <a:cubicBezTo>
                      <a:pt x="31206" y="10287"/>
                      <a:pt x="27590" y="20479"/>
                      <a:pt x="28351" y="30480"/>
                    </a:cubicBezTo>
                    <a:cubicBezTo>
                      <a:pt x="14081" y="29337"/>
                      <a:pt x="14081" y="29337"/>
                      <a:pt x="0" y="20955"/>
                    </a:cubicBezTo>
                    <a:close/>
                  </a:path>
                </a:pathLst>
              </a:custGeom>
              <a:solidFill>
                <a:srgbClr val="EA64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3"/>
              <p:cNvSpPr/>
              <p:nvPr/>
            </p:nvSpPr>
            <p:spPr>
              <a:xfrm>
                <a:off x="3356894" y="3221915"/>
                <a:ext cx="20591" cy="26049"/>
              </a:xfrm>
              <a:custGeom>
                <a:avLst/>
                <a:gdLst/>
                <a:ahLst/>
                <a:cxnLst/>
                <a:rect l="l" t="t" r="r" b="b"/>
                <a:pathLst>
                  <a:path w="25035" h="31670" extrusionOk="0">
                    <a:moveTo>
                      <a:pt x="393" y="31670"/>
                    </a:moveTo>
                    <a:cubicBezTo>
                      <a:pt x="-368" y="21383"/>
                      <a:pt x="5626" y="13382"/>
                      <a:pt x="9432" y="4619"/>
                    </a:cubicBezTo>
                    <a:cubicBezTo>
                      <a:pt x="11620" y="-334"/>
                      <a:pt x="16472" y="-620"/>
                      <a:pt x="20943" y="619"/>
                    </a:cubicBezTo>
                    <a:cubicBezTo>
                      <a:pt x="27984" y="2619"/>
                      <a:pt x="23988" y="7667"/>
                      <a:pt x="23132" y="11477"/>
                    </a:cubicBezTo>
                    <a:cubicBezTo>
                      <a:pt x="19040" y="28813"/>
                      <a:pt x="18565" y="29194"/>
                      <a:pt x="13" y="31289"/>
                    </a:cubicBezTo>
                    <a:cubicBezTo>
                      <a:pt x="-82" y="31194"/>
                      <a:pt x="393" y="31670"/>
                      <a:pt x="393" y="31670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3"/>
              <p:cNvSpPr/>
              <p:nvPr/>
            </p:nvSpPr>
            <p:spPr>
              <a:xfrm>
                <a:off x="1404206" y="3221768"/>
                <a:ext cx="18864" cy="26116"/>
              </a:xfrm>
              <a:custGeom>
                <a:avLst/>
                <a:gdLst/>
                <a:ahLst/>
                <a:cxnLst/>
                <a:rect l="l" t="t" r="r" b="b"/>
                <a:pathLst>
                  <a:path w="22935" h="31752" extrusionOk="0">
                    <a:moveTo>
                      <a:pt x="705" y="31753"/>
                    </a:moveTo>
                    <a:cubicBezTo>
                      <a:pt x="-2150" y="20228"/>
                      <a:pt x="4225" y="11464"/>
                      <a:pt x="9838" y="2702"/>
                    </a:cubicBezTo>
                    <a:cubicBezTo>
                      <a:pt x="12026" y="-728"/>
                      <a:pt x="16878" y="-442"/>
                      <a:pt x="20303" y="1082"/>
                    </a:cubicBezTo>
                    <a:cubicBezTo>
                      <a:pt x="23253" y="2416"/>
                      <a:pt x="23158" y="5845"/>
                      <a:pt x="22682" y="9083"/>
                    </a:cubicBezTo>
                    <a:cubicBezTo>
                      <a:pt x="20589" y="24133"/>
                      <a:pt x="16117" y="28800"/>
                      <a:pt x="610" y="31562"/>
                    </a:cubicBezTo>
                    <a:cubicBezTo>
                      <a:pt x="514" y="31562"/>
                      <a:pt x="705" y="31753"/>
                      <a:pt x="705" y="31753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3"/>
              <p:cNvSpPr/>
              <p:nvPr/>
            </p:nvSpPr>
            <p:spPr>
              <a:xfrm>
                <a:off x="3324434" y="2705926"/>
                <a:ext cx="16017" cy="38613"/>
              </a:xfrm>
              <a:custGeom>
                <a:avLst/>
                <a:gdLst/>
                <a:ahLst/>
                <a:cxnLst/>
                <a:rect l="l" t="t" r="r" b="b"/>
                <a:pathLst>
                  <a:path w="19473" h="46946" extrusionOk="0">
                    <a:moveTo>
                      <a:pt x="0" y="46947"/>
                    </a:moveTo>
                    <a:cubicBezTo>
                      <a:pt x="2473" y="33707"/>
                      <a:pt x="5042" y="20467"/>
                      <a:pt x="7516" y="7227"/>
                    </a:cubicBezTo>
                    <a:cubicBezTo>
                      <a:pt x="8182" y="3608"/>
                      <a:pt x="8372" y="-964"/>
                      <a:pt x="13700" y="179"/>
                    </a:cubicBezTo>
                    <a:cubicBezTo>
                      <a:pt x="19028" y="1322"/>
                      <a:pt x="20645" y="5132"/>
                      <a:pt x="18647" y="10371"/>
                    </a:cubicBezTo>
                    <a:cubicBezTo>
                      <a:pt x="14176" y="22277"/>
                      <a:pt x="9704" y="34183"/>
                      <a:pt x="5328" y="46089"/>
                    </a:cubicBezTo>
                    <a:cubicBezTo>
                      <a:pt x="3615" y="46375"/>
                      <a:pt x="1808" y="46661"/>
                      <a:pt x="0" y="46947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3"/>
              <p:cNvSpPr/>
              <p:nvPr/>
            </p:nvSpPr>
            <p:spPr>
              <a:xfrm>
                <a:off x="2871463" y="3267586"/>
                <a:ext cx="15141" cy="18947"/>
              </a:xfrm>
              <a:custGeom>
                <a:avLst/>
                <a:gdLst/>
                <a:ahLst/>
                <a:cxnLst/>
                <a:rect l="l" t="t" r="r" b="b"/>
                <a:pathLst>
                  <a:path w="18409" h="23036" extrusionOk="0">
                    <a:moveTo>
                      <a:pt x="2141" y="23037"/>
                    </a:moveTo>
                    <a:cubicBezTo>
                      <a:pt x="-1951" y="-300"/>
                      <a:pt x="-1951" y="-300"/>
                      <a:pt x="18409" y="81"/>
                    </a:cubicBezTo>
                    <a:cubicBezTo>
                      <a:pt x="16887" y="10559"/>
                      <a:pt x="8325" y="15036"/>
                      <a:pt x="2141" y="230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3"/>
              <p:cNvSpPr/>
              <p:nvPr/>
            </p:nvSpPr>
            <p:spPr>
              <a:xfrm>
                <a:off x="1860611" y="3717018"/>
                <a:ext cx="21920" cy="11071"/>
              </a:xfrm>
              <a:custGeom>
                <a:avLst/>
                <a:gdLst/>
                <a:ahLst/>
                <a:cxnLst/>
                <a:rect l="l" t="t" r="r" b="b"/>
                <a:pathLst>
                  <a:path w="26651" h="13460" extrusionOk="0">
                    <a:moveTo>
                      <a:pt x="26652" y="9726"/>
                    </a:moveTo>
                    <a:cubicBezTo>
                      <a:pt x="16662" y="14203"/>
                      <a:pt x="9527" y="14583"/>
                      <a:pt x="2582" y="11250"/>
                    </a:cubicBezTo>
                    <a:cubicBezTo>
                      <a:pt x="-273" y="9916"/>
                      <a:pt x="-273" y="6392"/>
                      <a:pt x="298" y="3344"/>
                    </a:cubicBezTo>
                    <a:cubicBezTo>
                      <a:pt x="1155" y="-1037"/>
                      <a:pt x="4294" y="-561"/>
                      <a:pt x="6482" y="1630"/>
                    </a:cubicBezTo>
                    <a:cubicBezTo>
                      <a:pt x="11620" y="6773"/>
                      <a:pt x="18946" y="5535"/>
                      <a:pt x="26652" y="9726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3"/>
              <p:cNvSpPr/>
              <p:nvPr/>
            </p:nvSpPr>
            <p:spPr>
              <a:xfrm>
                <a:off x="1363825" y="2698139"/>
                <a:ext cx="9687" cy="26484"/>
              </a:xfrm>
              <a:custGeom>
                <a:avLst/>
                <a:gdLst/>
                <a:ahLst/>
                <a:cxnLst/>
                <a:rect l="l" t="t" r="r" b="b"/>
                <a:pathLst>
                  <a:path w="11778" h="32199" extrusionOk="0">
                    <a:moveTo>
                      <a:pt x="1168" y="32200"/>
                    </a:moveTo>
                    <a:cubicBezTo>
                      <a:pt x="-1021" y="20960"/>
                      <a:pt x="216" y="14293"/>
                      <a:pt x="2024" y="7815"/>
                    </a:cubicBezTo>
                    <a:cubicBezTo>
                      <a:pt x="2880" y="4672"/>
                      <a:pt x="2595" y="-1138"/>
                      <a:pt x="7827" y="196"/>
                    </a:cubicBezTo>
                    <a:cubicBezTo>
                      <a:pt x="14867" y="2005"/>
                      <a:pt x="10586" y="7339"/>
                      <a:pt x="9445" y="11054"/>
                    </a:cubicBezTo>
                    <a:cubicBezTo>
                      <a:pt x="7542" y="16579"/>
                      <a:pt x="5068" y="22008"/>
                      <a:pt x="1168" y="32200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3"/>
              <p:cNvSpPr/>
              <p:nvPr/>
            </p:nvSpPr>
            <p:spPr>
              <a:xfrm>
                <a:off x="629431" y="2162397"/>
                <a:ext cx="15181" cy="15276"/>
              </a:xfrm>
              <a:custGeom>
                <a:avLst/>
                <a:gdLst/>
                <a:ahLst/>
                <a:cxnLst/>
                <a:rect l="l" t="t" r="r" b="b"/>
                <a:pathLst>
                  <a:path w="18457" h="18573" extrusionOk="0">
                    <a:moveTo>
                      <a:pt x="18457" y="0"/>
                    </a:moveTo>
                    <a:cubicBezTo>
                      <a:pt x="17696" y="11525"/>
                      <a:pt x="9990" y="16097"/>
                      <a:pt x="0" y="18574"/>
                    </a:cubicBezTo>
                    <a:cubicBezTo>
                      <a:pt x="3710" y="9906"/>
                      <a:pt x="9419" y="3334"/>
                      <a:pt x="184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3"/>
              <p:cNvSpPr/>
              <p:nvPr/>
            </p:nvSpPr>
            <p:spPr>
              <a:xfrm>
                <a:off x="1331230" y="2789149"/>
                <a:ext cx="8634" cy="17470"/>
              </a:xfrm>
              <a:custGeom>
                <a:avLst/>
                <a:gdLst/>
                <a:ahLst/>
                <a:cxnLst/>
                <a:rect l="l" t="t" r="r" b="b"/>
                <a:pathLst>
                  <a:path w="10497" h="21240" extrusionOk="0">
                    <a:moveTo>
                      <a:pt x="10168" y="0"/>
                    </a:moveTo>
                    <a:cubicBezTo>
                      <a:pt x="11500" y="9430"/>
                      <a:pt x="8931" y="15335"/>
                      <a:pt x="83" y="21241"/>
                    </a:cubicBezTo>
                    <a:cubicBezTo>
                      <a:pt x="-678" y="11049"/>
                      <a:pt x="3888" y="6096"/>
                      <a:pt x="10168" y="0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3"/>
              <p:cNvSpPr/>
              <p:nvPr/>
            </p:nvSpPr>
            <p:spPr>
              <a:xfrm>
                <a:off x="771852" y="3744511"/>
                <a:ext cx="5528" cy="9791"/>
              </a:xfrm>
              <a:custGeom>
                <a:avLst/>
                <a:gdLst/>
                <a:ahLst/>
                <a:cxnLst/>
                <a:rect l="l" t="t" r="r" b="b"/>
                <a:pathLst>
                  <a:path w="6721" h="11904" extrusionOk="0">
                    <a:moveTo>
                      <a:pt x="3623" y="189"/>
                    </a:moveTo>
                    <a:cubicBezTo>
                      <a:pt x="5336" y="-383"/>
                      <a:pt x="7048" y="379"/>
                      <a:pt x="6668" y="1998"/>
                    </a:cubicBezTo>
                    <a:cubicBezTo>
                      <a:pt x="5906" y="5332"/>
                      <a:pt x="4479" y="8571"/>
                      <a:pt x="3243" y="11904"/>
                    </a:cubicBezTo>
                    <a:cubicBezTo>
                      <a:pt x="2291" y="11047"/>
                      <a:pt x="579" y="10380"/>
                      <a:pt x="388" y="9333"/>
                    </a:cubicBezTo>
                    <a:cubicBezTo>
                      <a:pt x="-278" y="5808"/>
                      <a:pt x="-563" y="2189"/>
                      <a:pt x="3623" y="189"/>
                    </a:cubicBezTo>
                    <a:close/>
                  </a:path>
                </a:pathLst>
              </a:custGeom>
              <a:solidFill>
                <a:srgbClr val="9AB9E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3"/>
              <p:cNvSpPr/>
              <p:nvPr/>
            </p:nvSpPr>
            <p:spPr>
              <a:xfrm>
                <a:off x="588231" y="2754364"/>
                <a:ext cx="7166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8712" h="22097" extrusionOk="0">
                    <a:moveTo>
                      <a:pt x="8686" y="22098"/>
                    </a:moveTo>
                    <a:cubicBezTo>
                      <a:pt x="6974" y="22098"/>
                      <a:pt x="5261" y="22098"/>
                      <a:pt x="3549" y="22003"/>
                    </a:cubicBezTo>
                    <a:cubicBezTo>
                      <a:pt x="-2350" y="16288"/>
                      <a:pt x="885" y="9906"/>
                      <a:pt x="885" y="0"/>
                    </a:cubicBezTo>
                    <a:cubicBezTo>
                      <a:pt x="5166" y="9525"/>
                      <a:pt x="9067" y="15049"/>
                      <a:pt x="8686" y="22098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3"/>
              <p:cNvSpPr/>
              <p:nvPr/>
            </p:nvSpPr>
            <p:spPr>
              <a:xfrm>
                <a:off x="1444787" y="3726605"/>
                <a:ext cx="11651" cy="5877"/>
              </a:xfrm>
              <a:custGeom>
                <a:avLst/>
                <a:gdLst/>
                <a:ahLst/>
                <a:cxnLst/>
                <a:rect l="l" t="t" r="r" b="b"/>
                <a:pathLst>
                  <a:path w="14165" h="7145" extrusionOk="0">
                    <a:moveTo>
                      <a:pt x="0" y="1907"/>
                    </a:moveTo>
                    <a:cubicBezTo>
                      <a:pt x="6089" y="-664"/>
                      <a:pt x="10275" y="-760"/>
                      <a:pt x="13890" y="2383"/>
                    </a:cubicBezTo>
                    <a:cubicBezTo>
                      <a:pt x="14461" y="2860"/>
                      <a:pt x="14081" y="5717"/>
                      <a:pt x="13319" y="6098"/>
                    </a:cubicBezTo>
                    <a:cubicBezTo>
                      <a:pt x="8562" y="9146"/>
                      <a:pt x="5613" y="4860"/>
                      <a:pt x="0" y="1907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3"/>
              <p:cNvSpPr/>
              <p:nvPr/>
            </p:nvSpPr>
            <p:spPr>
              <a:xfrm>
                <a:off x="2725346" y="3745610"/>
                <a:ext cx="5596" cy="10887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13237" extrusionOk="0">
                    <a:moveTo>
                      <a:pt x="1477" y="13238"/>
                    </a:moveTo>
                    <a:cubicBezTo>
                      <a:pt x="-235" y="8666"/>
                      <a:pt x="-1187" y="4285"/>
                      <a:pt x="2809" y="665"/>
                    </a:cubicBezTo>
                    <a:cubicBezTo>
                      <a:pt x="4141" y="-573"/>
                      <a:pt x="6329" y="-2"/>
                      <a:pt x="6615" y="1713"/>
                    </a:cubicBezTo>
                    <a:cubicBezTo>
                      <a:pt x="7471" y="6571"/>
                      <a:pt x="5378" y="10285"/>
                      <a:pt x="1477" y="13238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3"/>
              <p:cNvSpPr/>
              <p:nvPr/>
            </p:nvSpPr>
            <p:spPr>
              <a:xfrm>
                <a:off x="3305429" y="2789774"/>
                <a:ext cx="5900" cy="7993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9718" extrusionOk="0">
                    <a:moveTo>
                      <a:pt x="2504" y="9718"/>
                    </a:moveTo>
                    <a:cubicBezTo>
                      <a:pt x="126" y="8861"/>
                      <a:pt x="-445" y="6956"/>
                      <a:pt x="316" y="4956"/>
                    </a:cubicBezTo>
                    <a:cubicBezTo>
                      <a:pt x="1362" y="2479"/>
                      <a:pt x="2790" y="-92"/>
                      <a:pt x="6024" y="3"/>
                    </a:cubicBezTo>
                    <a:cubicBezTo>
                      <a:pt x="6500" y="3"/>
                      <a:pt x="7261" y="2479"/>
                      <a:pt x="7166" y="3717"/>
                    </a:cubicBezTo>
                    <a:cubicBezTo>
                      <a:pt x="6880" y="6575"/>
                      <a:pt x="6024" y="9337"/>
                      <a:pt x="2504" y="9718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3"/>
              <p:cNvSpPr/>
              <p:nvPr/>
            </p:nvSpPr>
            <p:spPr>
              <a:xfrm>
                <a:off x="1946423" y="1484371"/>
                <a:ext cx="7545" cy="11438"/>
              </a:xfrm>
              <a:custGeom>
                <a:avLst/>
                <a:gdLst/>
                <a:ahLst/>
                <a:cxnLst/>
                <a:rect l="l" t="t" r="r" b="b"/>
                <a:pathLst>
                  <a:path w="9173" h="13906" extrusionOk="0">
                    <a:moveTo>
                      <a:pt x="0" y="6668"/>
                    </a:moveTo>
                    <a:cubicBezTo>
                      <a:pt x="381" y="4477"/>
                      <a:pt x="761" y="2191"/>
                      <a:pt x="1142" y="0"/>
                    </a:cubicBezTo>
                    <a:cubicBezTo>
                      <a:pt x="5804" y="3524"/>
                      <a:pt x="9609" y="7429"/>
                      <a:pt x="9133" y="13811"/>
                    </a:cubicBezTo>
                    <a:lnTo>
                      <a:pt x="9038" y="13906"/>
                    </a:lnTo>
                    <a:cubicBezTo>
                      <a:pt x="4567" y="13335"/>
                      <a:pt x="1522" y="10954"/>
                      <a:pt x="0" y="6668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3"/>
              <p:cNvSpPr/>
              <p:nvPr/>
            </p:nvSpPr>
            <p:spPr>
              <a:xfrm>
                <a:off x="3323011" y="2743999"/>
                <a:ext cx="5892" cy="7642"/>
              </a:xfrm>
              <a:custGeom>
                <a:avLst/>
                <a:gdLst/>
                <a:ahLst/>
                <a:cxnLst/>
                <a:rect l="l" t="t" r="r" b="b"/>
                <a:pathLst>
                  <a:path w="7164" h="9291" extrusionOk="0">
                    <a:moveTo>
                      <a:pt x="1727" y="762"/>
                    </a:moveTo>
                    <a:cubicBezTo>
                      <a:pt x="3534" y="476"/>
                      <a:pt x="5342" y="190"/>
                      <a:pt x="7150" y="0"/>
                    </a:cubicBezTo>
                    <a:cubicBezTo>
                      <a:pt x="7054" y="762"/>
                      <a:pt x="7340" y="1905"/>
                      <a:pt x="6959" y="2191"/>
                    </a:cubicBezTo>
                    <a:cubicBezTo>
                      <a:pt x="4581" y="4191"/>
                      <a:pt x="6674" y="10858"/>
                      <a:pt x="1251" y="8954"/>
                    </a:cubicBezTo>
                    <a:cubicBezTo>
                      <a:pt x="-747" y="8191"/>
                      <a:pt x="-176" y="3524"/>
                      <a:pt x="1727" y="762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3"/>
              <p:cNvSpPr/>
              <p:nvPr/>
            </p:nvSpPr>
            <p:spPr>
              <a:xfrm>
                <a:off x="1807053" y="1429014"/>
                <a:ext cx="11346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13795" h="8260" extrusionOk="0">
                    <a:moveTo>
                      <a:pt x="13700" y="0"/>
                    </a:moveTo>
                    <a:cubicBezTo>
                      <a:pt x="13700" y="1524"/>
                      <a:pt x="13795" y="3048"/>
                      <a:pt x="13795" y="4667"/>
                    </a:cubicBezTo>
                    <a:cubicBezTo>
                      <a:pt x="10180" y="9715"/>
                      <a:pt x="4852" y="7906"/>
                      <a:pt x="0" y="8096"/>
                    </a:cubicBezTo>
                    <a:cubicBezTo>
                      <a:pt x="3425" y="3429"/>
                      <a:pt x="8277" y="1238"/>
                      <a:pt x="13700" y="0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3"/>
              <p:cNvSpPr/>
              <p:nvPr/>
            </p:nvSpPr>
            <p:spPr>
              <a:xfrm>
                <a:off x="3315571" y="2765513"/>
                <a:ext cx="3834" cy="11360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13811" extrusionOk="0">
                    <a:moveTo>
                      <a:pt x="4662" y="95"/>
                    </a:moveTo>
                    <a:cubicBezTo>
                      <a:pt x="4091" y="4953"/>
                      <a:pt x="5233" y="10478"/>
                      <a:pt x="95" y="13811"/>
                    </a:cubicBezTo>
                    <a:lnTo>
                      <a:pt x="0" y="13716"/>
                    </a:lnTo>
                    <a:cubicBezTo>
                      <a:pt x="476" y="8763"/>
                      <a:pt x="-285" y="3429"/>
                      <a:pt x="4567" y="0"/>
                    </a:cubicBezTo>
                    <a:lnTo>
                      <a:pt x="4662" y="95"/>
                    </a:ln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3"/>
              <p:cNvSpPr/>
              <p:nvPr/>
            </p:nvSpPr>
            <p:spPr>
              <a:xfrm>
                <a:off x="2581312" y="2192068"/>
                <a:ext cx="7903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9727" extrusionOk="0">
                    <a:moveTo>
                      <a:pt x="9609" y="12"/>
                    </a:moveTo>
                    <a:cubicBezTo>
                      <a:pt x="8277" y="5155"/>
                      <a:pt x="4662" y="7918"/>
                      <a:pt x="0" y="9727"/>
                    </a:cubicBezTo>
                    <a:cubicBezTo>
                      <a:pt x="1332" y="4679"/>
                      <a:pt x="2854" y="-274"/>
                      <a:pt x="9609" y="12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3"/>
              <p:cNvSpPr/>
              <p:nvPr/>
            </p:nvSpPr>
            <p:spPr>
              <a:xfrm>
                <a:off x="3312822" y="2776908"/>
                <a:ext cx="2899" cy="5162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6276" extrusionOk="0">
                    <a:moveTo>
                      <a:pt x="3525" y="85"/>
                    </a:moveTo>
                    <a:cubicBezTo>
                      <a:pt x="3050" y="2180"/>
                      <a:pt x="2669" y="4181"/>
                      <a:pt x="2193" y="6276"/>
                    </a:cubicBezTo>
                    <a:cubicBezTo>
                      <a:pt x="1432" y="5800"/>
                      <a:pt x="5" y="5228"/>
                      <a:pt x="5" y="4752"/>
                    </a:cubicBezTo>
                    <a:cubicBezTo>
                      <a:pt x="-90" y="2466"/>
                      <a:pt x="1147" y="847"/>
                      <a:pt x="3430" y="85"/>
                    </a:cubicBezTo>
                    <a:cubicBezTo>
                      <a:pt x="3335" y="-106"/>
                      <a:pt x="3525" y="85"/>
                      <a:pt x="3525" y="85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3"/>
              <p:cNvSpPr/>
              <p:nvPr/>
            </p:nvSpPr>
            <p:spPr>
              <a:xfrm>
                <a:off x="3319336" y="2760566"/>
                <a:ext cx="2743" cy="5014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6096" extrusionOk="0">
                    <a:moveTo>
                      <a:pt x="0" y="6001"/>
                    </a:moveTo>
                    <a:cubicBezTo>
                      <a:pt x="380" y="4001"/>
                      <a:pt x="856" y="2000"/>
                      <a:pt x="1237" y="0"/>
                    </a:cubicBezTo>
                    <a:cubicBezTo>
                      <a:pt x="1998" y="476"/>
                      <a:pt x="3330" y="953"/>
                      <a:pt x="3330" y="1524"/>
                    </a:cubicBezTo>
                    <a:cubicBezTo>
                      <a:pt x="3425" y="3810"/>
                      <a:pt x="2283" y="5429"/>
                      <a:pt x="0" y="6096"/>
                    </a:cubicBezTo>
                    <a:cubicBezTo>
                      <a:pt x="95" y="6096"/>
                      <a:pt x="0" y="6001"/>
                      <a:pt x="0" y="6001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3"/>
              <p:cNvSpPr/>
              <p:nvPr/>
            </p:nvSpPr>
            <p:spPr>
              <a:xfrm>
                <a:off x="1622116" y="1943009"/>
                <a:ext cx="5947" cy="4293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5220" extrusionOk="0">
                    <a:moveTo>
                      <a:pt x="2093" y="0"/>
                    </a:moveTo>
                    <a:cubicBezTo>
                      <a:pt x="3806" y="1238"/>
                      <a:pt x="5518" y="2477"/>
                      <a:pt x="7231" y="3715"/>
                    </a:cubicBezTo>
                    <a:cubicBezTo>
                      <a:pt x="4281" y="6382"/>
                      <a:pt x="1998" y="5239"/>
                      <a:pt x="0" y="2381"/>
                    </a:cubicBezTo>
                    <a:cubicBezTo>
                      <a:pt x="761" y="1619"/>
                      <a:pt x="1427" y="857"/>
                      <a:pt x="2093" y="0"/>
                    </a:cubicBezTo>
                    <a:close/>
                  </a:path>
                </a:pathLst>
              </a:custGeom>
              <a:solidFill>
                <a:srgbClr val="EA644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3"/>
              <p:cNvSpPr/>
              <p:nvPr/>
            </p:nvSpPr>
            <p:spPr>
              <a:xfrm>
                <a:off x="1047461" y="2072860"/>
                <a:ext cx="8138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5076" extrusionOk="0">
                    <a:moveTo>
                      <a:pt x="0" y="5076"/>
                    </a:moveTo>
                    <a:cubicBezTo>
                      <a:pt x="1903" y="599"/>
                      <a:pt x="5423" y="-544"/>
                      <a:pt x="9894" y="218"/>
                    </a:cubicBezTo>
                    <a:cubicBezTo>
                      <a:pt x="8467" y="5648"/>
                      <a:pt x="3710" y="4409"/>
                      <a:pt x="0" y="50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3"/>
              <p:cNvSpPr/>
              <p:nvPr/>
            </p:nvSpPr>
            <p:spPr>
              <a:xfrm>
                <a:off x="1953874" y="1495757"/>
                <a:ext cx="3834" cy="3917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4762" extrusionOk="0">
                    <a:moveTo>
                      <a:pt x="95" y="0"/>
                    </a:moveTo>
                    <a:cubicBezTo>
                      <a:pt x="2949" y="286"/>
                      <a:pt x="4281" y="1905"/>
                      <a:pt x="4471" y="4763"/>
                    </a:cubicBezTo>
                    <a:lnTo>
                      <a:pt x="4662" y="4572"/>
                    </a:lnTo>
                    <a:cubicBezTo>
                      <a:pt x="2283" y="4000"/>
                      <a:pt x="666" y="2572"/>
                      <a:pt x="0" y="95"/>
                    </a:cubicBezTo>
                    <a:cubicBezTo>
                      <a:pt x="0" y="95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3"/>
              <p:cNvSpPr/>
              <p:nvPr/>
            </p:nvSpPr>
            <p:spPr>
              <a:xfrm>
                <a:off x="1957560" y="1499525"/>
                <a:ext cx="1721" cy="1488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809" extrusionOk="0">
                    <a:moveTo>
                      <a:pt x="0" y="191"/>
                    </a:moveTo>
                    <a:cubicBezTo>
                      <a:pt x="666" y="762"/>
                      <a:pt x="1427" y="1238"/>
                      <a:pt x="2093" y="1810"/>
                    </a:cubicBezTo>
                    <a:cubicBezTo>
                      <a:pt x="1713" y="1715"/>
                      <a:pt x="1237" y="1810"/>
                      <a:pt x="1047" y="1524"/>
                    </a:cubicBezTo>
                    <a:cubicBezTo>
                      <a:pt x="666" y="1143"/>
                      <a:pt x="476" y="571"/>
                      <a:pt x="190" y="0"/>
                    </a:cubicBezTo>
                    <a:cubicBezTo>
                      <a:pt x="190" y="0"/>
                      <a:pt x="0" y="191"/>
                      <a:pt x="0" y="191"/>
                    </a:cubicBezTo>
                    <a:close/>
                  </a:path>
                </a:pathLst>
              </a:custGeom>
              <a:solidFill>
                <a:srgbClr val="B4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3"/>
              <p:cNvSpPr/>
              <p:nvPr/>
            </p:nvSpPr>
            <p:spPr>
              <a:xfrm>
                <a:off x="1802661" y="1435453"/>
                <a:ext cx="4695" cy="3525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4286" extrusionOk="0">
                    <a:moveTo>
                      <a:pt x="5708" y="0"/>
                    </a:moveTo>
                    <a:cubicBezTo>
                      <a:pt x="3806" y="1429"/>
                      <a:pt x="1903" y="2857"/>
                      <a:pt x="0" y="4286"/>
                    </a:cubicBezTo>
                    <a:cubicBezTo>
                      <a:pt x="1047" y="1715"/>
                      <a:pt x="3140" y="571"/>
                      <a:pt x="5708" y="0"/>
                    </a:cubicBezTo>
                    <a:close/>
                  </a:path>
                </a:pathLst>
              </a:custGeom>
              <a:solidFill>
                <a:srgbClr val="FAD7C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3"/>
              <p:cNvSpPr/>
              <p:nvPr/>
            </p:nvSpPr>
            <p:spPr>
              <a:xfrm>
                <a:off x="623862" y="2177456"/>
                <a:ext cx="5947" cy="4168"/>
              </a:xfrm>
              <a:custGeom>
                <a:avLst/>
                <a:gdLst/>
                <a:ahLst/>
                <a:cxnLst/>
                <a:rect l="l" t="t" r="r" b="b"/>
                <a:pathLst>
                  <a:path w="7230" h="5068" extrusionOk="0">
                    <a:moveTo>
                      <a:pt x="7231" y="20"/>
                    </a:moveTo>
                    <a:cubicBezTo>
                      <a:pt x="4852" y="1734"/>
                      <a:pt x="2378" y="3354"/>
                      <a:pt x="0" y="5068"/>
                    </a:cubicBezTo>
                    <a:cubicBezTo>
                      <a:pt x="1808" y="2592"/>
                      <a:pt x="3425" y="-266"/>
                      <a:pt x="7231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3"/>
              <p:cNvSpPr/>
              <p:nvPr/>
            </p:nvSpPr>
            <p:spPr>
              <a:xfrm>
                <a:off x="3011500" y="2083405"/>
                <a:ext cx="3492" cy="3133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3809" extrusionOk="0">
                    <a:moveTo>
                      <a:pt x="0" y="3810"/>
                    </a:moveTo>
                    <a:cubicBezTo>
                      <a:pt x="1332" y="2572"/>
                      <a:pt x="2759" y="1333"/>
                      <a:pt x="4091" y="0"/>
                    </a:cubicBezTo>
                    <a:cubicBezTo>
                      <a:pt x="4947" y="3620"/>
                      <a:pt x="2093" y="3334"/>
                      <a:pt x="0" y="38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3"/>
              <p:cNvSpPr/>
              <p:nvPr/>
            </p:nvSpPr>
            <p:spPr>
              <a:xfrm>
                <a:off x="3160913" y="2467908"/>
                <a:ext cx="46072" cy="26827"/>
              </a:xfrm>
              <a:custGeom>
                <a:avLst/>
                <a:gdLst/>
                <a:ahLst/>
                <a:cxnLst/>
                <a:rect l="l" t="t" r="r" b="b"/>
                <a:pathLst>
                  <a:path w="56014" h="32616" extrusionOk="0">
                    <a:moveTo>
                      <a:pt x="37479" y="14"/>
                    </a:moveTo>
                    <a:cubicBezTo>
                      <a:pt x="48705" y="-176"/>
                      <a:pt x="55175" y="1443"/>
                      <a:pt x="55936" y="10301"/>
                    </a:cubicBezTo>
                    <a:cubicBezTo>
                      <a:pt x="56697" y="18683"/>
                      <a:pt x="51845" y="22112"/>
                      <a:pt x="44043" y="23827"/>
                    </a:cubicBezTo>
                    <a:cubicBezTo>
                      <a:pt x="34529" y="25922"/>
                      <a:pt x="25301" y="29542"/>
                      <a:pt x="15787" y="31923"/>
                    </a:cubicBezTo>
                    <a:cubicBezTo>
                      <a:pt x="9508" y="33542"/>
                      <a:pt x="3229" y="32685"/>
                      <a:pt x="850" y="25446"/>
                    </a:cubicBezTo>
                    <a:cubicBezTo>
                      <a:pt x="-1243" y="19064"/>
                      <a:pt x="469" y="13254"/>
                      <a:pt x="6654" y="9920"/>
                    </a:cubicBezTo>
                    <a:cubicBezTo>
                      <a:pt x="17499" y="4110"/>
                      <a:pt x="28821" y="205"/>
                      <a:pt x="37479" y="14"/>
                    </a:cubicBezTo>
                    <a:close/>
                  </a:path>
                </a:pathLst>
              </a:custGeom>
              <a:solidFill>
                <a:srgbClr val="2D38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45" name="Google Shape;445;p33"/>
              <p:cNvGrpSpPr/>
              <p:nvPr/>
            </p:nvGrpSpPr>
            <p:grpSpPr>
              <a:xfrm>
                <a:off x="435159" y="1384665"/>
                <a:ext cx="3286294" cy="1272731"/>
                <a:chOff x="435159" y="1384665"/>
                <a:chExt cx="3286294" cy="1272731"/>
              </a:xfrm>
            </p:grpSpPr>
            <p:sp>
              <p:nvSpPr>
                <p:cNvPr id="446" name="Google Shape;446;p33"/>
                <p:cNvSpPr/>
                <p:nvPr/>
              </p:nvSpPr>
              <p:spPr>
                <a:xfrm>
                  <a:off x="2569618" y="1809335"/>
                  <a:ext cx="137954" cy="70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25" h="85994" extrusionOk="0">
                      <a:moveTo>
                        <a:pt x="123405" y="59095"/>
                      </a:moveTo>
                      <a:cubicBezTo>
                        <a:pt x="95339" y="57285"/>
                        <a:pt x="73647" y="66334"/>
                        <a:pt x="51860" y="75383"/>
                      </a:cubicBezTo>
                      <a:cubicBezTo>
                        <a:pt x="45581" y="78050"/>
                        <a:pt x="39492" y="81098"/>
                        <a:pt x="33213" y="83765"/>
                      </a:cubicBezTo>
                      <a:cubicBezTo>
                        <a:pt x="23033" y="88051"/>
                        <a:pt x="13805" y="86146"/>
                        <a:pt x="6194" y="78145"/>
                      </a:cubicBezTo>
                      <a:cubicBezTo>
                        <a:pt x="-1132" y="70430"/>
                        <a:pt x="-2084" y="59095"/>
                        <a:pt x="4005" y="48522"/>
                      </a:cubicBezTo>
                      <a:cubicBezTo>
                        <a:pt x="10665" y="37092"/>
                        <a:pt x="20084" y="28234"/>
                        <a:pt x="31501" y="21852"/>
                      </a:cubicBezTo>
                      <a:cubicBezTo>
                        <a:pt x="61469" y="4993"/>
                        <a:pt x="94007" y="-1008"/>
                        <a:pt x="127972" y="135"/>
                      </a:cubicBezTo>
                      <a:cubicBezTo>
                        <a:pt x="137771" y="516"/>
                        <a:pt x="147571" y="2707"/>
                        <a:pt x="155753" y="8993"/>
                      </a:cubicBezTo>
                      <a:cubicBezTo>
                        <a:pt x="173544" y="22710"/>
                        <a:pt x="171165" y="45093"/>
                        <a:pt x="150900" y="54904"/>
                      </a:cubicBezTo>
                      <a:cubicBezTo>
                        <a:pt x="140911" y="59857"/>
                        <a:pt x="130350" y="59190"/>
                        <a:pt x="123405" y="590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33"/>
                <p:cNvSpPr/>
                <p:nvPr/>
              </p:nvSpPr>
              <p:spPr>
                <a:xfrm>
                  <a:off x="2525025" y="1389433"/>
                  <a:ext cx="46731" cy="136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6" h="165597" extrusionOk="0">
                      <a:moveTo>
                        <a:pt x="56672" y="132977"/>
                      </a:moveTo>
                      <a:cubicBezTo>
                        <a:pt x="56672" y="141930"/>
                        <a:pt x="57053" y="148788"/>
                        <a:pt x="56577" y="155551"/>
                      </a:cubicBezTo>
                      <a:cubicBezTo>
                        <a:pt x="56101" y="161552"/>
                        <a:pt x="52201" y="165171"/>
                        <a:pt x="46112" y="165552"/>
                      </a:cubicBezTo>
                      <a:cubicBezTo>
                        <a:pt x="40023" y="166029"/>
                        <a:pt x="35837" y="162695"/>
                        <a:pt x="34124" y="157170"/>
                      </a:cubicBezTo>
                      <a:cubicBezTo>
                        <a:pt x="33077" y="153646"/>
                        <a:pt x="33077" y="149646"/>
                        <a:pt x="32982" y="145931"/>
                      </a:cubicBezTo>
                      <a:cubicBezTo>
                        <a:pt x="32316" y="105069"/>
                        <a:pt x="21946" y="66492"/>
                        <a:pt x="5963" y="29154"/>
                      </a:cubicBezTo>
                      <a:cubicBezTo>
                        <a:pt x="3870" y="24297"/>
                        <a:pt x="1586" y="19439"/>
                        <a:pt x="445" y="14295"/>
                      </a:cubicBezTo>
                      <a:cubicBezTo>
                        <a:pt x="-792" y="8866"/>
                        <a:pt x="349" y="3532"/>
                        <a:pt x="6439" y="1151"/>
                      </a:cubicBezTo>
                      <a:cubicBezTo>
                        <a:pt x="11862" y="-945"/>
                        <a:pt x="17094" y="-373"/>
                        <a:pt x="20804" y="4485"/>
                      </a:cubicBezTo>
                      <a:cubicBezTo>
                        <a:pt x="23088" y="7437"/>
                        <a:pt x="24800" y="10962"/>
                        <a:pt x="26323" y="14391"/>
                      </a:cubicBezTo>
                      <a:cubicBezTo>
                        <a:pt x="43162" y="52872"/>
                        <a:pt x="54864" y="92686"/>
                        <a:pt x="56672" y="1329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33"/>
                <p:cNvSpPr/>
                <p:nvPr/>
              </p:nvSpPr>
              <p:spPr>
                <a:xfrm>
                  <a:off x="475551" y="2243074"/>
                  <a:ext cx="47959" cy="121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09" h="147775" extrusionOk="0">
                      <a:moveTo>
                        <a:pt x="0" y="115113"/>
                      </a:moveTo>
                      <a:cubicBezTo>
                        <a:pt x="761" y="81013"/>
                        <a:pt x="8753" y="49009"/>
                        <a:pt x="26449" y="19767"/>
                      </a:cubicBezTo>
                      <a:cubicBezTo>
                        <a:pt x="28447" y="16529"/>
                        <a:pt x="30349" y="13195"/>
                        <a:pt x="32538" y="10147"/>
                      </a:cubicBezTo>
                      <a:cubicBezTo>
                        <a:pt x="37675" y="3099"/>
                        <a:pt x="43384" y="-4045"/>
                        <a:pt x="52897" y="2718"/>
                      </a:cubicBezTo>
                      <a:cubicBezTo>
                        <a:pt x="62507" y="9576"/>
                        <a:pt x="57369" y="17196"/>
                        <a:pt x="52422" y="24339"/>
                      </a:cubicBezTo>
                      <a:cubicBezTo>
                        <a:pt x="31111" y="55581"/>
                        <a:pt x="22929" y="90348"/>
                        <a:pt x="24641" y="127876"/>
                      </a:cubicBezTo>
                      <a:cubicBezTo>
                        <a:pt x="24736" y="130162"/>
                        <a:pt x="25022" y="132448"/>
                        <a:pt x="25022" y="134734"/>
                      </a:cubicBezTo>
                      <a:cubicBezTo>
                        <a:pt x="24926" y="141687"/>
                        <a:pt x="21501" y="146926"/>
                        <a:pt x="14747" y="147688"/>
                      </a:cubicBezTo>
                      <a:cubicBezTo>
                        <a:pt x="6660" y="148545"/>
                        <a:pt x="2188" y="143021"/>
                        <a:pt x="1142" y="135496"/>
                      </a:cubicBezTo>
                      <a:cubicBezTo>
                        <a:pt x="95" y="128829"/>
                        <a:pt x="381" y="121875"/>
                        <a:pt x="0" y="1151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3"/>
                <p:cNvSpPr/>
                <p:nvPr/>
              </p:nvSpPr>
              <p:spPr>
                <a:xfrm>
                  <a:off x="919071" y="1738934"/>
                  <a:ext cx="54004" cy="55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8" h="67365" extrusionOk="0">
                      <a:moveTo>
                        <a:pt x="33775" y="0"/>
                      </a:moveTo>
                      <a:cubicBezTo>
                        <a:pt x="52137" y="-95"/>
                        <a:pt x="66122" y="14669"/>
                        <a:pt x="65647" y="33624"/>
                      </a:cubicBezTo>
                      <a:cubicBezTo>
                        <a:pt x="65266" y="52483"/>
                        <a:pt x="51471" y="66771"/>
                        <a:pt x="33109" y="67342"/>
                      </a:cubicBezTo>
                      <a:cubicBezTo>
                        <a:pt x="14367" y="68009"/>
                        <a:pt x="191" y="54198"/>
                        <a:pt x="0" y="35148"/>
                      </a:cubicBezTo>
                      <a:cubicBezTo>
                        <a:pt x="-95" y="15812"/>
                        <a:pt x="14937" y="191"/>
                        <a:pt x="337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3"/>
                <p:cNvSpPr/>
                <p:nvPr/>
              </p:nvSpPr>
              <p:spPr>
                <a:xfrm>
                  <a:off x="2567309" y="1384665"/>
                  <a:ext cx="39716" cy="89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87" h="109096" extrusionOk="0">
                      <a:moveTo>
                        <a:pt x="48192" y="94183"/>
                      </a:moveTo>
                      <a:cubicBezTo>
                        <a:pt x="48858" y="101803"/>
                        <a:pt x="46099" y="107804"/>
                        <a:pt x="37917" y="108947"/>
                      </a:cubicBezTo>
                      <a:cubicBezTo>
                        <a:pt x="29545" y="110090"/>
                        <a:pt x="25168" y="104565"/>
                        <a:pt x="23931" y="97136"/>
                      </a:cubicBezTo>
                      <a:cubicBezTo>
                        <a:pt x="20887" y="78371"/>
                        <a:pt x="16510" y="59988"/>
                        <a:pt x="10326" y="41986"/>
                      </a:cubicBezTo>
                      <a:cubicBezTo>
                        <a:pt x="8328" y="36271"/>
                        <a:pt x="6235" y="30556"/>
                        <a:pt x="4142" y="24841"/>
                      </a:cubicBezTo>
                      <a:cubicBezTo>
                        <a:pt x="1003" y="16459"/>
                        <a:pt x="-4706" y="7410"/>
                        <a:pt x="7282" y="1410"/>
                      </a:cubicBezTo>
                      <a:cubicBezTo>
                        <a:pt x="15178" y="-2496"/>
                        <a:pt x="21172" y="1600"/>
                        <a:pt x="26500" y="15125"/>
                      </a:cubicBezTo>
                      <a:cubicBezTo>
                        <a:pt x="36014" y="39128"/>
                        <a:pt x="43244" y="63893"/>
                        <a:pt x="47240" y="89516"/>
                      </a:cubicBezTo>
                      <a:cubicBezTo>
                        <a:pt x="47431" y="91040"/>
                        <a:pt x="47811" y="92564"/>
                        <a:pt x="48192" y="941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3"/>
                <p:cNvSpPr/>
                <p:nvPr/>
              </p:nvSpPr>
              <p:spPr>
                <a:xfrm>
                  <a:off x="435159" y="2287428"/>
                  <a:ext cx="26552" cy="71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2" h="86577" extrusionOk="0">
                      <a:moveTo>
                        <a:pt x="0" y="59309"/>
                      </a:moveTo>
                      <a:cubicBezTo>
                        <a:pt x="1427" y="44641"/>
                        <a:pt x="3140" y="27972"/>
                        <a:pt x="8087" y="11970"/>
                      </a:cubicBezTo>
                      <a:cubicBezTo>
                        <a:pt x="10560" y="3969"/>
                        <a:pt x="14937" y="-2317"/>
                        <a:pt x="24451" y="826"/>
                      </a:cubicBezTo>
                      <a:cubicBezTo>
                        <a:pt x="32633" y="3493"/>
                        <a:pt x="33299" y="10541"/>
                        <a:pt x="31396" y="17685"/>
                      </a:cubicBezTo>
                      <a:cubicBezTo>
                        <a:pt x="26924" y="34639"/>
                        <a:pt x="24641" y="51880"/>
                        <a:pt x="24831" y="69406"/>
                      </a:cubicBezTo>
                      <a:cubicBezTo>
                        <a:pt x="24927" y="78264"/>
                        <a:pt x="23404" y="87122"/>
                        <a:pt x="11797" y="86551"/>
                      </a:cubicBezTo>
                      <a:cubicBezTo>
                        <a:pt x="285" y="85979"/>
                        <a:pt x="190" y="76645"/>
                        <a:pt x="0" y="68072"/>
                      </a:cubicBezTo>
                      <a:cubicBezTo>
                        <a:pt x="0" y="65786"/>
                        <a:pt x="0" y="63500"/>
                        <a:pt x="0" y="593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33"/>
                <p:cNvSpPr/>
                <p:nvPr/>
              </p:nvSpPr>
              <p:spPr>
                <a:xfrm>
                  <a:off x="2536837" y="1887713"/>
                  <a:ext cx="39522" cy="40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1" h="49397" extrusionOk="0">
                      <a:moveTo>
                        <a:pt x="23410" y="22"/>
                      </a:moveTo>
                      <a:cubicBezTo>
                        <a:pt x="37110" y="-549"/>
                        <a:pt x="47956" y="9833"/>
                        <a:pt x="48051" y="23549"/>
                      </a:cubicBezTo>
                      <a:cubicBezTo>
                        <a:pt x="48146" y="36789"/>
                        <a:pt x="37395" y="48600"/>
                        <a:pt x="24552" y="49362"/>
                      </a:cubicBezTo>
                      <a:cubicBezTo>
                        <a:pt x="11803" y="50124"/>
                        <a:pt x="196" y="38694"/>
                        <a:pt x="6" y="25264"/>
                      </a:cubicBezTo>
                      <a:cubicBezTo>
                        <a:pt x="-280" y="11738"/>
                        <a:pt x="10091" y="594"/>
                        <a:pt x="23410" y="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33"/>
                <p:cNvSpPr/>
                <p:nvPr/>
              </p:nvSpPr>
              <p:spPr>
                <a:xfrm>
                  <a:off x="1804262" y="2209182"/>
                  <a:ext cx="250425" cy="96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68" h="116816" extrusionOk="0">
                      <a:moveTo>
                        <a:pt x="284428" y="116793"/>
                      </a:moveTo>
                      <a:cubicBezTo>
                        <a:pt x="200420" y="109172"/>
                        <a:pt x="120312" y="94504"/>
                        <a:pt x="47816" y="52118"/>
                      </a:cubicBezTo>
                      <a:cubicBezTo>
                        <a:pt x="32689" y="43355"/>
                        <a:pt x="18133" y="33735"/>
                        <a:pt x="5479" y="21638"/>
                      </a:cubicBezTo>
                      <a:cubicBezTo>
                        <a:pt x="817" y="17161"/>
                        <a:pt x="-2417" y="11827"/>
                        <a:pt x="2339" y="5636"/>
                      </a:cubicBezTo>
                      <a:cubicBezTo>
                        <a:pt x="7287" y="-841"/>
                        <a:pt x="13471" y="-1698"/>
                        <a:pt x="20226" y="2874"/>
                      </a:cubicBezTo>
                      <a:cubicBezTo>
                        <a:pt x="22699" y="4588"/>
                        <a:pt x="25268" y="6302"/>
                        <a:pt x="27646" y="8208"/>
                      </a:cubicBezTo>
                      <a:cubicBezTo>
                        <a:pt x="86157" y="54309"/>
                        <a:pt x="154943" y="73835"/>
                        <a:pt x="226773" y="85265"/>
                      </a:cubicBezTo>
                      <a:cubicBezTo>
                        <a:pt x="244659" y="88122"/>
                        <a:pt x="262926" y="89075"/>
                        <a:pt x="281003" y="90980"/>
                      </a:cubicBezTo>
                      <a:cubicBezTo>
                        <a:pt x="285474" y="91456"/>
                        <a:pt x="290041" y="91932"/>
                        <a:pt x="294417" y="92980"/>
                      </a:cubicBezTo>
                      <a:cubicBezTo>
                        <a:pt x="301077" y="94599"/>
                        <a:pt x="305358" y="98695"/>
                        <a:pt x="304312" y="105934"/>
                      </a:cubicBezTo>
                      <a:cubicBezTo>
                        <a:pt x="303360" y="112887"/>
                        <a:pt x="298603" y="116316"/>
                        <a:pt x="291658" y="116697"/>
                      </a:cubicBezTo>
                      <a:cubicBezTo>
                        <a:pt x="288519" y="116888"/>
                        <a:pt x="285474" y="116793"/>
                        <a:pt x="284428" y="1167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3"/>
                <p:cNvSpPr/>
                <p:nvPr/>
              </p:nvSpPr>
              <p:spPr>
                <a:xfrm>
                  <a:off x="1970208" y="1574763"/>
                  <a:ext cx="122055" cy="451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95" h="54935" extrusionOk="0">
                      <a:moveTo>
                        <a:pt x="101584" y="54846"/>
                      </a:moveTo>
                      <a:cubicBezTo>
                        <a:pt x="73328" y="53226"/>
                        <a:pt x="46213" y="47511"/>
                        <a:pt x="21192" y="33510"/>
                      </a:cubicBezTo>
                      <a:cubicBezTo>
                        <a:pt x="14532" y="29795"/>
                        <a:pt x="8253" y="25604"/>
                        <a:pt x="3401" y="19603"/>
                      </a:cubicBezTo>
                      <a:cubicBezTo>
                        <a:pt x="-310" y="15126"/>
                        <a:pt x="-1451" y="10173"/>
                        <a:pt x="2354" y="5030"/>
                      </a:cubicBezTo>
                      <a:cubicBezTo>
                        <a:pt x="5969" y="77"/>
                        <a:pt x="11107" y="-1066"/>
                        <a:pt x="16435" y="934"/>
                      </a:cubicBezTo>
                      <a:cubicBezTo>
                        <a:pt x="19860" y="2172"/>
                        <a:pt x="22714" y="5030"/>
                        <a:pt x="25853" y="7030"/>
                      </a:cubicBezTo>
                      <a:cubicBezTo>
                        <a:pt x="57345" y="26937"/>
                        <a:pt x="91405" y="33795"/>
                        <a:pt x="128033" y="26461"/>
                      </a:cubicBezTo>
                      <a:cubicBezTo>
                        <a:pt x="130221" y="25985"/>
                        <a:pt x="132314" y="24842"/>
                        <a:pt x="134503" y="24461"/>
                      </a:cubicBezTo>
                      <a:cubicBezTo>
                        <a:pt x="140592" y="23508"/>
                        <a:pt x="144968" y="26461"/>
                        <a:pt x="147251" y="31700"/>
                      </a:cubicBezTo>
                      <a:cubicBezTo>
                        <a:pt x="150105" y="38367"/>
                        <a:pt x="147442" y="43797"/>
                        <a:pt x="141258" y="46940"/>
                      </a:cubicBezTo>
                      <a:cubicBezTo>
                        <a:pt x="128794" y="53322"/>
                        <a:pt x="115475" y="55417"/>
                        <a:pt x="101584" y="548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3"/>
                <p:cNvSpPr/>
                <p:nvPr/>
              </p:nvSpPr>
              <p:spPr>
                <a:xfrm>
                  <a:off x="1642322" y="1598775"/>
                  <a:ext cx="101020" cy="32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21" h="39284" extrusionOk="0">
                      <a:moveTo>
                        <a:pt x="46177" y="0"/>
                      </a:moveTo>
                      <a:cubicBezTo>
                        <a:pt x="69105" y="1905"/>
                        <a:pt x="90607" y="5810"/>
                        <a:pt x="111252" y="14192"/>
                      </a:cubicBezTo>
                      <a:cubicBezTo>
                        <a:pt x="118958" y="17335"/>
                        <a:pt x="125238" y="21908"/>
                        <a:pt x="121908" y="31242"/>
                      </a:cubicBezTo>
                      <a:cubicBezTo>
                        <a:pt x="118673" y="40481"/>
                        <a:pt x="111062" y="40386"/>
                        <a:pt x="103070" y="37719"/>
                      </a:cubicBezTo>
                      <a:cubicBezTo>
                        <a:pt x="94413" y="34862"/>
                        <a:pt x="85850" y="31909"/>
                        <a:pt x="77097" y="29527"/>
                      </a:cubicBezTo>
                      <a:cubicBezTo>
                        <a:pt x="57689" y="24384"/>
                        <a:pt x="38280" y="22479"/>
                        <a:pt x="19348" y="31623"/>
                      </a:cubicBezTo>
                      <a:cubicBezTo>
                        <a:pt x="12117" y="35147"/>
                        <a:pt x="5743" y="34862"/>
                        <a:pt x="1747" y="27527"/>
                      </a:cubicBezTo>
                      <a:cubicBezTo>
                        <a:pt x="-3105" y="18574"/>
                        <a:pt x="2984" y="13240"/>
                        <a:pt x="9834" y="9239"/>
                      </a:cubicBezTo>
                      <a:cubicBezTo>
                        <a:pt x="21250" y="2381"/>
                        <a:pt x="34284" y="1810"/>
                        <a:pt x="46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33"/>
                <p:cNvSpPr/>
                <p:nvPr/>
              </p:nvSpPr>
              <p:spPr>
                <a:xfrm>
                  <a:off x="2604749" y="2388060"/>
                  <a:ext cx="111562" cy="41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38" h="50678" extrusionOk="0">
                      <a:moveTo>
                        <a:pt x="116562" y="50678"/>
                      </a:moveTo>
                      <a:cubicBezTo>
                        <a:pt x="82027" y="46964"/>
                        <a:pt x="49299" y="41344"/>
                        <a:pt x="18474" y="27914"/>
                      </a:cubicBezTo>
                      <a:cubicBezTo>
                        <a:pt x="14287" y="26104"/>
                        <a:pt x="10101" y="24294"/>
                        <a:pt x="6391" y="21818"/>
                      </a:cubicBezTo>
                      <a:cubicBezTo>
                        <a:pt x="778" y="18103"/>
                        <a:pt x="-1696" y="12769"/>
                        <a:pt x="1253" y="6197"/>
                      </a:cubicBezTo>
                      <a:cubicBezTo>
                        <a:pt x="3822" y="482"/>
                        <a:pt x="9055" y="-757"/>
                        <a:pt x="14573" y="386"/>
                      </a:cubicBezTo>
                      <a:cubicBezTo>
                        <a:pt x="18949" y="1339"/>
                        <a:pt x="23135" y="3149"/>
                        <a:pt x="27321" y="4863"/>
                      </a:cubicBezTo>
                      <a:cubicBezTo>
                        <a:pt x="53295" y="15817"/>
                        <a:pt x="80314" y="22389"/>
                        <a:pt x="108475" y="24485"/>
                      </a:cubicBezTo>
                      <a:cubicBezTo>
                        <a:pt x="113708" y="24866"/>
                        <a:pt x="119036" y="25437"/>
                        <a:pt x="124173" y="26580"/>
                      </a:cubicBezTo>
                      <a:cubicBezTo>
                        <a:pt x="131689" y="28199"/>
                        <a:pt x="136827" y="32486"/>
                        <a:pt x="135400" y="40772"/>
                      </a:cubicBezTo>
                      <a:cubicBezTo>
                        <a:pt x="134163" y="47630"/>
                        <a:pt x="128835" y="50488"/>
                        <a:pt x="122080" y="50583"/>
                      </a:cubicBezTo>
                      <a:cubicBezTo>
                        <a:pt x="119797" y="50678"/>
                        <a:pt x="117514" y="50678"/>
                        <a:pt x="116562" y="506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33"/>
                <p:cNvSpPr/>
                <p:nvPr/>
              </p:nvSpPr>
              <p:spPr>
                <a:xfrm>
                  <a:off x="3147777" y="2505725"/>
                  <a:ext cx="92004" cy="45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59" h="55489" extrusionOk="0">
                      <a:moveTo>
                        <a:pt x="75390" y="51"/>
                      </a:moveTo>
                      <a:cubicBezTo>
                        <a:pt x="83096" y="-330"/>
                        <a:pt x="90422" y="1480"/>
                        <a:pt x="97748" y="3670"/>
                      </a:cubicBezTo>
                      <a:cubicBezTo>
                        <a:pt x="106310" y="6242"/>
                        <a:pt x="114302" y="9957"/>
                        <a:pt x="111163" y="20720"/>
                      </a:cubicBezTo>
                      <a:cubicBezTo>
                        <a:pt x="108403" y="30150"/>
                        <a:pt x="100221" y="29769"/>
                        <a:pt x="92420" y="27578"/>
                      </a:cubicBezTo>
                      <a:cubicBezTo>
                        <a:pt x="71965" y="21863"/>
                        <a:pt x="53508" y="25769"/>
                        <a:pt x="36668" y="38437"/>
                      </a:cubicBezTo>
                      <a:cubicBezTo>
                        <a:pt x="33624" y="40723"/>
                        <a:pt x="30674" y="43104"/>
                        <a:pt x="27820" y="45485"/>
                      </a:cubicBezTo>
                      <a:cubicBezTo>
                        <a:pt x="26108" y="46914"/>
                        <a:pt x="24490" y="48628"/>
                        <a:pt x="22873" y="50153"/>
                      </a:cubicBezTo>
                      <a:cubicBezTo>
                        <a:pt x="16499" y="56153"/>
                        <a:pt x="9553" y="57963"/>
                        <a:pt x="3084" y="51010"/>
                      </a:cubicBezTo>
                      <a:cubicBezTo>
                        <a:pt x="-2815" y="44533"/>
                        <a:pt x="706" y="38246"/>
                        <a:pt x="5653" y="32912"/>
                      </a:cubicBezTo>
                      <a:cubicBezTo>
                        <a:pt x="24586" y="12815"/>
                        <a:pt x="47229" y="527"/>
                        <a:pt x="75390" y="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3"/>
                <p:cNvSpPr/>
                <p:nvPr/>
              </p:nvSpPr>
              <p:spPr>
                <a:xfrm>
                  <a:off x="2995327" y="2148305"/>
                  <a:ext cx="95022" cy="37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528" h="45017" extrusionOk="0">
                      <a:moveTo>
                        <a:pt x="49111" y="45002"/>
                      </a:moveTo>
                      <a:cubicBezTo>
                        <a:pt x="36838" y="45288"/>
                        <a:pt x="23043" y="41478"/>
                        <a:pt x="9914" y="35382"/>
                      </a:cubicBezTo>
                      <a:cubicBezTo>
                        <a:pt x="1922" y="31667"/>
                        <a:pt x="-2359" y="25762"/>
                        <a:pt x="1351" y="17189"/>
                      </a:cubicBezTo>
                      <a:cubicBezTo>
                        <a:pt x="4871" y="9284"/>
                        <a:pt x="12102" y="9760"/>
                        <a:pt x="18857" y="12808"/>
                      </a:cubicBezTo>
                      <a:cubicBezTo>
                        <a:pt x="46162" y="24905"/>
                        <a:pt x="71754" y="23190"/>
                        <a:pt x="95349" y="3759"/>
                      </a:cubicBezTo>
                      <a:cubicBezTo>
                        <a:pt x="101533" y="-1289"/>
                        <a:pt x="108288" y="-1670"/>
                        <a:pt x="113045" y="5188"/>
                      </a:cubicBezTo>
                      <a:cubicBezTo>
                        <a:pt x="117612" y="11760"/>
                        <a:pt x="115519" y="18332"/>
                        <a:pt x="109715" y="23381"/>
                      </a:cubicBezTo>
                      <a:cubicBezTo>
                        <a:pt x="93066" y="37954"/>
                        <a:pt x="73657" y="45193"/>
                        <a:pt x="49111" y="450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3"/>
                <p:cNvSpPr/>
                <p:nvPr/>
              </p:nvSpPr>
              <p:spPr>
                <a:xfrm>
                  <a:off x="639596" y="2378796"/>
                  <a:ext cx="111515" cy="42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580" h="51714" extrusionOk="0">
                      <a:moveTo>
                        <a:pt x="116487" y="51629"/>
                      </a:moveTo>
                      <a:cubicBezTo>
                        <a:pt x="83188" y="48200"/>
                        <a:pt x="50460" y="42295"/>
                        <a:pt x="19445" y="29150"/>
                      </a:cubicBezTo>
                      <a:cubicBezTo>
                        <a:pt x="13927" y="26769"/>
                        <a:pt x="8409" y="23912"/>
                        <a:pt x="3747" y="20197"/>
                      </a:cubicBezTo>
                      <a:cubicBezTo>
                        <a:pt x="-915" y="16482"/>
                        <a:pt x="-915" y="10767"/>
                        <a:pt x="2034" y="5719"/>
                      </a:cubicBezTo>
                      <a:cubicBezTo>
                        <a:pt x="4508" y="1433"/>
                        <a:pt x="8789" y="-472"/>
                        <a:pt x="13641" y="99"/>
                      </a:cubicBezTo>
                      <a:cubicBezTo>
                        <a:pt x="16591" y="480"/>
                        <a:pt x="19445" y="1909"/>
                        <a:pt x="22109" y="3242"/>
                      </a:cubicBezTo>
                      <a:cubicBezTo>
                        <a:pt x="51983" y="17339"/>
                        <a:pt x="83759" y="23626"/>
                        <a:pt x="116392" y="26197"/>
                      </a:cubicBezTo>
                      <a:cubicBezTo>
                        <a:pt x="119436" y="26483"/>
                        <a:pt x="122481" y="26483"/>
                        <a:pt x="125335" y="27341"/>
                      </a:cubicBezTo>
                      <a:cubicBezTo>
                        <a:pt x="131709" y="29246"/>
                        <a:pt x="136181" y="33246"/>
                        <a:pt x="135515" y="40390"/>
                      </a:cubicBezTo>
                      <a:cubicBezTo>
                        <a:pt x="134849" y="47534"/>
                        <a:pt x="129711" y="50581"/>
                        <a:pt x="123147" y="51439"/>
                      </a:cubicBezTo>
                      <a:cubicBezTo>
                        <a:pt x="121054" y="51915"/>
                        <a:pt x="118770" y="51629"/>
                        <a:pt x="116487" y="516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3"/>
                <p:cNvSpPr/>
                <p:nvPr/>
              </p:nvSpPr>
              <p:spPr>
                <a:xfrm>
                  <a:off x="1194046" y="2505654"/>
                  <a:ext cx="92041" cy="45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04" h="55627" extrusionOk="0">
                      <a:moveTo>
                        <a:pt x="74209" y="42"/>
                      </a:moveTo>
                      <a:cubicBezTo>
                        <a:pt x="85054" y="-339"/>
                        <a:pt x="95425" y="1852"/>
                        <a:pt x="105034" y="6615"/>
                      </a:cubicBezTo>
                      <a:cubicBezTo>
                        <a:pt x="110076" y="9091"/>
                        <a:pt x="113025" y="13949"/>
                        <a:pt x="111503" y="19854"/>
                      </a:cubicBezTo>
                      <a:cubicBezTo>
                        <a:pt x="109791" y="26712"/>
                        <a:pt x="104843" y="29760"/>
                        <a:pt x="97803" y="28808"/>
                      </a:cubicBezTo>
                      <a:cubicBezTo>
                        <a:pt x="95520" y="28522"/>
                        <a:pt x="93332" y="27951"/>
                        <a:pt x="91143" y="27379"/>
                      </a:cubicBezTo>
                      <a:cubicBezTo>
                        <a:pt x="66788" y="20902"/>
                        <a:pt x="46428" y="28808"/>
                        <a:pt x="28542" y="45000"/>
                      </a:cubicBezTo>
                      <a:cubicBezTo>
                        <a:pt x="21311" y="51573"/>
                        <a:pt x="14556" y="60717"/>
                        <a:pt x="3615" y="52144"/>
                      </a:cubicBezTo>
                      <a:cubicBezTo>
                        <a:pt x="-3425" y="46620"/>
                        <a:pt x="-95" y="37761"/>
                        <a:pt x="12844" y="25950"/>
                      </a:cubicBezTo>
                      <a:cubicBezTo>
                        <a:pt x="30254" y="10044"/>
                        <a:pt x="50519" y="995"/>
                        <a:pt x="74209" y="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3"/>
                <p:cNvSpPr/>
                <p:nvPr/>
              </p:nvSpPr>
              <p:spPr>
                <a:xfrm>
                  <a:off x="971134" y="2139298"/>
                  <a:ext cx="94755" cy="38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04" h="47411" extrusionOk="0">
                      <a:moveTo>
                        <a:pt x="72419" y="47356"/>
                      </a:moveTo>
                      <a:cubicBezTo>
                        <a:pt x="46542" y="47832"/>
                        <a:pt x="26562" y="40212"/>
                        <a:pt x="8961" y="25639"/>
                      </a:cubicBezTo>
                      <a:cubicBezTo>
                        <a:pt x="1921" y="19828"/>
                        <a:pt x="-3597" y="13066"/>
                        <a:pt x="2873" y="4493"/>
                      </a:cubicBezTo>
                      <a:cubicBezTo>
                        <a:pt x="8771" y="-3222"/>
                        <a:pt x="16382" y="302"/>
                        <a:pt x="22757" y="5350"/>
                      </a:cubicBezTo>
                      <a:cubicBezTo>
                        <a:pt x="45305" y="23067"/>
                        <a:pt x="69470" y="29449"/>
                        <a:pt x="96680" y="17066"/>
                      </a:cubicBezTo>
                      <a:cubicBezTo>
                        <a:pt x="104006" y="13732"/>
                        <a:pt x="110475" y="15066"/>
                        <a:pt x="113900" y="22495"/>
                      </a:cubicBezTo>
                      <a:cubicBezTo>
                        <a:pt x="117420" y="30115"/>
                        <a:pt x="113425" y="35449"/>
                        <a:pt x="106574" y="39069"/>
                      </a:cubicBezTo>
                      <a:cubicBezTo>
                        <a:pt x="95063" y="45260"/>
                        <a:pt x="82599" y="47832"/>
                        <a:pt x="72419" y="473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3"/>
                <p:cNvSpPr/>
                <p:nvPr/>
              </p:nvSpPr>
              <p:spPr>
                <a:xfrm>
                  <a:off x="1206427" y="2467970"/>
                  <a:ext cx="47170" cy="26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49" h="32748" extrusionOk="0">
                      <a:moveTo>
                        <a:pt x="57288" y="13560"/>
                      </a:moveTo>
                      <a:cubicBezTo>
                        <a:pt x="56812" y="17561"/>
                        <a:pt x="54053" y="21466"/>
                        <a:pt x="49391" y="22419"/>
                      </a:cubicBezTo>
                      <a:cubicBezTo>
                        <a:pt x="38260" y="24609"/>
                        <a:pt x="27604" y="27943"/>
                        <a:pt x="17044" y="31753"/>
                      </a:cubicBezTo>
                      <a:cubicBezTo>
                        <a:pt x="9813" y="34325"/>
                        <a:pt x="3344" y="31944"/>
                        <a:pt x="680" y="24229"/>
                      </a:cubicBezTo>
                      <a:cubicBezTo>
                        <a:pt x="-1699" y="17371"/>
                        <a:pt x="2488" y="12608"/>
                        <a:pt x="8196" y="9655"/>
                      </a:cubicBezTo>
                      <a:cubicBezTo>
                        <a:pt x="19613" y="3559"/>
                        <a:pt x="31600" y="-822"/>
                        <a:pt x="44730" y="130"/>
                      </a:cubicBezTo>
                      <a:cubicBezTo>
                        <a:pt x="53197" y="511"/>
                        <a:pt x="57954" y="5750"/>
                        <a:pt x="57288" y="135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3"/>
                <p:cNvSpPr/>
                <p:nvPr/>
              </p:nvSpPr>
              <p:spPr>
                <a:xfrm>
                  <a:off x="1679284" y="2588756"/>
                  <a:ext cx="68561" cy="6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57" h="83454" extrusionOk="0">
                      <a:moveTo>
                        <a:pt x="83351" y="42872"/>
                      </a:moveTo>
                      <a:cubicBezTo>
                        <a:pt x="82876" y="66494"/>
                        <a:pt x="64704" y="83829"/>
                        <a:pt x="40824" y="83448"/>
                      </a:cubicBezTo>
                      <a:cubicBezTo>
                        <a:pt x="17420" y="82972"/>
                        <a:pt x="-466" y="64303"/>
                        <a:pt x="9" y="40871"/>
                      </a:cubicBezTo>
                      <a:cubicBezTo>
                        <a:pt x="485" y="17916"/>
                        <a:pt x="19798" y="-467"/>
                        <a:pt x="42822" y="9"/>
                      </a:cubicBezTo>
                      <a:cubicBezTo>
                        <a:pt x="66036" y="485"/>
                        <a:pt x="83732" y="19250"/>
                        <a:pt x="83351" y="428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3"/>
                <p:cNvSpPr/>
                <p:nvPr/>
              </p:nvSpPr>
              <p:spPr>
                <a:xfrm>
                  <a:off x="3652895" y="2581223"/>
                  <a:ext cx="68559" cy="69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54" h="84118" extrusionOk="0">
                      <a:moveTo>
                        <a:pt x="83345" y="41532"/>
                      </a:moveTo>
                      <a:cubicBezTo>
                        <a:pt x="83821" y="64583"/>
                        <a:pt x="65269" y="83728"/>
                        <a:pt x="42150" y="84109"/>
                      </a:cubicBezTo>
                      <a:cubicBezTo>
                        <a:pt x="18746" y="84585"/>
                        <a:pt x="384" y="66488"/>
                        <a:pt x="3" y="42866"/>
                      </a:cubicBezTo>
                      <a:cubicBezTo>
                        <a:pt x="-282" y="19339"/>
                        <a:pt x="17604" y="479"/>
                        <a:pt x="40723" y="3"/>
                      </a:cubicBezTo>
                      <a:cubicBezTo>
                        <a:pt x="63461" y="-283"/>
                        <a:pt x="82965" y="18672"/>
                        <a:pt x="83345" y="4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65" name="Google Shape;465;p33"/>
              <p:cNvSpPr/>
              <p:nvPr/>
            </p:nvSpPr>
            <p:spPr>
              <a:xfrm>
                <a:off x="2263958" y="1606975"/>
                <a:ext cx="219467" cy="277710"/>
              </a:xfrm>
              <a:custGeom>
                <a:avLst/>
                <a:gdLst/>
                <a:ahLst/>
                <a:cxnLst/>
                <a:rect l="l" t="t" r="r" b="b"/>
                <a:pathLst>
                  <a:path w="266829" h="337641" extrusionOk="0">
                    <a:moveTo>
                      <a:pt x="196305" y="85494"/>
                    </a:moveTo>
                    <a:cubicBezTo>
                      <a:pt x="172235" y="83113"/>
                      <a:pt x="148165" y="80827"/>
                      <a:pt x="124000" y="78445"/>
                    </a:cubicBezTo>
                    <a:cubicBezTo>
                      <a:pt x="120194" y="78065"/>
                      <a:pt x="116484" y="77112"/>
                      <a:pt x="112678" y="77303"/>
                    </a:cubicBezTo>
                    <a:cubicBezTo>
                      <a:pt x="105828" y="77683"/>
                      <a:pt x="100976" y="81494"/>
                      <a:pt x="100215" y="88352"/>
                    </a:cubicBezTo>
                    <a:cubicBezTo>
                      <a:pt x="99358" y="95305"/>
                      <a:pt x="103735" y="100448"/>
                      <a:pt x="110014" y="101782"/>
                    </a:cubicBezTo>
                    <a:cubicBezTo>
                      <a:pt x="118101" y="103496"/>
                      <a:pt x="126568" y="103306"/>
                      <a:pt x="134845" y="104353"/>
                    </a:cubicBezTo>
                    <a:cubicBezTo>
                      <a:pt x="154444" y="106735"/>
                      <a:pt x="173948" y="109878"/>
                      <a:pt x="193546" y="111783"/>
                    </a:cubicBezTo>
                    <a:cubicBezTo>
                      <a:pt x="216665" y="114069"/>
                      <a:pt x="238928" y="110069"/>
                      <a:pt x="261095" y="97305"/>
                    </a:cubicBezTo>
                    <a:cubicBezTo>
                      <a:pt x="269943" y="134167"/>
                      <a:pt x="267755" y="169219"/>
                      <a:pt x="259954" y="204175"/>
                    </a:cubicBezTo>
                    <a:cubicBezTo>
                      <a:pt x="256529" y="219701"/>
                      <a:pt x="251201" y="234846"/>
                      <a:pt x="247205" y="250277"/>
                    </a:cubicBezTo>
                    <a:cubicBezTo>
                      <a:pt x="237976" y="286186"/>
                      <a:pt x="212669" y="310284"/>
                      <a:pt x="187077" y="334287"/>
                    </a:cubicBezTo>
                    <a:cubicBezTo>
                      <a:pt x="181178" y="339811"/>
                      <a:pt x="175946" y="337716"/>
                      <a:pt x="170998" y="333715"/>
                    </a:cubicBezTo>
                    <a:cubicBezTo>
                      <a:pt x="159201" y="324190"/>
                      <a:pt x="147309" y="314665"/>
                      <a:pt x="135987" y="304569"/>
                    </a:cubicBezTo>
                    <a:cubicBezTo>
                      <a:pt x="81662" y="255801"/>
                      <a:pt x="38279" y="198556"/>
                      <a:pt x="5075" y="133500"/>
                    </a:cubicBezTo>
                    <a:cubicBezTo>
                      <a:pt x="-2536" y="118546"/>
                      <a:pt x="-2346" y="118450"/>
                      <a:pt x="10879" y="107973"/>
                    </a:cubicBezTo>
                    <a:cubicBezTo>
                      <a:pt x="13828" y="105592"/>
                      <a:pt x="16777" y="103115"/>
                      <a:pt x="19917" y="101115"/>
                    </a:cubicBezTo>
                    <a:cubicBezTo>
                      <a:pt x="39230" y="88828"/>
                      <a:pt x="53787" y="74159"/>
                      <a:pt x="54358" y="48823"/>
                    </a:cubicBezTo>
                    <a:cubicBezTo>
                      <a:pt x="54548" y="38631"/>
                      <a:pt x="60066" y="28344"/>
                      <a:pt x="66535" y="19676"/>
                    </a:cubicBezTo>
                    <a:cubicBezTo>
                      <a:pt x="76715" y="5960"/>
                      <a:pt x="89749" y="-1755"/>
                      <a:pt x="107540" y="340"/>
                    </a:cubicBezTo>
                    <a:cubicBezTo>
                      <a:pt x="118101" y="1579"/>
                      <a:pt x="128757" y="1864"/>
                      <a:pt x="139317" y="3007"/>
                    </a:cubicBezTo>
                    <a:cubicBezTo>
                      <a:pt x="163482" y="5579"/>
                      <a:pt x="163482" y="5674"/>
                      <a:pt x="166717" y="30439"/>
                    </a:cubicBezTo>
                    <a:cubicBezTo>
                      <a:pt x="169762" y="51871"/>
                      <a:pt x="181654" y="67968"/>
                      <a:pt x="196305" y="85494"/>
                    </a:cubicBezTo>
                    <a:close/>
                  </a:path>
                </a:pathLst>
              </a:custGeom>
              <a:solidFill>
                <a:srgbClr val="DD7E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6" name="Google Shape;466;p33"/>
            <p:cNvSpPr/>
            <p:nvPr/>
          </p:nvSpPr>
          <p:spPr>
            <a:xfrm>
              <a:off x="305650" y="1242037"/>
              <a:ext cx="3966701" cy="2659435"/>
            </a:xfrm>
            <a:custGeom>
              <a:avLst/>
              <a:gdLst/>
              <a:ahLst/>
              <a:cxnLst/>
              <a:rect l="l" t="t" r="r" b="b"/>
              <a:pathLst>
                <a:path w="4822737" h="3233356" extrusionOk="0">
                  <a:moveTo>
                    <a:pt x="747442" y="974811"/>
                  </a:moveTo>
                  <a:cubicBezTo>
                    <a:pt x="722992" y="935473"/>
                    <a:pt x="710623" y="896611"/>
                    <a:pt x="713097" y="854415"/>
                  </a:cubicBezTo>
                  <a:cubicBezTo>
                    <a:pt x="717569" y="778596"/>
                    <a:pt x="748679" y="719922"/>
                    <a:pt x="822602" y="690394"/>
                  </a:cubicBezTo>
                  <a:cubicBezTo>
                    <a:pt x="830594" y="687156"/>
                    <a:pt x="833639" y="682870"/>
                    <a:pt x="834780" y="674107"/>
                  </a:cubicBezTo>
                  <a:cubicBezTo>
                    <a:pt x="839632" y="639150"/>
                    <a:pt x="864654" y="621243"/>
                    <a:pt x="899856" y="628387"/>
                  </a:cubicBezTo>
                  <a:cubicBezTo>
                    <a:pt x="910987" y="630577"/>
                    <a:pt x="918408" y="629625"/>
                    <a:pt x="926019" y="621433"/>
                  </a:cubicBezTo>
                  <a:cubicBezTo>
                    <a:pt x="957510" y="587524"/>
                    <a:pt x="1010027" y="601907"/>
                    <a:pt x="1026296" y="647722"/>
                  </a:cubicBezTo>
                  <a:cubicBezTo>
                    <a:pt x="1038664" y="682679"/>
                    <a:pt x="1033431" y="717350"/>
                    <a:pt x="1014403" y="748592"/>
                  </a:cubicBezTo>
                  <a:cubicBezTo>
                    <a:pt x="1006031" y="762403"/>
                    <a:pt x="1005270" y="772500"/>
                    <a:pt x="1011644" y="787645"/>
                  </a:cubicBezTo>
                  <a:cubicBezTo>
                    <a:pt x="1032290" y="836603"/>
                    <a:pt x="1032290" y="886800"/>
                    <a:pt x="1013547" y="936806"/>
                  </a:cubicBezTo>
                  <a:cubicBezTo>
                    <a:pt x="1007649" y="952618"/>
                    <a:pt x="1007649" y="952999"/>
                    <a:pt x="1023251" y="959476"/>
                  </a:cubicBezTo>
                  <a:cubicBezTo>
                    <a:pt x="1043611" y="967953"/>
                    <a:pt x="1064066" y="976049"/>
                    <a:pt x="1084616" y="983955"/>
                  </a:cubicBezTo>
                  <a:cubicBezTo>
                    <a:pt x="1107450" y="992813"/>
                    <a:pt x="1131044" y="997004"/>
                    <a:pt x="1155685" y="998338"/>
                  </a:cubicBezTo>
                  <a:cubicBezTo>
                    <a:pt x="1216480" y="1001576"/>
                    <a:pt x="1276608" y="1010244"/>
                    <a:pt x="1334738" y="1029484"/>
                  </a:cubicBezTo>
                  <a:cubicBezTo>
                    <a:pt x="1368893" y="1040819"/>
                    <a:pt x="1400669" y="1056631"/>
                    <a:pt x="1429497" y="1077871"/>
                  </a:cubicBezTo>
                  <a:cubicBezTo>
                    <a:pt x="1436917" y="1074919"/>
                    <a:pt x="1434063" y="1068632"/>
                    <a:pt x="1434634" y="1063965"/>
                  </a:cubicBezTo>
                  <a:cubicBezTo>
                    <a:pt x="1439391" y="1025389"/>
                    <a:pt x="1434349" y="985860"/>
                    <a:pt x="1442436" y="947855"/>
                  </a:cubicBezTo>
                  <a:cubicBezTo>
                    <a:pt x="1453377" y="896134"/>
                    <a:pt x="1438915" y="846414"/>
                    <a:pt x="1435681" y="795836"/>
                  </a:cubicBezTo>
                  <a:cubicBezTo>
                    <a:pt x="1431875" y="735448"/>
                    <a:pt x="1432636" y="675154"/>
                    <a:pt x="1445004" y="616195"/>
                  </a:cubicBezTo>
                  <a:cubicBezTo>
                    <a:pt x="1466601" y="512848"/>
                    <a:pt x="1529108" y="437410"/>
                    <a:pt x="1615684" y="380451"/>
                  </a:cubicBezTo>
                  <a:cubicBezTo>
                    <a:pt x="1635378" y="367497"/>
                    <a:pt x="1656023" y="355781"/>
                    <a:pt x="1678191" y="347780"/>
                  </a:cubicBezTo>
                  <a:cubicBezTo>
                    <a:pt x="1694174" y="341970"/>
                    <a:pt x="1705115" y="331873"/>
                    <a:pt x="1713488" y="317395"/>
                  </a:cubicBezTo>
                  <a:cubicBezTo>
                    <a:pt x="1721860" y="302917"/>
                    <a:pt x="1730803" y="288725"/>
                    <a:pt x="1740888" y="275390"/>
                  </a:cubicBezTo>
                  <a:cubicBezTo>
                    <a:pt x="1790265" y="209763"/>
                    <a:pt x="1855626" y="177854"/>
                    <a:pt x="1938112" y="182426"/>
                  </a:cubicBezTo>
                  <a:cubicBezTo>
                    <a:pt x="1940395" y="182521"/>
                    <a:pt x="1942678" y="182902"/>
                    <a:pt x="1944962" y="182998"/>
                  </a:cubicBezTo>
                  <a:cubicBezTo>
                    <a:pt x="1960850" y="183855"/>
                    <a:pt x="1961040" y="183855"/>
                    <a:pt x="1962658" y="168234"/>
                  </a:cubicBezTo>
                  <a:cubicBezTo>
                    <a:pt x="1966844" y="129372"/>
                    <a:pt x="1980544" y="94225"/>
                    <a:pt x="2005185" y="64030"/>
                  </a:cubicBezTo>
                  <a:cubicBezTo>
                    <a:pt x="2040387" y="20882"/>
                    <a:pt x="2084912" y="-3883"/>
                    <a:pt x="2141995" y="499"/>
                  </a:cubicBezTo>
                  <a:cubicBezTo>
                    <a:pt x="2196986" y="4690"/>
                    <a:pt x="2235708" y="34408"/>
                    <a:pt x="2259588" y="82699"/>
                  </a:cubicBezTo>
                  <a:cubicBezTo>
                    <a:pt x="2286798" y="137944"/>
                    <a:pt x="2285656" y="194904"/>
                    <a:pt x="2259683" y="250149"/>
                  </a:cubicBezTo>
                  <a:cubicBezTo>
                    <a:pt x="2251786" y="267008"/>
                    <a:pt x="2253023" y="277105"/>
                    <a:pt x="2265677" y="289201"/>
                  </a:cubicBezTo>
                  <a:cubicBezTo>
                    <a:pt x="2274905" y="298060"/>
                    <a:pt x="2281660" y="309490"/>
                    <a:pt x="2290032" y="319300"/>
                  </a:cubicBezTo>
                  <a:cubicBezTo>
                    <a:pt x="2295455" y="325682"/>
                    <a:pt x="2301639" y="331207"/>
                    <a:pt x="2310868" y="331969"/>
                  </a:cubicBezTo>
                  <a:cubicBezTo>
                    <a:pt x="2368998" y="336445"/>
                    <a:pt x="2421610" y="357019"/>
                    <a:pt x="2470988" y="390547"/>
                  </a:cubicBezTo>
                  <a:cubicBezTo>
                    <a:pt x="2480501" y="378165"/>
                    <a:pt x="2487351" y="362734"/>
                    <a:pt x="2501147" y="356924"/>
                  </a:cubicBezTo>
                  <a:cubicBezTo>
                    <a:pt x="2524741" y="347018"/>
                    <a:pt x="2539012" y="327206"/>
                    <a:pt x="2556232" y="310537"/>
                  </a:cubicBezTo>
                  <a:cubicBezTo>
                    <a:pt x="2574880" y="292535"/>
                    <a:pt x="2594193" y="275390"/>
                    <a:pt x="2616931" y="262531"/>
                  </a:cubicBezTo>
                  <a:cubicBezTo>
                    <a:pt x="2628348" y="256150"/>
                    <a:pt x="2640240" y="251482"/>
                    <a:pt x="2653655" y="251578"/>
                  </a:cubicBezTo>
                  <a:cubicBezTo>
                    <a:pt x="2682197" y="251768"/>
                    <a:pt x="2695992" y="270056"/>
                    <a:pt x="2686668" y="296821"/>
                  </a:cubicBezTo>
                  <a:cubicBezTo>
                    <a:pt x="2679152" y="318538"/>
                    <a:pt x="2667165" y="338065"/>
                    <a:pt x="2654416" y="357019"/>
                  </a:cubicBezTo>
                  <a:cubicBezTo>
                    <a:pt x="2644522" y="371783"/>
                    <a:pt x="2644522" y="371878"/>
                    <a:pt x="2660220" y="382070"/>
                  </a:cubicBezTo>
                  <a:cubicBezTo>
                    <a:pt x="2669829" y="388261"/>
                    <a:pt x="2679152" y="394738"/>
                    <a:pt x="2686954" y="403311"/>
                  </a:cubicBezTo>
                  <a:cubicBezTo>
                    <a:pt x="2713307" y="432362"/>
                    <a:pt x="2703222" y="470367"/>
                    <a:pt x="2665833" y="482940"/>
                  </a:cubicBezTo>
                  <a:cubicBezTo>
                    <a:pt x="2661552" y="484369"/>
                    <a:pt x="2657270" y="485512"/>
                    <a:pt x="2651181" y="487417"/>
                  </a:cubicBezTo>
                  <a:cubicBezTo>
                    <a:pt x="2655082" y="505038"/>
                    <a:pt x="2659934" y="522469"/>
                    <a:pt x="2662503" y="540090"/>
                  </a:cubicBezTo>
                  <a:cubicBezTo>
                    <a:pt x="2673730" y="615814"/>
                    <a:pt x="2660790" y="686965"/>
                    <a:pt x="2620546" y="752497"/>
                  </a:cubicBezTo>
                  <a:cubicBezTo>
                    <a:pt x="2616075" y="759736"/>
                    <a:pt x="2614933" y="766309"/>
                    <a:pt x="2615885" y="773929"/>
                  </a:cubicBezTo>
                  <a:cubicBezTo>
                    <a:pt x="2621783" y="821935"/>
                    <a:pt x="2617788" y="869464"/>
                    <a:pt x="2612174" y="917375"/>
                  </a:cubicBezTo>
                  <a:cubicBezTo>
                    <a:pt x="2606656" y="963571"/>
                    <a:pt x="2609510" y="1010149"/>
                    <a:pt x="2617597" y="1056154"/>
                  </a:cubicBezTo>
                  <a:cubicBezTo>
                    <a:pt x="2619500" y="1066727"/>
                    <a:pt x="2622735" y="1076633"/>
                    <a:pt x="2626921" y="1086539"/>
                  </a:cubicBezTo>
                  <a:cubicBezTo>
                    <a:pt x="2644236" y="1127116"/>
                    <a:pt x="2660981" y="1167883"/>
                    <a:pt x="2678011" y="1208554"/>
                  </a:cubicBezTo>
                  <a:cubicBezTo>
                    <a:pt x="2680294" y="1214079"/>
                    <a:pt x="2682863" y="1219413"/>
                    <a:pt x="2685431" y="1225128"/>
                  </a:cubicBezTo>
                  <a:cubicBezTo>
                    <a:pt x="2693328" y="1219603"/>
                    <a:pt x="2695421" y="1211031"/>
                    <a:pt x="2699607" y="1203982"/>
                  </a:cubicBezTo>
                  <a:cubicBezTo>
                    <a:pt x="2739376" y="1135879"/>
                    <a:pt x="2793034" y="1082444"/>
                    <a:pt x="2864294" y="1047677"/>
                  </a:cubicBezTo>
                  <a:cubicBezTo>
                    <a:pt x="2894738" y="1032913"/>
                    <a:pt x="2926895" y="1025103"/>
                    <a:pt x="2960479" y="1021293"/>
                  </a:cubicBezTo>
                  <a:cubicBezTo>
                    <a:pt x="3017182" y="1014816"/>
                    <a:pt x="3071793" y="998909"/>
                    <a:pt x="3126117" y="986622"/>
                  </a:cubicBezTo>
                  <a:cubicBezTo>
                    <a:pt x="3129352" y="979764"/>
                    <a:pt x="3125736" y="976430"/>
                    <a:pt x="3123643" y="972715"/>
                  </a:cubicBezTo>
                  <a:cubicBezTo>
                    <a:pt x="3108992" y="947284"/>
                    <a:pt x="3100049" y="920137"/>
                    <a:pt x="3097575" y="890705"/>
                  </a:cubicBezTo>
                  <a:cubicBezTo>
                    <a:pt x="3097100" y="884895"/>
                    <a:pt x="3099193" y="876703"/>
                    <a:pt x="3093199" y="873941"/>
                  </a:cubicBezTo>
                  <a:cubicBezTo>
                    <a:pt x="3084446" y="869845"/>
                    <a:pt x="3074647" y="867464"/>
                    <a:pt x="3065038" y="865940"/>
                  </a:cubicBezTo>
                  <a:cubicBezTo>
                    <a:pt x="3059805" y="865178"/>
                    <a:pt x="3058949" y="871655"/>
                    <a:pt x="3057046" y="875656"/>
                  </a:cubicBezTo>
                  <a:cubicBezTo>
                    <a:pt x="3035830" y="922042"/>
                    <a:pt x="3001294" y="957285"/>
                    <a:pt x="2961145" y="986812"/>
                  </a:cubicBezTo>
                  <a:cubicBezTo>
                    <a:pt x="2910341" y="1024246"/>
                    <a:pt x="2845075" y="1022055"/>
                    <a:pt x="2798552" y="983383"/>
                  </a:cubicBezTo>
                  <a:cubicBezTo>
                    <a:pt x="2759260" y="950617"/>
                    <a:pt x="2744418" y="899944"/>
                    <a:pt x="2760782" y="853939"/>
                  </a:cubicBezTo>
                  <a:cubicBezTo>
                    <a:pt x="2778763" y="803170"/>
                    <a:pt x="2819673" y="774500"/>
                    <a:pt x="2873617" y="773929"/>
                  </a:cubicBezTo>
                  <a:cubicBezTo>
                    <a:pt x="2896546" y="773738"/>
                    <a:pt x="2918999" y="777643"/>
                    <a:pt x="2941547" y="781072"/>
                  </a:cubicBezTo>
                  <a:cubicBezTo>
                    <a:pt x="2955152" y="783168"/>
                    <a:pt x="2968757" y="783835"/>
                    <a:pt x="2982457" y="783930"/>
                  </a:cubicBezTo>
                  <a:cubicBezTo>
                    <a:pt x="3005956" y="784120"/>
                    <a:pt x="3022796" y="775548"/>
                    <a:pt x="3032215" y="752116"/>
                  </a:cubicBezTo>
                  <a:cubicBezTo>
                    <a:pt x="3045249" y="719827"/>
                    <a:pt x="3070936" y="704682"/>
                    <a:pt x="3105567" y="704110"/>
                  </a:cubicBezTo>
                  <a:cubicBezTo>
                    <a:pt x="3121455" y="703825"/>
                    <a:pt x="3135821" y="707825"/>
                    <a:pt x="3147809" y="718303"/>
                  </a:cubicBezTo>
                  <a:cubicBezTo>
                    <a:pt x="3154944" y="724589"/>
                    <a:pt x="3159987" y="726589"/>
                    <a:pt x="3169120" y="720017"/>
                  </a:cubicBezTo>
                  <a:cubicBezTo>
                    <a:pt x="3242377" y="667534"/>
                    <a:pt x="3333616" y="694204"/>
                    <a:pt x="3378807" y="766023"/>
                  </a:cubicBezTo>
                  <a:cubicBezTo>
                    <a:pt x="3414485" y="822506"/>
                    <a:pt x="3419622" y="882799"/>
                    <a:pt x="3397550" y="945474"/>
                  </a:cubicBezTo>
                  <a:cubicBezTo>
                    <a:pt x="3390319" y="965953"/>
                    <a:pt x="3390224" y="962524"/>
                    <a:pt x="3407444" y="969953"/>
                  </a:cubicBezTo>
                  <a:cubicBezTo>
                    <a:pt x="3429707" y="979669"/>
                    <a:pt x="3452636" y="987765"/>
                    <a:pt x="3475183" y="996909"/>
                  </a:cubicBezTo>
                  <a:cubicBezTo>
                    <a:pt x="3508482" y="1010434"/>
                    <a:pt x="3543969" y="1007482"/>
                    <a:pt x="3578505" y="1011577"/>
                  </a:cubicBezTo>
                  <a:cubicBezTo>
                    <a:pt x="3643675" y="1019197"/>
                    <a:pt x="3707799" y="1030437"/>
                    <a:pt x="3767261" y="1060060"/>
                  </a:cubicBezTo>
                  <a:cubicBezTo>
                    <a:pt x="3833573" y="1093111"/>
                    <a:pt x="3877243" y="1145023"/>
                    <a:pt x="3897792" y="1216270"/>
                  </a:cubicBezTo>
                  <a:cubicBezTo>
                    <a:pt x="3901884" y="1230462"/>
                    <a:pt x="3907782" y="1243035"/>
                    <a:pt x="3917486" y="1254179"/>
                  </a:cubicBezTo>
                  <a:cubicBezTo>
                    <a:pt x="3949358" y="1291041"/>
                    <a:pt x="3981705" y="1327712"/>
                    <a:pt x="4000162" y="1373718"/>
                  </a:cubicBezTo>
                  <a:cubicBezTo>
                    <a:pt x="4003683" y="1382386"/>
                    <a:pt x="4010342" y="1381624"/>
                    <a:pt x="4017002" y="1381719"/>
                  </a:cubicBezTo>
                  <a:cubicBezTo>
                    <a:pt x="4046686" y="1382005"/>
                    <a:pt x="4076274" y="1382100"/>
                    <a:pt x="4105957" y="1382290"/>
                  </a:cubicBezTo>
                  <a:cubicBezTo>
                    <a:pt x="4223074" y="1383148"/>
                    <a:pt x="4340096" y="1385148"/>
                    <a:pt x="4457212" y="1384577"/>
                  </a:cubicBezTo>
                  <a:cubicBezTo>
                    <a:pt x="4510205" y="1384386"/>
                    <a:pt x="4522668" y="1417438"/>
                    <a:pt x="4509253" y="1457443"/>
                  </a:cubicBezTo>
                  <a:cubicBezTo>
                    <a:pt x="4461113" y="1600889"/>
                    <a:pt x="4414304" y="1744812"/>
                    <a:pt x="4365688" y="1888068"/>
                  </a:cubicBezTo>
                  <a:cubicBezTo>
                    <a:pt x="4359980" y="1904927"/>
                    <a:pt x="4363690" y="1920834"/>
                    <a:pt x="4361502" y="1937217"/>
                  </a:cubicBezTo>
                  <a:cubicBezTo>
                    <a:pt x="4369304" y="1941503"/>
                    <a:pt x="4377771" y="1939503"/>
                    <a:pt x="4385858" y="1939503"/>
                  </a:cubicBezTo>
                  <a:cubicBezTo>
                    <a:pt x="4520480" y="1939693"/>
                    <a:pt x="4655102" y="1939598"/>
                    <a:pt x="4789629" y="1939598"/>
                  </a:cubicBezTo>
                  <a:cubicBezTo>
                    <a:pt x="4795718" y="1939598"/>
                    <a:pt x="4801807" y="1939693"/>
                    <a:pt x="4807896" y="1939693"/>
                  </a:cubicBezTo>
                  <a:cubicBezTo>
                    <a:pt x="4817410" y="1939693"/>
                    <a:pt x="4822072" y="1945313"/>
                    <a:pt x="4822357" y="1953886"/>
                  </a:cubicBezTo>
                  <a:cubicBezTo>
                    <a:pt x="4822928" y="1969888"/>
                    <a:pt x="4822738" y="1985890"/>
                    <a:pt x="4822547" y="2001892"/>
                  </a:cubicBezTo>
                  <a:cubicBezTo>
                    <a:pt x="4822357" y="2013036"/>
                    <a:pt x="4816649" y="2018275"/>
                    <a:pt x="4805232" y="2017989"/>
                  </a:cubicBezTo>
                  <a:cubicBezTo>
                    <a:pt x="4790771" y="2017608"/>
                    <a:pt x="4776310" y="2017894"/>
                    <a:pt x="4761848" y="2017894"/>
                  </a:cubicBezTo>
                  <a:cubicBezTo>
                    <a:pt x="4723031" y="2017894"/>
                    <a:pt x="4684310" y="2017798"/>
                    <a:pt x="4645493" y="2017989"/>
                  </a:cubicBezTo>
                  <a:cubicBezTo>
                    <a:pt x="4628558" y="2018084"/>
                    <a:pt x="4628558" y="2018370"/>
                    <a:pt x="4628178" y="2035896"/>
                  </a:cubicBezTo>
                  <a:cubicBezTo>
                    <a:pt x="4628082" y="2038944"/>
                    <a:pt x="4628178" y="2041992"/>
                    <a:pt x="4628178" y="2045040"/>
                  </a:cubicBezTo>
                  <a:cubicBezTo>
                    <a:pt x="4628178" y="2380130"/>
                    <a:pt x="4628178" y="2715314"/>
                    <a:pt x="4628178" y="3050404"/>
                  </a:cubicBezTo>
                  <a:cubicBezTo>
                    <a:pt x="4628178" y="3076693"/>
                    <a:pt x="4628178" y="3077074"/>
                    <a:pt x="4654055" y="3080408"/>
                  </a:cubicBezTo>
                  <a:cubicBezTo>
                    <a:pt x="4684976" y="3084408"/>
                    <a:pt x="4715801" y="3088599"/>
                    <a:pt x="4746056" y="3096124"/>
                  </a:cubicBezTo>
                  <a:cubicBezTo>
                    <a:pt x="4755665" y="3098505"/>
                    <a:pt x="4765273" y="3101077"/>
                    <a:pt x="4773550" y="3106792"/>
                  </a:cubicBezTo>
                  <a:cubicBezTo>
                    <a:pt x="4787536" y="3116507"/>
                    <a:pt x="4787346" y="3130604"/>
                    <a:pt x="4772980" y="3140034"/>
                  </a:cubicBezTo>
                  <a:cubicBezTo>
                    <a:pt x="4764036" y="3145940"/>
                    <a:pt x="4753571" y="3148607"/>
                    <a:pt x="4743201" y="3151083"/>
                  </a:cubicBezTo>
                  <a:cubicBezTo>
                    <a:pt x="4692777" y="3163180"/>
                    <a:pt x="4641402" y="3168609"/>
                    <a:pt x="4589931" y="3173276"/>
                  </a:cubicBezTo>
                  <a:cubicBezTo>
                    <a:pt x="4359694" y="3194422"/>
                    <a:pt x="4128791" y="3203471"/>
                    <a:pt x="3897792" y="3211281"/>
                  </a:cubicBezTo>
                  <a:cubicBezTo>
                    <a:pt x="3707133" y="3217758"/>
                    <a:pt x="3516379" y="3221854"/>
                    <a:pt x="3325624" y="3225664"/>
                  </a:cubicBezTo>
                  <a:cubicBezTo>
                    <a:pt x="2944020" y="3233189"/>
                    <a:pt x="2562321" y="3234141"/>
                    <a:pt x="2180622" y="3232903"/>
                  </a:cubicBezTo>
                  <a:cubicBezTo>
                    <a:pt x="1973789" y="3232236"/>
                    <a:pt x="1767051" y="3230141"/>
                    <a:pt x="1560218" y="3226997"/>
                  </a:cubicBezTo>
                  <a:cubicBezTo>
                    <a:pt x="1361091" y="3223854"/>
                    <a:pt x="1161965" y="3219663"/>
                    <a:pt x="962933" y="3212710"/>
                  </a:cubicBezTo>
                  <a:cubicBezTo>
                    <a:pt x="867223" y="3209376"/>
                    <a:pt x="771513" y="3205471"/>
                    <a:pt x="675802" y="3201470"/>
                  </a:cubicBezTo>
                  <a:cubicBezTo>
                    <a:pt x="527670" y="3195279"/>
                    <a:pt x="379729" y="3186897"/>
                    <a:pt x="232072" y="3172800"/>
                  </a:cubicBezTo>
                  <a:cubicBezTo>
                    <a:pt x="183742" y="3168133"/>
                    <a:pt x="135221" y="3163275"/>
                    <a:pt x="87841" y="3151559"/>
                  </a:cubicBezTo>
                  <a:cubicBezTo>
                    <a:pt x="81942" y="3150131"/>
                    <a:pt x="76044" y="3148702"/>
                    <a:pt x="70335" y="3146606"/>
                  </a:cubicBezTo>
                  <a:cubicBezTo>
                    <a:pt x="58919" y="3142510"/>
                    <a:pt x="45885" y="3138986"/>
                    <a:pt x="45314" y="3123746"/>
                  </a:cubicBezTo>
                  <a:cubicBezTo>
                    <a:pt x="44743" y="3108221"/>
                    <a:pt x="57872" y="3104410"/>
                    <a:pt x="69194" y="3100219"/>
                  </a:cubicBezTo>
                  <a:cubicBezTo>
                    <a:pt x="87080" y="3093552"/>
                    <a:pt x="105918" y="3090409"/>
                    <a:pt x="124660" y="3087361"/>
                  </a:cubicBezTo>
                  <a:cubicBezTo>
                    <a:pt x="147874" y="3083646"/>
                    <a:pt x="171278" y="3080884"/>
                    <a:pt x="194683" y="3077741"/>
                  </a:cubicBezTo>
                  <a:cubicBezTo>
                    <a:pt x="209905" y="3075740"/>
                    <a:pt x="210000" y="3075835"/>
                    <a:pt x="210381" y="3059643"/>
                  </a:cubicBezTo>
                  <a:cubicBezTo>
                    <a:pt x="210476" y="3055833"/>
                    <a:pt x="210381" y="3052023"/>
                    <a:pt x="210381" y="3048213"/>
                  </a:cubicBezTo>
                  <a:cubicBezTo>
                    <a:pt x="210381" y="2714648"/>
                    <a:pt x="210381" y="2380987"/>
                    <a:pt x="210285" y="2047421"/>
                  </a:cubicBezTo>
                  <a:cubicBezTo>
                    <a:pt x="210285" y="2012846"/>
                    <a:pt x="214852" y="2017989"/>
                    <a:pt x="179651" y="2017798"/>
                  </a:cubicBezTo>
                  <a:cubicBezTo>
                    <a:pt x="127895" y="2017513"/>
                    <a:pt x="76234" y="2017798"/>
                    <a:pt x="24478" y="2017703"/>
                  </a:cubicBezTo>
                  <a:cubicBezTo>
                    <a:pt x="693" y="2017608"/>
                    <a:pt x="218" y="2017036"/>
                    <a:pt x="27" y="1993415"/>
                  </a:cubicBezTo>
                  <a:cubicBezTo>
                    <a:pt x="-68" y="1980460"/>
                    <a:pt x="123" y="1967506"/>
                    <a:pt x="27" y="1954552"/>
                  </a:cubicBezTo>
                  <a:cubicBezTo>
                    <a:pt x="-68" y="1943980"/>
                    <a:pt x="5070" y="1939217"/>
                    <a:pt x="15345" y="1939408"/>
                  </a:cubicBezTo>
                  <a:cubicBezTo>
                    <a:pt x="20673" y="1939503"/>
                    <a:pt x="26001" y="1939408"/>
                    <a:pt x="31328" y="1939408"/>
                  </a:cubicBezTo>
                  <a:cubicBezTo>
                    <a:pt x="107345" y="1939408"/>
                    <a:pt x="183456" y="1939503"/>
                    <a:pt x="259473" y="1939313"/>
                  </a:cubicBezTo>
                  <a:cubicBezTo>
                    <a:pt x="275456" y="1939313"/>
                    <a:pt x="276122" y="1938836"/>
                    <a:pt x="274219" y="1922739"/>
                  </a:cubicBezTo>
                  <a:cubicBezTo>
                    <a:pt x="267655" y="1866827"/>
                    <a:pt x="260709" y="1810915"/>
                    <a:pt x="253859" y="1755004"/>
                  </a:cubicBezTo>
                  <a:cubicBezTo>
                    <a:pt x="250244" y="1725572"/>
                    <a:pt x="246058" y="1696139"/>
                    <a:pt x="243013" y="1666612"/>
                  </a:cubicBezTo>
                  <a:cubicBezTo>
                    <a:pt x="241967" y="1656134"/>
                    <a:pt x="238922" y="1648419"/>
                    <a:pt x="230836" y="1641180"/>
                  </a:cubicBezTo>
                  <a:cubicBezTo>
                    <a:pt x="216374" y="1628131"/>
                    <a:pt x="215423" y="1617558"/>
                    <a:pt x="225793" y="1600984"/>
                  </a:cubicBezTo>
                  <a:cubicBezTo>
                    <a:pt x="232643" y="1590031"/>
                    <a:pt x="240254" y="1579458"/>
                    <a:pt x="247866" y="1569076"/>
                  </a:cubicBezTo>
                  <a:cubicBezTo>
                    <a:pt x="277454" y="1528594"/>
                    <a:pt x="285351" y="1483732"/>
                    <a:pt x="276407" y="1434869"/>
                  </a:cubicBezTo>
                  <a:cubicBezTo>
                    <a:pt x="265276" y="1373908"/>
                    <a:pt x="266513" y="1313520"/>
                    <a:pt x="288205" y="1254751"/>
                  </a:cubicBezTo>
                  <a:cubicBezTo>
                    <a:pt x="324072" y="1157786"/>
                    <a:pt x="386864" y="1084444"/>
                    <a:pt x="479530" y="1037771"/>
                  </a:cubicBezTo>
                  <a:cubicBezTo>
                    <a:pt x="509689" y="1022626"/>
                    <a:pt x="541941" y="1014911"/>
                    <a:pt x="575526" y="1011101"/>
                  </a:cubicBezTo>
                  <a:cubicBezTo>
                    <a:pt x="633085" y="1004529"/>
                    <a:pt x="688646" y="988717"/>
                    <a:pt x="747442" y="974811"/>
                  </a:cubicBezTo>
                  <a:close/>
                  <a:moveTo>
                    <a:pt x="2004043" y="312347"/>
                  </a:moveTo>
                  <a:cubicBezTo>
                    <a:pt x="2004329" y="312823"/>
                    <a:pt x="2004519" y="313395"/>
                    <a:pt x="2004899" y="313871"/>
                  </a:cubicBezTo>
                  <a:cubicBezTo>
                    <a:pt x="2005090" y="314062"/>
                    <a:pt x="2005661" y="314062"/>
                    <a:pt x="2005946" y="314157"/>
                  </a:cubicBezTo>
                  <a:cubicBezTo>
                    <a:pt x="2005280" y="313585"/>
                    <a:pt x="2004519" y="313109"/>
                    <a:pt x="2003853" y="312538"/>
                  </a:cubicBezTo>
                  <a:cubicBezTo>
                    <a:pt x="2003663" y="309775"/>
                    <a:pt x="2002331" y="308061"/>
                    <a:pt x="1999477" y="307775"/>
                  </a:cubicBezTo>
                  <a:cubicBezTo>
                    <a:pt x="2000047" y="301298"/>
                    <a:pt x="1996147" y="297393"/>
                    <a:pt x="1991485" y="293964"/>
                  </a:cubicBezTo>
                  <a:cubicBezTo>
                    <a:pt x="1980829" y="275104"/>
                    <a:pt x="1971125" y="255769"/>
                    <a:pt x="1965892" y="234528"/>
                  </a:cubicBezTo>
                  <a:cubicBezTo>
                    <a:pt x="1964941" y="228622"/>
                    <a:pt x="1963704" y="222717"/>
                    <a:pt x="1963133" y="216716"/>
                  </a:cubicBezTo>
                  <a:cubicBezTo>
                    <a:pt x="1962562" y="210239"/>
                    <a:pt x="1959423" y="207763"/>
                    <a:pt x="1953144" y="207382"/>
                  </a:cubicBezTo>
                  <a:cubicBezTo>
                    <a:pt x="1912234" y="204905"/>
                    <a:pt x="1871895" y="205381"/>
                    <a:pt x="1834981" y="226813"/>
                  </a:cubicBezTo>
                  <a:cubicBezTo>
                    <a:pt x="1829558" y="228146"/>
                    <a:pt x="1824706" y="230242"/>
                    <a:pt x="1821281" y="234814"/>
                  </a:cubicBezTo>
                  <a:lnTo>
                    <a:pt x="1821661" y="234528"/>
                  </a:lnTo>
                  <a:cubicBezTo>
                    <a:pt x="1819092" y="235099"/>
                    <a:pt x="1816999" y="236338"/>
                    <a:pt x="1815953" y="238814"/>
                  </a:cubicBezTo>
                  <a:cubicBezTo>
                    <a:pt x="1784462" y="255769"/>
                    <a:pt x="1747357" y="299203"/>
                    <a:pt x="1742029" y="325492"/>
                  </a:cubicBezTo>
                  <a:cubicBezTo>
                    <a:pt x="1758584" y="327206"/>
                    <a:pt x="1775233" y="328444"/>
                    <a:pt x="1791692" y="330540"/>
                  </a:cubicBezTo>
                  <a:cubicBezTo>
                    <a:pt x="1849727" y="337779"/>
                    <a:pt x="1900056" y="358924"/>
                    <a:pt x="1934306" y="409788"/>
                  </a:cubicBezTo>
                  <a:cubicBezTo>
                    <a:pt x="1952478" y="436744"/>
                    <a:pt x="1975787" y="458270"/>
                    <a:pt x="2005946" y="471510"/>
                  </a:cubicBezTo>
                  <a:cubicBezTo>
                    <a:pt x="2008039" y="472367"/>
                    <a:pt x="2010132" y="473415"/>
                    <a:pt x="2011940" y="474748"/>
                  </a:cubicBezTo>
                  <a:cubicBezTo>
                    <a:pt x="2016792" y="478177"/>
                    <a:pt x="2018790" y="483035"/>
                    <a:pt x="2016602" y="488655"/>
                  </a:cubicBezTo>
                  <a:cubicBezTo>
                    <a:pt x="2014413" y="494370"/>
                    <a:pt x="2009371" y="496846"/>
                    <a:pt x="2003758" y="495513"/>
                  </a:cubicBezTo>
                  <a:cubicBezTo>
                    <a:pt x="1997954" y="494179"/>
                    <a:pt x="1992246" y="491893"/>
                    <a:pt x="1986823" y="489226"/>
                  </a:cubicBezTo>
                  <a:cubicBezTo>
                    <a:pt x="1955808" y="474272"/>
                    <a:pt x="1933069" y="450079"/>
                    <a:pt x="1912995" y="422742"/>
                  </a:cubicBezTo>
                  <a:cubicBezTo>
                    <a:pt x="1897107" y="401025"/>
                    <a:pt x="1879125" y="381022"/>
                    <a:pt x="1853057" y="371688"/>
                  </a:cubicBezTo>
                  <a:cubicBezTo>
                    <a:pt x="1797591" y="351781"/>
                    <a:pt x="1742981" y="342065"/>
                    <a:pt x="1685707" y="370259"/>
                  </a:cubicBezTo>
                  <a:cubicBezTo>
                    <a:pt x="1564309" y="429981"/>
                    <a:pt x="1479920" y="516944"/>
                    <a:pt x="1463461" y="657438"/>
                  </a:cubicBezTo>
                  <a:cubicBezTo>
                    <a:pt x="1456706" y="715064"/>
                    <a:pt x="1457277" y="772690"/>
                    <a:pt x="1463652" y="830317"/>
                  </a:cubicBezTo>
                  <a:cubicBezTo>
                    <a:pt x="1467362" y="863464"/>
                    <a:pt x="1475734" y="896515"/>
                    <a:pt x="1469170" y="930139"/>
                  </a:cubicBezTo>
                  <a:cubicBezTo>
                    <a:pt x="1466315" y="944426"/>
                    <a:pt x="1466411" y="958904"/>
                    <a:pt x="1464603" y="973192"/>
                  </a:cubicBezTo>
                  <a:cubicBezTo>
                    <a:pt x="1459846" y="1011006"/>
                    <a:pt x="1463652" y="1049392"/>
                    <a:pt x="1457373" y="1087015"/>
                  </a:cubicBezTo>
                  <a:cubicBezTo>
                    <a:pt x="1455565" y="1097874"/>
                    <a:pt x="1459941" y="1105875"/>
                    <a:pt x="1466601" y="1113781"/>
                  </a:cubicBezTo>
                  <a:cubicBezTo>
                    <a:pt x="1489720" y="1140832"/>
                    <a:pt x="1505037" y="1172169"/>
                    <a:pt x="1514646" y="1206269"/>
                  </a:cubicBezTo>
                  <a:cubicBezTo>
                    <a:pt x="1518928" y="1221413"/>
                    <a:pt x="1525873" y="1234272"/>
                    <a:pt x="1536338" y="1245797"/>
                  </a:cubicBezTo>
                  <a:cubicBezTo>
                    <a:pt x="1544044" y="1254274"/>
                    <a:pt x="1551180" y="1263133"/>
                    <a:pt x="1558410" y="1271991"/>
                  </a:cubicBezTo>
                  <a:cubicBezTo>
                    <a:pt x="1583527" y="1302757"/>
                    <a:pt x="1607122" y="1334284"/>
                    <a:pt x="1620441" y="1372384"/>
                  </a:cubicBezTo>
                  <a:cubicBezTo>
                    <a:pt x="1626816" y="1390482"/>
                    <a:pt x="1626911" y="1390577"/>
                    <a:pt x="1645653" y="1390673"/>
                  </a:cubicBezTo>
                  <a:cubicBezTo>
                    <a:pt x="1719386" y="1391053"/>
                    <a:pt x="1793119" y="1391244"/>
                    <a:pt x="1866852" y="1391625"/>
                  </a:cubicBezTo>
                  <a:cubicBezTo>
                    <a:pt x="1936019" y="1392006"/>
                    <a:pt x="2005090" y="1391815"/>
                    <a:pt x="2074256" y="1394578"/>
                  </a:cubicBezTo>
                  <a:cubicBezTo>
                    <a:pt x="2110409" y="1396006"/>
                    <a:pt x="2127629" y="1419057"/>
                    <a:pt x="2119257" y="1454204"/>
                  </a:cubicBezTo>
                  <a:cubicBezTo>
                    <a:pt x="2117545" y="1461443"/>
                    <a:pt x="2112597" y="1468206"/>
                    <a:pt x="2115357" y="1477540"/>
                  </a:cubicBezTo>
                  <a:cubicBezTo>
                    <a:pt x="2166446" y="1477540"/>
                    <a:pt x="2218012" y="1477540"/>
                    <a:pt x="2269482" y="1477540"/>
                  </a:cubicBezTo>
                  <a:cubicBezTo>
                    <a:pt x="2294028" y="1478874"/>
                    <a:pt x="2297834" y="1475826"/>
                    <a:pt x="2295360" y="1451728"/>
                  </a:cubicBezTo>
                  <a:cubicBezTo>
                    <a:pt x="2293743" y="1436011"/>
                    <a:pt x="2290984" y="1420105"/>
                    <a:pt x="2286417" y="1404960"/>
                  </a:cubicBezTo>
                  <a:cubicBezTo>
                    <a:pt x="2270148" y="1350953"/>
                    <a:pt x="2261586" y="1295803"/>
                    <a:pt x="2258922" y="1239606"/>
                  </a:cubicBezTo>
                  <a:cubicBezTo>
                    <a:pt x="2257590" y="1211221"/>
                    <a:pt x="2255116" y="1182932"/>
                    <a:pt x="2253023" y="1152833"/>
                  </a:cubicBezTo>
                  <a:cubicBezTo>
                    <a:pt x="2241797" y="1157215"/>
                    <a:pt x="2233329" y="1161596"/>
                    <a:pt x="2226289" y="1168454"/>
                  </a:cubicBezTo>
                  <a:cubicBezTo>
                    <a:pt x="2217346" y="1172550"/>
                    <a:pt x="2208403" y="1176646"/>
                    <a:pt x="2199364" y="1180646"/>
                  </a:cubicBezTo>
                  <a:cubicBezTo>
                    <a:pt x="2163497" y="1196458"/>
                    <a:pt x="2126488" y="1206649"/>
                    <a:pt x="2086815" y="1202173"/>
                  </a:cubicBezTo>
                  <a:cubicBezTo>
                    <a:pt x="2052660" y="1198363"/>
                    <a:pt x="2020312" y="1187885"/>
                    <a:pt x="1989202" y="1173217"/>
                  </a:cubicBezTo>
                  <a:cubicBezTo>
                    <a:pt x="1936114" y="1148071"/>
                    <a:pt x="1888259" y="1114733"/>
                    <a:pt x="1841545" y="1079491"/>
                  </a:cubicBezTo>
                  <a:cubicBezTo>
                    <a:pt x="1774091" y="1028627"/>
                    <a:pt x="1708350" y="975954"/>
                    <a:pt x="1663349" y="902421"/>
                  </a:cubicBezTo>
                  <a:cubicBezTo>
                    <a:pt x="1657451" y="892705"/>
                    <a:pt x="1648603" y="887467"/>
                    <a:pt x="1637281" y="886419"/>
                  </a:cubicBezTo>
                  <a:cubicBezTo>
                    <a:pt x="1628243" y="885562"/>
                    <a:pt x="1619205" y="884514"/>
                    <a:pt x="1610261" y="883276"/>
                  </a:cubicBezTo>
                  <a:cubicBezTo>
                    <a:pt x="1593232" y="880990"/>
                    <a:pt x="1578199" y="874417"/>
                    <a:pt x="1565926" y="862130"/>
                  </a:cubicBezTo>
                  <a:cubicBezTo>
                    <a:pt x="1561931" y="858034"/>
                    <a:pt x="1560218" y="852986"/>
                    <a:pt x="1563548" y="847652"/>
                  </a:cubicBezTo>
                  <a:cubicBezTo>
                    <a:pt x="1567354" y="841461"/>
                    <a:pt x="1573252" y="840699"/>
                    <a:pt x="1579436" y="842985"/>
                  </a:cubicBezTo>
                  <a:cubicBezTo>
                    <a:pt x="1585715" y="845366"/>
                    <a:pt x="1589521" y="852415"/>
                    <a:pt x="1597132" y="852700"/>
                  </a:cubicBezTo>
                  <a:cubicBezTo>
                    <a:pt x="1599035" y="855558"/>
                    <a:pt x="1601318" y="856701"/>
                    <a:pt x="1604268" y="854034"/>
                  </a:cubicBezTo>
                  <a:cubicBezTo>
                    <a:pt x="1602555" y="852796"/>
                    <a:pt x="1600843" y="851557"/>
                    <a:pt x="1599130" y="850319"/>
                  </a:cubicBezTo>
                  <a:cubicBezTo>
                    <a:pt x="1589236" y="832412"/>
                    <a:pt x="1578009" y="815267"/>
                    <a:pt x="1570113" y="796312"/>
                  </a:cubicBezTo>
                  <a:cubicBezTo>
                    <a:pt x="1566973" y="788788"/>
                    <a:pt x="1564214" y="781263"/>
                    <a:pt x="1572967" y="776405"/>
                  </a:cubicBezTo>
                  <a:cubicBezTo>
                    <a:pt x="1583242" y="770785"/>
                    <a:pt x="1588284" y="778501"/>
                    <a:pt x="1592375" y="786216"/>
                  </a:cubicBezTo>
                  <a:cubicBezTo>
                    <a:pt x="1597322" y="795646"/>
                    <a:pt x="1601509" y="805456"/>
                    <a:pt x="1606741" y="814696"/>
                  </a:cubicBezTo>
                  <a:cubicBezTo>
                    <a:pt x="1613496" y="826602"/>
                    <a:pt x="1621012" y="837937"/>
                    <a:pt x="1633856" y="844699"/>
                  </a:cubicBezTo>
                  <a:cubicBezTo>
                    <a:pt x="1657260" y="857082"/>
                    <a:pt x="1675147" y="875370"/>
                    <a:pt x="1689513" y="897468"/>
                  </a:cubicBezTo>
                  <a:cubicBezTo>
                    <a:pt x="1715866" y="937949"/>
                    <a:pt x="1748213" y="973192"/>
                    <a:pt x="1785413" y="1003767"/>
                  </a:cubicBezTo>
                  <a:cubicBezTo>
                    <a:pt x="1817094" y="1029865"/>
                    <a:pt x="1849442" y="1055107"/>
                    <a:pt x="1882550" y="1079300"/>
                  </a:cubicBezTo>
                  <a:cubicBezTo>
                    <a:pt x="1925553" y="1110733"/>
                    <a:pt x="1970269" y="1139212"/>
                    <a:pt x="2019741" y="1159882"/>
                  </a:cubicBezTo>
                  <a:cubicBezTo>
                    <a:pt x="2086339" y="1187695"/>
                    <a:pt x="2150178" y="1182837"/>
                    <a:pt x="2211923" y="1146642"/>
                  </a:cubicBezTo>
                  <a:cubicBezTo>
                    <a:pt x="2235518" y="1132831"/>
                    <a:pt x="2258351" y="1117781"/>
                    <a:pt x="2281565" y="1103303"/>
                  </a:cubicBezTo>
                  <a:cubicBezTo>
                    <a:pt x="2332464" y="1071490"/>
                    <a:pt x="2384125" y="1040819"/>
                    <a:pt x="2429887" y="1001481"/>
                  </a:cubicBezTo>
                  <a:cubicBezTo>
                    <a:pt x="2464232" y="971953"/>
                    <a:pt x="2495629" y="939568"/>
                    <a:pt x="2508853" y="894801"/>
                  </a:cubicBezTo>
                  <a:cubicBezTo>
                    <a:pt x="2516940" y="867750"/>
                    <a:pt x="2525502" y="841080"/>
                    <a:pt x="2538917" y="816220"/>
                  </a:cubicBezTo>
                  <a:cubicBezTo>
                    <a:pt x="2543579" y="807552"/>
                    <a:pt x="2541486" y="803551"/>
                    <a:pt x="2533875" y="797836"/>
                  </a:cubicBezTo>
                  <a:cubicBezTo>
                    <a:pt x="2491728" y="766118"/>
                    <a:pt x="2455099" y="728780"/>
                    <a:pt x="2422086" y="687727"/>
                  </a:cubicBezTo>
                  <a:cubicBezTo>
                    <a:pt x="2401536" y="662200"/>
                    <a:pt x="2385647" y="633625"/>
                    <a:pt x="2367095" y="606765"/>
                  </a:cubicBezTo>
                  <a:cubicBezTo>
                    <a:pt x="2364241" y="596573"/>
                    <a:pt x="2359294" y="587524"/>
                    <a:pt x="2352729" y="578761"/>
                  </a:cubicBezTo>
                  <a:cubicBezTo>
                    <a:pt x="2334653" y="588667"/>
                    <a:pt x="2318098" y="599526"/>
                    <a:pt x="2299546" y="606289"/>
                  </a:cubicBezTo>
                  <a:cubicBezTo>
                    <a:pt x="2258922" y="621052"/>
                    <a:pt x="2224576" y="645627"/>
                    <a:pt x="2193276" y="674964"/>
                  </a:cubicBezTo>
                  <a:cubicBezTo>
                    <a:pt x="2169966" y="696871"/>
                    <a:pt x="2149416" y="721160"/>
                    <a:pt x="2128866" y="745639"/>
                  </a:cubicBezTo>
                  <a:cubicBezTo>
                    <a:pt x="2121541" y="754307"/>
                    <a:pt x="2115071" y="764594"/>
                    <a:pt x="2103940" y="768309"/>
                  </a:cubicBezTo>
                  <a:cubicBezTo>
                    <a:pt x="2086339" y="774214"/>
                    <a:pt x="2072258" y="785549"/>
                    <a:pt x="2057417" y="795741"/>
                  </a:cubicBezTo>
                  <a:cubicBezTo>
                    <a:pt x="2047712" y="799646"/>
                    <a:pt x="2038008" y="803456"/>
                    <a:pt x="2028304" y="807457"/>
                  </a:cubicBezTo>
                  <a:cubicBezTo>
                    <a:pt x="2021168" y="810409"/>
                    <a:pt x="2013748" y="811171"/>
                    <a:pt x="2006231" y="810124"/>
                  </a:cubicBezTo>
                  <a:cubicBezTo>
                    <a:pt x="1999572" y="809171"/>
                    <a:pt x="1995290" y="805266"/>
                    <a:pt x="1995005" y="798217"/>
                  </a:cubicBezTo>
                  <a:cubicBezTo>
                    <a:pt x="1994720" y="790788"/>
                    <a:pt x="1999191" y="787264"/>
                    <a:pt x="2006136" y="786978"/>
                  </a:cubicBezTo>
                  <a:cubicBezTo>
                    <a:pt x="2014604" y="786597"/>
                    <a:pt x="2022405" y="785073"/>
                    <a:pt x="2028875" y="779167"/>
                  </a:cubicBezTo>
                  <a:cubicBezTo>
                    <a:pt x="2044382" y="775548"/>
                    <a:pt x="2056465" y="766213"/>
                    <a:pt x="2070546" y="756879"/>
                  </a:cubicBezTo>
                  <a:cubicBezTo>
                    <a:pt x="2042099" y="731542"/>
                    <a:pt x="2022310" y="702967"/>
                    <a:pt x="2003758" y="673440"/>
                  </a:cubicBezTo>
                  <a:cubicBezTo>
                    <a:pt x="1988440" y="649056"/>
                    <a:pt x="1973599" y="624481"/>
                    <a:pt x="1958281" y="600097"/>
                  </a:cubicBezTo>
                  <a:cubicBezTo>
                    <a:pt x="1942964" y="575713"/>
                    <a:pt x="1926790" y="551806"/>
                    <a:pt x="1906906" y="530851"/>
                  </a:cubicBezTo>
                  <a:cubicBezTo>
                    <a:pt x="1901673" y="525326"/>
                    <a:pt x="1898153" y="515896"/>
                    <a:pt x="1887688" y="517706"/>
                  </a:cubicBezTo>
                  <a:cubicBezTo>
                    <a:pt x="1887593" y="506752"/>
                    <a:pt x="1877508" y="505705"/>
                    <a:pt x="1870943" y="501895"/>
                  </a:cubicBezTo>
                  <a:cubicBezTo>
                    <a:pt x="1862761" y="497132"/>
                    <a:pt x="1852676" y="492941"/>
                    <a:pt x="1858861" y="481797"/>
                  </a:cubicBezTo>
                  <a:cubicBezTo>
                    <a:pt x="1864854" y="471129"/>
                    <a:pt x="1874749" y="476653"/>
                    <a:pt x="1882836" y="480654"/>
                  </a:cubicBezTo>
                  <a:cubicBezTo>
                    <a:pt x="1892445" y="485321"/>
                    <a:pt x="1901198" y="491512"/>
                    <a:pt x="1909094" y="498656"/>
                  </a:cubicBezTo>
                  <a:cubicBezTo>
                    <a:pt x="1920416" y="508848"/>
                    <a:pt x="1930881" y="519897"/>
                    <a:pt x="1940300" y="531898"/>
                  </a:cubicBezTo>
                  <a:cubicBezTo>
                    <a:pt x="1968081" y="567331"/>
                    <a:pt x="1990629" y="606098"/>
                    <a:pt x="2014223" y="644293"/>
                  </a:cubicBezTo>
                  <a:cubicBezTo>
                    <a:pt x="2029445" y="668868"/>
                    <a:pt x="2044953" y="693252"/>
                    <a:pt x="2063696" y="715445"/>
                  </a:cubicBezTo>
                  <a:cubicBezTo>
                    <a:pt x="2070070" y="723065"/>
                    <a:pt x="2076825" y="730304"/>
                    <a:pt x="2085197" y="735733"/>
                  </a:cubicBezTo>
                  <a:cubicBezTo>
                    <a:pt x="2088908" y="738210"/>
                    <a:pt x="2093094" y="741258"/>
                    <a:pt x="2097470" y="737353"/>
                  </a:cubicBezTo>
                  <a:cubicBezTo>
                    <a:pt x="2101276" y="733924"/>
                    <a:pt x="2098326" y="730399"/>
                    <a:pt x="2096709" y="727161"/>
                  </a:cubicBezTo>
                  <a:cubicBezTo>
                    <a:pt x="2089288" y="712016"/>
                    <a:pt x="2089764" y="696300"/>
                    <a:pt x="2093569" y="680393"/>
                  </a:cubicBezTo>
                  <a:cubicBezTo>
                    <a:pt x="2096043" y="670106"/>
                    <a:pt x="2098041" y="659629"/>
                    <a:pt x="2100610" y="649246"/>
                  </a:cubicBezTo>
                  <a:cubicBezTo>
                    <a:pt x="2107460" y="621148"/>
                    <a:pt x="2105747" y="593525"/>
                    <a:pt x="2096519" y="566188"/>
                  </a:cubicBezTo>
                  <a:cubicBezTo>
                    <a:pt x="2085768" y="534470"/>
                    <a:pt x="2066740" y="508181"/>
                    <a:pt x="2042955" y="485131"/>
                  </a:cubicBezTo>
                  <a:cubicBezTo>
                    <a:pt x="2038579" y="480940"/>
                    <a:pt x="2033917" y="476939"/>
                    <a:pt x="2029731" y="472558"/>
                  </a:cubicBezTo>
                  <a:cubicBezTo>
                    <a:pt x="2025640" y="468176"/>
                    <a:pt x="2024974" y="462652"/>
                    <a:pt x="2028114" y="457794"/>
                  </a:cubicBezTo>
                  <a:cubicBezTo>
                    <a:pt x="2032109" y="451698"/>
                    <a:pt x="2038484" y="452079"/>
                    <a:pt x="2044382" y="454555"/>
                  </a:cubicBezTo>
                  <a:cubicBezTo>
                    <a:pt x="2047141" y="455698"/>
                    <a:pt x="2049615" y="457699"/>
                    <a:pt x="2051803" y="459699"/>
                  </a:cubicBezTo>
                  <a:cubicBezTo>
                    <a:pt x="2112407" y="514849"/>
                    <a:pt x="2142091" y="580857"/>
                    <a:pt x="2122492" y="663915"/>
                  </a:cubicBezTo>
                  <a:cubicBezTo>
                    <a:pt x="2120018" y="674297"/>
                    <a:pt x="2118020" y="684679"/>
                    <a:pt x="2115927" y="695157"/>
                  </a:cubicBezTo>
                  <a:cubicBezTo>
                    <a:pt x="2114500" y="702015"/>
                    <a:pt x="2114500" y="708492"/>
                    <a:pt x="2120494" y="713635"/>
                  </a:cubicBezTo>
                  <a:cubicBezTo>
                    <a:pt x="2127725" y="711254"/>
                    <a:pt x="2130959" y="704872"/>
                    <a:pt x="2135526" y="699919"/>
                  </a:cubicBezTo>
                  <a:cubicBezTo>
                    <a:pt x="2163973" y="669154"/>
                    <a:pt x="2191373" y="636292"/>
                    <a:pt x="2228572" y="616576"/>
                  </a:cubicBezTo>
                  <a:cubicBezTo>
                    <a:pt x="2254260" y="602955"/>
                    <a:pt x="2259397" y="584095"/>
                    <a:pt x="2259207" y="559426"/>
                  </a:cubicBezTo>
                  <a:cubicBezTo>
                    <a:pt x="2259112" y="547234"/>
                    <a:pt x="2259493" y="535137"/>
                    <a:pt x="2257495" y="523040"/>
                  </a:cubicBezTo>
                  <a:cubicBezTo>
                    <a:pt x="2252452" y="491131"/>
                    <a:pt x="2234756" y="467414"/>
                    <a:pt x="2210686" y="447221"/>
                  </a:cubicBezTo>
                  <a:cubicBezTo>
                    <a:pt x="2198603" y="437029"/>
                    <a:pt x="2196415" y="429314"/>
                    <a:pt x="2201933" y="422647"/>
                  </a:cubicBezTo>
                  <a:cubicBezTo>
                    <a:pt x="2207356" y="416074"/>
                    <a:pt x="2214111" y="417694"/>
                    <a:pt x="2227335" y="428838"/>
                  </a:cubicBezTo>
                  <a:cubicBezTo>
                    <a:pt x="2264345" y="459985"/>
                    <a:pt x="2285180" y="498656"/>
                    <a:pt x="2282992" y="548186"/>
                  </a:cubicBezTo>
                  <a:cubicBezTo>
                    <a:pt x="2282421" y="559997"/>
                    <a:pt x="2282897" y="571903"/>
                    <a:pt x="2282897" y="583143"/>
                  </a:cubicBezTo>
                  <a:cubicBezTo>
                    <a:pt x="2285371" y="583810"/>
                    <a:pt x="2286227" y="584381"/>
                    <a:pt x="2286798" y="584191"/>
                  </a:cubicBezTo>
                  <a:cubicBezTo>
                    <a:pt x="2332369" y="569046"/>
                    <a:pt x="2365668" y="536756"/>
                    <a:pt x="2398682" y="504181"/>
                  </a:cubicBezTo>
                  <a:cubicBezTo>
                    <a:pt x="2401631" y="501228"/>
                    <a:pt x="2403439" y="496180"/>
                    <a:pt x="2404104" y="491893"/>
                  </a:cubicBezTo>
                  <a:cubicBezTo>
                    <a:pt x="2407529" y="471034"/>
                    <a:pt x="2417329" y="453222"/>
                    <a:pt x="2429221" y="436363"/>
                  </a:cubicBezTo>
                  <a:cubicBezTo>
                    <a:pt x="2439306" y="428838"/>
                    <a:pt x="2451960" y="425218"/>
                    <a:pt x="2461949" y="415027"/>
                  </a:cubicBezTo>
                  <a:cubicBezTo>
                    <a:pt x="2410859" y="376736"/>
                    <a:pt x="2354727" y="357210"/>
                    <a:pt x="2292030" y="354924"/>
                  </a:cubicBezTo>
                  <a:cubicBezTo>
                    <a:pt x="2288891" y="362639"/>
                    <a:pt x="2287368" y="370640"/>
                    <a:pt x="2287464" y="379022"/>
                  </a:cubicBezTo>
                  <a:cubicBezTo>
                    <a:pt x="2279662" y="395405"/>
                    <a:pt x="2272336" y="412074"/>
                    <a:pt x="2256638" y="422742"/>
                  </a:cubicBezTo>
                  <a:cubicBezTo>
                    <a:pt x="2249883" y="427314"/>
                    <a:pt x="2242463" y="429314"/>
                    <a:pt x="2236374" y="422170"/>
                  </a:cubicBezTo>
                  <a:cubicBezTo>
                    <a:pt x="2229714" y="414360"/>
                    <a:pt x="2233900" y="408359"/>
                    <a:pt x="2241131" y="403692"/>
                  </a:cubicBezTo>
                  <a:cubicBezTo>
                    <a:pt x="2251786" y="396739"/>
                    <a:pt x="2258351" y="387118"/>
                    <a:pt x="2260444" y="374545"/>
                  </a:cubicBezTo>
                  <a:cubicBezTo>
                    <a:pt x="2271385" y="342256"/>
                    <a:pt x="2263013" y="315871"/>
                    <a:pt x="2234090" y="293583"/>
                  </a:cubicBezTo>
                  <a:cubicBezTo>
                    <a:pt x="2226004" y="302251"/>
                    <a:pt x="2217822" y="311014"/>
                    <a:pt x="2209640" y="319777"/>
                  </a:cubicBezTo>
                  <a:cubicBezTo>
                    <a:pt x="2196225" y="324920"/>
                    <a:pt x="2191468" y="335588"/>
                    <a:pt x="2187948" y="348923"/>
                  </a:cubicBezTo>
                  <a:cubicBezTo>
                    <a:pt x="2175675" y="395119"/>
                    <a:pt x="2142091" y="413979"/>
                    <a:pt x="2095853" y="401882"/>
                  </a:cubicBezTo>
                  <a:cubicBezTo>
                    <a:pt x="2072068" y="395596"/>
                    <a:pt x="2050281" y="384928"/>
                    <a:pt x="2031253" y="369211"/>
                  </a:cubicBezTo>
                  <a:cubicBezTo>
                    <a:pt x="2011369" y="352828"/>
                    <a:pt x="1992531" y="335017"/>
                    <a:pt x="1972267" y="319015"/>
                  </a:cubicBezTo>
                  <a:cubicBezTo>
                    <a:pt x="1934877" y="289678"/>
                    <a:pt x="1896441" y="261865"/>
                    <a:pt x="1844209" y="274723"/>
                  </a:cubicBezTo>
                  <a:cubicBezTo>
                    <a:pt x="1838310" y="276152"/>
                    <a:pt x="1833744" y="272914"/>
                    <a:pt x="1831556" y="267389"/>
                  </a:cubicBezTo>
                  <a:cubicBezTo>
                    <a:pt x="1829367" y="261769"/>
                    <a:pt x="1831651" y="257007"/>
                    <a:pt x="1836408" y="253483"/>
                  </a:cubicBezTo>
                  <a:cubicBezTo>
                    <a:pt x="1841450" y="249768"/>
                    <a:pt x="1847349" y="248434"/>
                    <a:pt x="1853533" y="247958"/>
                  </a:cubicBezTo>
                  <a:cubicBezTo>
                    <a:pt x="1872656" y="246244"/>
                    <a:pt x="1891303" y="247672"/>
                    <a:pt x="1909665" y="253864"/>
                  </a:cubicBezTo>
                  <a:cubicBezTo>
                    <a:pt x="1939634" y="264055"/>
                    <a:pt x="1964941" y="282058"/>
                    <a:pt x="1990153" y="300441"/>
                  </a:cubicBezTo>
                  <a:cubicBezTo>
                    <a:pt x="1991675" y="304727"/>
                    <a:pt x="1994815" y="307013"/>
                    <a:pt x="1999191" y="307680"/>
                  </a:cubicBezTo>
                  <a:cubicBezTo>
                    <a:pt x="1999952" y="310347"/>
                    <a:pt x="2001570" y="311776"/>
                    <a:pt x="2004043" y="312347"/>
                  </a:cubicBezTo>
                  <a:close/>
                  <a:moveTo>
                    <a:pt x="2779144" y="1144070"/>
                  </a:moveTo>
                  <a:lnTo>
                    <a:pt x="2779049" y="1143308"/>
                  </a:lnTo>
                  <a:cubicBezTo>
                    <a:pt x="2772104" y="1142832"/>
                    <a:pt x="2769725" y="1146832"/>
                    <a:pt x="2769535" y="1153024"/>
                  </a:cubicBezTo>
                  <a:lnTo>
                    <a:pt x="2770011" y="1152548"/>
                  </a:lnTo>
                  <a:cubicBezTo>
                    <a:pt x="2763255" y="1152262"/>
                    <a:pt x="2761733" y="1157215"/>
                    <a:pt x="2760401" y="1162263"/>
                  </a:cubicBezTo>
                  <a:lnTo>
                    <a:pt x="2761163" y="1161882"/>
                  </a:lnTo>
                  <a:cubicBezTo>
                    <a:pt x="2757928" y="1161787"/>
                    <a:pt x="2756596" y="1163977"/>
                    <a:pt x="2755549" y="1166549"/>
                  </a:cubicBezTo>
                  <a:cubicBezTo>
                    <a:pt x="2708360" y="1224080"/>
                    <a:pt x="2680674" y="1289231"/>
                    <a:pt x="2678201" y="1364383"/>
                  </a:cubicBezTo>
                  <a:cubicBezTo>
                    <a:pt x="2677154" y="1395054"/>
                    <a:pt x="2681531" y="1425153"/>
                    <a:pt x="2686193" y="1455252"/>
                  </a:cubicBezTo>
                  <a:cubicBezTo>
                    <a:pt x="2691996" y="1493161"/>
                    <a:pt x="2688191" y="1529452"/>
                    <a:pt x="2669734" y="1563837"/>
                  </a:cubicBezTo>
                  <a:cubicBezTo>
                    <a:pt x="2663074" y="1576315"/>
                    <a:pt x="2656319" y="1589078"/>
                    <a:pt x="2652799" y="1603747"/>
                  </a:cubicBezTo>
                  <a:cubicBezTo>
                    <a:pt x="2656033" y="1604032"/>
                    <a:pt x="2658317" y="1604794"/>
                    <a:pt x="2660315" y="1604413"/>
                  </a:cubicBezTo>
                  <a:cubicBezTo>
                    <a:pt x="2700939" y="1596984"/>
                    <a:pt x="2741659" y="1595650"/>
                    <a:pt x="2782854" y="1600127"/>
                  </a:cubicBezTo>
                  <a:cubicBezTo>
                    <a:pt x="2806259" y="1602699"/>
                    <a:pt x="2829853" y="1601461"/>
                    <a:pt x="2853448" y="1599556"/>
                  </a:cubicBezTo>
                  <a:cubicBezTo>
                    <a:pt x="2897592" y="1596031"/>
                    <a:pt x="2940215" y="1584602"/>
                    <a:pt x="2983408" y="1576410"/>
                  </a:cubicBezTo>
                  <a:cubicBezTo>
                    <a:pt x="3022225" y="1568981"/>
                    <a:pt x="3060947" y="1560884"/>
                    <a:pt x="3100905" y="1569266"/>
                  </a:cubicBezTo>
                  <a:cubicBezTo>
                    <a:pt x="3111656" y="1571552"/>
                    <a:pt x="3121931" y="1577077"/>
                    <a:pt x="3133062" y="1576505"/>
                  </a:cubicBezTo>
                  <a:cubicBezTo>
                    <a:pt x="3136297" y="1571457"/>
                    <a:pt x="3134394" y="1566980"/>
                    <a:pt x="3133919" y="1562503"/>
                  </a:cubicBezTo>
                  <a:cubicBezTo>
                    <a:pt x="3128971" y="1518403"/>
                    <a:pt x="3119362" y="1475540"/>
                    <a:pt x="3101857" y="1434583"/>
                  </a:cubicBezTo>
                  <a:cubicBezTo>
                    <a:pt x="3097671" y="1424867"/>
                    <a:pt x="3093865" y="1414675"/>
                    <a:pt x="3094816" y="1403722"/>
                  </a:cubicBezTo>
                  <a:cubicBezTo>
                    <a:pt x="3095387" y="1396769"/>
                    <a:pt x="3099193" y="1392196"/>
                    <a:pt x="3106233" y="1391911"/>
                  </a:cubicBezTo>
                  <a:cubicBezTo>
                    <a:pt x="3112227" y="1391625"/>
                    <a:pt x="3116032" y="1395149"/>
                    <a:pt x="3117650" y="1401055"/>
                  </a:cubicBezTo>
                  <a:cubicBezTo>
                    <a:pt x="3119838" y="1409151"/>
                    <a:pt x="3121265" y="1417533"/>
                    <a:pt x="3124500" y="1425153"/>
                  </a:cubicBezTo>
                  <a:cubicBezTo>
                    <a:pt x="3145526" y="1474778"/>
                    <a:pt x="3155420" y="1526690"/>
                    <a:pt x="3160177" y="1580125"/>
                  </a:cubicBezTo>
                  <a:cubicBezTo>
                    <a:pt x="3162080" y="1600889"/>
                    <a:pt x="3165219" y="1620892"/>
                    <a:pt x="3140864" y="1637751"/>
                  </a:cubicBezTo>
                  <a:cubicBezTo>
                    <a:pt x="3152566" y="1638418"/>
                    <a:pt x="3158274" y="1639180"/>
                    <a:pt x="3163983" y="1639084"/>
                  </a:cubicBezTo>
                  <a:cubicBezTo>
                    <a:pt x="3256744" y="1637656"/>
                    <a:pt x="3349409" y="1638513"/>
                    <a:pt x="3442170" y="1635465"/>
                  </a:cubicBezTo>
                  <a:cubicBezTo>
                    <a:pt x="3456536" y="1634989"/>
                    <a:pt x="3467763" y="1631845"/>
                    <a:pt x="3479179" y="1622320"/>
                  </a:cubicBezTo>
                  <a:cubicBezTo>
                    <a:pt x="3501347" y="1603747"/>
                    <a:pt x="3526463" y="1591650"/>
                    <a:pt x="3556908" y="1600889"/>
                  </a:cubicBezTo>
                  <a:cubicBezTo>
                    <a:pt x="3561285" y="1602223"/>
                    <a:pt x="3565851" y="1602223"/>
                    <a:pt x="3570037" y="1599556"/>
                  </a:cubicBezTo>
                  <a:cubicBezTo>
                    <a:pt x="3594488" y="1584030"/>
                    <a:pt x="3620366" y="1575553"/>
                    <a:pt x="3650050" y="1579839"/>
                  </a:cubicBezTo>
                  <a:cubicBezTo>
                    <a:pt x="3661181" y="1581458"/>
                    <a:pt x="3666604" y="1573076"/>
                    <a:pt x="3662513" y="1562313"/>
                  </a:cubicBezTo>
                  <a:cubicBezTo>
                    <a:pt x="3647671" y="1523070"/>
                    <a:pt x="3639394" y="1481922"/>
                    <a:pt x="3626170" y="1442298"/>
                  </a:cubicBezTo>
                  <a:cubicBezTo>
                    <a:pt x="3615799" y="1411151"/>
                    <a:pt x="3620652" y="1380671"/>
                    <a:pt x="3624172" y="1349715"/>
                  </a:cubicBezTo>
                  <a:cubicBezTo>
                    <a:pt x="3625028" y="1342666"/>
                    <a:pt x="3629975" y="1338856"/>
                    <a:pt x="3636920" y="1339333"/>
                  </a:cubicBezTo>
                  <a:cubicBezTo>
                    <a:pt x="3644246" y="1339714"/>
                    <a:pt x="3647576" y="1344857"/>
                    <a:pt x="3647195" y="1351810"/>
                  </a:cubicBezTo>
                  <a:cubicBezTo>
                    <a:pt x="3646625" y="1364002"/>
                    <a:pt x="3645483" y="1376099"/>
                    <a:pt x="3644817" y="1388291"/>
                  </a:cubicBezTo>
                  <a:cubicBezTo>
                    <a:pt x="3644531" y="1394292"/>
                    <a:pt x="3642153" y="1401055"/>
                    <a:pt x="3649098" y="1408008"/>
                  </a:cubicBezTo>
                  <a:cubicBezTo>
                    <a:pt x="3652333" y="1399435"/>
                    <a:pt x="3654616" y="1393149"/>
                    <a:pt x="3657090" y="1386958"/>
                  </a:cubicBezTo>
                  <a:cubicBezTo>
                    <a:pt x="3660420" y="1378766"/>
                    <a:pt x="3664701" y="1370575"/>
                    <a:pt x="3675262" y="1375052"/>
                  </a:cubicBezTo>
                  <a:cubicBezTo>
                    <a:pt x="3683919" y="1378766"/>
                    <a:pt x="3683253" y="1386577"/>
                    <a:pt x="3680494" y="1394578"/>
                  </a:cubicBezTo>
                  <a:cubicBezTo>
                    <a:pt x="3675262" y="1409723"/>
                    <a:pt x="3669934" y="1424772"/>
                    <a:pt x="3661181" y="1438298"/>
                  </a:cubicBezTo>
                  <a:cubicBezTo>
                    <a:pt x="3656805" y="1445060"/>
                    <a:pt x="3654426" y="1451728"/>
                    <a:pt x="3656805" y="1459824"/>
                  </a:cubicBezTo>
                  <a:cubicBezTo>
                    <a:pt x="3660991" y="1474397"/>
                    <a:pt x="3665177" y="1489066"/>
                    <a:pt x="3668982" y="1503829"/>
                  </a:cubicBezTo>
                  <a:cubicBezTo>
                    <a:pt x="3670695" y="1510402"/>
                    <a:pt x="3673929" y="1514116"/>
                    <a:pt x="3680780" y="1515831"/>
                  </a:cubicBezTo>
                  <a:cubicBezTo>
                    <a:pt x="3708275" y="1522784"/>
                    <a:pt x="3735675" y="1527356"/>
                    <a:pt x="3764026" y="1519736"/>
                  </a:cubicBezTo>
                  <a:cubicBezTo>
                    <a:pt x="3774492" y="1516879"/>
                    <a:pt x="3780961" y="1512211"/>
                    <a:pt x="3784577" y="1501258"/>
                  </a:cubicBezTo>
                  <a:cubicBezTo>
                    <a:pt x="3793520" y="1474588"/>
                    <a:pt x="3803414" y="1448203"/>
                    <a:pt x="3813594" y="1422010"/>
                  </a:cubicBezTo>
                  <a:cubicBezTo>
                    <a:pt x="3824631" y="1393720"/>
                    <a:pt x="3842422" y="1381814"/>
                    <a:pt x="3872866" y="1381433"/>
                  </a:cubicBezTo>
                  <a:cubicBezTo>
                    <a:pt x="3900932" y="1381052"/>
                    <a:pt x="3929093" y="1380957"/>
                    <a:pt x="3957160" y="1380671"/>
                  </a:cubicBezTo>
                  <a:cubicBezTo>
                    <a:pt x="3962963" y="1381338"/>
                    <a:pt x="3968862" y="1383624"/>
                    <a:pt x="3975046" y="1378576"/>
                  </a:cubicBezTo>
                  <a:cubicBezTo>
                    <a:pt x="3970289" y="1365050"/>
                    <a:pt x="3962678" y="1352858"/>
                    <a:pt x="3954781" y="1340857"/>
                  </a:cubicBezTo>
                  <a:cubicBezTo>
                    <a:pt x="3938893" y="1316663"/>
                    <a:pt x="3920055" y="1294851"/>
                    <a:pt x="3901218" y="1272944"/>
                  </a:cubicBezTo>
                  <a:cubicBezTo>
                    <a:pt x="3889801" y="1259608"/>
                    <a:pt x="3880001" y="1245702"/>
                    <a:pt x="3875435" y="1228081"/>
                  </a:cubicBezTo>
                  <a:cubicBezTo>
                    <a:pt x="3855646" y="1151785"/>
                    <a:pt x="3806459" y="1101398"/>
                    <a:pt x="3734724" y="1072061"/>
                  </a:cubicBezTo>
                  <a:cubicBezTo>
                    <a:pt x="3679448" y="1049392"/>
                    <a:pt x="3621222" y="1038438"/>
                    <a:pt x="3561951" y="1035295"/>
                  </a:cubicBezTo>
                  <a:cubicBezTo>
                    <a:pt x="3511907" y="1032628"/>
                    <a:pt x="3464528" y="1022436"/>
                    <a:pt x="3419146" y="1001767"/>
                  </a:cubicBezTo>
                  <a:cubicBezTo>
                    <a:pt x="3410203" y="997671"/>
                    <a:pt x="3401070" y="993861"/>
                    <a:pt x="3392032" y="990051"/>
                  </a:cubicBezTo>
                  <a:cubicBezTo>
                    <a:pt x="3373955" y="982621"/>
                    <a:pt x="3368818" y="987098"/>
                    <a:pt x="3371196" y="1008148"/>
                  </a:cubicBezTo>
                  <a:cubicBezTo>
                    <a:pt x="3371006" y="1010434"/>
                    <a:pt x="3370720" y="1012625"/>
                    <a:pt x="3370720" y="1014911"/>
                  </a:cubicBezTo>
                  <a:cubicBezTo>
                    <a:pt x="3370625" y="1073109"/>
                    <a:pt x="3331904" y="1103589"/>
                    <a:pt x="3275010" y="1090444"/>
                  </a:cubicBezTo>
                  <a:cubicBezTo>
                    <a:pt x="3245422" y="1083682"/>
                    <a:pt x="3220590" y="1068251"/>
                    <a:pt x="3199089" y="1047487"/>
                  </a:cubicBezTo>
                  <a:cubicBezTo>
                    <a:pt x="3188148" y="1036819"/>
                    <a:pt x="3176446" y="1027865"/>
                    <a:pt x="3162936" y="1020912"/>
                  </a:cubicBezTo>
                  <a:cubicBezTo>
                    <a:pt x="3155325" y="1007291"/>
                    <a:pt x="3144955" y="1006815"/>
                    <a:pt x="3130398" y="1010339"/>
                  </a:cubicBezTo>
                  <a:cubicBezTo>
                    <a:pt x="3071602" y="1024627"/>
                    <a:pt x="3012996" y="1040438"/>
                    <a:pt x="2952583" y="1047201"/>
                  </a:cubicBezTo>
                  <a:cubicBezTo>
                    <a:pt x="2900637" y="1053011"/>
                    <a:pt x="2855445" y="1074633"/>
                    <a:pt x="2815392" y="1107685"/>
                  </a:cubicBezTo>
                  <a:cubicBezTo>
                    <a:pt x="2802643" y="1115971"/>
                    <a:pt x="2789609" y="1123973"/>
                    <a:pt x="2782664" y="1138450"/>
                  </a:cubicBezTo>
                  <a:lnTo>
                    <a:pt x="2783806" y="1139308"/>
                  </a:lnTo>
                  <a:cubicBezTo>
                    <a:pt x="2779239" y="1137688"/>
                    <a:pt x="2777622" y="1139212"/>
                    <a:pt x="2779144" y="1144070"/>
                  </a:cubicBezTo>
                  <a:close/>
                  <a:moveTo>
                    <a:pt x="3651382" y="1861969"/>
                  </a:moveTo>
                  <a:cubicBezTo>
                    <a:pt x="3656519" y="1858636"/>
                    <a:pt x="3655282" y="1853111"/>
                    <a:pt x="3655948" y="1848254"/>
                  </a:cubicBezTo>
                  <a:cubicBezTo>
                    <a:pt x="3658137" y="1847491"/>
                    <a:pt x="3659373" y="1845872"/>
                    <a:pt x="3659278" y="1843681"/>
                  </a:cubicBezTo>
                  <a:cubicBezTo>
                    <a:pt x="3659278" y="1843110"/>
                    <a:pt x="3657851" y="1842634"/>
                    <a:pt x="3657185" y="1842157"/>
                  </a:cubicBezTo>
                  <a:cubicBezTo>
                    <a:pt x="3656805" y="1844158"/>
                    <a:pt x="3656329" y="1846158"/>
                    <a:pt x="3655948" y="1848158"/>
                  </a:cubicBezTo>
                  <a:cubicBezTo>
                    <a:pt x="3651096" y="1851587"/>
                    <a:pt x="3651857" y="1856921"/>
                    <a:pt x="3651382" y="1861874"/>
                  </a:cubicBezTo>
                  <a:cubicBezTo>
                    <a:pt x="3649098" y="1862636"/>
                    <a:pt x="3647861" y="1864256"/>
                    <a:pt x="3647957" y="1866541"/>
                  </a:cubicBezTo>
                  <a:cubicBezTo>
                    <a:pt x="3647957" y="1867113"/>
                    <a:pt x="3649384" y="1867589"/>
                    <a:pt x="3650145" y="1868065"/>
                  </a:cubicBezTo>
                  <a:cubicBezTo>
                    <a:pt x="3650525" y="1866065"/>
                    <a:pt x="3650906" y="1863970"/>
                    <a:pt x="3651382" y="1861969"/>
                  </a:cubicBezTo>
                  <a:close/>
                  <a:moveTo>
                    <a:pt x="393239" y="1134736"/>
                  </a:moveTo>
                  <a:cubicBezTo>
                    <a:pt x="389433" y="1134450"/>
                    <a:pt x="387816" y="1137212"/>
                    <a:pt x="386008" y="1139784"/>
                  </a:cubicBezTo>
                  <a:cubicBezTo>
                    <a:pt x="380680" y="1141784"/>
                    <a:pt x="377921" y="1146547"/>
                    <a:pt x="374686" y="1150642"/>
                  </a:cubicBezTo>
                  <a:cubicBezTo>
                    <a:pt x="311704" y="1230843"/>
                    <a:pt x="279927" y="1320187"/>
                    <a:pt x="299812" y="1422867"/>
                  </a:cubicBezTo>
                  <a:cubicBezTo>
                    <a:pt x="310753" y="1479445"/>
                    <a:pt x="304378" y="1531642"/>
                    <a:pt x="270604" y="1579267"/>
                  </a:cubicBezTo>
                  <a:cubicBezTo>
                    <a:pt x="268035" y="1582792"/>
                    <a:pt x="264610" y="1586411"/>
                    <a:pt x="266608" y="1591650"/>
                  </a:cubicBezTo>
                  <a:cubicBezTo>
                    <a:pt x="270889" y="1594222"/>
                    <a:pt x="275551" y="1593079"/>
                    <a:pt x="279927" y="1592412"/>
                  </a:cubicBezTo>
                  <a:cubicBezTo>
                    <a:pt x="324548" y="1585554"/>
                    <a:pt x="369168" y="1587459"/>
                    <a:pt x="413979" y="1589745"/>
                  </a:cubicBezTo>
                  <a:cubicBezTo>
                    <a:pt x="453462" y="1591745"/>
                    <a:pt x="492754" y="1588126"/>
                    <a:pt x="531666" y="1580029"/>
                  </a:cubicBezTo>
                  <a:cubicBezTo>
                    <a:pt x="592460" y="1567456"/>
                    <a:pt x="652779" y="1550788"/>
                    <a:pt x="715951" y="1556312"/>
                  </a:cubicBezTo>
                  <a:cubicBezTo>
                    <a:pt x="726512" y="1562027"/>
                    <a:pt x="738024" y="1564504"/>
                    <a:pt x="751533" y="1567171"/>
                  </a:cubicBezTo>
                  <a:cubicBezTo>
                    <a:pt x="747823" y="1522213"/>
                    <a:pt x="740687" y="1479922"/>
                    <a:pt x="724228" y="1439536"/>
                  </a:cubicBezTo>
                  <a:cubicBezTo>
                    <a:pt x="717949" y="1424105"/>
                    <a:pt x="711480" y="1408579"/>
                    <a:pt x="710814" y="1391530"/>
                  </a:cubicBezTo>
                  <a:cubicBezTo>
                    <a:pt x="713383" y="1385529"/>
                    <a:pt x="716998" y="1380766"/>
                    <a:pt x="724419" y="1381814"/>
                  </a:cubicBezTo>
                  <a:cubicBezTo>
                    <a:pt x="731649" y="1382767"/>
                    <a:pt x="734408" y="1387910"/>
                    <a:pt x="735360" y="1394482"/>
                  </a:cubicBezTo>
                  <a:cubicBezTo>
                    <a:pt x="737358" y="1408198"/>
                    <a:pt x="743161" y="1420676"/>
                    <a:pt x="748204" y="1433344"/>
                  </a:cubicBezTo>
                  <a:cubicBezTo>
                    <a:pt x="768849" y="1484970"/>
                    <a:pt x="774462" y="1539358"/>
                    <a:pt x="778743" y="1594031"/>
                  </a:cubicBezTo>
                  <a:cubicBezTo>
                    <a:pt x="779314" y="1601175"/>
                    <a:pt x="776555" y="1607271"/>
                    <a:pt x="772369" y="1612986"/>
                  </a:cubicBezTo>
                  <a:cubicBezTo>
                    <a:pt x="768944" y="1617653"/>
                    <a:pt x="762570" y="1620130"/>
                    <a:pt x="761523" y="1626892"/>
                  </a:cubicBezTo>
                  <a:cubicBezTo>
                    <a:pt x="767517" y="1630607"/>
                    <a:pt x="773606" y="1628893"/>
                    <a:pt x="779314" y="1628798"/>
                  </a:cubicBezTo>
                  <a:cubicBezTo>
                    <a:pt x="875024" y="1627559"/>
                    <a:pt x="970830" y="1625940"/>
                    <a:pt x="1066540" y="1624892"/>
                  </a:cubicBezTo>
                  <a:cubicBezTo>
                    <a:pt x="1076434" y="1624797"/>
                    <a:pt x="1083570" y="1621368"/>
                    <a:pt x="1090896" y="1615272"/>
                  </a:cubicBezTo>
                  <a:cubicBezTo>
                    <a:pt x="1107925" y="1600984"/>
                    <a:pt x="1126953" y="1585554"/>
                    <a:pt x="1149501" y="1588507"/>
                  </a:cubicBezTo>
                  <a:cubicBezTo>
                    <a:pt x="1174428" y="1591745"/>
                    <a:pt x="1194883" y="1584697"/>
                    <a:pt x="1215909" y="1574410"/>
                  </a:cubicBezTo>
                  <a:cubicBezTo>
                    <a:pt x="1221237" y="1571743"/>
                    <a:pt x="1227421" y="1570600"/>
                    <a:pt x="1233414" y="1569552"/>
                  </a:cubicBezTo>
                  <a:cubicBezTo>
                    <a:pt x="1243975" y="1567742"/>
                    <a:pt x="1254630" y="1569076"/>
                    <a:pt x="1265286" y="1569361"/>
                  </a:cubicBezTo>
                  <a:cubicBezTo>
                    <a:pt x="1278510" y="1569647"/>
                    <a:pt x="1283553" y="1562980"/>
                    <a:pt x="1279081" y="1551264"/>
                  </a:cubicBezTo>
                  <a:cubicBezTo>
                    <a:pt x="1263288" y="1509925"/>
                    <a:pt x="1253489" y="1466873"/>
                    <a:pt x="1241121" y="1424581"/>
                  </a:cubicBezTo>
                  <a:cubicBezTo>
                    <a:pt x="1232748" y="1396102"/>
                    <a:pt x="1236649" y="1367241"/>
                    <a:pt x="1241311" y="1338571"/>
                  </a:cubicBezTo>
                  <a:cubicBezTo>
                    <a:pt x="1242453" y="1331713"/>
                    <a:pt x="1247114" y="1327427"/>
                    <a:pt x="1254155" y="1328379"/>
                  </a:cubicBezTo>
                  <a:cubicBezTo>
                    <a:pt x="1261005" y="1329236"/>
                    <a:pt x="1264810" y="1334380"/>
                    <a:pt x="1264525" y="1341333"/>
                  </a:cubicBezTo>
                  <a:cubicBezTo>
                    <a:pt x="1264240" y="1349715"/>
                    <a:pt x="1263288" y="1358002"/>
                    <a:pt x="1262242" y="1366288"/>
                  </a:cubicBezTo>
                  <a:cubicBezTo>
                    <a:pt x="1261100" y="1375718"/>
                    <a:pt x="1259197" y="1385148"/>
                    <a:pt x="1262812" y="1397340"/>
                  </a:cubicBezTo>
                  <a:cubicBezTo>
                    <a:pt x="1270899" y="1389339"/>
                    <a:pt x="1271946" y="1381052"/>
                    <a:pt x="1274895" y="1373718"/>
                  </a:cubicBezTo>
                  <a:cubicBezTo>
                    <a:pt x="1277749" y="1366669"/>
                    <a:pt x="1282411" y="1361621"/>
                    <a:pt x="1290498" y="1364002"/>
                  </a:cubicBezTo>
                  <a:cubicBezTo>
                    <a:pt x="1300107" y="1366765"/>
                    <a:pt x="1300393" y="1374194"/>
                    <a:pt x="1297729" y="1382290"/>
                  </a:cubicBezTo>
                  <a:cubicBezTo>
                    <a:pt x="1292781" y="1397531"/>
                    <a:pt x="1287549" y="1412675"/>
                    <a:pt x="1278891" y="1426201"/>
                  </a:cubicBezTo>
                  <a:cubicBezTo>
                    <a:pt x="1274134" y="1433630"/>
                    <a:pt x="1271755" y="1441250"/>
                    <a:pt x="1274039" y="1450013"/>
                  </a:cubicBezTo>
                  <a:cubicBezTo>
                    <a:pt x="1278035" y="1464682"/>
                    <a:pt x="1282126" y="1479350"/>
                    <a:pt x="1286122" y="1493923"/>
                  </a:cubicBezTo>
                  <a:cubicBezTo>
                    <a:pt x="1287834" y="1500400"/>
                    <a:pt x="1291354" y="1504020"/>
                    <a:pt x="1298395" y="1505449"/>
                  </a:cubicBezTo>
                  <a:cubicBezTo>
                    <a:pt x="1322941" y="1510497"/>
                    <a:pt x="1347296" y="1515736"/>
                    <a:pt x="1372794" y="1510783"/>
                  </a:cubicBezTo>
                  <a:cubicBezTo>
                    <a:pt x="1386208" y="1508211"/>
                    <a:pt x="1394485" y="1503163"/>
                    <a:pt x="1398767" y="1489447"/>
                  </a:cubicBezTo>
                  <a:cubicBezTo>
                    <a:pt x="1405046" y="1469158"/>
                    <a:pt x="1412942" y="1449346"/>
                    <a:pt x="1420553" y="1429439"/>
                  </a:cubicBezTo>
                  <a:cubicBezTo>
                    <a:pt x="1430258" y="1404007"/>
                    <a:pt x="1449000" y="1390673"/>
                    <a:pt x="1475925" y="1389053"/>
                  </a:cubicBezTo>
                  <a:cubicBezTo>
                    <a:pt x="1484297" y="1388577"/>
                    <a:pt x="1492669" y="1388958"/>
                    <a:pt x="1501041" y="1388767"/>
                  </a:cubicBezTo>
                  <a:cubicBezTo>
                    <a:pt x="1529108" y="1388291"/>
                    <a:pt x="1557174" y="1392482"/>
                    <a:pt x="1585240" y="1388863"/>
                  </a:cubicBezTo>
                  <a:cubicBezTo>
                    <a:pt x="1594088" y="1390958"/>
                    <a:pt x="1601509" y="1390958"/>
                    <a:pt x="1596942" y="1378481"/>
                  </a:cubicBezTo>
                  <a:cubicBezTo>
                    <a:pt x="1589331" y="1357621"/>
                    <a:pt x="1578580" y="1338285"/>
                    <a:pt x="1565165" y="1320759"/>
                  </a:cubicBezTo>
                  <a:cubicBezTo>
                    <a:pt x="1548611" y="1299042"/>
                    <a:pt x="1531010" y="1277992"/>
                    <a:pt x="1513695" y="1256846"/>
                  </a:cubicBezTo>
                  <a:cubicBezTo>
                    <a:pt x="1504466" y="1245607"/>
                    <a:pt x="1496855" y="1233796"/>
                    <a:pt x="1493145" y="1219318"/>
                  </a:cubicBezTo>
                  <a:cubicBezTo>
                    <a:pt x="1473356" y="1143118"/>
                    <a:pt x="1425215" y="1091873"/>
                    <a:pt x="1353290" y="1062060"/>
                  </a:cubicBezTo>
                  <a:cubicBezTo>
                    <a:pt x="1300868" y="1040343"/>
                    <a:pt x="1245687" y="1031008"/>
                    <a:pt x="1189650" y="1025008"/>
                  </a:cubicBezTo>
                  <a:cubicBezTo>
                    <a:pt x="1152165" y="1020912"/>
                    <a:pt x="1113634" y="1022912"/>
                    <a:pt x="1077862" y="1007291"/>
                  </a:cubicBezTo>
                  <a:cubicBezTo>
                    <a:pt x="1054267" y="997004"/>
                    <a:pt x="1029816" y="988527"/>
                    <a:pt x="1006221" y="978240"/>
                  </a:cubicBezTo>
                  <a:cubicBezTo>
                    <a:pt x="997469" y="974430"/>
                    <a:pt x="992046" y="975382"/>
                    <a:pt x="987384" y="983383"/>
                  </a:cubicBezTo>
                  <a:cubicBezTo>
                    <a:pt x="985481" y="986622"/>
                    <a:pt x="983103" y="989575"/>
                    <a:pt x="980914" y="992718"/>
                  </a:cubicBezTo>
                  <a:cubicBezTo>
                    <a:pt x="970734" y="999481"/>
                    <a:pt x="967119" y="1008434"/>
                    <a:pt x="966358" y="1021102"/>
                  </a:cubicBezTo>
                  <a:cubicBezTo>
                    <a:pt x="963409" y="1069680"/>
                    <a:pt x="933154" y="1094635"/>
                    <a:pt x="884729" y="1090254"/>
                  </a:cubicBezTo>
                  <a:cubicBezTo>
                    <a:pt x="850764" y="1087206"/>
                    <a:pt x="823078" y="1071013"/>
                    <a:pt x="798627" y="1048534"/>
                  </a:cubicBezTo>
                  <a:cubicBezTo>
                    <a:pt x="787591" y="1038438"/>
                    <a:pt x="777887" y="1026817"/>
                    <a:pt x="767612" y="1015864"/>
                  </a:cubicBezTo>
                  <a:cubicBezTo>
                    <a:pt x="759525" y="997290"/>
                    <a:pt x="759525" y="997385"/>
                    <a:pt x="742020" y="1001386"/>
                  </a:cubicBezTo>
                  <a:cubicBezTo>
                    <a:pt x="695401" y="1012149"/>
                    <a:pt x="649068" y="1023960"/>
                    <a:pt x="601974" y="1032247"/>
                  </a:cubicBezTo>
                  <a:cubicBezTo>
                    <a:pt x="578855" y="1036247"/>
                    <a:pt x="555071" y="1036342"/>
                    <a:pt x="532427" y="1043677"/>
                  </a:cubicBezTo>
                  <a:cubicBezTo>
                    <a:pt x="486380" y="1058440"/>
                    <a:pt x="444519" y="1080157"/>
                    <a:pt x="411505" y="1116638"/>
                  </a:cubicBezTo>
                  <a:lnTo>
                    <a:pt x="411696" y="1116448"/>
                  </a:lnTo>
                  <a:cubicBezTo>
                    <a:pt x="402657" y="1119686"/>
                    <a:pt x="396949" y="1126354"/>
                    <a:pt x="393239" y="1135021"/>
                  </a:cubicBezTo>
                  <a:lnTo>
                    <a:pt x="393239" y="1134736"/>
                  </a:lnTo>
                  <a:close/>
                  <a:moveTo>
                    <a:pt x="3667365" y="1821965"/>
                  </a:moveTo>
                  <a:cubicBezTo>
                    <a:pt x="3671836" y="1810058"/>
                    <a:pt x="3676213" y="1798152"/>
                    <a:pt x="3680685" y="1786246"/>
                  </a:cubicBezTo>
                  <a:cubicBezTo>
                    <a:pt x="3682682" y="1781007"/>
                    <a:pt x="3681065" y="1777292"/>
                    <a:pt x="3675737" y="1776054"/>
                  </a:cubicBezTo>
                  <a:cubicBezTo>
                    <a:pt x="3670314" y="1774911"/>
                    <a:pt x="3670219" y="1779483"/>
                    <a:pt x="3669553" y="1783102"/>
                  </a:cubicBezTo>
                  <a:cubicBezTo>
                    <a:pt x="3666985" y="1796342"/>
                    <a:pt x="3664511" y="1809582"/>
                    <a:pt x="3662037" y="1822822"/>
                  </a:cubicBezTo>
                  <a:cubicBezTo>
                    <a:pt x="3660134" y="1825489"/>
                    <a:pt x="3659564" y="1830251"/>
                    <a:pt x="3661466" y="1831013"/>
                  </a:cubicBezTo>
                  <a:cubicBezTo>
                    <a:pt x="3666889" y="1832918"/>
                    <a:pt x="3664796" y="1826346"/>
                    <a:pt x="3667175" y="1824250"/>
                  </a:cubicBezTo>
                  <a:cubicBezTo>
                    <a:pt x="3667555" y="1823869"/>
                    <a:pt x="3667270" y="1822726"/>
                    <a:pt x="3667365" y="1821965"/>
                  </a:cubicBezTo>
                  <a:close/>
                  <a:moveTo>
                    <a:pt x="3742335" y="1615272"/>
                  </a:moveTo>
                  <a:cubicBezTo>
                    <a:pt x="3744047" y="1610605"/>
                    <a:pt x="3748424" y="1606699"/>
                    <a:pt x="3743381" y="1600984"/>
                  </a:cubicBezTo>
                  <a:cubicBezTo>
                    <a:pt x="3723687" y="1578315"/>
                    <a:pt x="3699046" y="1577172"/>
                    <a:pt x="3676498" y="1598508"/>
                  </a:cubicBezTo>
                  <a:cubicBezTo>
                    <a:pt x="3680304" y="1604318"/>
                    <a:pt x="3684585" y="1609557"/>
                    <a:pt x="3691626" y="1611367"/>
                  </a:cubicBezTo>
                  <a:cubicBezTo>
                    <a:pt x="3700378" y="1627940"/>
                    <a:pt x="3713413" y="1640990"/>
                    <a:pt x="3726351" y="1656325"/>
                  </a:cubicBezTo>
                  <a:cubicBezTo>
                    <a:pt x="3733392" y="1641942"/>
                    <a:pt x="3738624" y="1628893"/>
                    <a:pt x="3742335" y="1615272"/>
                  </a:cubicBezTo>
                  <a:close/>
                  <a:moveTo>
                    <a:pt x="2299071" y="1327141"/>
                  </a:moveTo>
                  <a:cubicBezTo>
                    <a:pt x="2290413" y="1263895"/>
                    <a:pt x="2290984" y="1199791"/>
                    <a:pt x="2285466" y="1136260"/>
                  </a:cubicBezTo>
                  <a:cubicBezTo>
                    <a:pt x="2282516" y="1136450"/>
                    <a:pt x="2279662" y="1136641"/>
                    <a:pt x="2276713" y="1136831"/>
                  </a:cubicBezTo>
                  <a:cubicBezTo>
                    <a:pt x="2278806" y="1200458"/>
                    <a:pt x="2281945" y="1263895"/>
                    <a:pt x="2291935" y="1327141"/>
                  </a:cubicBezTo>
                  <a:cubicBezTo>
                    <a:pt x="2294123" y="1342762"/>
                    <a:pt x="2296692" y="1358287"/>
                    <a:pt x="2303923" y="1372480"/>
                  </a:cubicBezTo>
                  <a:cubicBezTo>
                    <a:pt x="2305255" y="1380576"/>
                    <a:pt x="2306586" y="1388672"/>
                    <a:pt x="2308965" y="1396673"/>
                  </a:cubicBezTo>
                  <a:cubicBezTo>
                    <a:pt x="2315530" y="1419248"/>
                    <a:pt x="2320572" y="1442393"/>
                    <a:pt x="2319240" y="1466301"/>
                  </a:cubicBezTo>
                  <a:cubicBezTo>
                    <a:pt x="2318574" y="1478207"/>
                    <a:pt x="2316291" y="1491256"/>
                    <a:pt x="2305445" y="1495828"/>
                  </a:cubicBezTo>
                  <a:cubicBezTo>
                    <a:pt x="2290223" y="1502306"/>
                    <a:pt x="2291269" y="1513069"/>
                    <a:pt x="2292125" y="1525261"/>
                  </a:cubicBezTo>
                  <a:cubicBezTo>
                    <a:pt x="2292791" y="1534405"/>
                    <a:pt x="2293077" y="1543453"/>
                    <a:pt x="2293743" y="1552598"/>
                  </a:cubicBezTo>
                  <a:cubicBezTo>
                    <a:pt x="2300783" y="1651277"/>
                    <a:pt x="2304303" y="1750051"/>
                    <a:pt x="2297358" y="1848920"/>
                  </a:cubicBezTo>
                  <a:cubicBezTo>
                    <a:pt x="2295265" y="1878352"/>
                    <a:pt x="2294694" y="1907785"/>
                    <a:pt x="2293457" y="1937122"/>
                  </a:cubicBezTo>
                  <a:cubicBezTo>
                    <a:pt x="2321714" y="1941313"/>
                    <a:pt x="2629775" y="1940170"/>
                    <a:pt x="2646329" y="1935788"/>
                  </a:cubicBezTo>
                  <a:cubicBezTo>
                    <a:pt x="2642048" y="1900450"/>
                    <a:pt x="2637862" y="1865017"/>
                    <a:pt x="2633485" y="1829584"/>
                  </a:cubicBezTo>
                  <a:cubicBezTo>
                    <a:pt x="2626731" y="1774530"/>
                    <a:pt x="2620071" y="1719380"/>
                    <a:pt x="2612935" y="1664421"/>
                  </a:cubicBezTo>
                  <a:cubicBezTo>
                    <a:pt x="2610557" y="1646323"/>
                    <a:pt x="2609986" y="1646514"/>
                    <a:pt x="2592385" y="1645752"/>
                  </a:cubicBezTo>
                  <a:cubicBezTo>
                    <a:pt x="2562797" y="1644419"/>
                    <a:pt x="2533208" y="1641466"/>
                    <a:pt x="2504286" y="1635179"/>
                  </a:cubicBezTo>
                  <a:cubicBezTo>
                    <a:pt x="2470416" y="1627750"/>
                    <a:pt x="2450532" y="1604318"/>
                    <a:pt x="2450247" y="1571362"/>
                  </a:cubicBezTo>
                  <a:cubicBezTo>
                    <a:pt x="2450152" y="1561170"/>
                    <a:pt x="2445966" y="1554407"/>
                    <a:pt x="2441018" y="1546692"/>
                  </a:cubicBezTo>
                  <a:cubicBezTo>
                    <a:pt x="2401440" y="1485256"/>
                    <a:pt x="2350541" y="1432392"/>
                    <a:pt x="2309060" y="1372384"/>
                  </a:cubicBezTo>
                  <a:cubicBezTo>
                    <a:pt x="2305730" y="1357335"/>
                    <a:pt x="2302401" y="1342285"/>
                    <a:pt x="2299071" y="1327141"/>
                  </a:cubicBezTo>
                  <a:close/>
                  <a:moveTo>
                    <a:pt x="351472" y="1856635"/>
                  </a:moveTo>
                  <a:cubicBezTo>
                    <a:pt x="351853" y="1849587"/>
                    <a:pt x="347952" y="1844158"/>
                    <a:pt x="343766" y="1834538"/>
                  </a:cubicBezTo>
                  <a:cubicBezTo>
                    <a:pt x="343766" y="1844443"/>
                    <a:pt x="340531" y="1850825"/>
                    <a:pt x="346430" y="1856540"/>
                  </a:cubicBezTo>
                  <a:cubicBezTo>
                    <a:pt x="349189" y="1880543"/>
                    <a:pt x="352043" y="1904641"/>
                    <a:pt x="354802" y="1928644"/>
                  </a:cubicBezTo>
                  <a:cubicBezTo>
                    <a:pt x="355563" y="1935217"/>
                    <a:pt x="357561" y="1939789"/>
                    <a:pt x="365838" y="1939598"/>
                  </a:cubicBezTo>
                  <a:cubicBezTo>
                    <a:pt x="382773" y="1939122"/>
                    <a:pt x="399708" y="1939408"/>
                    <a:pt x="416643" y="1939408"/>
                  </a:cubicBezTo>
                  <a:cubicBezTo>
                    <a:pt x="385342" y="1917881"/>
                    <a:pt x="362413" y="1892164"/>
                    <a:pt x="351472" y="1856635"/>
                  </a:cubicBezTo>
                  <a:close/>
                  <a:moveTo>
                    <a:pt x="909750" y="1008053"/>
                  </a:moveTo>
                  <a:lnTo>
                    <a:pt x="910036" y="1009482"/>
                  </a:lnTo>
                  <a:cubicBezTo>
                    <a:pt x="927351" y="1006720"/>
                    <a:pt x="940480" y="996337"/>
                    <a:pt x="952563" y="984812"/>
                  </a:cubicBezTo>
                  <a:cubicBezTo>
                    <a:pt x="990143" y="948998"/>
                    <a:pt x="1005080" y="903945"/>
                    <a:pt x="1002226" y="852986"/>
                  </a:cubicBezTo>
                  <a:cubicBezTo>
                    <a:pt x="1000989" y="829840"/>
                    <a:pt x="996803" y="806980"/>
                    <a:pt x="983673" y="786025"/>
                  </a:cubicBezTo>
                  <a:cubicBezTo>
                    <a:pt x="974350" y="790883"/>
                    <a:pt x="966168" y="794693"/>
                    <a:pt x="959698" y="801265"/>
                  </a:cubicBezTo>
                  <a:cubicBezTo>
                    <a:pt x="937911" y="807076"/>
                    <a:pt x="916886" y="816029"/>
                    <a:pt x="893576" y="815743"/>
                  </a:cubicBezTo>
                  <a:cubicBezTo>
                    <a:pt x="867508" y="815362"/>
                    <a:pt x="849146" y="825459"/>
                    <a:pt x="841060" y="852796"/>
                  </a:cubicBezTo>
                  <a:cubicBezTo>
                    <a:pt x="831736" y="884514"/>
                    <a:pt x="808141" y="900802"/>
                    <a:pt x="775984" y="904993"/>
                  </a:cubicBezTo>
                  <a:cubicBezTo>
                    <a:pt x="765804" y="906326"/>
                    <a:pt x="755434" y="906517"/>
                    <a:pt x="745064" y="907279"/>
                  </a:cubicBezTo>
                  <a:cubicBezTo>
                    <a:pt x="752485" y="943188"/>
                    <a:pt x="773415" y="975097"/>
                    <a:pt x="803099" y="995385"/>
                  </a:cubicBezTo>
                  <a:cubicBezTo>
                    <a:pt x="832592" y="1015483"/>
                    <a:pt x="864559" y="1023674"/>
                    <a:pt x="899761" y="1012816"/>
                  </a:cubicBezTo>
                  <a:cubicBezTo>
                    <a:pt x="903566" y="1012244"/>
                    <a:pt x="908323" y="1013482"/>
                    <a:pt x="909750" y="1008053"/>
                  </a:cubicBezTo>
                  <a:close/>
                  <a:moveTo>
                    <a:pt x="3286427" y="1020626"/>
                  </a:moveTo>
                  <a:lnTo>
                    <a:pt x="3286046" y="1021198"/>
                  </a:lnTo>
                  <a:cubicBezTo>
                    <a:pt x="3300127" y="1022531"/>
                    <a:pt x="3310497" y="1014244"/>
                    <a:pt x="3321058" y="1007196"/>
                  </a:cubicBezTo>
                  <a:cubicBezTo>
                    <a:pt x="3387560" y="962809"/>
                    <a:pt x="3404305" y="859749"/>
                    <a:pt x="3366820" y="797074"/>
                  </a:cubicBezTo>
                  <a:cubicBezTo>
                    <a:pt x="3358923" y="799646"/>
                    <a:pt x="3352073" y="803837"/>
                    <a:pt x="3346650" y="810314"/>
                  </a:cubicBezTo>
                  <a:cubicBezTo>
                    <a:pt x="3322390" y="818982"/>
                    <a:pt x="3297844" y="825745"/>
                    <a:pt x="3271871" y="826697"/>
                  </a:cubicBezTo>
                  <a:cubicBezTo>
                    <a:pt x="3247325" y="827650"/>
                    <a:pt x="3232388" y="839461"/>
                    <a:pt x="3224396" y="864226"/>
                  </a:cubicBezTo>
                  <a:cubicBezTo>
                    <a:pt x="3213550" y="897944"/>
                    <a:pt x="3187672" y="914708"/>
                    <a:pt x="3151995" y="916042"/>
                  </a:cubicBezTo>
                  <a:cubicBezTo>
                    <a:pt x="3144194" y="916327"/>
                    <a:pt x="3135821" y="914422"/>
                    <a:pt x="3128305" y="918232"/>
                  </a:cubicBezTo>
                  <a:cubicBezTo>
                    <a:pt x="3149521" y="995861"/>
                    <a:pt x="3206510" y="1034723"/>
                    <a:pt x="3282336" y="1024436"/>
                  </a:cubicBezTo>
                  <a:cubicBezTo>
                    <a:pt x="3284429" y="1023960"/>
                    <a:pt x="3287283" y="1024246"/>
                    <a:pt x="3286427" y="1020626"/>
                  </a:cubicBezTo>
                  <a:close/>
                  <a:moveTo>
                    <a:pt x="1235983" y="1638799"/>
                  </a:moveTo>
                  <a:cubicBezTo>
                    <a:pt x="1255962" y="1665373"/>
                    <a:pt x="1275276" y="1692329"/>
                    <a:pt x="1286692" y="1724048"/>
                  </a:cubicBezTo>
                  <a:cubicBezTo>
                    <a:pt x="1289642" y="1732239"/>
                    <a:pt x="1296016" y="1737573"/>
                    <a:pt x="1305435" y="1742431"/>
                  </a:cubicBezTo>
                  <a:cubicBezTo>
                    <a:pt x="1312951" y="1722523"/>
                    <a:pt x="1320277" y="1702807"/>
                    <a:pt x="1327697" y="1683281"/>
                  </a:cubicBezTo>
                  <a:cubicBezTo>
                    <a:pt x="1330171" y="1676803"/>
                    <a:pt x="1327412" y="1671565"/>
                    <a:pt x="1324082" y="1666326"/>
                  </a:cubicBezTo>
                  <a:cubicBezTo>
                    <a:pt x="1312380" y="1647848"/>
                    <a:pt x="1300107" y="1629750"/>
                    <a:pt x="1283077" y="1615653"/>
                  </a:cubicBezTo>
                  <a:cubicBezTo>
                    <a:pt x="1257294" y="1586792"/>
                    <a:pt x="1236554" y="1584792"/>
                    <a:pt x="1204873" y="1609271"/>
                  </a:cubicBezTo>
                  <a:cubicBezTo>
                    <a:pt x="1215338" y="1619177"/>
                    <a:pt x="1225613" y="1628988"/>
                    <a:pt x="1235983" y="1638799"/>
                  </a:cubicBezTo>
                  <a:close/>
                  <a:moveTo>
                    <a:pt x="3655758" y="1615367"/>
                  </a:moveTo>
                  <a:cubicBezTo>
                    <a:pt x="3636159" y="1597460"/>
                    <a:pt x="3620461" y="1598032"/>
                    <a:pt x="3588209" y="1618415"/>
                  </a:cubicBezTo>
                  <a:cubicBezTo>
                    <a:pt x="3596106" y="1626607"/>
                    <a:pt x="3602480" y="1636036"/>
                    <a:pt x="3613611" y="1640323"/>
                  </a:cubicBezTo>
                  <a:cubicBezTo>
                    <a:pt x="3613992" y="1641752"/>
                    <a:pt x="3614087" y="1643561"/>
                    <a:pt x="3614943" y="1644609"/>
                  </a:cubicBezTo>
                  <a:cubicBezTo>
                    <a:pt x="3637586" y="1672422"/>
                    <a:pt x="3658707" y="1701092"/>
                    <a:pt x="3670790" y="1735382"/>
                  </a:cubicBezTo>
                  <a:cubicBezTo>
                    <a:pt x="3672408" y="1740049"/>
                    <a:pt x="3677069" y="1743859"/>
                    <a:pt x="3680780" y="1747574"/>
                  </a:cubicBezTo>
                  <a:cubicBezTo>
                    <a:pt x="3687535" y="1754337"/>
                    <a:pt x="3692862" y="1752623"/>
                    <a:pt x="3696002" y="1743955"/>
                  </a:cubicBezTo>
                  <a:cubicBezTo>
                    <a:pt x="3701235" y="1729667"/>
                    <a:pt x="3705706" y="1715094"/>
                    <a:pt x="3711700" y="1701187"/>
                  </a:cubicBezTo>
                  <a:cubicBezTo>
                    <a:pt x="3715220" y="1692996"/>
                    <a:pt x="3713222" y="1686519"/>
                    <a:pt x="3709131" y="1679756"/>
                  </a:cubicBezTo>
                  <a:cubicBezTo>
                    <a:pt x="3694480" y="1655658"/>
                    <a:pt x="3678211" y="1632893"/>
                    <a:pt x="3655758" y="1615367"/>
                  </a:cubicBezTo>
                  <a:close/>
                  <a:moveTo>
                    <a:pt x="1333311" y="2433279"/>
                  </a:moveTo>
                  <a:cubicBezTo>
                    <a:pt x="1315615" y="2459663"/>
                    <a:pt x="1300297" y="2487095"/>
                    <a:pt x="1300202" y="2520052"/>
                  </a:cubicBezTo>
                  <a:cubicBezTo>
                    <a:pt x="1300107" y="2708171"/>
                    <a:pt x="1300107" y="2896384"/>
                    <a:pt x="1300107" y="3084503"/>
                  </a:cubicBezTo>
                  <a:cubicBezTo>
                    <a:pt x="1300107" y="3089075"/>
                    <a:pt x="1300393" y="3093647"/>
                    <a:pt x="1300107" y="3098219"/>
                  </a:cubicBezTo>
                  <a:cubicBezTo>
                    <a:pt x="1299726" y="3106601"/>
                    <a:pt x="1302961" y="3110507"/>
                    <a:pt x="1311904" y="3110792"/>
                  </a:cubicBezTo>
                  <a:cubicBezTo>
                    <a:pt x="1327127" y="3111268"/>
                    <a:pt x="1329505" y="3110125"/>
                    <a:pt x="1329505" y="3094981"/>
                  </a:cubicBezTo>
                  <a:cubicBezTo>
                    <a:pt x="1329600" y="3057643"/>
                    <a:pt x="1328839" y="3020305"/>
                    <a:pt x="1328934" y="2983062"/>
                  </a:cubicBezTo>
                  <a:cubicBezTo>
                    <a:pt x="1329029" y="2871810"/>
                    <a:pt x="1329410" y="2760653"/>
                    <a:pt x="1329695" y="2649401"/>
                  </a:cubicBezTo>
                  <a:cubicBezTo>
                    <a:pt x="1329695" y="2634161"/>
                    <a:pt x="1327602" y="2619016"/>
                    <a:pt x="1326936" y="2603872"/>
                  </a:cubicBezTo>
                  <a:cubicBezTo>
                    <a:pt x="1324463" y="2546817"/>
                    <a:pt x="1329315" y="2489953"/>
                    <a:pt x="1333120" y="2433184"/>
                  </a:cubicBezTo>
                  <a:cubicBezTo>
                    <a:pt x="1348628" y="2430326"/>
                    <a:pt x="1353100" y="2425754"/>
                    <a:pt x="1355193" y="2410705"/>
                  </a:cubicBezTo>
                  <a:cubicBezTo>
                    <a:pt x="1355668" y="2407561"/>
                    <a:pt x="1355764" y="2404037"/>
                    <a:pt x="1352814" y="2402704"/>
                  </a:cubicBezTo>
                  <a:cubicBezTo>
                    <a:pt x="1349389" y="2401180"/>
                    <a:pt x="1344537" y="2400894"/>
                    <a:pt x="1342349" y="2404323"/>
                  </a:cubicBezTo>
                  <a:cubicBezTo>
                    <a:pt x="1336831" y="2412991"/>
                    <a:pt x="1330456" y="2421754"/>
                    <a:pt x="1333311" y="2433279"/>
                  </a:cubicBezTo>
                  <a:close/>
                  <a:moveTo>
                    <a:pt x="3701710" y="2433374"/>
                  </a:moveTo>
                  <a:cubicBezTo>
                    <a:pt x="3691911" y="2444423"/>
                    <a:pt x="3689723" y="2459282"/>
                    <a:pt x="3682587" y="2471569"/>
                  </a:cubicBezTo>
                  <a:cubicBezTo>
                    <a:pt x="3672027" y="2490048"/>
                    <a:pt x="3669648" y="2509669"/>
                    <a:pt x="3669744" y="2530720"/>
                  </a:cubicBezTo>
                  <a:cubicBezTo>
                    <a:pt x="3670219" y="2714266"/>
                    <a:pt x="3670029" y="2897813"/>
                    <a:pt x="3670029" y="3081265"/>
                  </a:cubicBezTo>
                  <a:cubicBezTo>
                    <a:pt x="3670029" y="3087361"/>
                    <a:pt x="3670219" y="3093457"/>
                    <a:pt x="3670029" y="3099553"/>
                  </a:cubicBezTo>
                  <a:cubicBezTo>
                    <a:pt x="3669839" y="3107268"/>
                    <a:pt x="3673454" y="3110030"/>
                    <a:pt x="3680970" y="3110602"/>
                  </a:cubicBezTo>
                  <a:cubicBezTo>
                    <a:pt x="3697810" y="3111935"/>
                    <a:pt x="3700664" y="3109840"/>
                    <a:pt x="3700664" y="3092314"/>
                  </a:cubicBezTo>
                  <a:cubicBezTo>
                    <a:pt x="3700569" y="3056500"/>
                    <a:pt x="3699712" y="3020781"/>
                    <a:pt x="3699807" y="2984967"/>
                  </a:cubicBezTo>
                  <a:cubicBezTo>
                    <a:pt x="3699998" y="2872286"/>
                    <a:pt x="3700759" y="2759606"/>
                    <a:pt x="3700569" y="2646830"/>
                  </a:cubicBezTo>
                  <a:cubicBezTo>
                    <a:pt x="3700569" y="2615683"/>
                    <a:pt x="3693053" y="2584726"/>
                    <a:pt x="3696858" y="2553484"/>
                  </a:cubicBezTo>
                  <a:cubicBezTo>
                    <a:pt x="3701806" y="2513289"/>
                    <a:pt x="3700093" y="2472903"/>
                    <a:pt x="3701330" y="2432708"/>
                  </a:cubicBezTo>
                  <a:cubicBezTo>
                    <a:pt x="3719882" y="2430612"/>
                    <a:pt x="3720358" y="2430231"/>
                    <a:pt x="3724449" y="2412896"/>
                  </a:cubicBezTo>
                  <a:cubicBezTo>
                    <a:pt x="3725305" y="2409181"/>
                    <a:pt x="3729301" y="2404037"/>
                    <a:pt x="3722260" y="2402037"/>
                  </a:cubicBezTo>
                  <a:cubicBezTo>
                    <a:pt x="3717884" y="2400799"/>
                    <a:pt x="3713032" y="2401084"/>
                    <a:pt x="3710749" y="2406038"/>
                  </a:cubicBezTo>
                  <a:cubicBezTo>
                    <a:pt x="3706943" y="2414991"/>
                    <a:pt x="3700854" y="2423087"/>
                    <a:pt x="3701710" y="2433374"/>
                  </a:cubicBezTo>
                  <a:close/>
                  <a:moveTo>
                    <a:pt x="2628538" y="1279325"/>
                  </a:moveTo>
                  <a:cubicBezTo>
                    <a:pt x="2568410" y="1292660"/>
                    <a:pt x="2512849" y="1315901"/>
                    <a:pt x="2464708" y="1355049"/>
                  </a:cubicBezTo>
                  <a:cubicBezTo>
                    <a:pt x="2439116" y="1375909"/>
                    <a:pt x="2418375" y="1401055"/>
                    <a:pt x="2402011" y="1429725"/>
                  </a:cubicBezTo>
                  <a:cubicBezTo>
                    <a:pt x="2398682" y="1435535"/>
                    <a:pt x="2394971" y="1440869"/>
                    <a:pt x="2400584" y="1448394"/>
                  </a:cubicBezTo>
                  <a:cubicBezTo>
                    <a:pt x="2421420" y="1476398"/>
                    <a:pt x="2441684" y="1504782"/>
                    <a:pt x="2462710" y="1533833"/>
                  </a:cubicBezTo>
                  <a:cubicBezTo>
                    <a:pt x="2474603" y="1526594"/>
                    <a:pt x="2484402" y="1517641"/>
                    <a:pt x="2496770" y="1514021"/>
                  </a:cubicBezTo>
                  <a:cubicBezTo>
                    <a:pt x="2507806" y="1510687"/>
                    <a:pt x="2512754" y="1503829"/>
                    <a:pt x="2513229" y="1492781"/>
                  </a:cubicBezTo>
                  <a:cubicBezTo>
                    <a:pt x="2513420" y="1487446"/>
                    <a:pt x="2513990" y="1482112"/>
                    <a:pt x="2514656" y="1476874"/>
                  </a:cubicBezTo>
                  <a:cubicBezTo>
                    <a:pt x="2521411" y="1426106"/>
                    <a:pt x="2564129" y="1389434"/>
                    <a:pt x="2615314" y="1389720"/>
                  </a:cubicBezTo>
                  <a:cubicBezTo>
                    <a:pt x="2627301" y="1389815"/>
                    <a:pt x="2638718" y="1393435"/>
                    <a:pt x="2652323" y="1395435"/>
                  </a:cubicBezTo>
                  <a:cubicBezTo>
                    <a:pt x="2652323" y="1377147"/>
                    <a:pt x="2652323" y="1360573"/>
                    <a:pt x="2652323" y="1344000"/>
                  </a:cubicBezTo>
                  <a:cubicBezTo>
                    <a:pt x="2658697" y="1332475"/>
                    <a:pt x="2657175" y="1319140"/>
                    <a:pt x="2660029" y="1306757"/>
                  </a:cubicBezTo>
                  <a:cubicBezTo>
                    <a:pt x="2662883" y="1294089"/>
                    <a:pt x="2668782" y="1281706"/>
                    <a:pt x="2668687" y="1265800"/>
                  </a:cubicBezTo>
                  <a:cubicBezTo>
                    <a:pt x="2654036" y="1270943"/>
                    <a:pt x="2640431" y="1272277"/>
                    <a:pt x="2628538" y="1279325"/>
                  </a:cubicBezTo>
                  <a:close/>
                  <a:moveTo>
                    <a:pt x="2100705" y="329873"/>
                  </a:moveTo>
                  <a:cubicBezTo>
                    <a:pt x="2120113" y="333874"/>
                    <a:pt x="2138571" y="330064"/>
                    <a:pt x="2156171" y="322253"/>
                  </a:cubicBezTo>
                  <a:cubicBezTo>
                    <a:pt x="2208117" y="299203"/>
                    <a:pt x="2237325" y="257769"/>
                    <a:pt x="2250359" y="203667"/>
                  </a:cubicBezTo>
                  <a:cubicBezTo>
                    <a:pt x="2255306" y="182998"/>
                    <a:pt x="2256733" y="162043"/>
                    <a:pt x="2251881" y="138611"/>
                  </a:cubicBezTo>
                  <a:cubicBezTo>
                    <a:pt x="2243033" y="142516"/>
                    <a:pt x="2234566" y="141564"/>
                    <a:pt x="2227621" y="146707"/>
                  </a:cubicBezTo>
                  <a:cubicBezTo>
                    <a:pt x="2201743" y="148993"/>
                    <a:pt x="2176436" y="147374"/>
                    <a:pt x="2151129" y="140230"/>
                  </a:cubicBezTo>
                  <a:cubicBezTo>
                    <a:pt x="2130008" y="134230"/>
                    <a:pt x="2111551" y="137849"/>
                    <a:pt x="2097660" y="158518"/>
                  </a:cubicBezTo>
                  <a:cubicBezTo>
                    <a:pt x="2078347" y="187189"/>
                    <a:pt x="2050376" y="196904"/>
                    <a:pt x="2016221" y="190237"/>
                  </a:cubicBezTo>
                  <a:cubicBezTo>
                    <a:pt x="2006897" y="188427"/>
                    <a:pt x="1998145" y="182426"/>
                    <a:pt x="1986347" y="185379"/>
                  </a:cubicBezTo>
                  <a:cubicBezTo>
                    <a:pt x="1985872" y="232813"/>
                    <a:pt x="1999952" y="273676"/>
                    <a:pt x="2036581" y="304727"/>
                  </a:cubicBezTo>
                  <a:cubicBezTo>
                    <a:pt x="2054848" y="320158"/>
                    <a:pt x="2075873" y="330349"/>
                    <a:pt x="2100705" y="329873"/>
                  </a:cubicBezTo>
                  <a:close/>
                  <a:moveTo>
                    <a:pt x="2600472" y="1170645"/>
                  </a:moveTo>
                  <a:cubicBezTo>
                    <a:pt x="2611698" y="1171312"/>
                    <a:pt x="2622354" y="1169121"/>
                    <a:pt x="2633581" y="1165692"/>
                  </a:cubicBezTo>
                  <a:cubicBezTo>
                    <a:pt x="2625969" y="1147499"/>
                    <a:pt x="2618644" y="1130926"/>
                    <a:pt x="2611889" y="1113971"/>
                  </a:cubicBezTo>
                  <a:cubicBezTo>
                    <a:pt x="2605419" y="1097874"/>
                    <a:pt x="2597237" y="1082348"/>
                    <a:pt x="2594478" y="1064822"/>
                  </a:cubicBezTo>
                  <a:cubicBezTo>
                    <a:pt x="2588294" y="1025008"/>
                    <a:pt x="2585060" y="985098"/>
                    <a:pt x="2586296" y="944712"/>
                  </a:cubicBezTo>
                  <a:cubicBezTo>
                    <a:pt x="2587533" y="904516"/>
                    <a:pt x="2596857" y="864892"/>
                    <a:pt x="2594859" y="824506"/>
                  </a:cubicBezTo>
                  <a:cubicBezTo>
                    <a:pt x="2594288" y="812219"/>
                    <a:pt x="2593432" y="799932"/>
                    <a:pt x="2592576" y="785549"/>
                  </a:cubicBezTo>
                  <a:cubicBezTo>
                    <a:pt x="2574404" y="800503"/>
                    <a:pt x="2573453" y="801646"/>
                    <a:pt x="2565175" y="822030"/>
                  </a:cubicBezTo>
                  <a:cubicBezTo>
                    <a:pt x="2550429" y="841937"/>
                    <a:pt x="2542152" y="864797"/>
                    <a:pt x="2536253" y="888419"/>
                  </a:cubicBezTo>
                  <a:cubicBezTo>
                    <a:pt x="2524646" y="935473"/>
                    <a:pt x="2497056" y="971763"/>
                    <a:pt x="2462901" y="1004338"/>
                  </a:cubicBezTo>
                  <a:cubicBezTo>
                    <a:pt x="2421325" y="1043962"/>
                    <a:pt x="2373660" y="1075204"/>
                    <a:pt x="2324853" y="1104923"/>
                  </a:cubicBezTo>
                  <a:cubicBezTo>
                    <a:pt x="2314008" y="1111495"/>
                    <a:pt x="2308965" y="1118829"/>
                    <a:pt x="2309821" y="1132259"/>
                  </a:cubicBezTo>
                  <a:cubicBezTo>
                    <a:pt x="2312390" y="1171788"/>
                    <a:pt x="2312295" y="1211412"/>
                    <a:pt x="2315530" y="1250845"/>
                  </a:cubicBezTo>
                  <a:cubicBezTo>
                    <a:pt x="2318193" y="1282564"/>
                    <a:pt x="2318574" y="1314853"/>
                    <a:pt x="2327137" y="1345810"/>
                  </a:cubicBezTo>
                  <a:cubicBezTo>
                    <a:pt x="2335414" y="1375909"/>
                    <a:pt x="2356725" y="1396959"/>
                    <a:pt x="2377656" y="1421248"/>
                  </a:cubicBezTo>
                  <a:cubicBezTo>
                    <a:pt x="2401060" y="1381528"/>
                    <a:pt x="2428746" y="1350572"/>
                    <a:pt x="2462615" y="1325236"/>
                  </a:cubicBezTo>
                  <a:cubicBezTo>
                    <a:pt x="2505237" y="1293327"/>
                    <a:pt x="2553568" y="1273420"/>
                    <a:pt x="2604373" y="1259132"/>
                  </a:cubicBezTo>
                  <a:cubicBezTo>
                    <a:pt x="2613792" y="1256465"/>
                    <a:pt x="2623781" y="1255513"/>
                    <a:pt x="2631868" y="1249131"/>
                  </a:cubicBezTo>
                  <a:cubicBezTo>
                    <a:pt x="2667070" y="1244654"/>
                    <a:pt x="2667070" y="1244654"/>
                    <a:pt x="2653940" y="1214174"/>
                  </a:cubicBezTo>
                  <a:cubicBezTo>
                    <a:pt x="2644617" y="1192362"/>
                    <a:pt x="2644236" y="1192076"/>
                    <a:pt x="2620356" y="1193886"/>
                  </a:cubicBezTo>
                  <a:cubicBezTo>
                    <a:pt x="2617407" y="1194077"/>
                    <a:pt x="2614458" y="1195029"/>
                    <a:pt x="2611508" y="1195600"/>
                  </a:cubicBezTo>
                  <a:cubicBezTo>
                    <a:pt x="2596191" y="1196648"/>
                    <a:pt x="2581825" y="1201506"/>
                    <a:pt x="2567839" y="1207316"/>
                  </a:cubicBezTo>
                  <a:cubicBezTo>
                    <a:pt x="2502574" y="1234081"/>
                    <a:pt x="2441399" y="1266752"/>
                    <a:pt x="2400870" y="1327998"/>
                  </a:cubicBezTo>
                  <a:cubicBezTo>
                    <a:pt x="2397255" y="1333523"/>
                    <a:pt x="2392212" y="1336761"/>
                    <a:pt x="2385457" y="1332665"/>
                  </a:cubicBezTo>
                  <a:cubicBezTo>
                    <a:pt x="2378512" y="1328379"/>
                    <a:pt x="2376419" y="1322188"/>
                    <a:pt x="2380700" y="1315234"/>
                  </a:cubicBezTo>
                  <a:cubicBezTo>
                    <a:pt x="2385838" y="1306852"/>
                    <a:pt x="2391261" y="1298566"/>
                    <a:pt x="2397635" y="1291041"/>
                  </a:cubicBezTo>
                  <a:cubicBezTo>
                    <a:pt x="2419993" y="1264752"/>
                    <a:pt x="2446822" y="1243892"/>
                    <a:pt x="2475935" y="1225604"/>
                  </a:cubicBezTo>
                  <a:cubicBezTo>
                    <a:pt x="2514847" y="1201125"/>
                    <a:pt x="2556518" y="1183408"/>
                    <a:pt x="2600472" y="1170645"/>
                  </a:cubicBezTo>
                  <a:close/>
                  <a:moveTo>
                    <a:pt x="2998250" y="1600603"/>
                  </a:moveTo>
                  <a:cubicBezTo>
                    <a:pt x="2989783" y="1600508"/>
                    <a:pt x="2981696" y="1602127"/>
                    <a:pt x="2973513" y="1604128"/>
                  </a:cubicBezTo>
                  <a:cubicBezTo>
                    <a:pt x="2906726" y="1620511"/>
                    <a:pt x="2839081" y="1628416"/>
                    <a:pt x="2770296" y="1623844"/>
                  </a:cubicBezTo>
                  <a:cubicBezTo>
                    <a:pt x="2758213" y="1623082"/>
                    <a:pt x="2745940" y="1622987"/>
                    <a:pt x="2733857" y="1623082"/>
                  </a:cubicBezTo>
                  <a:cubicBezTo>
                    <a:pt x="2717493" y="1623273"/>
                    <a:pt x="2717684" y="1623463"/>
                    <a:pt x="2719206" y="1639275"/>
                  </a:cubicBezTo>
                  <a:cubicBezTo>
                    <a:pt x="2724439" y="1693758"/>
                    <a:pt x="2733287" y="1747765"/>
                    <a:pt x="2743942" y="1801486"/>
                  </a:cubicBezTo>
                  <a:cubicBezTo>
                    <a:pt x="2749080" y="1827584"/>
                    <a:pt x="2753647" y="1853968"/>
                    <a:pt x="2766681" y="1877686"/>
                  </a:cubicBezTo>
                  <a:cubicBezTo>
                    <a:pt x="2787516" y="1915595"/>
                    <a:pt x="2821671" y="1937979"/>
                    <a:pt x="2862581" y="1938360"/>
                  </a:cubicBezTo>
                  <a:cubicBezTo>
                    <a:pt x="3071697" y="1940360"/>
                    <a:pt x="3280719" y="1939217"/>
                    <a:pt x="3489835" y="1939408"/>
                  </a:cubicBezTo>
                  <a:cubicBezTo>
                    <a:pt x="3499634" y="1939408"/>
                    <a:pt x="3504582" y="1937789"/>
                    <a:pt x="3505438" y="1925977"/>
                  </a:cubicBezTo>
                  <a:cubicBezTo>
                    <a:pt x="3507150" y="1899117"/>
                    <a:pt x="3519233" y="1889021"/>
                    <a:pt x="3546633" y="1888640"/>
                  </a:cubicBezTo>
                  <a:cubicBezTo>
                    <a:pt x="3562617" y="1888449"/>
                    <a:pt x="3578600" y="1888354"/>
                    <a:pt x="3594488" y="1888640"/>
                  </a:cubicBezTo>
                  <a:cubicBezTo>
                    <a:pt x="3603051" y="1888830"/>
                    <a:pt x="3608949" y="1885401"/>
                    <a:pt x="3613326" y="1878257"/>
                  </a:cubicBezTo>
                  <a:cubicBezTo>
                    <a:pt x="3624457" y="1859874"/>
                    <a:pt x="3631973" y="1839967"/>
                    <a:pt x="3637301" y="1819298"/>
                  </a:cubicBezTo>
                  <a:cubicBezTo>
                    <a:pt x="3639394" y="1811201"/>
                    <a:pt x="3637016" y="1806439"/>
                    <a:pt x="3627597" y="1805677"/>
                  </a:cubicBezTo>
                  <a:cubicBezTo>
                    <a:pt x="3608093" y="1804057"/>
                    <a:pt x="3590397" y="1796533"/>
                    <a:pt x="3576221" y="1783388"/>
                  </a:cubicBezTo>
                  <a:cubicBezTo>
                    <a:pt x="3553959" y="1762719"/>
                    <a:pt x="3532648" y="1740907"/>
                    <a:pt x="3511051" y="1719475"/>
                  </a:cubicBezTo>
                  <a:cubicBezTo>
                    <a:pt x="3505723" y="1714237"/>
                    <a:pt x="3502393" y="1707474"/>
                    <a:pt x="3507531" y="1701187"/>
                  </a:cubicBezTo>
                  <a:cubicBezTo>
                    <a:pt x="3513429" y="1693948"/>
                    <a:pt x="3521516" y="1695568"/>
                    <a:pt x="3527700" y="1701283"/>
                  </a:cubicBezTo>
                  <a:cubicBezTo>
                    <a:pt x="3541020" y="1713760"/>
                    <a:pt x="3553769" y="1726810"/>
                    <a:pt x="3566898" y="1739573"/>
                  </a:cubicBezTo>
                  <a:cubicBezTo>
                    <a:pt x="3572606" y="1745193"/>
                    <a:pt x="3577268" y="1752337"/>
                    <a:pt x="3587258" y="1756337"/>
                  </a:cubicBezTo>
                  <a:cubicBezTo>
                    <a:pt x="3587258" y="1746907"/>
                    <a:pt x="3587543" y="1739668"/>
                    <a:pt x="3587162" y="1732334"/>
                  </a:cubicBezTo>
                  <a:cubicBezTo>
                    <a:pt x="3586592" y="1720619"/>
                    <a:pt x="3589636" y="1709760"/>
                    <a:pt x="3594488" y="1699282"/>
                  </a:cubicBezTo>
                  <a:cubicBezTo>
                    <a:pt x="3598199" y="1691186"/>
                    <a:pt x="3608188" y="1685281"/>
                    <a:pt x="3605905" y="1675470"/>
                  </a:cubicBezTo>
                  <a:cubicBezTo>
                    <a:pt x="3603622" y="1665564"/>
                    <a:pt x="3594108" y="1660040"/>
                    <a:pt x="3587258" y="1652896"/>
                  </a:cubicBezTo>
                  <a:cubicBezTo>
                    <a:pt x="3583167" y="1648609"/>
                    <a:pt x="3579647" y="1643180"/>
                    <a:pt x="3573177" y="1641752"/>
                  </a:cubicBezTo>
                  <a:cubicBezTo>
                    <a:pt x="3555291" y="1620892"/>
                    <a:pt x="3536929" y="1616510"/>
                    <a:pt x="3513525" y="1628607"/>
                  </a:cubicBezTo>
                  <a:cubicBezTo>
                    <a:pt x="3504867" y="1633084"/>
                    <a:pt x="3495829" y="1638323"/>
                    <a:pt x="3489359" y="1645371"/>
                  </a:cubicBezTo>
                  <a:cubicBezTo>
                    <a:pt x="3477847" y="1657753"/>
                    <a:pt x="3464623" y="1660040"/>
                    <a:pt x="3448545" y="1660135"/>
                  </a:cubicBezTo>
                  <a:cubicBezTo>
                    <a:pt x="3370340" y="1660516"/>
                    <a:pt x="3292230" y="1661944"/>
                    <a:pt x="3214026" y="1662992"/>
                  </a:cubicBezTo>
                  <a:cubicBezTo>
                    <a:pt x="3173021" y="1663564"/>
                    <a:pt x="3132111" y="1664135"/>
                    <a:pt x="3091106" y="1664802"/>
                  </a:cubicBezTo>
                  <a:cubicBezTo>
                    <a:pt x="3081687" y="1664992"/>
                    <a:pt x="3071222" y="1665278"/>
                    <a:pt x="3069129" y="1653753"/>
                  </a:cubicBezTo>
                  <a:cubicBezTo>
                    <a:pt x="3066465" y="1638989"/>
                    <a:pt x="3057522" y="1639846"/>
                    <a:pt x="3047437" y="1642894"/>
                  </a:cubicBezTo>
                  <a:cubicBezTo>
                    <a:pt x="3036686" y="1646228"/>
                    <a:pt x="3024794" y="1646514"/>
                    <a:pt x="3015851" y="1654706"/>
                  </a:cubicBezTo>
                  <a:cubicBezTo>
                    <a:pt x="2979697" y="1664231"/>
                    <a:pt x="2948777" y="1682137"/>
                    <a:pt x="2925088" y="1711570"/>
                  </a:cubicBezTo>
                  <a:cubicBezTo>
                    <a:pt x="2920331" y="1717475"/>
                    <a:pt x="2915383" y="1722238"/>
                    <a:pt x="2907963" y="1718332"/>
                  </a:cubicBezTo>
                  <a:cubicBezTo>
                    <a:pt x="2899305" y="1713665"/>
                    <a:pt x="2901017" y="1705283"/>
                    <a:pt x="2904442" y="1698330"/>
                  </a:cubicBezTo>
                  <a:cubicBezTo>
                    <a:pt x="2910151" y="1686424"/>
                    <a:pt x="2920331" y="1678137"/>
                    <a:pt x="2930606" y="1670231"/>
                  </a:cubicBezTo>
                  <a:cubicBezTo>
                    <a:pt x="2954295" y="1651943"/>
                    <a:pt x="2981125" y="1639465"/>
                    <a:pt x="3008430" y="1628035"/>
                  </a:cubicBezTo>
                  <a:cubicBezTo>
                    <a:pt x="3020037" y="1625083"/>
                    <a:pt x="3031644" y="1622130"/>
                    <a:pt x="3043251" y="1619177"/>
                  </a:cubicBezTo>
                  <a:cubicBezTo>
                    <a:pt x="3049530" y="1617558"/>
                    <a:pt x="3057712" y="1617844"/>
                    <a:pt x="3054572" y="1606985"/>
                  </a:cubicBezTo>
                  <a:cubicBezTo>
                    <a:pt x="3052289" y="1599079"/>
                    <a:pt x="3051909" y="1589935"/>
                    <a:pt x="3039731" y="1591650"/>
                  </a:cubicBezTo>
                  <a:cubicBezTo>
                    <a:pt x="3025555" y="1593745"/>
                    <a:pt x="3011284" y="1594127"/>
                    <a:pt x="2998250" y="1600603"/>
                  </a:cubicBezTo>
                  <a:close/>
                  <a:moveTo>
                    <a:pt x="610822" y="1589745"/>
                  </a:moveTo>
                  <a:cubicBezTo>
                    <a:pt x="601879" y="1591459"/>
                    <a:pt x="592936" y="1593079"/>
                    <a:pt x="583993" y="1594984"/>
                  </a:cubicBezTo>
                  <a:cubicBezTo>
                    <a:pt x="513875" y="1610509"/>
                    <a:pt x="443472" y="1620606"/>
                    <a:pt x="371452" y="1611748"/>
                  </a:cubicBezTo>
                  <a:cubicBezTo>
                    <a:pt x="359654" y="1610319"/>
                    <a:pt x="347381" y="1609652"/>
                    <a:pt x="335394" y="1613081"/>
                  </a:cubicBezTo>
                  <a:cubicBezTo>
                    <a:pt x="335013" y="1615939"/>
                    <a:pt x="334347" y="1618225"/>
                    <a:pt x="334633" y="1620415"/>
                  </a:cubicBezTo>
                  <a:cubicBezTo>
                    <a:pt x="340912" y="1666421"/>
                    <a:pt x="346620" y="1712522"/>
                    <a:pt x="353851" y="1758338"/>
                  </a:cubicBezTo>
                  <a:cubicBezTo>
                    <a:pt x="358703" y="1789103"/>
                    <a:pt x="364221" y="1819869"/>
                    <a:pt x="374401" y="1849492"/>
                  </a:cubicBezTo>
                  <a:cubicBezTo>
                    <a:pt x="385437" y="1881686"/>
                    <a:pt x="406558" y="1904165"/>
                    <a:pt x="437764" y="1917310"/>
                  </a:cubicBezTo>
                  <a:cubicBezTo>
                    <a:pt x="469635" y="1930740"/>
                    <a:pt x="503029" y="1939122"/>
                    <a:pt x="537375" y="1939027"/>
                  </a:cubicBezTo>
                  <a:cubicBezTo>
                    <a:pt x="674946" y="1938836"/>
                    <a:pt x="812613" y="1942265"/>
                    <a:pt x="950184" y="1936646"/>
                  </a:cubicBezTo>
                  <a:cubicBezTo>
                    <a:pt x="1001084" y="1934550"/>
                    <a:pt x="1052079" y="1937503"/>
                    <a:pt x="1102788" y="1931121"/>
                  </a:cubicBezTo>
                  <a:cubicBezTo>
                    <a:pt x="1112492" y="1929883"/>
                    <a:pt x="1119437" y="1928264"/>
                    <a:pt x="1123624" y="1917691"/>
                  </a:cubicBezTo>
                  <a:cubicBezTo>
                    <a:pt x="1129522" y="1902832"/>
                    <a:pt x="1142366" y="1896640"/>
                    <a:pt x="1158349" y="1896545"/>
                  </a:cubicBezTo>
                  <a:cubicBezTo>
                    <a:pt x="1170527" y="1896545"/>
                    <a:pt x="1182705" y="1895688"/>
                    <a:pt x="1194788" y="1895688"/>
                  </a:cubicBezTo>
                  <a:cubicBezTo>
                    <a:pt x="1201923" y="1895688"/>
                    <a:pt x="1208107" y="1894259"/>
                    <a:pt x="1213245" y="1888735"/>
                  </a:cubicBezTo>
                  <a:cubicBezTo>
                    <a:pt x="1237886" y="1862350"/>
                    <a:pt x="1249969" y="1830632"/>
                    <a:pt x="1256723" y="1793199"/>
                  </a:cubicBezTo>
                  <a:cubicBezTo>
                    <a:pt x="1230655" y="1796723"/>
                    <a:pt x="1210296" y="1788246"/>
                    <a:pt x="1193456" y="1773197"/>
                  </a:cubicBezTo>
                  <a:cubicBezTo>
                    <a:pt x="1170242" y="1752432"/>
                    <a:pt x="1148550" y="1729953"/>
                    <a:pt x="1126287" y="1708141"/>
                  </a:cubicBezTo>
                  <a:cubicBezTo>
                    <a:pt x="1120769" y="1702711"/>
                    <a:pt x="1118676" y="1696044"/>
                    <a:pt x="1124289" y="1689948"/>
                  </a:cubicBezTo>
                  <a:cubicBezTo>
                    <a:pt x="1129903" y="1683757"/>
                    <a:pt x="1136848" y="1684995"/>
                    <a:pt x="1142461" y="1690424"/>
                  </a:cubicBezTo>
                  <a:cubicBezTo>
                    <a:pt x="1156732" y="1704140"/>
                    <a:pt x="1170622" y="1718142"/>
                    <a:pt x="1184798" y="1732048"/>
                  </a:cubicBezTo>
                  <a:cubicBezTo>
                    <a:pt x="1190602" y="1737764"/>
                    <a:pt x="1194883" y="1745383"/>
                    <a:pt x="1204302" y="1747860"/>
                  </a:cubicBezTo>
                  <a:cubicBezTo>
                    <a:pt x="1206490" y="1742240"/>
                    <a:pt x="1204777" y="1737192"/>
                    <a:pt x="1204016" y="1732239"/>
                  </a:cubicBezTo>
                  <a:cubicBezTo>
                    <a:pt x="1200877" y="1713189"/>
                    <a:pt x="1204682" y="1695282"/>
                    <a:pt x="1216765" y="1680613"/>
                  </a:cubicBezTo>
                  <a:cubicBezTo>
                    <a:pt x="1225518" y="1670041"/>
                    <a:pt x="1225803" y="1662516"/>
                    <a:pt x="1215338" y="1654134"/>
                  </a:cubicBezTo>
                  <a:cubicBezTo>
                    <a:pt x="1212389" y="1651848"/>
                    <a:pt x="1209820" y="1649086"/>
                    <a:pt x="1206966" y="1646609"/>
                  </a:cubicBezTo>
                  <a:cubicBezTo>
                    <a:pt x="1200591" y="1636989"/>
                    <a:pt x="1191077" y="1630417"/>
                    <a:pt x="1182705" y="1622797"/>
                  </a:cubicBezTo>
                  <a:cubicBezTo>
                    <a:pt x="1168910" y="1610319"/>
                    <a:pt x="1153212" y="1608414"/>
                    <a:pt x="1136277" y="1615177"/>
                  </a:cubicBezTo>
                  <a:cubicBezTo>
                    <a:pt x="1122672" y="1620606"/>
                    <a:pt x="1110589" y="1628607"/>
                    <a:pt x="1100695" y="1639275"/>
                  </a:cubicBezTo>
                  <a:cubicBezTo>
                    <a:pt x="1093179" y="1647371"/>
                    <a:pt x="1084616" y="1649371"/>
                    <a:pt x="1074246" y="1649562"/>
                  </a:cubicBezTo>
                  <a:cubicBezTo>
                    <a:pt x="951326" y="1651086"/>
                    <a:pt x="828406" y="1652896"/>
                    <a:pt x="705486" y="1654610"/>
                  </a:cubicBezTo>
                  <a:cubicBezTo>
                    <a:pt x="700063" y="1654706"/>
                    <a:pt x="693308" y="1655658"/>
                    <a:pt x="690549" y="1651086"/>
                  </a:cubicBezTo>
                  <a:cubicBezTo>
                    <a:pt x="683318" y="1639084"/>
                    <a:pt x="674280" y="1643656"/>
                    <a:pt x="664861" y="1646419"/>
                  </a:cubicBezTo>
                  <a:cubicBezTo>
                    <a:pt x="654682" y="1649371"/>
                    <a:pt x="644406" y="1652229"/>
                    <a:pt x="634988" y="1657182"/>
                  </a:cubicBezTo>
                  <a:cubicBezTo>
                    <a:pt x="604163" y="1668993"/>
                    <a:pt x="575621" y="1684423"/>
                    <a:pt x="554880" y="1711094"/>
                  </a:cubicBezTo>
                  <a:cubicBezTo>
                    <a:pt x="549553" y="1717952"/>
                    <a:pt x="544415" y="1723190"/>
                    <a:pt x="536233" y="1717380"/>
                  </a:cubicBezTo>
                  <a:cubicBezTo>
                    <a:pt x="527100" y="1710903"/>
                    <a:pt x="530429" y="1702711"/>
                    <a:pt x="535567" y="1695377"/>
                  </a:cubicBezTo>
                  <a:cubicBezTo>
                    <a:pt x="544034" y="1683376"/>
                    <a:pt x="555451" y="1674613"/>
                    <a:pt x="566963" y="1665754"/>
                  </a:cubicBezTo>
                  <a:cubicBezTo>
                    <a:pt x="583898" y="1652705"/>
                    <a:pt x="603972" y="1645181"/>
                    <a:pt x="621763" y="1633655"/>
                  </a:cubicBezTo>
                  <a:cubicBezTo>
                    <a:pt x="636700" y="1629178"/>
                    <a:pt x="651447" y="1624130"/>
                    <a:pt x="666669" y="1620606"/>
                  </a:cubicBezTo>
                  <a:cubicBezTo>
                    <a:pt x="675993" y="1618415"/>
                    <a:pt x="677325" y="1614224"/>
                    <a:pt x="674185" y="1606223"/>
                  </a:cubicBezTo>
                  <a:cubicBezTo>
                    <a:pt x="672568" y="1602032"/>
                    <a:pt x="671426" y="1597651"/>
                    <a:pt x="670379" y="1593174"/>
                  </a:cubicBezTo>
                  <a:cubicBezTo>
                    <a:pt x="668191" y="1583744"/>
                    <a:pt x="664005" y="1579363"/>
                    <a:pt x="652969" y="1581363"/>
                  </a:cubicBezTo>
                  <a:cubicBezTo>
                    <a:pt x="638888" y="1584220"/>
                    <a:pt x="624617" y="1585744"/>
                    <a:pt x="610822" y="1589745"/>
                  </a:cubicBezTo>
                  <a:close/>
                  <a:moveTo>
                    <a:pt x="740783" y="2755319"/>
                  </a:moveTo>
                  <a:cubicBezTo>
                    <a:pt x="740783" y="2812469"/>
                    <a:pt x="740783" y="2869524"/>
                    <a:pt x="740783" y="2926674"/>
                  </a:cubicBezTo>
                  <a:cubicBezTo>
                    <a:pt x="740783" y="2944200"/>
                    <a:pt x="740973" y="2961726"/>
                    <a:pt x="740687" y="2979252"/>
                  </a:cubicBezTo>
                  <a:cubicBezTo>
                    <a:pt x="740592" y="2986872"/>
                    <a:pt x="741829" y="2992587"/>
                    <a:pt x="750487" y="2994587"/>
                  </a:cubicBezTo>
                  <a:cubicBezTo>
                    <a:pt x="775794" y="3000302"/>
                    <a:pt x="798818" y="3012780"/>
                    <a:pt x="823078" y="3021162"/>
                  </a:cubicBezTo>
                  <a:cubicBezTo>
                    <a:pt x="889010" y="3044022"/>
                    <a:pt x="951612" y="3037735"/>
                    <a:pt x="1009932" y="2997826"/>
                  </a:cubicBezTo>
                  <a:cubicBezTo>
                    <a:pt x="1020778" y="2990396"/>
                    <a:pt x="1029055" y="2981157"/>
                    <a:pt x="1035429" y="2969346"/>
                  </a:cubicBezTo>
                  <a:cubicBezTo>
                    <a:pt x="1112778" y="2825328"/>
                    <a:pt x="1188794" y="2680548"/>
                    <a:pt x="1258055" y="2532339"/>
                  </a:cubicBezTo>
                  <a:cubicBezTo>
                    <a:pt x="1290213" y="2463473"/>
                    <a:pt x="1321609" y="2394226"/>
                    <a:pt x="1344442" y="2321456"/>
                  </a:cubicBezTo>
                  <a:cubicBezTo>
                    <a:pt x="1354432" y="2289642"/>
                    <a:pt x="1353956" y="2258686"/>
                    <a:pt x="1343110" y="2227539"/>
                  </a:cubicBezTo>
                  <a:cubicBezTo>
                    <a:pt x="1307623" y="2124859"/>
                    <a:pt x="1235507" y="2060947"/>
                    <a:pt x="1133899" y="2027419"/>
                  </a:cubicBezTo>
                  <a:cubicBezTo>
                    <a:pt x="1111921" y="2020180"/>
                    <a:pt x="1090134" y="2017417"/>
                    <a:pt x="1067206" y="2017608"/>
                  </a:cubicBezTo>
                  <a:cubicBezTo>
                    <a:pt x="966834" y="2018084"/>
                    <a:pt x="866462" y="2017798"/>
                    <a:pt x="766185" y="2017798"/>
                  </a:cubicBezTo>
                  <a:cubicBezTo>
                    <a:pt x="760857" y="2017798"/>
                    <a:pt x="755529" y="2017894"/>
                    <a:pt x="750201" y="2017894"/>
                  </a:cubicBezTo>
                  <a:cubicBezTo>
                    <a:pt x="743447" y="2017798"/>
                    <a:pt x="740783" y="2021418"/>
                    <a:pt x="740878" y="2027800"/>
                  </a:cubicBezTo>
                  <a:cubicBezTo>
                    <a:pt x="740973" y="2033134"/>
                    <a:pt x="740878" y="2038468"/>
                    <a:pt x="740878" y="2043802"/>
                  </a:cubicBezTo>
                  <a:cubicBezTo>
                    <a:pt x="740878" y="2136671"/>
                    <a:pt x="740878" y="2229634"/>
                    <a:pt x="740878" y="2322503"/>
                  </a:cubicBezTo>
                  <a:cubicBezTo>
                    <a:pt x="740878" y="2338505"/>
                    <a:pt x="741449" y="2354507"/>
                    <a:pt x="740687" y="2370509"/>
                  </a:cubicBezTo>
                  <a:cubicBezTo>
                    <a:pt x="740117" y="2382416"/>
                    <a:pt x="743066" y="2388035"/>
                    <a:pt x="756386" y="2389083"/>
                  </a:cubicBezTo>
                  <a:cubicBezTo>
                    <a:pt x="779124" y="2390988"/>
                    <a:pt x="801862" y="2391464"/>
                    <a:pt x="824696" y="2391750"/>
                  </a:cubicBezTo>
                  <a:cubicBezTo>
                    <a:pt x="834495" y="2391845"/>
                    <a:pt x="842106" y="2388702"/>
                    <a:pt x="849337" y="2382416"/>
                  </a:cubicBezTo>
                  <a:cubicBezTo>
                    <a:pt x="864369" y="2369557"/>
                    <a:pt x="879686" y="2357079"/>
                    <a:pt x="895194" y="2344792"/>
                  </a:cubicBezTo>
                  <a:cubicBezTo>
                    <a:pt x="901188" y="2340029"/>
                    <a:pt x="908133" y="2339267"/>
                    <a:pt x="913175" y="2346316"/>
                  </a:cubicBezTo>
                  <a:cubicBezTo>
                    <a:pt x="917361" y="2352031"/>
                    <a:pt x="915839" y="2358032"/>
                    <a:pt x="910987" y="2362794"/>
                  </a:cubicBezTo>
                  <a:cubicBezTo>
                    <a:pt x="907752" y="2366033"/>
                    <a:pt x="904137" y="2368795"/>
                    <a:pt x="900617" y="2371652"/>
                  </a:cubicBezTo>
                  <a:cubicBezTo>
                    <a:pt x="879972" y="2388511"/>
                    <a:pt x="859421" y="2405371"/>
                    <a:pt x="838681" y="2422135"/>
                  </a:cubicBezTo>
                  <a:cubicBezTo>
                    <a:pt x="806048" y="2448614"/>
                    <a:pt x="776840" y="2478332"/>
                    <a:pt x="750963" y="2511575"/>
                  </a:cubicBezTo>
                  <a:cubicBezTo>
                    <a:pt x="743637" y="2521004"/>
                    <a:pt x="740497" y="2530815"/>
                    <a:pt x="740592" y="2543007"/>
                  </a:cubicBezTo>
                  <a:cubicBezTo>
                    <a:pt x="741068" y="2613683"/>
                    <a:pt x="740783" y="2684549"/>
                    <a:pt x="740783" y="2755319"/>
                  </a:cubicBezTo>
                  <a:close/>
                  <a:moveTo>
                    <a:pt x="3111561" y="2756272"/>
                  </a:moveTo>
                  <a:cubicBezTo>
                    <a:pt x="3111561" y="2781418"/>
                    <a:pt x="3111561" y="2806564"/>
                    <a:pt x="3111561" y="2831710"/>
                  </a:cubicBezTo>
                  <a:cubicBezTo>
                    <a:pt x="3111561" y="2879716"/>
                    <a:pt x="3111561" y="2927722"/>
                    <a:pt x="3111561" y="2975633"/>
                  </a:cubicBezTo>
                  <a:cubicBezTo>
                    <a:pt x="3111561" y="2983919"/>
                    <a:pt x="3110039" y="2992492"/>
                    <a:pt x="3122026" y="2994968"/>
                  </a:cubicBezTo>
                  <a:cubicBezTo>
                    <a:pt x="3145906" y="3000016"/>
                    <a:pt x="3167598" y="3011732"/>
                    <a:pt x="3190431" y="3019924"/>
                  </a:cubicBezTo>
                  <a:cubicBezTo>
                    <a:pt x="3257885" y="3044308"/>
                    <a:pt x="3321724" y="3038116"/>
                    <a:pt x="3381376" y="2996778"/>
                  </a:cubicBezTo>
                  <a:cubicBezTo>
                    <a:pt x="3390890" y="2990206"/>
                    <a:pt x="3398596" y="2982300"/>
                    <a:pt x="3404210" y="2971918"/>
                  </a:cubicBezTo>
                  <a:cubicBezTo>
                    <a:pt x="3486695" y="2818470"/>
                    <a:pt x="3567469" y="2664165"/>
                    <a:pt x="3640536" y="2505955"/>
                  </a:cubicBezTo>
                  <a:cubicBezTo>
                    <a:pt x="3667651" y="2447281"/>
                    <a:pt x="3693053" y="2387940"/>
                    <a:pt x="3713317" y="2326313"/>
                  </a:cubicBezTo>
                  <a:cubicBezTo>
                    <a:pt x="3725020" y="2290690"/>
                    <a:pt x="3724258" y="2256305"/>
                    <a:pt x="3711319" y="2221443"/>
                  </a:cubicBezTo>
                  <a:cubicBezTo>
                    <a:pt x="3674215" y="2121335"/>
                    <a:pt x="3602385" y="2059137"/>
                    <a:pt x="3502298" y="2026847"/>
                  </a:cubicBezTo>
                  <a:cubicBezTo>
                    <a:pt x="3480987" y="2019989"/>
                    <a:pt x="3459961" y="2017417"/>
                    <a:pt x="3437699" y="2017513"/>
                  </a:cubicBezTo>
                  <a:cubicBezTo>
                    <a:pt x="3338088" y="2017989"/>
                    <a:pt x="3238477" y="2017703"/>
                    <a:pt x="3138866" y="2017703"/>
                  </a:cubicBezTo>
                  <a:cubicBezTo>
                    <a:pt x="3133538" y="2017703"/>
                    <a:pt x="3128210" y="2017989"/>
                    <a:pt x="3122882" y="2017703"/>
                  </a:cubicBezTo>
                  <a:cubicBezTo>
                    <a:pt x="3115462" y="2017322"/>
                    <a:pt x="3111371" y="2019989"/>
                    <a:pt x="3111656" y="2027990"/>
                  </a:cubicBezTo>
                  <a:cubicBezTo>
                    <a:pt x="3111846" y="2033324"/>
                    <a:pt x="3111656" y="2038658"/>
                    <a:pt x="3111656" y="2043992"/>
                  </a:cubicBezTo>
                  <a:cubicBezTo>
                    <a:pt x="3111656" y="2140004"/>
                    <a:pt x="3111656" y="2235921"/>
                    <a:pt x="3111656" y="2331933"/>
                  </a:cubicBezTo>
                  <a:cubicBezTo>
                    <a:pt x="3111656" y="2345649"/>
                    <a:pt x="3112132" y="2359365"/>
                    <a:pt x="3111466" y="2373081"/>
                  </a:cubicBezTo>
                  <a:cubicBezTo>
                    <a:pt x="3110990" y="2383273"/>
                    <a:pt x="3113654" y="2388511"/>
                    <a:pt x="3125071" y="2388702"/>
                  </a:cubicBezTo>
                  <a:cubicBezTo>
                    <a:pt x="3140959" y="2388892"/>
                    <a:pt x="3157037" y="2389845"/>
                    <a:pt x="3172831" y="2391750"/>
                  </a:cubicBezTo>
                  <a:cubicBezTo>
                    <a:pt x="3197091" y="2394608"/>
                    <a:pt x="3217451" y="2388511"/>
                    <a:pt x="3234291" y="2370224"/>
                  </a:cubicBezTo>
                  <a:cubicBezTo>
                    <a:pt x="3241426" y="2362508"/>
                    <a:pt x="3250464" y="2356412"/>
                    <a:pt x="3258837" y="2349840"/>
                  </a:cubicBezTo>
                  <a:cubicBezTo>
                    <a:pt x="3262357" y="2347078"/>
                    <a:pt x="3266067" y="2344030"/>
                    <a:pt x="3270158" y="2342410"/>
                  </a:cubicBezTo>
                  <a:cubicBezTo>
                    <a:pt x="3275581" y="2340220"/>
                    <a:pt x="3280623" y="2341934"/>
                    <a:pt x="3284049" y="2347078"/>
                  </a:cubicBezTo>
                  <a:cubicBezTo>
                    <a:pt x="3286903" y="2351364"/>
                    <a:pt x="3286712" y="2355936"/>
                    <a:pt x="3283668" y="2359746"/>
                  </a:cubicBezTo>
                  <a:cubicBezTo>
                    <a:pt x="3280909" y="2363270"/>
                    <a:pt x="3277294" y="2366318"/>
                    <a:pt x="3273869" y="2369176"/>
                  </a:cubicBezTo>
                  <a:cubicBezTo>
                    <a:pt x="3254460" y="2385083"/>
                    <a:pt x="3235147" y="2401084"/>
                    <a:pt x="3215453" y="2416706"/>
                  </a:cubicBezTo>
                  <a:cubicBezTo>
                    <a:pt x="3181393" y="2443852"/>
                    <a:pt x="3150568" y="2474141"/>
                    <a:pt x="3123548" y="2508431"/>
                  </a:cubicBezTo>
                  <a:cubicBezTo>
                    <a:pt x="3115176" y="2519004"/>
                    <a:pt x="3111180" y="2529958"/>
                    <a:pt x="3111371" y="2543864"/>
                  </a:cubicBezTo>
                  <a:cubicBezTo>
                    <a:pt x="3111941" y="2614540"/>
                    <a:pt x="3111561" y="2685406"/>
                    <a:pt x="3111561" y="2756272"/>
                  </a:cubicBezTo>
                  <a:close/>
                  <a:moveTo>
                    <a:pt x="1190602" y="2017703"/>
                  </a:moveTo>
                  <a:cubicBezTo>
                    <a:pt x="1190221" y="2019037"/>
                    <a:pt x="1189745" y="2020465"/>
                    <a:pt x="1189365" y="2021799"/>
                  </a:cubicBezTo>
                  <a:cubicBezTo>
                    <a:pt x="1199164" y="2027323"/>
                    <a:pt x="1209059" y="2032562"/>
                    <a:pt x="1218763" y="2038277"/>
                  </a:cubicBezTo>
                  <a:cubicBezTo>
                    <a:pt x="1286692" y="2078473"/>
                    <a:pt x="1335023" y="2135337"/>
                    <a:pt x="1362804" y="2209346"/>
                  </a:cubicBezTo>
                  <a:cubicBezTo>
                    <a:pt x="1378026" y="2249827"/>
                    <a:pt x="1381546" y="2290690"/>
                    <a:pt x="1366324" y="2332028"/>
                  </a:cubicBezTo>
                  <a:cubicBezTo>
                    <a:pt x="1364707" y="2336315"/>
                    <a:pt x="1363565" y="2340696"/>
                    <a:pt x="1362328" y="2345077"/>
                  </a:cubicBezTo>
                  <a:cubicBezTo>
                    <a:pt x="1361282" y="2348602"/>
                    <a:pt x="1358998" y="2352888"/>
                    <a:pt x="1363089" y="2355269"/>
                  </a:cubicBezTo>
                  <a:cubicBezTo>
                    <a:pt x="1367561" y="2357936"/>
                    <a:pt x="1372889" y="2360699"/>
                    <a:pt x="1378121" y="2357460"/>
                  </a:cubicBezTo>
                  <a:cubicBezTo>
                    <a:pt x="1381927" y="2355079"/>
                    <a:pt x="1385067" y="2351555"/>
                    <a:pt x="1388492" y="2348602"/>
                  </a:cubicBezTo>
                  <a:cubicBezTo>
                    <a:pt x="1398862" y="2339648"/>
                    <a:pt x="1408946" y="2330314"/>
                    <a:pt x="1419602" y="2321836"/>
                  </a:cubicBezTo>
                  <a:cubicBezTo>
                    <a:pt x="1431114" y="2312692"/>
                    <a:pt x="1438249" y="2312311"/>
                    <a:pt x="1443006" y="2319646"/>
                  </a:cubicBezTo>
                  <a:cubicBezTo>
                    <a:pt x="1449381" y="2329552"/>
                    <a:pt x="1442245" y="2334791"/>
                    <a:pt x="1435490" y="2340315"/>
                  </a:cubicBezTo>
                  <a:cubicBezTo>
                    <a:pt x="1427213" y="2347078"/>
                    <a:pt x="1419412" y="2354412"/>
                    <a:pt x="1411040" y="2360889"/>
                  </a:cubicBezTo>
                  <a:cubicBezTo>
                    <a:pt x="1396578" y="2372033"/>
                    <a:pt x="1388396" y="2386607"/>
                    <a:pt x="1382783" y="2403847"/>
                  </a:cubicBezTo>
                  <a:cubicBezTo>
                    <a:pt x="1372698" y="2434993"/>
                    <a:pt x="1363565" y="2466331"/>
                    <a:pt x="1357476" y="2498525"/>
                  </a:cubicBezTo>
                  <a:cubicBezTo>
                    <a:pt x="1349865" y="2539102"/>
                    <a:pt x="1345203" y="2580440"/>
                    <a:pt x="1353956" y="2621112"/>
                  </a:cubicBezTo>
                  <a:cubicBezTo>
                    <a:pt x="1365182" y="2673023"/>
                    <a:pt x="1367180" y="2725125"/>
                    <a:pt x="1366229" y="2777703"/>
                  </a:cubicBezTo>
                  <a:cubicBezTo>
                    <a:pt x="1365182" y="2837139"/>
                    <a:pt x="1357666" y="2896194"/>
                    <a:pt x="1354812" y="2955440"/>
                  </a:cubicBezTo>
                  <a:cubicBezTo>
                    <a:pt x="1353195" y="2988967"/>
                    <a:pt x="1352814" y="2989349"/>
                    <a:pt x="1385733" y="2989825"/>
                  </a:cubicBezTo>
                  <a:cubicBezTo>
                    <a:pt x="1432922" y="2990491"/>
                    <a:pt x="1479920" y="2992968"/>
                    <a:pt x="1526634" y="2999921"/>
                  </a:cubicBezTo>
                  <a:cubicBezTo>
                    <a:pt x="1558886" y="3004779"/>
                    <a:pt x="1590948" y="3011542"/>
                    <a:pt x="1623295" y="3015638"/>
                  </a:cubicBezTo>
                  <a:cubicBezTo>
                    <a:pt x="1668011" y="3021352"/>
                    <a:pt x="1711014" y="3014685"/>
                    <a:pt x="1752019" y="2995064"/>
                  </a:cubicBezTo>
                  <a:cubicBezTo>
                    <a:pt x="1765148" y="2988777"/>
                    <a:pt x="1770571" y="2980395"/>
                    <a:pt x="1771618" y="2965346"/>
                  </a:cubicBezTo>
                  <a:cubicBezTo>
                    <a:pt x="1775518" y="2909910"/>
                    <a:pt x="1781322" y="2854665"/>
                    <a:pt x="1786269" y="2799325"/>
                  </a:cubicBezTo>
                  <a:cubicBezTo>
                    <a:pt x="1795783" y="2692359"/>
                    <a:pt x="1804726" y="2585393"/>
                    <a:pt x="1807676" y="2478047"/>
                  </a:cubicBezTo>
                  <a:cubicBezTo>
                    <a:pt x="1809578" y="2408038"/>
                    <a:pt x="1806914" y="2337839"/>
                    <a:pt x="1808722" y="2267830"/>
                  </a:cubicBezTo>
                  <a:cubicBezTo>
                    <a:pt x="1810149" y="2213728"/>
                    <a:pt x="1792548" y="2169627"/>
                    <a:pt x="1751258" y="2134861"/>
                  </a:cubicBezTo>
                  <a:cubicBezTo>
                    <a:pt x="1740222" y="2125526"/>
                    <a:pt x="1729661" y="2115620"/>
                    <a:pt x="1718530" y="2106381"/>
                  </a:cubicBezTo>
                  <a:cubicBezTo>
                    <a:pt x="1683899" y="2077806"/>
                    <a:pt x="1646605" y="2052755"/>
                    <a:pt x="1609310" y="2027705"/>
                  </a:cubicBezTo>
                  <a:cubicBezTo>
                    <a:pt x="1597988" y="2020084"/>
                    <a:pt x="1586667" y="2017227"/>
                    <a:pt x="1573157" y="2017227"/>
                  </a:cubicBezTo>
                  <a:cubicBezTo>
                    <a:pt x="1451474" y="2017608"/>
                    <a:pt x="1329791" y="2017417"/>
                    <a:pt x="1208202" y="2017417"/>
                  </a:cubicBezTo>
                  <a:cubicBezTo>
                    <a:pt x="1202494" y="2017703"/>
                    <a:pt x="1196595" y="2017703"/>
                    <a:pt x="1190602" y="2017703"/>
                  </a:cubicBezTo>
                  <a:close/>
                  <a:moveTo>
                    <a:pt x="3787146" y="2358984"/>
                  </a:moveTo>
                  <a:cubicBezTo>
                    <a:pt x="3801131" y="2358984"/>
                    <a:pt x="3811691" y="2358984"/>
                    <a:pt x="3822347" y="2358984"/>
                  </a:cubicBezTo>
                  <a:cubicBezTo>
                    <a:pt x="3826914" y="2358984"/>
                    <a:pt x="3831481" y="2358698"/>
                    <a:pt x="3836047" y="2358603"/>
                  </a:cubicBezTo>
                  <a:cubicBezTo>
                    <a:pt x="3843944" y="2358413"/>
                    <a:pt x="3849937" y="2361746"/>
                    <a:pt x="3849842" y="2370128"/>
                  </a:cubicBezTo>
                  <a:cubicBezTo>
                    <a:pt x="3849747" y="2378129"/>
                    <a:pt x="3844134" y="2382034"/>
                    <a:pt x="3836238" y="2382416"/>
                  </a:cubicBezTo>
                  <a:cubicBezTo>
                    <a:pt x="3830909" y="2382701"/>
                    <a:pt x="3825582" y="2382797"/>
                    <a:pt x="3820254" y="2382892"/>
                  </a:cubicBezTo>
                  <a:cubicBezTo>
                    <a:pt x="3804271" y="2383177"/>
                    <a:pt x="3788382" y="2383654"/>
                    <a:pt x="3772399" y="2383749"/>
                  </a:cubicBezTo>
                  <a:cubicBezTo>
                    <a:pt x="3763741" y="2383749"/>
                    <a:pt x="3758413" y="2386988"/>
                    <a:pt x="3755845" y="2395846"/>
                  </a:cubicBezTo>
                  <a:cubicBezTo>
                    <a:pt x="3749375" y="2418515"/>
                    <a:pt x="3741003" y="2440613"/>
                    <a:pt x="3735485" y="2463473"/>
                  </a:cubicBezTo>
                  <a:cubicBezTo>
                    <a:pt x="3722641" y="2516147"/>
                    <a:pt x="3712747" y="2569582"/>
                    <a:pt x="3724449" y="2623779"/>
                  </a:cubicBezTo>
                  <a:cubicBezTo>
                    <a:pt x="3738149" y="2686930"/>
                    <a:pt x="3739576" y="2750461"/>
                    <a:pt x="3734724" y="2814565"/>
                  </a:cubicBezTo>
                  <a:cubicBezTo>
                    <a:pt x="3731108" y="2862380"/>
                    <a:pt x="3727493" y="2910196"/>
                    <a:pt x="3724544" y="2958011"/>
                  </a:cubicBezTo>
                  <a:cubicBezTo>
                    <a:pt x="3722641" y="2988777"/>
                    <a:pt x="3723212" y="2989349"/>
                    <a:pt x="3753942" y="2989825"/>
                  </a:cubicBezTo>
                  <a:cubicBezTo>
                    <a:pt x="3801892" y="2990491"/>
                    <a:pt x="3849652" y="2992968"/>
                    <a:pt x="3897127" y="3000016"/>
                  </a:cubicBezTo>
                  <a:cubicBezTo>
                    <a:pt x="3929379" y="3004779"/>
                    <a:pt x="3961441" y="3011732"/>
                    <a:pt x="3993788" y="3015828"/>
                  </a:cubicBezTo>
                  <a:cubicBezTo>
                    <a:pt x="4039265" y="3021448"/>
                    <a:pt x="4083124" y="3014780"/>
                    <a:pt x="4124510" y="2994016"/>
                  </a:cubicBezTo>
                  <a:cubicBezTo>
                    <a:pt x="4134880" y="2988872"/>
                    <a:pt x="4140112" y="2982109"/>
                    <a:pt x="4141159" y="2969632"/>
                  </a:cubicBezTo>
                  <a:cubicBezTo>
                    <a:pt x="4147629" y="2892289"/>
                    <a:pt x="4155525" y="2815041"/>
                    <a:pt x="4161899" y="2737698"/>
                  </a:cubicBezTo>
                  <a:cubicBezTo>
                    <a:pt x="4168845" y="2653497"/>
                    <a:pt x="4174268" y="2569201"/>
                    <a:pt x="4178263" y="2484809"/>
                  </a:cubicBezTo>
                  <a:cubicBezTo>
                    <a:pt x="4181689" y="2410991"/>
                    <a:pt x="4181593" y="2337267"/>
                    <a:pt x="4180452" y="2263353"/>
                  </a:cubicBezTo>
                  <a:cubicBezTo>
                    <a:pt x="4179595" y="2208489"/>
                    <a:pt x="4157904" y="2165722"/>
                    <a:pt x="4116994" y="2130193"/>
                  </a:cubicBezTo>
                  <a:cubicBezTo>
                    <a:pt x="4073800" y="2092665"/>
                    <a:pt x="4027467" y="2059613"/>
                    <a:pt x="3979993" y="2027990"/>
                  </a:cubicBezTo>
                  <a:cubicBezTo>
                    <a:pt x="3968767" y="2020561"/>
                    <a:pt x="3957445" y="2017417"/>
                    <a:pt x="3943935" y="2017417"/>
                  </a:cubicBezTo>
                  <a:cubicBezTo>
                    <a:pt x="3822347" y="2017894"/>
                    <a:pt x="3700664" y="2017703"/>
                    <a:pt x="3579076" y="2017703"/>
                  </a:cubicBezTo>
                  <a:cubicBezTo>
                    <a:pt x="3572606" y="2017703"/>
                    <a:pt x="3566232" y="2017703"/>
                    <a:pt x="3559572" y="2017703"/>
                  </a:cubicBezTo>
                  <a:cubicBezTo>
                    <a:pt x="3559953" y="2020465"/>
                    <a:pt x="3559857" y="2021513"/>
                    <a:pt x="3560238" y="2021704"/>
                  </a:cubicBezTo>
                  <a:cubicBezTo>
                    <a:pt x="3566803" y="2025514"/>
                    <a:pt x="3573367" y="2029229"/>
                    <a:pt x="3580027" y="2032943"/>
                  </a:cubicBezTo>
                  <a:cubicBezTo>
                    <a:pt x="3654807" y="2074663"/>
                    <a:pt x="3707324" y="2135337"/>
                    <a:pt x="3735675" y="2216490"/>
                  </a:cubicBezTo>
                  <a:cubicBezTo>
                    <a:pt x="3748614" y="2253542"/>
                    <a:pt x="3751183" y="2290690"/>
                    <a:pt x="3738054" y="2328314"/>
                  </a:cubicBezTo>
                  <a:cubicBezTo>
                    <a:pt x="3736055" y="2334029"/>
                    <a:pt x="3734248" y="2339934"/>
                    <a:pt x="3732916" y="2345840"/>
                  </a:cubicBezTo>
                  <a:cubicBezTo>
                    <a:pt x="3731013" y="2354317"/>
                    <a:pt x="3736722" y="2359841"/>
                    <a:pt x="3745189" y="2358317"/>
                  </a:cubicBezTo>
                  <a:cubicBezTo>
                    <a:pt x="3750136" y="2357460"/>
                    <a:pt x="3752705" y="2353555"/>
                    <a:pt x="3756130" y="2350602"/>
                  </a:cubicBezTo>
                  <a:cubicBezTo>
                    <a:pt x="3767737" y="2340696"/>
                    <a:pt x="3779154" y="2330695"/>
                    <a:pt x="3790856" y="2321075"/>
                  </a:cubicBezTo>
                  <a:cubicBezTo>
                    <a:pt x="3797516" y="2315645"/>
                    <a:pt x="3805317" y="2310025"/>
                    <a:pt x="3812643" y="2319074"/>
                  </a:cubicBezTo>
                  <a:cubicBezTo>
                    <a:pt x="3819874" y="2327933"/>
                    <a:pt x="3813404" y="2334124"/>
                    <a:pt x="3806459" y="2339839"/>
                  </a:cubicBezTo>
                  <a:cubicBezTo>
                    <a:pt x="3800180" y="2344887"/>
                    <a:pt x="3792568" y="2348697"/>
                    <a:pt x="3787146" y="2358984"/>
                  </a:cubicBezTo>
                  <a:close/>
                  <a:moveTo>
                    <a:pt x="1279176" y="1893592"/>
                  </a:moveTo>
                  <a:cubicBezTo>
                    <a:pt x="1286978" y="1897879"/>
                    <a:pt x="1295540" y="1895783"/>
                    <a:pt x="1303627" y="1895783"/>
                  </a:cubicBezTo>
                  <a:cubicBezTo>
                    <a:pt x="1428260" y="1895688"/>
                    <a:pt x="1552987" y="1895307"/>
                    <a:pt x="1677620" y="1895021"/>
                  </a:cubicBezTo>
                  <a:cubicBezTo>
                    <a:pt x="1761248" y="1894831"/>
                    <a:pt x="1844875" y="1894640"/>
                    <a:pt x="1928503" y="1894450"/>
                  </a:cubicBezTo>
                  <a:cubicBezTo>
                    <a:pt x="1947435" y="1894355"/>
                    <a:pt x="1947435" y="1894355"/>
                    <a:pt x="1953524" y="1876257"/>
                  </a:cubicBezTo>
                  <a:cubicBezTo>
                    <a:pt x="1974170" y="1814249"/>
                    <a:pt x="1994815" y="1752241"/>
                    <a:pt x="2015460" y="1690234"/>
                  </a:cubicBezTo>
                  <a:cubicBezTo>
                    <a:pt x="2041148" y="1613081"/>
                    <a:pt x="2066931" y="1535929"/>
                    <a:pt x="2092333" y="1458681"/>
                  </a:cubicBezTo>
                  <a:cubicBezTo>
                    <a:pt x="2102608" y="1427439"/>
                    <a:pt x="2095758" y="1418485"/>
                    <a:pt x="2063030" y="1418200"/>
                  </a:cubicBezTo>
                  <a:cubicBezTo>
                    <a:pt x="1872275" y="1416676"/>
                    <a:pt x="1681521" y="1415152"/>
                    <a:pt x="1490671" y="1413628"/>
                  </a:cubicBezTo>
                  <a:cubicBezTo>
                    <a:pt x="1457087" y="1413342"/>
                    <a:pt x="1450237" y="1418295"/>
                    <a:pt x="1438725" y="1449727"/>
                  </a:cubicBezTo>
                  <a:cubicBezTo>
                    <a:pt x="1387255" y="1590316"/>
                    <a:pt x="1335784" y="1731001"/>
                    <a:pt x="1284504" y="1871685"/>
                  </a:cubicBezTo>
                  <a:cubicBezTo>
                    <a:pt x="1282031" y="1878638"/>
                    <a:pt x="1277179" y="1885306"/>
                    <a:pt x="1279176" y="1893592"/>
                  </a:cubicBezTo>
                  <a:close/>
                  <a:moveTo>
                    <a:pt x="3673454" y="1885591"/>
                  </a:moveTo>
                  <a:cubicBezTo>
                    <a:pt x="3682302" y="1889021"/>
                    <a:pt x="3689913" y="1887592"/>
                    <a:pt x="3697429" y="1887592"/>
                  </a:cubicBezTo>
                  <a:cubicBezTo>
                    <a:pt x="3765073" y="1887401"/>
                    <a:pt x="3832717" y="1886925"/>
                    <a:pt x="3900361" y="1886734"/>
                  </a:cubicBezTo>
                  <a:cubicBezTo>
                    <a:pt x="4033366" y="1886354"/>
                    <a:pt x="4166371" y="1886163"/>
                    <a:pt x="4299376" y="1885877"/>
                  </a:cubicBezTo>
                  <a:cubicBezTo>
                    <a:pt x="4305465" y="1885877"/>
                    <a:pt x="4311554" y="1885687"/>
                    <a:pt x="4317643" y="1885496"/>
                  </a:cubicBezTo>
                  <a:cubicBezTo>
                    <a:pt x="4341713" y="1884830"/>
                    <a:pt x="4341808" y="1884734"/>
                    <a:pt x="4349039" y="1862922"/>
                  </a:cubicBezTo>
                  <a:cubicBezTo>
                    <a:pt x="4394040" y="1727286"/>
                    <a:pt x="4438945" y="1591650"/>
                    <a:pt x="4483946" y="1456014"/>
                  </a:cubicBezTo>
                  <a:cubicBezTo>
                    <a:pt x="4485849" y="1450204"/>
                    <a:pt x="4488132" y="1444489"/>
                    <a:pt x="4489369" y="1438583"/>
                  </a:cubicBezTo>
                  <a:cubicBezTo>
                    <a:pt x="4493555" y="1420009"/>
                    <a:pt x="4486991" y="1410961"/>
                    <a:pt x="4468343" y="1409151"/>
                  </a:cubicBezTo>
                  <a:cubicBezTo>
                    <a:pt x="4465299" y="1408865"/>
                    <a:pt x="4462255" y="1408960"/>
                    <a:pt x="4459210" y="1408960"/>
                  </a:cubicBezTo>
                  <a:cubicBezTo>
                    <a:pt x="4266933" y="1407532"/>
                    <a:pt x="4074657" y="1406103"/>
                    <a:pt x="3882380" y="1404769"/>
                  </a:cubicBezTo>
                  <a:cubicBezTo>
                    <a:pt x="3851365" y="1404579"/>
                    <a:pt x="3844039" y="1409723"/>
                    <a:pt x="3833573" y="1438488"/>
                  </a:cubicBezTo>
                  <a:cubicBezTo>
                    <a:pt x="3781627" y="1580601"/>
                    <a:pt x="3729871" y="1722619"/>
                    <a:pt x="3678021" y="1864732"/>
                  </a:cubicBezTo>
                  <a:cubicBezTo>
                    <a:pt x="3675642" y="1871304"/>
                    <a:pt x="3671932" y="1877305"/>
                    <a:pt x="3673454" y="1885591"/>
                  </a:cubicBezTo>
                  <a:close/>
                  <a:moveTo>
                    <a:pt x="2580969" y="2517290"/>
                  </a:moveTo>
                  <a:cubicBezTo>
                    <a:pt x="2580969" y="2361175"/>
                    <a:pt x="2580969" y="2205060"/>
                    <a:pt x="2580969" y="2048850"/>
                  </a:cubicBezTo>
                  <a:cubicBezTo>
                    <a:pt x="2580969" y="2043516"/>
                    <a:pt x="2580493" y="2038182"/>
                    <a:pt x="2581064" y="2032848"/>
                  </a:cubicBezTo>
                  <a:cubicBezTo>
                    <a:pt x="2582300" y="2020751"/>
                    <a:pt x="2576973" y="2017417"/>
                    <a:pt x="2565175" y="2017513"/>
                  </a:cubicBezTo>
                  <a:cubicBezTo>
                    <a:pt x="2477742" y="2017894"/>
                    <a:pt x="2390309" y="2017894"/>
                    <a:pt x="2302876" y="2017513"/>
                  </a:cubicBezTo>
                  <a:cubicBezTo>
                    <a:pt x="2290984" y="2017417"/>
                    <a:pt x="2287178" y="2021418"/>
                    <a:pt x="2286893" y="2033134"/>
                  </a:cubicBezTo>
                  <a:cubicBezTo>
                    <a:pt x="2285846" y="2068090"/>
                    <a:pt x="2282992" y="2103047"/>
                    <a:pt x="2282136" y="2138099"/>
                  </a:cubicBezTo>
                  <a:cubicBezTo>
                    <a:pt x="2277284" y="2340601"/>
                    <a:pt x="2273002" y="2543007"/>
                    <a:pt x="2267960" y="2745508"/>
                  </a:cubicBezTo>
                  <a:cubicBezTo>
                    <a:pt x="2265867" y="2827709"/>
                    <a:pt x="2263869" y="2909910"/>
                    <a:pt x="2259017" y="2992016"/>
                  </a:cubicBezTo>
                  <a:cubicBezTo>
                    <a:pt x="2257780" y="3013161"/>
                    <a:pt x="2258541" y="3013161"/>
                    <a:pt x="2279187" y="3013161"/>
                  </a:cubicBezTo>
                  <a:cubicBezTo>
                    <a:pt x="2371186" y="3013161"/>
                    <a:pt x="2463186" y="3013066"/>
                    <a:pt x="2555186" y="3013256"/>
                  </a:cubicBezTo>
                  <a:cubicBezTo>
                    <a:pt x="2583347" y="3013351"/>
                    <a:pt x="2580873" y="3016495"/>
                    <a:pt x="2580873" y="2987920"/>
                  </a:cubicBezTo>
                  <a:cubicBezTo>
                    <a:pt x="2581064" y="2831043"/>
                    <a:pt x="2580969" y="2674166"/>
                    <a:pt x="2580969" y="2517290"/>
                  </a:cubicBezTo>
                  <a:close/>
                  <a:moveTo>
                    <a:pt x="4550163" y="2543864"/>
                  </a:moveTo>
                  <a:cubicBezTo>
                    <a:pt x="4550163" y="2376415"/>
                    <a:pt x="4550163" y="2208965"/>
                    <a:pt x="4550163" y="2041516"/>
                  </a:cubicBezTo>
                  <a:cubicBezTo>
                    <a:pt x="4550163" y="2015798"/>
                    <a:pt x="4552542" y="2017798"/>
                    <a:pt x="4527330" y="2017798"/>
                  </a:cubicBezTo>
                  <a:cubicBezTo>
                    <a:pt x="4446747" y="2017798"/>
                    <a:pt x="4366259" y="2017608"/>
                    <a:pt x="4285676" y="2017894"/>
                  </a:cubicBezTo>
                  <a:cubicBezTo>
                    <a:pt x="4254090" y="2017989"/>
                    <a:pt x="4257610" y="2013036"/>
                    <a:pt x="4257610" y="2045326"/>
                  </a:cubicBezTo>
                  <a:cubicBezTo>
                    <a:pt x="4257515" y="2371081"/>
                    <a:pt x="4257515" y="2696931"/>
                    <a:pt x="4257515" y="3022686"/>
                  </a:cubicBezTo>
                  <a:cubicBezTo>
                    <a:pt x="4257515" y="3026496"/>
                    <a:pt x="4257420" y="3030306"/>
                    <a:pt x="4257515" y="3034116"/>
                  </a:cubicBezTo>
                  <a:cubicBezTo>
                    <a:pt x="4257895" y="3049642"/>
                    <a:pt x="4257990" y="3049642"/>
                    <a:pt x="4274069" y="3050594"/>
                  </a:cubicBezTo>
                  <a:cubicBezTo>
                    <a:pt x="4358267" y="3055928"/>
                    <a:pt x="4442465" y="3060119"/>
                    <a:pt x="4526474" y="3067644"/>
                  </a:cubicBezTo>
                  <a:cubicBezTo>
                    <a:pt x="4553494" y="3070025"/>
                    <a:pt x="4550068" y="3071168"/>
                    <a:pt x="4550163" y="3046308"/>
                  </a:cubicBezTo>
                  <a:cubicBezTo>
                    <a:pt x="4550163" y="2878763"/>
                    <a:pt x="4550163" y="2711314"/>
                    <a:pt x="4550163" y="2543864"/>
                  </a:cubicBezTo>
                  <a:close/>
                  <a:moveTo>
                    <a:pt x="3594203" y="1963220"/>
                  </a:moveTo>
                  <a:cubicBezTo>
                    <a:pt x="3204226" y="1963220"/>
                    <a:pt x="2814250" y="1963220"/>
                    <a:pt x="2424274" y="1963220"/>
                  </a:cubicBezTo>
                  <a:cubicBezTo>
                    <a:pt x="2418946" y="1963220"/>
                    <a:pt x="2413618" y="1963697"/>
                    <a:pt x="2408290" y="1963125"/>
                  </a:cubicBezTo>
                  <a:cubicBezTo>
                    <a:pt x="2397064" y="1961791"/>
                    <a:pt x="2393734" y="1967030"/>
                    <a:pt x="2394020" y="1977603"/>
                  </a:cubicBezTo>
                  <a:cubicBezTo>
                    <a:pt x="2394400" y="1992652"/>
                    <a:pt x="2394781" y="1993510"/>
                    <a:pt x="2410859" y="1993891"/>
                  </a:cubicBezTo>
                  <a:cubicBezTo>
                    <a:pt x="2413904" y="1993986"/>
                    <a:pt x="2416948" y="1993891"/>
                    <a:pt x="2419993" y="1993891"/>
                  </a:cubicBezTo>
                  <a:cubicBezTo>
                    <a:pt x="3203751" y="1993891"/>
                    <a:pt x="3987509" y="1993891"/>
                    <a:pt x="4771267" y="1993891"/>
                  </a:cubicBezTo>
                  <a:cubicBezTo>
                    <a:pt x="4777356" y="1993891"/>
                    <a:pt x="4783445" y="1993796"/>
                    <a:pt x="4789534" y="1993796"/>
                  </a:cubicBezTo>
                  <a:cubicBezTo>
                    <a:pt x="4795147" y="1993796"/>
                    <a:pt x="4797050" y="1990557"/>
                    <a:pt x="4797811" y="1985318"/>
                  </a:cubicBezTo>
                  <a:cubicBezTo>
                    <a:pt x="4800475" y="1967506"/>
                    <a:pt x="4797526" y="1963506"/>
                    <a:pt x="4780115" y="1963220"/>
                  </a:cubicBezTo>
                  <a:cubicBezTo>
                    <a:pt x="4775548" y="1963125"/>
                    <a:pt x="4770982" y="1963220"/>
                    <a:pt x="4766415" y="1963220"/>
                  </a:cubicBezTo>
                  <a:cubicBezTo>
                    <a:pt x="4375773" y="1963220"/>
                    <a:pt x="3984940" y="1963220"/>
                    <a:pt x="3594203" y="1963220"/>
                  </a:cubicBezTo>
                  <a:close/>
                  <a:moveTo>
                    <a:pt x="1197452" y="1993891"/>
                  </a:moveTo>
                  <a:cubicBezTo>
                    <a:pt x="1578390" y="1993891"/>
                    <a:pt x="1959328" y="1993891"/>
                    <a:pt x="2340266" y="1993891"/>
                  </a:cubicBezTo>
                  <a:cubicBezTo>
                    <a:pt x="2345594" y="1993891"/>
                    <a:pt x="2350921" y="1993510"/>
                    <a:pt x="2356249" y="1993986"/>
                  </a:cubicBezTo>
                  <a:cubicBezTo>
                    <a:pt x="2365668" y="1994843"/>
                    <a:pt x="2369949" y="1991890"/>
                    <a:pt x="2369949" y="1981413"/>
                  </a:cubicBezTo>
                  <a:cubicBezTo>
                    <a:pt x="2369949" y="1964268"/>
                    <a:pt x="2369854" y="1963601"/>
                    <a:pt x="2352824" y="1963220"/>
                  </a:cubicBezTo>
                  <a:cubicBezTo>
                    <a:pt x="2348258" y="1963125"/>
                    <a:pt x="2343691" y="1963220"/>
                    <a:pt x="2339124" y="1963220"/>
                  </a:cubicBezTo>
                  <a:cubicBezTo>
                    <a:pt x="1577248" y="1963220"/>
                    <a:pt x="815372" y="1963220"/>
                    <a:pt x="53496" y="1963220"/>
                  </a:cubicBezTo>
                  <a:cubicBezTo>
                    <a:pt x="47407" y="1963220"/>
                    <a:pt x="41318" y="1963601"/>
                    <a:pt x="35229" y="1963125"/>
                  </a:cubicBezTo>
                  <a:cubicBezTo>
                    <a:pt x="25810" y="1962458"/>
                    <a:pt x="23907" y="1967411"/>
                    <a:pt x="23812" y="1975698"/>
                  </a:cubicBezTo>
                  <a:cubicBezTo>
                    <a:pt x="23527" y="1992748"/>
                    <a:pt x="23812" y="1993510"/>
                    <a:pt x="40937" y="1993891"/>
                  </a:cubicBezTo>
                  <a:cubicBezTo>
                    <a:pt x="45504" y="1993986"/>
                    <a:pt x="50071" y="1993891"/>
                    <a:pt x="54637" y="1993891"/>
                  </a:cubicBezTo>
                  <a:cubicBezTo>
                    <a:pt x="435671" y="1993891"/>
                    <a:pt x="816609" y="1993891"/>
                    <a:pt x="1197452" y="1993891"/>
                  </a:cubicBezTo>
                  <a:close/>
                  <a:moveTo>
                    <a:pt x="416453" y="2757700"/>
                  </a:moveTo>
                  <a:cubicBezTo>
                    <a:pt x="416453" y="2767607"/>
                    <a:pt x="416453" y="2777513"/>
                    <a:pt x="416453" y="2787323"/>
                  </a:cubicBezTo>
                  <a:cubicBezTo>
                    <a:pt x="416453" y="2871715"/>
                    <a:pt x="416357" y="2956201"/>
                    <a:pt x="416548" y="3040593"/>
                  </a:cubicBezTo>
                  <a:cubicBezTo>
                    <a:pt x="416548" y="3059262"/>
                    <a:pt x="416833" y="3059262"/>
                    <a:pt x="435671" y="3058024"/>
                  </a:cubicBezTo>
                  <a:cubicBezTo>
                    <a:pt x="462976" y="3056309"/>
                    <a:pt x="490281" y="3055166"/>
                    <a:pt x="517491" y="3052785"/>
                  </a:cubicBezTo>
                  <a:cubicBezTo>
                    <a:pt x="544700" y="3050404"/>
                    <a:pt x="541275" y="3054023"/>
                    <a:pt x="541275" y="3026401"/>
                  </a:cubicBezTo>
                  <a:cubicBezTo>
                    <a:pt x="541371" y="2844568"/>
                    <a:pt x="541371" y="2662832"/>
                    <a:pt x="541371" y="2480999"/>
                  </a:cubicBezTo>
                  <a:cubicBezTo>
                    <a:pt x="541371" y="2476427"/>
                    <a:pt x="541180" y="2471855"/>
                    <a:pt x="541371" y="2467283"/>
                  </a:cubicBezTo>
                  <a:cubicBezTo>
                    <a:pt x="541561" y="2460140"/>
                    <a:pt x="539277" y="2455853"/>
                    <a:pt x="531095" y="2455853"/>
                  </a:cubicBezTo>
                  <a:cubicBezTo>
                    <a:pt x="496179" y="2456044"/>
                    <a:pt x="461263" y="2455949"/>
                    <a:pt x="426252" y="2455949"/>
                  </a:cubicBezTo>
                  <a:cubicBezTo>
                    <a:pt x="419687" y="2455949"/>
                    <a:pt x="416453" y="2458711"/>
                    <a:pt x="416548" y="2465378"/>
                  </a:cubicBezTo>
                  <a:cubicBezTo>
                    <a:pt x="416643" y="2470712"/>
                    <a:pt x="416548" y="2476046"/>
                    <a:pt x="416548" y="2481380"/>
                  </a:cubicBezTo>
                  <a:cubicBezTo>
                    <a:pt x="416453" y="2573582"/>
                    <a:pt x="416453" y="2665689"/>
                    <a:pt x="416453" y="2757700"/>
                  </a:cubicBezTo>
                  <a:close/>
                  <a:moveTo>
                    <a:pt x="2911958" y="2734745"/>
                  </a:moveTo>
                  <a:cubicBezTo>
                    <a:pt x="2911958" y="2649497"/>
                    <a:pt x="2911958" y="2564248"/>
                    <a:pt x="2911958" y="2478999"/>
                  </a:cubicBezTo>
                  <a:cubicBezTo>
                    <a:pt x="2911958" y="2453567"/>
                    <a:pt x="2913861" y="2456234"/>
                    <a:pt x="2888269" y="2456139"/>
                  </a:cubicBezTo>
                  <a:cubicBezTo>
                    <a:pt x="2862391" y="2456044"/>
                    <a:pt x="2836608" y="2456044"/>
                    <a:pt x="2810730" y="2456139"/>
                  </a:cubicBezTo>
                  <a:cubicBezTo>
                    <a:pt x="2785328" y="2456234"/>
                    <a:pt x="2786755" y="2452900"/>
                    <a:pt x="2786755" y="2481190"/>
                  </a:cubicBezTo>
                  <a:cubicBezTo>
                    <a:pt x="2786755" y="2631971"/>
                    <a:pt x="2786755" y="2782656"/>
                    <a:pt x="2786755" y="2933437"/>
                  </a:cubicBezTo>
                  <a:cubicBezTo>
                    <a:pt x="2786755" y="2955535"/>
                    <a:pt x="2787135" y="2977633"/>
                    <a:pt x="2786565" y="2999635"/>
                  </a:cubicBezTo>
                  <a:cubicBezTo>
                    <a:pt x="2786279" y="3010304"/>
                    <a:pt x="2789609" y="3014399"/>
                    <a:pt x="2800740" y="3014209"/>
                  </a:cubicBezTo>
                  <a:cubicBezTo>
                    <a:pt x="2831090" y="3013828"/>
                    <a:pt x="2861535" y="3014685"/>
                    <a:pt x="2891884" y="3014780"/>
                  </a:cubicBezTo>
                  <a:cubicBezTo>
                    <a:pt x="2911578" y="3014875"/>
                    <a:pt x="2911768" y="3014780"/>
                    <a:pt x="2911768" y="2995064"/>
                  </a:cubicBezTo>
                  <a:cubicBezTo>
                    <a:pt x="2911958" y="2908291"/>
                    <a:pt x="2911958" y="2821518"/>
                    <a:pt x="2911958" y="2734745"/>
                  </a:cubicBezTo>
                  <a:close/>
                  <a:moveTo>
                    <a:pt x="662293" y="2369271"/>
                  </a:moveTo>
                  <a:cubicBezTo>
                    <a:pt x="662293" y="2361175"/>
                    <a:pt x="662293" y="2353650"/>
                    <a:pt x="662293" y="2346125"/>
                  </a:cubicBezTo>
                  <a:cubicBezTo>
                    <a:pt x="662293" y="2268497"/>
                    <a:pt x="662293" y="2190963"/>
                    <a:pt x="662293" y="2113334"/>
                  </a:cubicBezTo>
                  <a:cubicBezTo>
                    <a:pt x="662293" y="2086664"/>
                    <a:pt x="661912" y="2060090"/>
                    <a:pt x="662483" y="2033419"/>
                  </a:cubicBezTo>
                  <a:cubicBezTo>
                    <a:pt x="662768" y="2022085"/>
                    <a:pt x="659914" y="2017322"/>
                    <a:pt x="647451" y="2017417"/>
                  </a:cubicBezTo>
                  <a:cubicBezTo>
                    <a:pt x="585896" y="2017989"/>
                    <a:pt x="524436" y="2017894"/>
                    <a:pt x="462881" y="2017513"/>
                  </a:cubicBezTo>
                  <a:cubicBezTo>
                    <a:pt x="452225" y="2017417"/>
                    <a:pt x="448800" y="2021037"/>
                    <a:pt x="447468" y="2031610"/>
                  </a:cubicBezTo>
                  <a:cubicBezTo>
                    <a:pt x="442711" y="2071043"/>
                    <a:pt x="441284" y="2110477"/>
                    <a:pt x="443853" y="2150006"/>
                  </a:cubicBezTo>
                  <a:cubicBezTo>
                    <a:pt x="446897" y="2195916"/>
                    <a:pt x="461168" y="2237445"/>
                    <a:pt x="492469" y="2272592"/>
                  </a:cubicBezTo>
                  <a:cubicBezTo>
                    <a:pt x="535948" y="2321265"/>
                    <a:pt x="590367" y="2350983"/>
                    <a:pt x="652018" y="2369081"/>
                  </a:cubicBezTo>
                  <a:cubicBezTo>
                    <a:pt x="654777" y="2369938"/>
                    <a:pt x="657916" y="2369271"/>
                    <a:pt x="662293" y="2369271"/>
                  </a:cubicBezTo>
                  <a:close/>
                  <a:moveTo>
                    <a:pt x="3030407" y="2369938"/>
                  </a:moveTo>
                  <a:cubicBezTo>
                    <a:pt x="3031644" y="2366033"/>
                    <a:pt x="3032500" y="2364604"/>
                    <a:pt x="3032500" y="2363175"/>
                  </a:cubicBezTo>
                  <a:cubicBezTo>
                    <a:pt x="3032595" y="2252875"/>
                    <a:pt x="3032595" y="2142671"/>
                    <a:pt x="3032976" y="2032372"/>
                  </a:cubicBezTo>
                  <a:cubicBezTo>
                    <a:pt x="3033071" y="2019799"/>
                    <a:pt x="3027838" y="2017417"/>
                    <a:pt x="3016612" y="2017513"/>
                  </a:cubicBezTo>
                  <a:cubicBezTo>
                    <a:pt x="2955913" y="2017894"/>
                    <a:pt x="2895119" y="2018084"/>
                    <a:pt x="2834420" y="2017417"/>
                  </a:cubicBezTo>
                  <a:cubicBezTo>
                    <a:pt x="2822242" y="2017322"/>
                    <a:pt x="2818151" y="2021990"/>
                    <a:pt x="2817390" y="2032753"/>
                  </a:cubicBezTo>
                  <a:cubicBezTo>
                    <a:pt x="2814631" y="2067614"/>
                    <a:pt x="2811777" y="2102381"/>
                    <a:pt x="2812633" y="2137433"/>
                  </a:cubicBezTo>
                  <a:cubicBezTo>
                    <a:pt x="2814536" y="2218205"/>
                    <a:pt x="2853257" y="2277164"/>
                    <a:pt x="2918047" y="2321360"/>
                  </a:cubicBezTo>
                  <a:cubicBezTo>
                    <a:pt x="2949063" y="2342506"/>
                    <a:pt x="2983027" y="2357174"/>
                    <a:pt x="3018705" y="2368318"/>
                  </a:cubicBezTo>
                  <a:cubicBezTo>
                    <a:pt x="3022130" y="2369461"/>
                    <a:pt x="3026031" y="2369366"/>
                    <a:pt x="3030407" y="2369938"/>
                  </a:cubicBezTo>
                  <a:close/>
                  <a:moveTo>
                    <a:pt x="2935648" y="2984872"/>
                  </a:moveTo>
                  <a:cubicBezTo>
                    <a:pt x="2952298" y="2957821"/>
                    <a:pt x="2967329" y="2931817"/>
                    <a:pt x="2966949" y="2898385"/>
                  </a:cubicBezTo>
                  <a:cubicBezTo>
                    <a:pt x="2965522" y="2755224"/>
                    <a:pt x="2966378" y="2612158"/>
                    <a:pt x="2966378" y="2468998"/>
                  </a:cubicBezTo>
                  <a:cubicBezTo>
                    <a:pt x="2966378" y="2463664"/>
                    <a:pt x="2966283" y="2458330"/>
                    <a:pt x="2966378" y="2452996"/>
                  </a:cubicBezTo>
                  <a:cubicBezTo>
                    <a:pt x="2966949" y="2434517"/>
                    <a:pt x="2968662" y="2432803"/>
                    <a:pt x="2987975" y="2432422"/>
                  </a:cubicBezTo>
                  <a:cubicBezTo>
                    <a:pt x="2998630" y="2432231"/>
                    <a:pt x="3009286" y="2431850"/>
                    <a:pt x="3019846" y="2432517"/>
                  </a:cubicBezTo>
                  <a:cubicBezTo>
                    <a:pt x="3032024" y="2433279"/>
                    <a:pt x="3033166" y="2426135"/>
                    <a:pt x="3033356" y="2416706"/>
                  </a:cubicBezTo>
                  <a:cubicBezTo>
                    <a:pt x="3033451" y="2406609"/>
                    <a:pt x="3030692" y="2401180"/>
                    <a:pt x="3019181" y="2401466"/>
                  </a:cubicBezTo>
                  <a:cubicBezTo>
                    <a:pt x="2994825" y="2402037"/>
                    <a:pt x="2970564" y="2401656"/>
                    <a:pt x="2946209" y="2401656"/>
                  </a:cubicBezTo>
                  <a:cubicBezTo>
                    <a:pt x="2890742" y="2401656"/>
                    <a:pt x="2835181" y="2401751"/>
                    <a:pt x="2779715" y="2401561"/>
                  </a:cubicBezTo>
                  <a:cubicBezTo>
                    <a:pt x="2760782" y="2401466"/>
                    <a:pt x="2758498" y="2399751"/>
                    <a:pt x="2756596" y="2384130"/>
                  </a:cubicBezTo>
                  <a:cubicBezTo>
                    <a:pt x="2745845" y="2298119"/>
                    <a:pt x="2735285" y="2212013"/>
                    <a:pt x="2724724" y="2126002"/>
                  </a:cubicBezTo>
                  <a:cubicBezTo>
                    <a:pt x="2720919" y="2095046"/>
                    <a:pt x="2717493" y="2064090"/>
                    <a:pt x="2713117" y="2033134"/>
                  </a:cubicBezTo>
                  <a:cubicBezTo>
                    <a:pt x="2710929" y="2017703"/>
                    <a:pt x="2706362" y="2015417"/>
                    <a:pt x="2689618" y="2017703"/>
                  </a:cubicBezTo>
                  <a:cubicBezTo>
                    <a:pt x="2675823" y="2019608"/>
                    <a:pt x="2682863" y="2029324"/>
                    <a:pt x="2683529" y="2035324"/>
                  </a:cubicBezTo>
                  <a:cubicBezTo>
                    <a:pt x="2691711" y="2106286"/>
                    <a:pt x="2700464" y="2177247"/>
                    <a:pt x="2709026" y="2248208"/>
                  </a:cubicBezTo>
                  <a:cubicBezTo>
                    <a:pt x="2714259" y="2291261"/>
                    <a:pt x="2720062" y="2334219"/>
                    <a:pt x="2724724" y="2377272"/>
                  </a:cubicBezTo>
                  <a:cubicBezTo>
                    <a:pt x="2727007" y="2398036"/>
                    <a:pt x="2725295" y="2400037"/>
                    <a:pt x="2705316" y="2401275"/>
                  </a:cubicBezTo>
                  <a:cubicBezTo>
                    <a:pt x="2695516" y="2401942"/>
                    <a:pt x="2692091" y="2404990"/>
                    <a:pt x="2692091" y="2414705"/>
                  </a:cubicBezTo>
                  <a:cubicBezTo>
                    <a:pt x="2692091" y="2430707"/>
                    <a:pt x="2692377" y="2431469"/>
                    <a:pt x="2710168" y="2432326"/>
                  </a:cubicBezTo>
                  <a:cubicBezTo>
                    <a:pt x="2730147" y="2433279"/>
                    <a:pt x="2730718" y="2433850"/>
                    <a:pt x="2731289" y="2453091"/>
                  </a:cubicBezTo>
                  <a:cubicBezTo>
                    <a:pt x="2731479" y="2458425"/>
                    <a:pt x="2731289" y="2463759"/>
                    <a:pt x="2731289" y="2469093"/>
                  </a:cubicBezTo>
                  <a:cubicBezTo>
                    <a:pt x="2731289" y="2673118"/>
                    <a:pt x="2731289" y="2877144"/>
                    <a:pt x="2731289" y="3081265"/>
                  </a:cubicBezTo>
                  <a:cubicBezTo>
                    <a:pt x="2731289" y="3087361"/>
                    <a:pt x="2731384" y="3093457"/>
                    <a:pt x="2731384" y="3099553"/>
                  </a:cubicBezTo>
                  <a:cubicBezTo>
                    <a:pt x="2731289" y="3106982"/>
                    <a:pt x="2734619" y="3110221"/>
                    <a:pt x="2742325" y="3110792"/>
                  </a:cubicBezTo>
                  <a:cubicBezTo>
                    <a:pt x="2759450" y="3112031"/>
                    <a:pt x="2761543" y="3110411"/>
                    <a:pt x="2761924" y="3092600"/>
                  </a:cubicBezTo>
                  <a:cubicBezTo>
                    <a:pt x="2762019" y="3087266"/>
                    <a:pt x="2761924" y="3081932"/>
                    <a:pt x="2761924" y="3076598"/>
                  </a:cubicBezTo>
                  <a:cubicBezTo>
                    <a:pt x="2761924" y="2873334"/>
                    <a:pt x="2761924" y="2670071"/>
                    <a:pt x="2761924" y="2466712"/>
                  </a:cubicBezTo>
                  <a:cubicBezTo>
                    <a:pt x="2761924" y="2460616"/>
                    <a:pt x="2762019" y="2454520"/>
                    <a:pt x="2762019" y="2448424"/>
                  </a:cubicBezTo>
                  <a:cubicBezTo>
                    <a:pt x="2762019" y="2436994"/>
                    <a:pt x="2767917" y="2432231"/>
                    <a:pt x="2779144" y="2432326"/>
                  </a:cubicBezTo>
                  <a:cubicBezTo>
                    <a:pt x="2825477" y="2432517"/>
                    <a:pt x="2871905" y="2432136"/>
                    <a:pt x="2918238" y="2432517"/>
                  </a:cubicBezTo>
                  <a:cubicBezTo>
                    <a:pt x="2932794" y="2432612"/>
                    <a:pt x="2935077" y="2435279"/>
                    <a:pt x="2935363" y="2450424"/>
                  </a:cubicBezTo>
                  <a:cubicBezTo>
                    <a:pt x="2935838" y="2471760"/>
                    <a:pt x="2935458" y="2493096"/>
                    <a:pt x="2935458" y="2514337"/>
                  </a:cubicBezTo>
                  <a:cubicBezTo>
                    <a:pt x="2935648" y="2671214"/>
                    <a:pt x="2935648" y="2828090"/>
                    <a:pt x="2935648" y="2984872"/>
                  </a:cubicBezTo>
                  <a:close/>
                  <a:moveTo>
                    <a:pt x="566012" y="2990015"/>
                  </a:moveTo>
                  <a:cubicBezTo>
                    <a:pt x="588655" y="2952582"/>
                    <a:pt x="597883" y="2918578"/>
                    <a:pt x="597312" y="2879621"/>
                  </a:cubicBezTo>
                  <a:cubicBezTo>
                    <a:pt x="595505" y="2741794"/>
                    <a:pt x="596551" y="2603967"/>
                    <a:pt x="596551" y="2466140"/>
                  </a:cubicBezTo>
                  <a:cubicBezTo>
                    <a:pt x="596551" y="2460806"/>
                    <a:pt x="596361" y="2455472"/>
                    <a:pt x="596646" y="2450138"/>
                  </a:cubicBezTo>
                  <a:cubicBezTo>
                    <a:pt x="597503" y="2435184"/>
                    <a:pt x="599406" y="2433089"/>
                    <a:pt x="614057" y="2432517"/>
                  </a:cubicBezTo>
                  <a:cubicBezTo>
                    <a:pt x="625474" y="2432136"/>
                    <a:pt x="636890" y="2431850"/>
                    <a:pt x="648212" y="2432517"/>
                  </a:cubicBezTo>
                  <a:cubicBezTo>
                    <a:pt x="659534" y="2433279"/>
                    <a:pt x="662768" y="2428231"/>
                    <a:pt x="662388" y="2417753"/>
                  </a:cubicBezTo>
                  <a:cubicBezTo>
                    <a:pt x="661912" y="2403180"/>
                    <a:pt x="661627" y="2402323"/>
                    <a:pt x="647356" y="2401751"/>
                  </a:cubicBezTo>
                  <a:cubicBezTo>
                    <a:pt x="642789" y="2401561"/>
                    <a:pt x="638222" y="2401751"/>
                    <a:pt x="633656" y="2401751"/>
                  </a:cubicBezTo>
                  <a:cubicBezTo>
                    <a:pt x="559923" y="2401751"/>
                    <a:pt x="486190" y="2401847"/>
                    <a:pt x="412362" y="2401656"/>
                  </a:cubicBezTo>
                  <a:cubicBezTo>
                    <a:pt x="389813" y="2401656"/>
                    <a:pt x="387911" y="2400132"/>
                    <a:pt x="384961" y="2377843"/>
                  </a:cubicBezTo>
                  <a:cubicBezTo>
                    <a:pt x="379824" y="2338600"/>
                    <a:pt x="375352" y="2299358"/>
                    <a:pt x="370500" y="2260115"/>
                  </a:cubicBezTo>
                  <a:cubicBezTo>
                    <a:pt x="361177" y="2183819"/>
                    <a:pt x="351948" y="2107619"/>
                    <a:pt x="342624" y="2031324"/>
                  </a:cubicBezTo>
                  <a:cubicBezTo>
                    <a:pt x="341007" y="2018370"/>
                    <a:pt x="335869" y="2015798"/>
                    <a:pt x="320076" y="2017798"/>
                  </a:cubicBezTo>
                  <a:cubicBezTo>
                    <a:pt x="307233" y="2019418"/>
                    <a:pt x="311704" y="2028371"/>
                    <a:pt x="312560" y="2035039"/>
                  </a:cubicBezTo>
                  <a:cubicBezTo>
                    <a:pt x="316271" y="2065995"/>
                    <a:pt x="320552" y="2096856"/>
                    <a:pt x="324358" y="2127812"/>
                  </a:cubicBezTo>
                  <a:cubicBezTo>
                    <a:pt x="334538" y="2210108"/>
                    <a:pt x="344432" y="2292404"/>
                    <a:pt x="354707" y="2374700"/>
                  </a:cubicBezTo>
                  <a:cubicBezTo>
                    <a:pt x="357561" y="2397275"/>
                    <a:pt x="356515" y="2399084"/>
                    <a:pt x="333967" y="2401656"/>
                  </a:cubicBezTo>
                  <a:cubicBezTo>
                    <a:pt x="329590" y="2402132"/>
                    <a:pt x="324738" y="2401180"/>
                    <a:pt x="322265" y="2406418"/>
                  </a:cubicBezTo>
                  <a:cubicBezTo>
                    <a:pt x="316080" y="2419373"/>
                    <a:pt x="323406" y="2431660"/>
                    <a:pt x="337867" y="2432422"/>
                  </a:cubicBezTo>
                  <a:cubicBezTo>
                    <a:pt x="340151" y="2432517"/>
                    <a:pt x="342434" y="2432326"/>
                    <a:pt x="344717" y="2432517"/>
                  </a:cubicBezTo>
                  <a:cubicBezTo>
                    <a:pt x="359179" y="2433660"/>
                    <a:pt x="360891" y="2435470"/>
                    <a:pt x="361652" y="2450710"/>
                  </a:cubicBezTo>
                  <a:cubicBezTo>
                    <a:pt x="361938" y="2456044"/>
                    <a:pt x="361747" y="2461378"/>
                    <a:pt x="361747" y="2466712"/>
                  </a:cubicBezTo>
                  <a:cubicBezTo>
                    <a:pt x="361747" y="2671594"/>
                    <a:pt x="361747" y="2876382"/>
                    <a:pt x="361747" y="3081265"/>
                  </a:cubicBezTo>
                  <a:cubicBezTo>
                    <a:pt x="361747" y="3088123"/>
                    <a:pt x="361747" y="3094981"/>
                    <a:pt x="361938" y="3101839"/>
                  </a:cubicBezTo>
                  <a:cubicBezTo>
                    <a:pt x="362033" y="3105934"/>
                    <a:pt x="363650" y="3108792"/>
                    <a:pt x="367931" y="3110221"/>
                  </a:cubicBezTo>
                  <a:cubicBezTo>
                    <a:pt x="383249" y="3115364"/>
                    <a:pt x="392382" y="3109268"/>
                    <a:pt x="392763" y="3093076"/>
                  </a:cubicBezTo>
                  <a:cubicBezTo>
                    <a:pt x="392858" y="3087742"/>
                    <a:pt x="392763" y="3082408"/>
                    <a:pt x="392763" y="3077074"/>
                  </a:cubicBezTo>
                  <a:cubicBezTo>
                    <a:pt x="392763" y="2873715"/>
                    <a:pt x="392763" y="2670451"/>
                    <a:pt x="392763" y="2467093"/>
                  </a:cubicBezTo>
                  <a:cubicBezTo>
                    <a:pt x="392763" y="2460997"/>
                    <a:pt x="393048" y="2454901"/>
                    <a:pt x="392763" y="2448805"/>
                  </a:cubicBezTo>
                  <a:cubicBezTo>
                    <a:pt x="392287" y="2437089"/>
                    <a:pt x="397995" y="2432326"/>
                    <a:pt x="409317" y="2432422"/>
                  </a:cubicBezTo>
                  <a:cubicBezTo>
                    <a:pt x="455650" y="2432612"/>
                    <a:pt x="502078" y="2432231"/>
                    <a:pt x="548411" y="2432612"/>
                  </a:cubicBezTo>
                  <a:cubicBezTo>
                    <a:pt x="562872" y="2432708"/>
                    <a:pt x="565060" y="2435565"/>
                    <a:pt x="565917" y="2450329"/>
                  </a:cubicBezTo>
                  <a:cubicBezTo>
                    <a:pt x="566202" y="2455663"/>
                    <a:pt x="566012" y="2460997"/>
                    <a:pt x="566012" y="2466331"/>
                  </a:cubicBezTo>
                  <a:cubicBezTo>
                    <a:pt x="566012" y="2630827"/>
                    <a:pt x="566012" y="2795324"/>
                    <a:pt x="566012" y="2959821"/>
                  </a:cubicBezTo>
                  <a:cubicBezTo>
                    <a:pt x="566012" y="2968108"/>
                    <a:pt x="566012" y="2976490"/>
                    <a:pt x="566012" y="2990015"/>
                  </a:cubicBezTo>
                  <a:close/>
                  <a:moveTo>
                    <a:pt x="3646244" y="2560533"/>
                  </a:moveTo>
                  <a:cubicBezTo>
                    <a:pt x="3637777" y="2564724"/>
                    <a:pt x="3636920" y="2571296"/>
                    <a:pt x="3634447" y="2576440"/>
                  </a:cubicBezTo>
                  <a:cubicBezTo>
                    <a:pt x="3571179" y="2708837"/>
                    <a:pt x="3503250" y="2838758"/>
                    <a:pt x="3433893" y="2967917"/>
                  </a:cubicBezTo>
                  <a:cubicBezTo>
                    <a:pt x="3423713" y="2986777"/>
                    <a:pt x="3413533" y="3005160"/>
                    <a:pt x="3395552" y="3017924"/>
                  </a:cubicBezTo>
                  <a:cubicBezTo>
                    <a:pt x="3395076" y="3018305"/>
                    <a:pt x="3395837" y="3020495"/>
                    <a:pt x="3396027" y="3021638"/>
                  </a:cubicBezTo>
                  <a:cubicBezTo>
                    <a:pt x="3473471" y="3023543"/>
                    <a:pt x="3550914" y="3025448"/>
                    <a:pt x="3628358" y="3027163"/>
                  </a:cubicBezTo>
                  <a:cubicBezTo>
                    <a:pt x="3645864" y="3027544"/>
                    <a:pt x="3646149" y="3027163"/>
                    <a:pt x="3646149" y="3010018"/>
                  </a:cubicBezTo>
                  <a:cubicBezTo>
                    <a:pt x="3646244" y="2860761"/>
                    <a:pt x="3646244" y="2711695"/>
                    <a:pt x="3646244" y="2560533"/>
                  </a:cubicBezTo>
                  <a:close/>
                  <a:moveTo>
                    <a:pt x="1271755" y="2561485"/>
                  </a:moveTo>
                  <a:cubicBezTo>
                    <a:pt x="1268426" y="2568343"/>
                    <a:pt x="1266333" y="2572344"/>
                    <a:pt x="1264430" y="2576440"/>
                  </a:cubicBezTo>
                  <a:cubicBezTo>
                    <a:pt x="1201448" y="2707218"/>
                    <a:pt x="1134469" y="2835901"/>
                    <a:pt x="1066255" y="2964012"/>
                  </a:cubicBezTo>
                  <a:cubicBezTo>
                    <a:pt x="1052650" y="2989444"/>
                    <a:pt x="1037332" y="3011923"/>
                    <a:pt x="1011930" y="3026401"/>
                  </a:cubicBezTo>
                  <a:cubicBezTo>
                    <a:pt x="1010217" y="3027353"/>
                    <a:pt x="1009932" y="3028687"/>
                    <a:pt x="1012215" y="3031735"/>
                  </a:cubicBezTo>
                  <a:cubicBezTo>
                    <a:pt x="1018875" y="3031735"/>
                    <a:pt x="1026962" y="3031925"/>
                    <a:pt x="1035049" y="3031735"/>
                  </a:cubicBezTo>
                  <a:cubicBezTo>
                    <a:pt x="1091942" y="3030211"/>
                    <a:pt x="1148931" y="3028591"/>
                    <a:pt x="1205824" y="3027067"/>
                  </a:cubicBezTo>
                  <a:cubicBezTo>
                    <a:pt x="1224757" y="3026591"/>
                    <a:pt x="1243784" y="3026306"/>
                    <a:pt x="1262812" y="3025925"/>
                  </a:cubicBezTo>
                  <a:cubicBezTo>
                    <a:pt x="1267284" y="3025829"/>
                    <a:pt x="1271946" y="3026496"/>
                    <a:pt x="1274419" y="3021162"/>
                  </a:cubicBezTo>
                  <a:cubicBezTo>
                    <a:pt x="1279176" y="3010589"/>
                    <a:pt x="1273944" y="2996302"/>
                    <a:pt x="1262908" y="2991254"/>
                  </a:cubicBezTo>
                  <a:cubicBezTo>
                    <a:pt x="1249778" y="2985253"/>
                    <a:pt x="1236269" y="2980109"/>
                    <a:pt x="1223330" y="2973727"/>
                  </a:cubicBezTo>
                  <a:cubicBezTo>
                    <a:pt x="1208298" y="2966298"/>
                    <a:pt x="1207251" y="2959916"/>
                    <a:pt x="1219239" y="2948105"/>
                  </a:cubicBezTo>
                  <a:cubicBezTo>
                    <a:pt x="1232273" y="2935342"/>
                    <a:pt x="1245497" y="2922769"/>
                    <a:pt x="1259673" y="2911243"/>
                  </a:cubicBezTo>
                  <a:cubicBezTo>
                    <a:pt x="1271280" y="2901814"/>
                    <a:pt x="1275656" y="2891336"/>
                    <a:pt x="1275466" y="2876191"/>
                  </a:cubicBezTo>
                  <a:cubicBezTo>
                    <a:pt x="1274800" y="2778846"/>
                    <a:pt x="1275181" y="2681405"/>
                    <a:pt x="1274990" y="2584060"/>
                  </a:cubicBezTo>
                  <a:cubicBezTo>
                    <a:pt x="1274990" y="2577488"/>
                    <a:pt x="1276512" y="2570630"/>
                    <a:pt x="1271755" y="2561485"/>
                  </a:cubicBezTo>
                  <a:close/>
                  <a:moveTo>
                    <a:pt x="2571835" y="528184"/>
                  </a:moveTo>
                  <a:cubicBezTo>
                    <a:pt x="2557184" y="510658"/>
                    <a:pt x="2545291" y="494560"/>
                    <a:pt x="2542532" y="473129"/>
                  </a:cubicBezTo>
                  <a:cubicBezTo>
                    <a:pt x="2539298" y="448364"/>
                    <a:pt x="2539298" y="448269"/>
                    <a:pt x="2515132" y="445697"/>
                  </a:cubicBezTo>
                  <a:cubicBezTo>
                    <a:pt x="2504572" y="444554"/>
                    <a:pt x="2493916" y="444268"/>
                    <a:pt x="2483356" y="443030"/>
                  </a:cubicBezTo>
                  <a:cubicBezTo>
                    <a:pt x="2465565" y="440935"/>
                    <a:pt x="2452530" y="448650"/>
                    <a:pt x="2442350" y="462366"/>
                  </a:cubicBezTo>
                  <a:cubicBezTo>
                    <a:pt x="2435881" y="471034"/>
                    <a:pt x="2430458" y="481321"/>
                    <a:pt x="2430173" y="491512"/>
                  </a:cubicBezTo>
                  <a:cubicBezTo>
                    <a:pt x="2429602" y="516849"/>
                    <a:pt x="2415046" y="531613"/>
                    <a:pt x="2395732" y="543805"/>
                  </a:cubicBezTo>
                  <a:cubicBezTo>
                    <a:pt x="2392498" y="545805"/>
                    <a:pt x="2389643" y="548377"/>
                    <a:pt x="2386694" y="550663"/>
                  </a:cubicBezTo>
                  <a:cubicBezTo>
                    <a:pt x="2373470" y="561140"/>
                    <a:pt x="2373279" y="561235"/>
                    <a:pt x="2380891" y="576190"/>
                  </a:cubicBezTo>
                  <a:cubicBezTo>
                    <a:pt x="2413999" y="641245"/>
                    <a:pt x="2457382" y="698491"/>
                    <a:pt x="2511802" y="747259"/>
                  </a:cubicBezTo>
                  <a:cubicBezTo>
                    <a:pt x="2523124" y="757355"/>
                    <a:pt x="2535016" y="766880"/>
                    <a:pt x="2546813" y="776405"/>
                  </a:cubicBezTo>
                  <a:cubicBezTo>
                    <a:pt x="2551856" y="780406"/>
                    <a:pt x="2556993" y="782596"/>
                    <a:pt x="2562892" y="776977"/>
                  </a:cubicBezTo>
                  <a:cubicBezTo>
                    <a:pt x="2588484" y="752878"/>
                    <a:pt x="2613792" y="728780"/>
                    <a:pt x="2623020" y="692966"/>
                  </a:cubicBezTo>
                  <a:cubicBezTo>
                    <a:pt x="2627016" y="677536"/>
                    <a:pt x="2632249" y="662391"/>
                    <a:pt x="2635769" y="646865"/>
                  </a:cubicBezTo>
                  <a:cubicBezTo>
                    <a:pt x="2643570" y="611908"/>
                    <a:pt x="2645759" y="576856"/>
                    <a:pt x="2636910" y="539995"/>
                  </a:cubicBezTo>
                  <a:cubicBezTo>
                    <a:pt x="2614648" y="552663"/>
                    <a:pt x="2592480" y="556663"/>
                    <a:pt x="2569362" y="554473"/>
                  </a:cubicBezTo>
                  <a:cubicBezTo>
                    <a:pt x="2549763" y="552568"/>
                    <a:pt x="2530259" y="549424"/>
                    <a:pt x="2510660" y="547043"/>
                  </a:cubicBezTo>
                  <a:cubicBezTo>
                    <a:pt x="2502383" y="545995"/>
                    <a:pt x="2493916" y="546186"/>
                    <a:pt x="2485829" y="544471"/>
                  </a:cubicBezTo>
                  <a:cubicBezTo>
                    <a:pt x="2479455" y="543138"/>
                    <a:pt x="2475173" y="537994"/>
                    <a:pt x="2476030" y="531041"/>
                  </a:cubicBezTo>
                  <a:cubicBezTo>
                    <a:pt x="2476886" y="524183"/>
                    <a:pt x="2481643" y="520373"/>
                    <a:pt x="2488493" y="519992"/>
                  </a:cubicBezTo>
                  <a:cubicBezTo>
                    <a:pt x="2492203" y="519802"/>
                    <a:pt x="2496009" y="520754"/>
                    <a:pt x="2499815" y="521135"/>
                  </a:cubicBezTo>
                  <a:cubicBezTo>
                    <a:pt x="2523695" y="523516"/>
                    <a:pt x="2547765" y="525802"/>
                    <a:pt x="2571835" y="528184"/>
                  </a:cubicBezTo>
                  <a:close/>
                  <a:moveTo>
                    <a:pt x="289061" y="2065519"/>
                  </a:moveTo>
                  <a:cubicBezTo>
                    <a:pt x="289061" y="2083045"/>
                    <a:pt x="289061" y="2100475"/>
                    <a:pt x="289061" y="2118001"/>
                  </a:cubicBezTo>
                  <a:cubicBezTo>
                    <a:pt x="289061" y="2423373"/>
                    <a:pt x="289061" y="2728840"/>
                    <a:pt x="289061" y="3034211"/>
                  </a:cubicBezTo>
                  <a:cubicBezTo>
                    <a:pt x="289061" y="3071835"/>
                    <a:pt x="289061" y="3071549"/>
                    <a:pt x="326641" y="3065263"/>
                  </a:cubicBezTo>
                  <a:cubicBezTo>
                    <a:pt x="334823" y="3063929"/>
                    <a:pt x="339104" y="3061453"/>
                    <a:pt x="338058" y="3052499"/>
                  </a:cubicBezTo>
                  <a:cubicBezTo>
                    <a:pt x="337487" y="3048023"/>
                    <a:pt x="337963" y="3043355"/>
                    <a:pt x="337963" y="3038783"/>
                  </a:cubicBezTo>
                  <a:cubicBezTo>
                    <a:pt x="337963" y="2852950"/>
                    <a:pt x="337963" y="2667118"/>
                    <a:pt x="337963" y="2481285"/>
                  </a:cubicBezTo>
                  <a:cubicBezTo>
                    <a:pt x="337963" y="2476713"/>
                    <a:pt x="337582" y="2472141"/>
                    <a:pt x="337963" y="2467569"/>
                  </a:cubicBezTo>
                  <a:cubicBezTo>
                    <a:pt x="338914" y="2458139"/>
                    <a:pt x="333872" y="2455567"/>
                    <a:pt x="325690" y="2456044"/>
                  </a:cubicBezTo>
                  <a:cubicBezTo>
                    <a:pt x="322645" y="2456234"/>
                    <a:pt x="319601" y="2456234"/>
                    <a:pt x="316556" y="2456044"/>
                  </a:cubicBezTo>
                  <a:cubicBezTo>
                    <a:pt x="300382" y="2455091"/>
                    <a:pt x="298194" y="2453186"/>
                    <a:pt x="297719" y="2437280"/>
                  </a:cubicBezTo>
                  <a:cubicBezTo>
                    <a:pt x="297338" y="2424325"/>
                    <a:pt x="297433" y="2411372"/>
                    <a:pt x="297719" y="2398417"/>
                  </a:cubicBezTo>
                  <a:cubicBezTo>
                    <a:pt x="298099" y="2380320"/>
                    <a:pt x="298860" y="2378415"/>
                    <a:pt x="316746" y="2378225"/>
                  </a:cubicBezTo>
                  <a:cubicBezTo>
                    <a:pt x="329400" y="2378129"/>
                    <a:pt x="330256" y="2372509"/>
                    <a:pt x="329019" y="2362794"/>
                  </a:cubicBezTo>
                  <a:cubicBezTo>
                    <a:pt x="325880" y="2339458"/>
                    <a:pt x="323216" y="2315931"/>
                    <a:pt x="320171" y="2292595"/>
                  </a:cubicBezTo>
                  <a:cubicBezTo>
                    <a:pt x="310372" y="2217157"/>
                    <a:pt x="302856" y="2141528"/>
                    <a:pt x="289061" y="2065519"/>
                  </a:cubicBezTo>
                  <a:close/>
                  <a:moveTo>
                    <a:pt x="1832888" y="2563391"/>
                  </a:moveTo>
                  <a:cubicBezTo>
                    <a:pt x="1832888" y="2737031"/>
                    <a:pt x="1832888" y="2910577"/>
                    <a:pt x="1832888" y="3084217"/>
                  </a:cubicBezTo>
                  <a:cubicBezTo>
                    <a:pt x="1832888" y="3089551"/>
                    <a:pt x="1833173" y="3094885"/>
                    <a:pt x="1832888" y="3100219"/>
                  </a:cubicBezTo>
                  <a:cubicBezTo>
                    <a:pt x="1832317" y="3108125"/>
                    <a:pt x="1835932" y="3110697"/>
                    <a:pt x="1843543" y="3111078"/>
                  </a:cubicBezTo>
                  <a:cubicBezTo>
                    <a:pt x="1861144" y="3112126"/>
                    <a:pt x="1862571" y="3111173"/>
                    <a:pt x="1862856" y="3093076"/>
                  </a:cubicBezTo>
                  <a:cubicBezTo>
                    <a:pt x="1862856" y="3090790"/>
                    <a:pt x="1862856" y="3088504"/>
                    <a:pt x="1862856" y="3086218"/>
                  </a:cubicBezTo>
                  <a:cubicBezTo>
                    <a:pt x="1862856" y="2738269"/>
                    <a:pt x="1862856" y="2390321"/>
                    <a:pt x="1862856" y="2042373"/>
                  </a:cubicBezTo>
                  <a:cubicBezTo>
                    <a:pt x="1862856" y="2037801"/>
                    <a:pt x="1862666" y="2033229"/>
                    <a:pt x="1862856" y="2028657"/>
                  </a:cubicBezTo>
                  <a:cubicBezTo>
                    <a:pt x="1863237" y="2021227"/>
                    <a:pt x="1860573" y="2017989"/>
                    <a:pt x="1852486" y="2017608"/>
                  </a:cubicBezTo>
                  <a:cubicBezTo>
                    <a:pt x="1834695" y="2016751"/>
                    <a:pt x="1833363" y="2017513"/>
                    <a:pt x="1832983" y="2035801"/>
                  </a:cubicBezTo>
                  <a:cubicBezTo>
                    <a:pt x="1832888" y="2040373"/>
                    <a:pt x="1832983" y="2044945"/>
                    <a:pt x="1832983" y="2049517"/>
                  </a:cubicBezTo>
                  <a:cubicBezTo>
                    <a:pt x="1832888" y="2220776"/>
                    <a:pt x="1832888" y="2392036"/>
                    <a:pt x="1832888" y="2563391"/>
                  </a:cubicBezTo>
                  <a:close/>
                  <a:moveTo>
                    <a:pt x="2204407" y="2563581"/>
                  </a:moveTo>
                  <a:cubicBezTo>
                    <a:pt x="2204407" y="2737222"/>
                    <a:pt x="2204407" y="2910767"/>
                    <a:pt x="2204407" y="3084408"/>
                  </a:cubicBezTo>
                  <a:cubicBezTo>
                    <a:pt x="2204407" y="3089742"/>
                    <a:pt x="2204692" y="3095076"/>
                    <a:pt x="2204312" y="3100410"/>
                  </a:cubicBezTo>
                  <a:cubicBezTo>
                    <a:pt x="2203741" y="3108316"/>
                    <a:pt x="2207356" y="3110697"/>
                    <a:pt x="2214967" y="3111078"/>
                  </a:cubicBezTo>
                  <a:cubicBezTo>
                    <a:pt x="2232853" y="3111935"/>
                    <a:pt x="2233995" y="3111364"/>
                    <a:pt x="2234281" y="3092885"/>
                  </a:cubicBezTo>
                  <a:cubicBezTo>
                    <a:pt x="2234281" y="3090599"/>
                    <a:pt x="2234281" y="3088313"/>
                    <a:pt x="2234281" y="3086027"/>
                  </a:cubicBezTo>
                  <a:cubicBezTo>
                    <a:pt x="2234281" y="2738841"/>
                    <a:pt x="2234281" y="2391655"/>
                    <a:pt x="2234281" y="2044468"/>
                  </a:cubicBezTo>
                  <a:cubicBezTo>
                    <a:pt x="2234281" y="2039134"/>
                    <a:pt x="2234090" y="2033800"/>
                    <a:pt x="2234281" y="2028466"/>
                  </a:cubicBezTo>
                  <a:cubicBezTo>
                    <a:pt x="2234471" y="2020942"/>
                    <a:pt x="2231426" y="2017989"/>
                    <a:pt x="2223530" y="2017513"/>
                  </a:cubicBezTo>
                  <a:cubicBezTo>
                    <a:pt x="2205739" y="2016656"/>
                    <a:pt x="2204692" y="2017132"/>
                    <a:pt x="2204407" y="2035896"/>
                  </a:cubicBezTo>
                  <a:cubicBezTo>
                    <a:pt x="2204312" y="2040468"/>
                    <a:pt x="2204407" y="2045040"/>
                    <a:pt x="2204407" y="2049612"/>
                  </a:cubicBezTo>
                  <a:cubicBezTo>
                    <a:pt x="2204407" y="2220967"/>
                    <a:pt x="2204407" y="2392226"/>
                    <a:pt x="2204407" y="2563581"/>
                  </a:cubicBezTo>
                  <a:close/>
                  <a:moveTo>
                    <a:pt x="4604583" y="2563391"/>
                  </a:moveTo>
                  <a:cubicBezTo>
                    <a:pt x="4604583" y="2390512"/>
                    <a:pt x="4604583" y="2217633"/>
                    <a:pt x="4604583" y="2044754"/>
                  </a:cubicBezTo>
                  <a:cubicBezTo>
                    <a:pt x="4604583" y="2038658"/>
                    <a:pt x="4604488" y="2032562"/>
                    <a:pt x="4604488" y="2026466"/>
                  </a:cubicBezTo>
                  <a:cubicBezTo>
                    <a:pt x="4604488" y="2021037"/>
                    <a:pt x="4601919" y="2018560"/>
                    <a:pt x="4596401" y="2017703"/>
                  </a:cubicBezTo>
                  <a:cubicBezTo>
                    <a:pt x="4578039" y="2014750"/>
                    <a:pt x="4574139" y="2017989"/>
                    <a:pt x="4573948" y="2037325"/>
                  </a:cubicBezTo>
                  <a:cubicBezTo>
                    <a:pt x="4573948" y="2038849"/>
                    <a:pt x="4573948" y="2040373"/>
                    <a:pt x="4573948" y="2041897"/>
                  </a:cubicBezTo>
                  <a:cubicBezTo>
                    <a:pt x="4573948" y="2389940"/>
                    <a:pt x="4573948" y="2737984"/>
                    <a:pt x="4573948" y="3086123"/>
                  </a:cubicBezTo>
                  <a:cubicBezTo>
                    <a:pt x="4573948" y="3091457"/>
                    <a:pt x="4574043" y="3096791"/>
                    <a:pt x="4574043" y="3102125"/>
                  </a:cubicBezTo>
                  <a:cubicBezTo>
                    <a:pt x="4574043" y="3106220"/>
                    <a:pt x="4575565" y="3109078"/>
                    <a:pt x="4579942" y="3110507"/>
                  </a:cubicBezTo>
                  <a:cubicBezTo>
                    <a:pt x="4595450" y="3115555"/>
                    <a:pt x="4604298" y="3109554"/>
                    <a:pt x="4604583" y="3093552"/>
                  </a:cubicBezTo>
                  <a:cubicBezTo>
                    <a:pt x="4604678" y="3088980"/>
                    <a:pt x="4604583" y="3084408"/>
                    <a:pt x="4604583" y="3079836"/>
                  </a:cubicBezTo>
                  <a:cubicBezTo>
                    <a:pt x="4604583" y="2907719"/>
                    <a:pt x="4604583" y="2735507"/>
                    <a:pt x="4604583" y="2563391"/>
                  </a:cubicBezTo>
                  <a:close/>
                  <a:moveTo>
                    <a:pt x="717093" y="2565867"/>
                  </a:moveTo>
                  <a:cubicBezTo>
                    <a:pt x="717093" y="2393083"/>
                    <a:pt x="717093" y="2220300"/>
                    <a:pt x="717093" y="2047516"/>
                  </a:cubicBezTo>
                  <a:cubicBezTo>
                    <a:pt x="717093" y="2042182"/>
                    <a:pt x="716617" y="2036848"/>
                    <a:pt x="717188" y="2031515"/>
                  </a:cubicBezTo>
                  <a:cubicBezTo>
                    <a:pt x="718425" y="2020084"/>
                    <a:pt x="713287" y="2017132"/>
                    <a:pt x="702632" y="2017513"/>
                  </a:cubicBezTo>
                  <a:cubicBezTo>
                    <a:pt x="686648" y="2018084"/>
                    <a:pt x="686553" y="2017608"/>
                    <a:pt x="686078" y="2034086"/>
                  </a:cubicBezTo>
                  <a:cubicBezTo>
                    <a:pt x="685982" y="2037134"/>
                    <a:pt x="686078" y="2040182"/>
                    <a:pt x="686078" y="2043230"/>
                  </a:cubicBezTo>
                  <a:cubicBezTo>
                    <a:pt x="686078" y="2390321"/>
                    <a:pt x="686078" y="2737412"/>
                    <a:pt x="686078" y="3084503"/>
                  </a:cubicBezTo>
                  <a:cubicBezTo>
                    <a:pt x="686078" y="3090599"/>
                    <a:pt x="686078" y="3096695"/>
                    <a:pt x="686268" y="3102791"/>
                  </a:cubicBezTo>
                  <a:cubicBezTo>
                    <a:pt x="686363" y="3105934"/>
                    <a:pt x="687314" y="3108411"/>
                    <a:pt x="690549" y="3109935"/>
                  </a:cubicBezTo>
                  <a:cubicBezTo>
                    <a:pt x="704344" y="3116698"/>
                    <a:pt x="716808" y="3108983"/>
                    <a:pt x="717093" y="3093361"/>
                  </a:cubicBezTo>
                  <a:cubicBezTo>
                    <a:pt x="717188" y="3088790"/>
                    <a:pt x="717093" y="3084217"/>
                    <a:pt x="717093" y="3079646"/>
                  </a:cubicBezTo>
                  <a:cubicBezTo>
                    <a:pt x="717093" y="2908386"/>
                    <a:pt x="717093" y="2737126"/>
                    <a:pt x="717093" y="2565867"/>
                  </a:cubicBezTo>
                  <a:close/>
                  <a:moveTo>
                    <a:pt x="234261" y="2564057"/>
                  </a:moveTo>
                  <a:cubicBezTo>
                    <a:pt x="234261" y="2737603"/>
                    <a:pt x="234261" y="2911148"/>
                    <a:pt x="234261" y="3084694"/>
                  </a:cubicBezTo>
                  <a:cubicBezTo>
                    <a:pt x="234261" y="3090790"/>
                    <a:pt x="234261" y="3096886"/>
                    <a:pt x="234451" y="3102982"/>
                  </a:cubicBezTo>
                  <a:cubicBezTo>
                    <a:pt x="234546" y="3106125"/>
                    <a:pt x="235593" y="3108601"/>
                    <a:pt x="238827" y="3110030"/>
                  </a:cubicBezTo>
                  <a:cubicBezTo>
                    <a:pt x="253003" y="3116602"/>
                    <a:pt x="264991" y="3109078"/>
                    <a:pt x="265276" y="3093171"/>
                  </a:cubicBezTo>
                  <a:cubicBezTo>
                    <a:pt x="265371" y="3090123"/>
                    <a:pt x="265276" y="3087075"/>
                    <a:pt x="265276" y="3084027"/>
                  </a:cubicBezTo>
                  <a:cubicBezTo>
                    <a:pt x="265276" y="2737698"/>
                    <a:pt x="265276" y="2391369"/>
                    <a:pt x="265276" y="2045040"/>
                  </a:cubicBezTo>
                  <a:cubicBezTo>
                    <a:pt x="265276" y="2040468"/>
                    <a:pt x="264800" y="2035896"/>
                    <a:pt x="265371" y="2031324"/>
                  </a:cubicBezTo>
                  <a:cubicBezTo>
                    <a:pt x="266798" y="2019704"/>
                    <a:pt x="260995" y="2017132"/>
                    <a:pt x="250625" y="2017513"/>
                  </a:cubicBezTo>
                  <a:cubicBezTo>
                    <a:pt x="234736" y="2018084"/>
                    <a:pt x="234641" y="2017513"/>
                    <a:pt x="234261" y="2034277"/>
                  </a:cubicBezTo>
                  <a:cubicBezTo>
                    <a:pt x="234165" y="2038849"/>
                    <a:pt x="234261" y="2043421"/>
                    <a:pt x="234261" y="2047993"/>
                  </a:cubicBezTo>
                  <a:cubicBezTo>
                    <a:pt x="234261" y="2220014"/>
                    <a:pt x="234261" y="2392036"/>
                    <a:pt x="234261" y="2564057"/>
                  </a:cubicBezTo>
                  <a:close/>
                  <a:moveTo>
                    <a:pt x="4230305" y="3062786"/>
                  </a:moveTo>
                  <a:cubicBezTo>
                    <a:pt x="4234586" y="3053928"/>
                    <a:pt x="4232969" y="3047070"/>
                    <a:pt x="4232969" y="3040402"/>
                  </a:cubicBezTo>
                  <a:cubicBezTo>
                    <a:pt x="4233064" y="2707599"/>
                    <a:pt x="4233064" y="2374891"/>
                    <a:pt x="4233064" y="2042087"/>
                  </a:cubicBezTo>
                  <a:cubicBezTo>
                    <a:pt x="4233064" y="2037515"/>
                    <a:pt x="4232873" y="2032943"/>
                    <a:pt x="4233064" y="2028371"/>
                  </a:cubicBezTo>
                  <a:cubicBezTo>
                    <a:pt x="4233254" y="2020751"/>
                    <a:pt x="4230019" y="2017894"/>
                    <a:pt x="4222218" y="2017513"/>
                  </a:cubicBezTo>
                  <a:cubicBezTo>
                    <a:pt x="4204522" y="2016656"/>
                    <a:pt x="4203475" y="2017227"/>
                    <a:pt x="4203190" y="2035991"/>
                  </a:cubicBezTo>
                  <a:cubicBezTo>
                    <a:pt x="4203095" y="2042849"/>
                    <a:pt x="4203190" y="2049707"/>
                    <a:pt x="4203190" y="2056565"/>
                  </a:cubicBezTo>
                  <a:cubicBezTo>
                    <a:pt x="4203761" y="2174580"/>
                    <a:pt x="4206044" y="2292500"/>
                    <a:pt x="4204522" y="2410514"/>
                  </a:cubicBezTo>
                  <a:cubicBezTo>
                    <a:pt x="4202524" y="2563581"/>
                    <a:pt x="4204046" y="2716648"/>
                    <a:pt x="4203285" y="2869619"/>
                  </a:cubicBezTo>
                  <a:cubicBezTo>
                    <a:pt x="4203000" y="2922959"/>
                    <a:pt x="4203571" y="2976204"/>
                    <a:pt x="4203000" y="3029544"/>
                  </a:cubicBezTo>
                  <a:cubicBezTo>
                    <a:pt x="4202905" y="3040688"/>
                    <a:pt x="4205854" y="3048499"/>
                    <a:pt x="4215748" y="3053642"/>
                  </a:cubicBezTo>
                  <a:cubicBezTo>
                    <a:pt x="4220315" y="3056119"/>
                    <a:pt x="4224692" y="3059262"/>
                    <a:pt x="4230305" y="3062786"/>
                  </a:cubicBezTo>
                  <a:close/>
                  <a:moveTo>
                    <a:pt x="2700464" y="2375939"/>
                  </a:moveTo>
                  <a:cubicBezTo>
                    <a:pt x="2688191" y="2276402"/>
                    <a:pt x="2676108" y="2178009"/>
                    <a:pt x="2664025" y="2079616"/>
                  </a:cubicBezTo>
                  <a:cubicBezTo>
                    <a:pt x="2662598" y="2079711"/>
                    <a:pt x="2661171" y="2079711"/>
                    <a:pt x="2659744" y="2079806"/>
                  </a:cubicBezTo>
                  <a:cubicBezTo>
                    <a:pt x="2659744" y="2091903"/>
                    <a:pt x="2659744" y="2104000"/>
                    <a:pt x="2659744" y="2116097"/>
                  </a:cubicBezTo>
                  <a:cubicBezTo>
                    <a:pt x="2659744" y="2406323"/>
                    <a:pt x="2659744" y="2696550"/>
                    <a:pt x="2659744" y="2986777"/>
                  </a:cubicBezTo>
                  <a:cubicBezTo>
                    <a:pt x="2659744" y="2992873"/>
                    <a:pt x="2659744" y="2998969"/>
                    <a:pt x="2659839" y="3005065"/>
                  </a:cubicBezTo>
                  <a:cubicBezTo>
                    <a:pt x="2659934" y="3008208"/>
                    <a:pt x="2660600" y="3012208"/>
                    <a:pt x="2663645" y="3012590"/>
                  </a:cubicBezTo>
                  <a:cubicBezTo>
                    <a:pt x="2677154" y="3014018"/>
                    <a:pt x="2690759" y="3014971"/>
                    <a:pt x="2704174" y="3012018"/>
                  </a:cubicBezTo>
                  <a:cubicBezTo>
                    <a:pt x="2705506" y="3011732"/>
                    <a:pt x="2706743" y="3008399"/>
                    <a:pt x="2706933" y="3006398"/>
                  </a:cubicBezTo>
                  <a:cubicBezTo>
                    <a:pt x="2707409" y="3001064"/>
                    <a:pt x="2707218" y="2995730"/>
                    <a:pt x="2707218" y="2990396"/>
                  </a:cubicBezTo>
                  <a:cubicBezTo>
                    <a:pt x="2707218" y="2819804"/>
                    <a:pt x="2707218" y="2649116"/>
                    <a:pt x="2707218" y="2478523"/>
                  </a:cubicBezTo>
                  <a:cubicBezTo>
                    <a:pt x="2707218" y="2457758"/>
                    <a:pt x="2707123" y="2457758"/>
                    <a:pt x="2685527" y="2456139"/>
                  </a:cubicBezTo>
                  <a:cubicBezTo>
                    <a:pt x="2670875" y="2455091"/>
                    <a:pt x="2668592" y="2453091"/>
                    <a:pt x="2667736" y="2438327"/>
                  </a:cubicBezTo>
                  <a:cubicBezTo>
                    <a:pt x="2667165" y="2429183"/>
                    <a:pt x="2667545" y="2420039"/>
                    <a:pt x="2667545" y="2410895"/>
                  </a:cubicBezTo>
                  <a:cubicBezTo>
                    <a:pt x="2667736" y="2379463"/>
                    <a:pt x="2667736" y="2379463"/>
                    <a:pt x="2700464" y="2375939"/>
                  </a:cubicBezTo>
                  <a:close/>
                  <a:moveTo>
                    <a:pt x="4247906" y="3107840"/>
                  </a:moveTo>
                  <a:cubicBezTo>
                    <a:pt x="4246003" y="3105173"/>
                    <a:pt x="4245337" y="3103649"/>
                    <a:pt x="4244195" y="3102886"/>
                  </a:cubicBezTo>
                  <a:cubicBezTo>
                    <a:pt x="4207947" y="3077931"/>
                    <a:pt x="4171413" y="3053261"/>
                    <a:pt x="4135451" y="3027830"/>
                  </a:cubicBezTo>
                  <a:cubicBezTo>
                    <a:pt x="4126413" y="3021448"/>
                    <a:pt x="4118897" y="3023924"/>
                    <a:pt x="4109953" y="3027067"/>
                  </a:cubicBezTo>
                  <a:cubicBezTo>
                    <a:pt x="4066094" y="3042403"/>
                    <a:pt x="4021093" y="3045451"/>
                    <a:pt x="3975331" y="3037831"/>
                  </a:cubicBezTo>
                  <a:cubicBezTo>
                    <a:pt x="3920721" y="3028782"/>
                    <a:pt x="3866397" y="3017924"/>
                    <a:pt x="3810835" y="3016400"/>
                  </a:cubicBezTo>
                  <a:cubicBezTo>
                    <a:pt x="3792759" y="3015923"/>
                    <a:pt x="3791807" y="3015638"/>
                    <a:pt x="3793710" y="3032211"/>
                  </a:cubicBezTo>
                  <a:cubicBezTo>
                    <a:pt x="3796279" y="3054118"/>
                    <a:pt x="3799704" y="3075835"/>
                    <a:pt x="3801797" y="3097743"/>
                  </a:cubicBezTo>
                  <a:cubicBezTo>
                    <a:pt x="3802748" y="3107554"/>
                    <a:pt x="3807125" y="3111078"/>
                    <a:pt x="3816353" y="3110507"/>
                  </a:cubicBezTo>
                  <a:cubicBezTo>
                    <a:pt x="3820159" y="3110221"/>
                    <a:pt x="3823964" y="3110507"/>
                    <a:pt x="3827770" y="3110507"/>
                  </a:cubicBezTo>
                  <a:cubicBezTo>
                    <a:pt x="3960680" y="3110507"/>
                    <a:pt x="4093494" y="3110507"/>
                    <a:pt x="4226404" y="3110411"/>
                  </a:cubicBezTo>
                  <a:cubicBezTo>
                    <a:pt x="4232873" y="3110411"/>
                    <a:pt x="4239819" y="3112126"/>
                    <a:pt x="4247906" y="3107840"/>
                  </a:cubicBezTo>
                  <a:close/>
                  <a:moveTo>
                    <a:pt x="3086729" y="2565676"/>
                  </a:moveTo>
                  <a:cubicBezTo>
                    <a:pt x="3086729" y="2392036"/>
                    <a:pt x="3086729" y="2218300"/>
                    <a:pt x="3086729" y="2044659"/>
                  </a:cubicBezTo>
                  <a:cubicBezTo>
                    <a:pt x="3086729" y="2038563"/>
                    <a:pt x="3086729" y="2032467"/>
                    <a:pt x="3086539" y="2026371"/>
                  </a:cubicBezTo>
                  <a:cubicBezTo>
                    <a:pt x="3086349" y="2021227"/>
                    <a:pt x="3084161" y="2018465"/>
                    <a:pt x="3078452" y="2017608"/>
                  </a:cubicBezTo>
                  <a:cubicBezTo>
                    <a:pt x="3061137" y="2015036"/>
                    <a:pt x="3057712" y="2017798"/>
                    <a:pt x="3057426" y="2036182"/>
                  </a:cubicBezTo>
                  <a:cubicBezTo>
                    <a:pt x="3057331" y="2039230"/>
                    <a:pt x="3057426" y="2042278"/>
                    <a:pt x="3057426" y="2045326"/>
                  </a:cubicBezTo>
                  <a:cubicBezTo>
                    <a:pt x="3057426" y="2391179"/>
                    <a:pt x="3057426" y="2736936"/>
                    <a:pt x="3057426" y="3082789"/>
                  </a:cubicBezTo>
                  <a:cubicBezTo>
                    <a:pt x="3057426" y="3088123"/>
                    <a:pt x="3057807" y="3093457"/>
                    <a:pt x="3057331" y="3098791"/>
                  </a:cubicBezTo>
                  <a:cubicBezTo>
                    <a:pt x="3056665" y="3107363"/>
                    <a:pt x="3059900" y="3110792"/>
                    <a:pt x="3068938" y="3110983"/>
                  </a:cubicBezTo>
                  <a:cubicBezTo>
                    <a:pt x="3085778" y="3111173"/>
                    <a:pt x="3086349" y="3111268"/>
                    <a:pt x="3086729" y="3093552"/>
                  </a:cubicBezTo>
                  <a:cubicBezTo>
                    <a:pt x="3086825" y="3088980"/>
                    <a:pt x="3086729" y="3084408"/>
                    <a:pt x="3086729" y="3079836"/>
                  </a:cubicBezTo>
                  <a:cubicBezTo>
                    <a:pt x="3086729" y="2908481"/>
                    <a:pt x="3086729" y="2737126"/>
                    <a:pt x="3086729" y="2565676"/>
                  </a:cubicBezTo>
                  <a:close/>
                  <a:moveTo>
                    <a:pt x="2605610" y="2563391"/>
                  </a:moveTo>
                  <a:cubicBezTo>
                    <a:pt x="2605610" y="2736269"/>
                    <a:pt x="2605610" y="2909243"/>
                    <a:pt x="2605610" y="3082122"/>
                  </a:cubicBezTo>
                  <a:cubicBezTo>
                    <a:pt x="2605610" y="3087456"/>
                    <a:pt x="2606085" y="3092790"/>
                    <a:pt x="2605514" y="3098124"/>
                  </a:cubicBezTo>
                  <a:cubicBezTo>
                    <a:pt x="2604563" y="3108221"/>
                    <a:pt x="2609035" y="3111173"/>
                    <a:pt x="2618644" y="3110983"/>
                  </a:cubicBezTo>
                  <a:cubicBezTo>
                    <a:pt x="2634246" y="3110697"/>
                    <a:pt x="2634437" y="3110983"/>
                    <a:pt x="2634817" y="3094314"/>
                  </a:cubicBezTo>
                  <a:cubicBezTo>
                    <a:pt x="2634912" y="3091266"/>
                    <a:pt x="2634817" y="3088218"/>
                    <a:pt x="2634817" y="3085170"/>
                  </a:cubicBezTo>
                  <a:cubicBezTo>
                    <a:pt x="2634817" y="2737793"/>
                    <a:pt x="2634817" y="2390512"/>
                    <a:pt x="2634817" y="2043135"/>
                  </a:cubicBezTo>
                  <a:cubicBezTo>
                    <a:pt x="2634817" y="2037039"/>
                    <a:pt x="2634817" y="2030943"/>
                    <a:pt x="2634532" y="2024847"/>
                  </a:cubicBezTo>
                  <a:cubicBezTo>
                    <a:pt x="2634437" y="2021704"/>
                    <a:pt x="2632819" y="2019323"/>
                    <a:pt x="2629585" y="2018084"/>
                  </a:cubicBezTo>
                  <a:cubicBezTo>
                    <a:pt x="2616265" y="2012846"/>
                    <a:pt x="2605990" y="2019227"/>
                    <a:pt x="2605610" y="2033229"/>
                  </a:cubicBezTo>
                  <a:cubicBezTo>
                    <a:pt x="2605514" y="2037801"/>
                    <a:pt x="2605610" y="2042373"/>
                    <a:pt x="2605610" y="2046945"/>
                  </a:cubicBezTo>
                  <a:cubicBezTo>
                    <a:pt x="2605610" y="2219157"/>
                    <a:pt x="2605610" y="2391274"/>
                    <a:pt x="2605610" y="2563391"/>
                  </a:cubicBezTo>
                  <a:close/>
                  <a:moveTo>
                    <a:pt x="1620632" y="3110507"/>
                  </a:moveTo>
                  <a:cubicBezTo>
                    <a:pt x="1642704" y="3110507"/>
                    <a:pt x="1664681" y="3110507"/>
                    <a:pt x="1686754" y="3110507"/>
                  </a:cubicBezTo>
                  <a:cubicBezTo>
                    <a:pt x="1721670" y="3110507"/>
                    <a:pt x="1756681" y="3110697"/>
                    <a:pt x="1791597" y="3110411"/>
                  </a:cubicBezTo>
                  <a:cubicBezTo>
                    <a:pt x="1807676" y="3110316"/>
                    <a:pt x="1807676" y="3109840"/>
                    <a:pt x="1808246" y="3093647"/>
                  </a:cubicBezTo>
                  <a:cubicBezTo>
                    <a:pt x="1809578" y="3059072"/>
                    <a:pt x="1809578" y="3059072"/>
                    <a:pt x="1780561" y="3038688"/>
                  </a:cubicBezTo>
                  <a:cubicBezTo>
                    <a:pt x="1777421" y="3036497"/>
                    <a:pt x="1774091" y="3034592"/>
                    <a:pt x="1771237" y="3032116"/>
                  </a:cubicBezTo>
                  <a:cubicBezTo>
                    <a:pt x="1761152" y="3023448"/>
                    <a:pt x="1751258" y="3021924"/>
                    <a:pt x="1738034" y="3026972"/>
                  </a:cubicBezTo>
                  <a:cubicBezTo>
                    <a:pt x="1694365" y="3043450"/>
                    <a:pt x="1649078" y="3045165"/>
                    <a:pt x="1603411" y="3037545"/>
                  </a:cubicBezTo>
                  <a:cubicBezTo>
                    <a:pt x="1548801" y="3028496"/>
                    <a:pt x="1494477" y="3017542"/>
                    <a:pt x="1438820" y="3016400"/>
                  </a:cubicBezTo>
                  <a:cubicBezTo>
                    <a:pt x="1423693" y="3016114"/>
                    <a:pt x="1423027" y="3015542"/>
                    <a:pt x="1424264" y="3030592"/>
                  </a:cubicBezTo>
                  <a:cubicBezTo>
                    <a:pt x="1425881" y="3051071"/>
                    <a:pt x="1428260" y="3071454"/>
                    <a:pt x="1431209" y="3091742"/>
                  </a:cubicBezTo>
                  <a:cubicBezTo>
                    <a:pt x="1433968" y="3110316"/>
                    <a:pt x="1434444" y="3110411"/>
                    <a:pt x="1454233" y="3110507"/>
                  </a:cubicBezTo>
                  <a:cubicBezTo>
                    <a:pt x="1509794" y="3110602"/>
                    <a:pt x="1565261" y="3110507"/>
                    <a:pt x="1620632" y="3110507"/>
                  </a:cubicBezTo>
                  <a:close/>
                  <a:moveTo>
                    <a:pt x="2054182" y="3112602"/>
                  </a:moveTo>
                  <a:cubicBezTo>
                    <a:pt x="2090620" y="3112602"/>
                    <a:pt x="2127058" y="3112792"/>
                    <a:pt x="2163592" y="3112507"/>
                  </a:cubicBezTo>
                  <a:cubicBezTo>
                    <a:pt x="2179576" y="3112411"/>
                    <a:pt x="2180527" y="3111268"/>
                    <a:pt x="2180812" y="3095743"/>
                  </a:cubicBezTo>
                  <a:cubicBezTo>
                    <a:pt x="2181193" y="3076693"/>
                    <a:pt x="2180907" y="3057738"/>
                    <a:pt x="2180907" y="3038688"/>
                  </a:cubicBezTo>
                  <a:cubicBezTo>
                    <a:pt x="2180907" y="3005350"/>
                    <a:pt x="2178719" y="3003731"/>
                    <a:pt x="2145421" y="3012590"/>
                  </a:cubicBezTo>
                  <a:cubicBezTo>
                    <a:pt x="2115071" y="3020686"/>
                    <a:pt x="2084626" y="3025639"/>
                    <a:pt x="2053230" y="3018590"/>
                  </a:cubicBezTo>
                  <a:cubicBezTo>
                    <a:pt x="2036200" y="3014780"/>
                    <a:pt x="2019075" y="3011351"/>
                    <a:pt x="2002141" y="3007541"/>
                  </a:cubicBezTo>
                  <a:cubicBezTo>
                    <a:pt x="1987299" y="3004208"/>
                    <a:pt x="1972552" y="3000874"/>
                    <a:pt x="1957235" y="3001064"/>
                  </a:cubicBezTo>
                  <a:cubicBezTo>
                    <a:pt x="1937446" y="3001255"/>
                    <a:pt x="1936970" y="3001922"/>
                    <a:pt x="1935353" y="3021257"/>
                  </a:cubicBezTo>
                  <a:cubicBezTo>
                    <a:pt x="1933260" y="3045451"/>
                    <a:pt x="1930976" y="3069644"/>
                    <a:pt x="1928503" y="3093838"/>
                  </a:cubicBezTo>
                  <a:cubicBezTo>
                    <a:pt x="1926790" y="3110316"/>
                    <a:pt x="1928027" y="3112411"/>
                    <a:pt x="1944962" y="3112602"/>
                  </a:cubicBezTo>
                  <a:cubicBezTo>
                    <a:pt x="1981305" y="3112792"/>
                    <a:pt x="2017743" y="3112602"/>
                    <a:pt x="2054182" y="3112602"/>
                  </a:cubicBezTo>
                  <a:close/>
                  <a:moveTo>
                    <a:pt x="591699" y="2377843"/>
                  </a:moveTo>
                  <a:cubicBezTo>
                    <a:pt x="566678" y="2361365"/>
                    <a:pt x="541371" y="2347840"/>
                    <a:pt x="518442" y="2330123"/>
                  </a:cubicBezTo>
                  <a:cubicBezTo>
                    <a:pt x="456696" y="2282308"/>
                    <a:pt x="420544" y="2221538"/>
                    <a:pt x="419116" y="2141528"/>
                  </a:cubicBezTo>
                  <a:cubicBezTo>
                    <a:pt x="418546" y="2112572"/>
                    <a:pt x="419973" y="2083807"/>
                    <a:pt x="420544" y="2054851"/>
                  </a:cubicBezTo>
                  <a:cubicBezTo>
                    <a:pt x="420734" y="2043040"/>
                    <a:pt x="429867" y="2028466"/>
                    <a:pt x="421210" y="2020370"/>
                  </a:cubicBezTo>
                  <a:cubicBezTo>
                    <a:pt x="413028" y="2012750"/>
                    <a:pt x="397900" y="2018084"/>
                    <a:pt x="385913" y="2017989"/>
                  </a:cubicBezTo>
                  <a:cubicBezTo>
                    <a:pt x="365268" y="2017703"/>
                    <a:pt x="365553" y="2017989"/>
                    <a:pt x="367931" y="2037515"/>
                  </a:cubicBezTo>
                  <a:cubicBezTo>
                    <a:pt x="373640" y="2082759"/>
                    <a:pt x="378968" y="2128098"/>
                    <a:pt x="384581" y="2173342"/>
                  </a:cubicBezTo>
                  <a:cubicBezTo>
                    <a:pt x="392287" y="2236016"/>
                    <a:pt x="399898" y="2298596"/>
                    <a:pt x="407605" y="2361270"/>
                  </a:cubicBezTo>
                  <a:cubicBezTo>
                    <a:pt x="409603" y="2377463"/>
                    <a:pt x="409793" y="2377748"/>
                    <a:pt x="425491" y="2377843"/>
                  </a:cubicBezTo>
                  <a:cubicBezTo>
                    <a:pt x="480862" y="2377939"/>
                    <a:pt x="536233" y="2377843"/>
                    <a:pt x="591699" y="2377843"/>
                  </a:cubicBezTo>
                  <a:close/>
                  <a:moveTo>
                    <a:pt x="2794176" y="2017703"/>
                  </a:moveTo>
                  <a:cubicBezTo>
                    <a:pt x="2781142" y="2017703"/>
                    <a:pt x="2771342" y="2017703"/>
                    <a:pt x="2761543" y="2017703"/>
                  </a:cubicBezTo>
                  <a:cubicBezTo>
                    <a:pt x="2730623" y="2017703"/>
                    <a:pt x="2736236" y="2016846"/>
                    <a:pt x="2739090" y="2043802"/>
                  </a:cubicBezTo>
                  <a:cubicBezTo>
                    <a:pt x="2744703" y="2095999"/>
                    <a:pt x="2751458" y="2148005"/>
                    <a:pt x="2757928" y="2200012"/>
                  </a:cubicBezTo>
                  <a:cubicBezTo>
                    <a:pt x="2764587" y="2253542"/>
                    <a:pt x="2771247" y="2307168"/>
                    <a:pt x="2778192" y="2360699"/>
                  </a:cubicBezTo>
                  <a:cubicBezTo>
                    <a:pt x="2780381" y="2377558"/>
                    <a:pt x="2780951" y="2377748"/>
                    <a:pt x="2797315" y="2377748"/>
                  </a:cubicBezTo>
                  <a:cubicBezTo>
                    <a:pt x="2846693" y="2377843"/>
                    <a:pt x="2896070" y="2377748"/>
                    <a:pt x="2945448" y="2377748"/>
                  </a:cubicBezTo>
                  <a:cubicBezTo>
                    <a:pt x="2950870" y="2377748"/>
                    <a:pt x="2956389" y="2377748"/>
                    <a:pt x="2961812" y="2377748"/>
                  </a:cubicBezTo>
                  <a:cubicBezTo>
                    <a:pt x="2955152" y="2370414"/>
                    <a:pt x="2948492" y="2367175"/>
                    <a:pt x="2941832" y="2363651"/>
                  </a:cubicBezTo>
                  <a:cubicBezTo>
                    <a:pt x="2901588" y="2342696"/>
                    <a:pt x="2866577" y="2315455"/>
                    <a:pt x="2837654" y="2280117"/>
                  </a:cubicBezTo>
                  <a:cubicBezTo>
                    <a:pt x="2812347" y="2249161"/>
                    <a:pt x="2797982" y="2214109"/>
                    <a:pt x="2792558" y="2174675"/>
                  </a:cubicBezTo>
                  <a:cubicBezTo>
                    <a:pt x="2789324" y="2151149"/>
                    <a:pt x="2788943" y="2127717"/>
                    <a:pt x="2788468" y="2104190"/>
                  </a:cubicBezTo>
                  <a:cubicBezTo>
                    <a:pt x="2787992" y="2076187"/>
                    <a:pt x="2792939" y="2048374"/>
                    <a:pt x="2794176" y="2017703"/>
                  </a:cubicBezTo>
                  <a:close/>
                  <a:moveTo>
                    <a:pt x="3934421" y="1910738"/>
                  </a:moveTo>
                  <a:cubicBezTo>
                    <a:pt x="3934421" y="1911214"/>
                    <a:pt x="3934421" y="1911690"/>
                    <a:pt x="3934421" y="1912166"/>
                  </a:cubicBezTo>
                  <a:cubicBezTo>
                    <a:pt x="3809028" y="1912166"/>
                    <a:pt x="3683539" y="1912166"/>
                    <a:pt x="3558145" y="1912166"/>
                  </a:cubicBezTo>
                  <a:cubicBezTo>
                    <a:pt x="3552056" y="1912166"/>
                    <a:pt x="3545872" y="1911881"/>
                    <a:pt x="3539973" y="1912928"/>
                  </a:cubicBezTo>
                  <a:cubicBezTo>
                    <a:pt x="3533409" y="1914071"/>
                    <a:pt x="3529127" y="1918643"/>
                    <a:pt x="3529032" y="1925597"/>
                  </a:cubicBezTo>
                  <a:cubicBezTo>
                    <a:pt x="3528937" y="1932550"/>
                    <a:pt x="3533314" y="1936931"/>
                    <a:pt x="3539783" y="1938550"/>
                  </a:cubicBezTo>
                  <a:cubicBezTo>
                    <a:pt x="3544160" y="1939598"/>
                    <a:pt x="3548821" y="1939408"/>
                    <a:pt x="3553388" y="1939408"/>
                  </a:cubicBezTo>
                  <a:cubicBezTo>
                    <a:pt x="3573938" y="1939408"/>
                    <a:pt x="3594393" y="1939122"/>
                    <a:pt x="3614943" y="1939027"/>
                  </a:cubicBezTo>
                  <a:cubicBezTo>
                    <a:pt x="3846037" y="1938360"/>
                    <a:pt x="4077130" y="1937789"/>
                    <a:pt x="4308224" y="1937122"/>
                  </a:cubicBezTo>
                  <a:cubicBezTo>
                    <a:pt x="4315074" y="1937122"/>
                    <a:pt x="4321924" y="1936931"/>
                    <a:pt x="4328584" y="1935693"/>
                  </a:cubicBezTo>
                  <a:cubicBezTo>
                    <a:pt x="4334577" y="1934645"/>
                    <a:pt x="4337241" y="1929502"/>
                    <a:pt x="4337241" y="1923787"/>
                  </a:cubicBezTo>
                  <a:cubicBezTo>
                    <a:pt x="4337146" y="1918167"/>
                    <a:pt x="4335053" y="1913023"/>
                    <a:pt x="4328869" y="1911690"/>
                  </a:cubicBezTo>
                  <a:cubicBezTo>
                    <a:pt x="4324493" y="1910738"/>
                    <a:pt x="4319926" y="1910738"/>
                    <a:pt x="4315359" y="1910738"/>
                  </a:cubicBezTo>
                  <a:cubicBezTo>
                    <a:pt x="4188348" y="1910738"/>
                    <a:pt x="4061337" y="1910738"/>
                    <a:pt x="3934421" y="1910738"/>
                  </a:cubicBezTo>
                  <a:close/>
                  <a:moveTo>
                    <a:pt x="1073866" y="3106887"/>
                  </a:moveTo>
                  <a:cubicBezTo>
                    <a:pt x="1043802" y="3086408"/>
                    <a:pt x="1016211" y="3067834"/>
                    <a:pt x="988906" y="3048880"/>
                  </a:cubicBezTo>
                  <a:cubicBezTo>
                    <a:pt x="981010" y="3043355"/>
                    <a:pt x="973398" y="3044593"/>
                    <a:pt x="965121" y="3047260"/>
                  </a:cubicBezTo>
                  <a:cubicBezTo>
                    <a:pt x="944857" y="3053833"/>
                    <a:pt x="924116" y="3058214"/>
                    <a:pt x="902710" y="3058786"/>
                  </a:cubicBezTo>
                  <a:cubicBezTo>
                    <a:pt x="864083" y="3059643"/>
                    <a:pt x="827455" y="3050785"/>
                    <a:pt x="792348" y="3035164"/>
                  </a:cubicBezTo>
                  <a:cubicBezTo>
                    <a:pt x="776555" y="3028115"/>
                    <a:pt x="760667" y="3021352"/>
                    <a:pt x="740592" y="3018685"/>
                  </a:cubicBezTo>
                  <a:cubicBezTo>
                    <a:pt x="740592" y="3043355"/>
                    <a:pt x="740497" y="3066787"/>
                    <a:pt x="740592" y="3090123"/>
                  </a:cubicBezTo>
                  <a:cubicBezTo>
                    <a:pt x="740687" y="3110221"/>
                    <a:pt x="740878" y="3110221"/>
                    <a:pt x="760572" y="3110507"/>
                  </a:cubicBezTo>
                  <a:cubicBezTo>
                    <a:pt x="762094" y="3110507"/>
                    <a:pt x="763616" y="3110507"/>
                    <a:pt x="765138" y="3110507"/>
                  </a:cubicBezTo>
                  <a:cubicBezTo>
                    <a:pt x="860088" y="3110507"/>
                    <a:pt x="954941" y="3110507"/>
                    <a:pt x="1049891" y="3110411"/>
                  </a:cubicBezTo>
                  <a:cubicBezTo>
                    <a:pt x="1056550" y="3110411"/>
                    <a:pt x="1063495" y="3112031"/>
                    <a:pt x="1073866" y="3106887"/>
                  </a:cubicBezTo>
                  <a:close/>
                  <a:moveTo>
                    <a:pt x="3441123" y="3110507"/>
                  </a:moveTo>
                  <a:cubicBezTo>
                    <a:pt x="3441599" y="3109078"/>
                    <a:pt x="3442075" y="3107554"/>
                    <a:pt x="3442551" y="3106125"/>
                  </a:cubicBezTo>
                  <a:cubicBezTo>
                    <a:pt x="3416482" y="3088218"/>
                    <a:pt x="3390034" y="3070692"/>
                    <a:pt x="3364441" y="3052118"/>
                  </a:cubicBezTo>
                  <a:cubicBezTo>
                    <a:pt x="3353976" y="3044498"/>
                    <a:pt x="3344462" y="3044117"/>
                    <a:pt x="3332665" y="3047927"/>
                  </a:cubicBezTo>
                  <a:cubicBezTo>
                    <a:pt x="3301269" y="3057929"/>
                    <a:pt x="3269302" y="3061548"/>
                    <a:pt x="3236193" y="3056500"/>
                  </a:cubicBezTo>
                  <a:cubicBezTo>
                    <a:pt x="3208127" y="3052214"/>
                    <a:pt x="3181774" y="3043546"/>
                    <a:pt x="3155896" y="3032401"/>
                  </a:cubicBezTo>
                  <a:cubicBezTo>
                    <a:pt x="3142386" y="3026591"/>
                    <a:pt x="3128781" y="3020686"/>
                    <a:pt x="3111941" y="3019066"/>
                  </a:cubicBezTo>
                  <a:cubicBezTo>
                    <a:pt x="3111941" y="3044213"/>
                    <a:pt x="3111846" y="3066977"/>
                    <a:pt x="3111941" y="3089647"/>
                  </a:cubicBezTo>
                  <a:cubicBezTo>
                    <a:pt x="3112132" y="3110221"/>
                    <a:pt x="3112227" y="3110411"/>
                    <a:pt x="3133823" y="3110411"/>
                  </a:cubicBezTo>
                  <a:cubicBezTo>
                    <a:pt x="3205178" y="3110507"/>
                    <a:pt x="3276532" y="3110411"/>
                    <a:pt x="3347887" y="3110411"/>
                  </a:cubicBezTo>
                  <a:cubicBezTo>
                    <a:pt x="3378997" y="3110507"/>
                    <a:pt x="3410013" y="3110507"/>
                    <a:pt x="3441123" y="3110507"/>
                  </a:cubicBezTo>
                  <a:close/>
                  <a:moveTo>
                    <a:pt x="2990068" y="2856570"/>
                  </a:moveTo>
                  <a:cubicBezTo>
                    <a:pt x="3005956" y="2828185"/>
                    <a:pt x="3014519" y="2798372"/>
                    <a:pt x="3023652" y="2768750"/>
                  </a:cubicBezTo>
                  <a:cubicBezTo>
                    <a:pt x="3030407" y="2746747"/>
                    <a:pt x="3033261" y="2724458"/>
                    <a:pt x="3033071" y="2701408"/>
                  </a:cubicBezTo>
                  <a:cubicBezTo>
                    <a:pt x="3032500" y="2628351"/>
                    <a:pt x="3032881" y="2555294"/>
                    <a:pt x="3032881" y="2482333"/>
                  </a:cubicBezTo>
                  <a:cubicBezTo>
                    <a:pt x="3032881" y="2476999"/>
                    <a:pt x="3032690" y="2471665"/>
                    <a:pt x="3032881" y="2466331"/>
                  </a:cubicBezTo>
                  <a:cubicBezTo>
                    <a:pt x="3033071" y="2458425"/>
                    <a:pt x="3028980" y="2455663"/>
                    <a:pt x="3021559" y="2456139"/>
                  </a:cubicBezTo>
                  <a:cubicBezTo>
                    <a:pt x="3017753" y="2456425"/>
                    <a:pt x="3013948" y="2456139"/>
                    <a:pt x="3010142" y="2456139"/>
                  </a:cubicBezTo>
                  <a:cubicBezTo>
                    <a:pt x="2990258" y="2456234"/>
                    <a:pt x="2990068" y="2456234"/>
                    <a:pt x="2990068" y="2475760"/>
                  </a:cubicBezTo>
                  <a:cubicBezTo>
                    <a:pt x="2989973" y="2545007"/>
                    <a:pt x="2990068" y="2614254"/>
                    <a:pt x="2990068" y="2683501"/>
                  </a:cubicBezTo>
                  <a:cubicBezTo>
                    <a:pt x="2990068" y="2741127"/>
                    <a:pt x="2990068" y="2798849"/>
                    <a:pt x="2990068" y="2856570"/>
                  </a:cubicBezTo>
                  <a:close/>
                  <a:moveTo>
                    <a:pt x="1547755" y="1939503"/>
                  </a:moveTo>
                  <a:cubicBezTo>
                    <a:pt x="1673244" y="1939503"/>
                    <a:pt x="1798637" y="1939503"/>
                    <a:pt x="1924126" y="1939503"/>
                  </a:cubicBezTo>
                  <a:cubicBezTo>
                    <a:pt x="1929454" y="1939503"/>
                    <a:pt x="1934782" y="1939693"/>
                    <a:pt x="1940110" y="1939408"/>
                  </a:cubicBezTo>
                  <a:cubicBezTo>
                    <a:pt x="1945057" y="1939122"/>
                    <a:pt x="1951907" y="1941027"/>
                    <a:pt x="1952573" y="1933216"/>
                  </a:cubicBezTo>
                  <a:cubicBezTo>
                    <a:pt x="1953239" y="1926263"/>
                    <a:pt x="1948958" y="1921310"/>
                    <a:pt x="1942298" y="1920167"/>
                  </a:cubicBezTo>
                  <a:cubicBezTo>
                    <a:pt x="1935638" y="1919024"/>
                    <a:pt x="1928693" y="1919024"/>
                    <a:pt x="1921843" y="1919119"/>
                  </a:cubicBezTo>
                  <a:cubicBezTo>
                    <a:pt x="1846588" y="1919405"/>
                    <a:pt x="1771332" y="1919881"/>
                    <a:pt x="1696077" y="1920072"/>
                  </a:cubicBezTo>
                  <a:cubicBezTo>
                    <a:pt x="1528061" y="1920358"/>
                    <a:pt x="1360045" y="1920453"/>
                    <a:pt x="1192029" y="1920643"/>
                  </a:cubicBezTo>
                  <a:cubicBezTo>
                    <a:pt x="1182895" y="1920643"/>
                    <a:pt x="1173762" y="1920834"/>
                    <a:pt x="1164629" y="1921024"/>
                  </a:cubicBezTo>
                  <a:cubicBezTo>
                    <a:pt x="1160823" y="1921120"/>
                    <a:pt x="1157017" y="1921120"/>
                    <a:pt x="1153307" y="1921977"/>
                  </a:cubicBezTo>
                  <a:cubicBezTo>
                    <a:pt x="1147408" y="1923406"/>
                    <a:pt x="1144269" y="1927978"/>
                    <a:pt x="1144840" y="1933788"/>
                  </a:cubicBezTo>
                  <a:cubicBezTo>
                    <a:pt x="1145410" y="1940074"/>
                    <a:pt x="1151024" y="1939217"/>
                    <a:pt x="1155400" y="1939408"/>
                  </a:cubicBezTo>
                  <a:cubicBezTo>
                    <a:pt x="1160728" y="1939598"/>
                    <a:pt x="1166056" y="1939503"/>
                    <a:pt x="1171383" y="1939503"/>
                  </a:cubicBezTo>
                  <a:cubicBezTo>
                    <a:pt x="1296872" y="1939503"/>
                    <a:pt x="1422266" y="1939408"/>
                    <a:pt x="1547755" y="1939503"/>
                  </a:cubicBezTo>
                  <a:close/>
                  <a:moveTo>
                    <a:pt x="622239" y="2854665"/>
                  </a:moveTo>
                  <a:cubicBezTo>
                    <a:pt x="628328" y="2852284"/>
                    <a:pt x="628233" y="2846283"/>
                    <a:pt x="629755" y="2841711"/>
                  </a:cubicBezTo>
                  <a:cubicBezTo>
                    <a:pt x="638127" y="2816470"/>
                    <a:pt x="645643" y="2791038"/>
                    <a:pt x="654016" y="2765892"/>
                  </a:cubicBezTo>
                  <a:cubicBezTo>
                    <a:pt x="660580" y="2746175"/>
                    <a:pt x="662578" y="2726173"/>
                    <a:pt x="662388" y="2705408"/>
                  </a:cubicBezTo>
                  <a:cubicBezTo>
                    <a:pt x="661912" y="2630161"/>
                    <a:pt x="662198" y="2554913"/>
                    <a:pt x="662198" y="2479666"/>
                  </a:cubicBezTo>
                  <a:cubicBezTo>
                    <a:pt x="662198" y="2474332"/>
                    <a:pt x="662102" y="2468998"/>
                    <a:pt x="662007" y="2463759"/>
                  </a:cubicBezTo>
                  <a:cubicBezTo>
                    <a:pt x="661912" y="2460616"/>
                    <a:pt x="660770" y="2457091"/>
                    <a:pt x="657536" y="2456901"/>
                  </a:cubicBezTo>
                  <a:cubicBezTo>
                    <a:pt x="646975" y="2456330"/>
                    <a:pt x="636320" y="2456330"/>
                    <a:pt x="625759" y="2456615"/>
                  </a:cubicBezTo>
                  <a:cubicBezTo>
                    <a:pt x="622429" y="2456710"/>
                    <a:pt x="621002" y="2459854"/>
                    <a:pt x="620812" y="2463092"/>
                  </a:cubicBezTo>
                  <a:cubicBezTo>
                    <a:pt x="620622" y="2468426"/>
                    <a:pt x="620526" y="2473760"/>
                    <a:pt x="620526" y="2478999"/>
                  </a:cubicBezTo>
                  <a:cubicBezTo>
                    <a:pt x="620526" y="2597585"/>
                    <a:pt x="620526" y="2716076"/>
                    <a:pt x="620622" y="2834663"/>
                  </a:cubicBezTo>
                  <a:cubicBezTo>
                    <a:pt x="620717" y="2841235"/>
                    <a:pt x="619385" y="2847998"/>
                    <a:pt x="622239" y="2854665"/>
                  </a:cubicBezTo>
                  <a:close/>
                  <a:moveTo>
                    <a:pt x="4016717" y="2017703"/>
                  </a:moveTo>
                  <a:cubicBezTo>
                    <a:pt x="4072849" y="2061899"/>
                    <a:pt x="4130218" y="2102381"/>
                    <a:pt x="4179120" y="2161531"/>
                  </a:cubicBezTo>
                  <a:cubicBezTo>
                    <a:pt x="4179120" y="2113430"/>
                    <a:pt x="4179025" y="2071139"/>
                    <a:pt x="4179215" y="2028943"/>
                  </a:cubicBezTo>
                  <a:cubicBezTo>
                    <a:pt x="4179310" y="2019608"/>
                    <a:pt x="4174743" y="2017513"/>
                    <a:pt x="4166561" y="2017608"/>
                  </a:cubicBezTo>
                  <a:cubicBezTo>
                    <a:pt x="4116613" y="2017798"/>
                    <a:pt x="4066665" y="2017703"/>
                    <a:pt x="4016717" y="2017703"/>
                  </a:cubicBezTo>
                  <a:close/>
                  <a:moveTo>
                    <a:pt x="2636720" y="1558979"/>
                  </a:moveTo>
                  <a:cubicBezTo>
                    <a:pt x="2640621" y="1548025"/>
                    <a:pt x="2642143" y="1538500"/>
                    <a:pt x="2646900" y="1531166"/>
                  </a:cubicBezTo>
                  <a:cubicBezTo>
                    <a:pt x="2664691" y="1503448"/>
                    <a:pt x="2661552" y="1473159"/>
                    <a:pt x="2659554" y="1442965"/>
                  </a:cubicBezTo>
                  <a:cubicBezTo>
                    <a:pt x="2658983" y="1433916"/>
                    <a:pt x="2654416" y="1427915"/>
                    <a:pt x="2646139" y="1423534"/>
                  </a:cubicBezTo>
                  <a:cubicBezTo>
                    <a:pt x="2629965" y="1414866"/>
                    <a:pt x="2613506" y="1412104"/>
                    <a:pt x="2595715" y="1417152"/>
                  </a:cubicBezTo>
                  <a:cubicBezTo>
                    <a:pt x="2564985" y="1425915"/>
                    <a:pt x="2547289" y="1446965"/>
                    <a:pt x="2540249" y="1477445"/>
                  </a:cubicBezTo>
                  <a:cubicBezTo>
                    <a:pt x="2534541" y="1502115"/>
                    <a:pt x="2536063" y="1504401"/>
                    <a:pt x="2559752" y="1511926"/>
                  </a:cubicBezTo>
                  <a:cubicBezTo>
                    <a:pt x="2565175" y="1513640"/>
                    <a:pt x="2570598" y="1515640"/>
                    <a:pt x="2579066" y="1518688"/>
                  </a:cubicBezTo>
                  <a:cubicBezTo>
                    <a:pt x="2576782" y="1512402"/>
                    <a:pt x="2575641" y="1508973"/>
                    <a:pt x="2574404" y="1505639"/>
                  </a:cubicBezTo>
                  <a:cubicBezTo>
                    <a:pt x="2571264" y="1497352"/>
                    <a:pt x="2568886" y="1488399"/>
                    <a:pt x="2578876" y="1484017"/>
                  </a:cubicBezTo>
                  <a:cubicBezTo>
                    <a:pt x="2590673" y="1478874"/>
                    <a:pt x="2594478" y="1488590"/>
                    <a:pt x="2598474" y="1497162"/>
                  </a:cubicBezTo>
                  <a:cubicBezTo>
                    <a:pt x="2601994" y="1504782"/>
                    <a:pt x="2605610" y="1512211"/>
                    <a:pt x="2609510" y="1519641"/>
                  </a:cubicBezTo>
                  <a:cubicBezTo>
                    <a:pt x="2616646" y="1532881"/>
                    <a:pt x="2624542" y="1545740"/>
                    <a:pt x="2636720" y="1558979"/>
                  </a:cubicBezTo>
                  <a:close/>
                  <a:moveTo>
                    <a:pt x="2489064" y="416074"/>
                  </a:moveTo>
                  <a:cubicBezTo>
                    <a:pt x="2492489" y="416836"/>
                    <a:pt x="2494677" y="417598"/>
                    <a:pt x="2496865" y="417789"/>
                  </a:cubicBezTo>
                  <a:cubicBezTo>
                    <a:pt x="2541866" y="422361"/>
                    <a:pt x="2585250" y="432362"/>
                    <a:pt x="2624352" y="456365"/>
                  </a:cubicBezTo>
                  <a:cubicBezTo>
                    <a:pt x="2632344" y="461318"/>
                    <a:pt x="2641667" y="462080"/>
                    <a:pt x="2650896" y="460651"/>
                  </a:cubicBezTo>
                  <a:cubicBezTo>
                    <a:pt x="2661837" y="459032"/>
                    <a:pt x="2671541" y="455413"/>
                    <a:pt x="2675347" y="443316"/>
                  </a:cubicBezTo>
                  <a:cubicBezTo>
                    <a:pt x="2679343" y="430648"/>
                    <a:pt x="2671636" y="423980"/>
                    <a:pt x="2663264" y="416551"/>
                  </a:cubicBezTo>
                  <a:cubicBezTo>
                    <a:pt x="2628919" y="386261"/>
                    <a:pt x="2586867" y="377974"/>
                    <a:pt x="2543484" y="372259"/>
                  </a:cubicBezTo>
                  <a:cubicBezTo>
                    <a:pt x="2524361" y="369688"/>
                    <a:pt x="2511136" y="376641"/>
                    <a:pt x="2501051" y="392071"/>
                  </a:cubicBezTo>
                  <a:cubicBezTo>
                    <a:pt x="2496390" y="399120"/>
                    <a:pt x="2491347" y="405883"/>
                    <a:pt x="2489064" y="416074"/>
                  </a:cubicBezTo>
                  <a:close/>
                  <a:moveTo>
                    <a:pt x="2577829" y="1619749"/>
                  </a:moveTo>
                  <a:cubicBezTo>
                    <a:pt x="2585535" y="1619463"/>
                    <a:pt x="2594859" y="1622987"/>
                    <a:pt x="2601804" y="1618225"/>
                  </a:cubicBezTo>
                  <a:cubicBezTo>
                    <a:pt x="2610081" y="1612510"/>
                    <a:pt x="2603707" y="1602699"/>
                    <a:pt x="2604848" y="1594793"/>
                  </a:cubicBezTo>
                  <a:cubicBezTo>
                    <a:pt x="2604944" y="1594031"/>
                    <a:pt x="2604753" y="1593079"/>
                    <a:pt x="2605134" y="1592602"/>
                  </a:cubicBezTo>
                  <a:cubicBezTo>
                    <a:pt x="2617026" y="1576505"/>
                    <a:pt x="2604468" y="1568409"/>
                    <a:pt x="2594288" y="1559836"/>
                  </a:cubicBezTo>
                  <a:cubicBezTo>
                    <a:pt x="2582015" y="1549454"/>
                    <a:pt x="2568030" y="1542215"/>
                    <a:pt x="2552902" y="1536595"/>
                  </a:cubicBezTo>
                  <a:cubicBezTo>
                    <a:pt x="2531020" y="1528499"/>
                    <a:pt x="2511136" y="1532309"/>
                    <a:pt x="2492489" y="1544882"/>
                  </a:cubicBezTo>
                  <a:cubicBezTo>
                    <a:pt x="2469275" y="1560503"/>
                    <a:pt x="2468228" y="1583363"/>
                    <a:pt x="2489540" y="1601365"/>
                  </a:cubicBezTo>
                  <a:cubicBezTo>
                    <a:pt x="2496104" y="1606890"/>
                    <a:pt x="2503525" y="1610033"/>
                    <a:pt x="2511993" y="1611462"/>
                  </a:cubicBezTo>
                  <a:cubicBezTo>
                    <a:pt x="2533684" y="1615177"/>
                    <a:pt x="2555281" y="1618796"/>
                    <a:pt x="2577829" y="1619749"/>
                  </a:cubicBezTo>
                  <a:close/>
                  <a:moveTo>
                    <a:pt x="270699" y="1672136"/>
                  </a:moveTo>
                  <a:cubicBezTo>
                    <a:pt x="268511" y="1679375"/>
                    <a:pt x="269843" y="1686138"/>
                    <a:pt x="270604" y="1692710"/>
                  </a:cubicBezTo>
                  <a:cubicBezTo>
                    <a:pt x="275361" y="1732620"/>
                    <a:pt x="280308" y="1772530"/>
                    <a:pt x="285160" y="1812535"/>
                  </a:cubicBezTo>
                  <a:cubicBezTo>
                    <a:pt x="289632" y="1849492"/>
                    <a:pt x="293913" y="1886354"/>
                    <a:pt x="298765" y="1923310"/>
                  </a:cubicBezTo>
                  <a:cubicBezTo>
                    <a:pt x="300858" y="1939217"/>
                    <a:pt x="303617" y="1940360"/>
                    <a:pt x="319601" y="1939598"/>
                  </a:cubicBezTo>
                  <a:cubicBezTo>
                    <a:pt x="334062" y="1938931"/>
                    <a:pt x="328924" y="1929121"/>
                    <a:pt x="329210" y="1921596"/>
                  </a:cubicBezTo>
                  <a:cubicBezTo>
                    <a:pt x="329305" y="1919310"/>
                    <a:pt x="329019" y="1917024"/>
                    <a:pt x="328734" y="1914738"/>
                  </a:cubicBezTo>
                  <a:cubicBezTo>
                    <a:pt x="320267" y="1846920"/>
                    <a:pt x="310562" y="1779292"/>
                    <a:pt x="303807" y="1711379"/>
                  </a:cubicBezTo>
                  <a:cubicBezTo>
                    <a:pt x="301524" y="1688519"/>
                    <a:pt x="291630" y="1677470"/>
                    <a:pt x="270699" y="1672136"/>
                  </a:cubicBezTo>
                  <a:close/>
                  <a:moveTo>
                    <a:pt x="2638813" y="1674517"/>
                  </a:moveTo>
                  <a:cubicBezTo>
                    <a:pt x="2641858" y="1699473"/>
                    <a:pt x="2644712" y="1722714"/>
                    <a:pt x="2647566" y="1745955"/>
                  </a:cubicBezTo>
                  <a:cubicBezTo>
                    <a:pt x="2654987" y="1806153"/>
                    <a:pt x="2662408" y="1866256"/>
                    <a:pt x="2670019" y="1926454"/>
                  </a:cubicBezTo>
                  <a:cubicBezTo>
                    <a:pt x="2671636" y="1938931"/>
                    <a:pt x="2677250" y="1941598"/>
                    <a:pt x="2692852" y="1939313"/>
                  </a:cubicBezTo>
                  <a:cubicBezTo>
                    <a:pt x="2705791" y="1937407"/>
                    <a:pt x="2700368" y="1928644"/>
                    <a:pt x="2699512" y="1921977"/>
                  </a:cubicBezTo>
                  <a:cubicBezTo>
                    <a:pt x="2691235" y="1853492"/>
                    <a:pt x="2681911" y="1785103"/>
                    <a:pt x="2674966" y="1716523"/>
                  </a:cubicBezTo>
                  <a:cubicBezTo>
                    <a:pt x="2672683" y="1693663"/>
                    <a:pt x="2664120" y="1679947"/>
                    <a:pt x="2638813" y="1674517"/>
                  </a:cubicBezTo>
                  <a:close/>
                  <a:moveTo>
                    <a:pt x="2943449" y="3106220"/>
                  </a:moveTo>
                  <a:cubicBezTo>
                    <a:pt x="2950585" y="3112031"/>
                    <a:pt x="2956864" y="3110411"/>
                    <a:pt x="2962763" y="3110411"/>
                  </a:cubicBezTo>
                  <a:cubicBezTo>
                    <a:pt x="2983218" y="3110602"/>
                    <a:pt x="3003673" y="3110411"/>
                    <a:pt x="3024128" y="3110316"/>
                  </a:cubicBezTo>
                  <a:cubicBezTo>
                    <a:pt x="3032500" y="3110221"/>
                    <a:pt x="3033642" y="3104315"/>
                    <a:pt x="3033642" y="3097838"/>
                  </a:cubicBezTo>
                  <a:cubicBezTo>
                    <a:pt x="3033642" y="3081169"/>
                    <a:pt x="3033927" y="3064501"/>
                    <a:pt x="3033642" y="3047737"/>
                  </a:cubicBezTo>
                  <a:cubicBezTo>
                    <a:pt x="3032881" y="3004589"/>
                    <a:pt x="3042965" y="3005255"/>
                    <a:pt x="2991400" y="3015066"/>
                  </a:cubicBezTo>
                  <a:cubicBezTo>
                    <a:pt x="2985026" y="3016304"/>
                    <a:pt x="2977224" y="3017161"/>
                    <a:pt x="2974275" y="3024686"/>
                  </a:cubicBezTo>
                  <a:cubicBezTo>
                    <a:pt x="2963714" y="3052023"/>
                    <a:pt x="2953534" y="3079455"/>
                    <a:pt x="2943449" y="3106220"/>
                  </a:cubicBezTo>
                  <a:close/>
                  <a:moveTo>
                    <a:pt x="577143" y="3110316"/>
                  </a:moveTo>
                  <a:cubicBezTo>
                    <a:pt x="601784" y="3110316"/>
                    <a:pt x="627281" y="3110316"/>
                    <a:pt x="652874" y="3110316"/>
                  </a:cubicBezTo>
                  <a:cubicBezTo>
                    <a:pt x="659534" y="3110316"/>
                    <a:pt x="662198" y="3106316"/>
                    <a:pt x="662198" y="3100124"/>
                  </a:cubicBezTo>
                  <a:cubicBezTo>
                    <a:pt x="662198" y="3073550"/>
                    <a:pt x="662198" y="3046880"/>
                    <a:pt x="662293" y="3020305"/>
                  </a:cubicBezTo>
                  <a:cubicBezTo>
                    <a:pt x="662293" y="3012590"/>
                    <a:pt x="658773" y="3009732"/>
                    <a:pt x="651161" y="3009732"/>
                  </a:cubicBezTo>
                  <a:cubicBezTo>
                    <a:pt x="619480" y="3009732"/>
                    <a:pt x="606636" y="3018305"/>
                    <a:pt x="595315" y="3047546"/>
                  </a:cubicBezTo>
                  <a:cubicBezTo>
                    <a:pt x="590082" y="3060976"/>
                    <a:pt x="585135" y="3074502"/>
                    <a:pt x="579997" y="3088027"/>
                  </a:cubicBezTo>
                  <a:cubicBezTo>
                    <a:pt x="577619" y="3094314"/>
                    <a:pt x="573813" y="3100410"/>
                    <a:pt x="577143" y="3110316"/>
                  </a:cubicBezTo>
                  <a:close/>
                  <a:moveTo>
                    <a:pt x="2963239" y="2995825"/>
                  </a:moveTo>
                  <a:cubicBezTo>
                    <a:pt x="2986357" y="2992968"/>
                    <a:pt x="3005766" y="2985824"/>
                    <a:pt x="3026221" y="2985348"/>
                  </a:cubicBezTo>
                  <a:cubicBezTo>
                    <a:pt x="3032405" y="2985158"/>
                    <a:pt x="3032785" y="2979824"/>
                    <a:pt x="3032785" y="2975251"/>
                  </a:cubicBezTo>
                  <a:cubicBezTo>
                    <a:pt x="3032881" y="2928008"/>
                    <a:pt x="3032881" y="2880668"/>
                    <a:pt x="3032881" y="2833424"/>
                  </a:cubicBezTo>
                  <a:cubicBezTo>
                    <a:pt x="3010332" y="2887526"/>
                    <a:pt x="2987119" y="2940485"/>
                    <a:pt x="2963239" y="2995825"/>
                  </a:cubicBezTo>
                  <a:close/>
                  <a:moveTo>
                    <a:pt x="662293" y="2835901"/>
                  </a:moveTo>
                  <a:cubicBezTo>
                    <a:pt x="639364" y="2889336"/>
                    <a:pt x="616626" y="2941628"/>
                    <a:pt x="592460" y="2996302"/>
                  </a:cubicBezTo>
                  <a:cubicBezTo>
                    <a:pt x="614152" y="2993254"/>
                    <a:pt x="631372" y="2986300"/>
                    <a:pt x="649449" y="2986110"/>
                  </a:cubicBezTo>
                  <a:cubicBezTo>
                    <a:pt x="659248" y="2986015"/>
                    <a:pt x="662483" y="2982014"/>
                    <a:pt x="662388" y="2972394"/>
                  </a:cubicBezTo>
                  <a:cubicBezTo>
                    <a:pt x="662102" y="2926865"/>
                    <a:pt x="662293" y="2881430"/>
                    <a:pt x="662293" y="2835901"/>
                  </a:cubicBezTo>
                  <a:close/>
                  <a:moveTo>
                    <a:pt x="2556708" y="347304"/>
                  </a:moveTo>
                  <a:cubicBezTo>
                    <a:pt x="2574784" y="351304"/>
                    <a:pt x="2591148" y="353781"/>
                    <a:pt x="2606656" y="358734"/>
                  </a:cubicBezTo>
                  <a:cubicBezTo>
                    <a:pt x="2616646" y="361877"/>
                    <a:pt x="2622069" y="359210"/>
                    <a:pt x="2627682" y="351590"/>
                  </a:cubicBezTo>
                  <a:cubicBezTo>
                    <a:pt x="2640145" y="334350"/>
                    <a:pt x="2651372" y="316348"/>
                    <a:pt x="2659839" y="296821"/>
                  </a:cubicBezTo>
                  <a:cubicBezTo>
                    <a:pt x="2662122" y="291678"/>
                    <a:pt x="2667640" y="285487"/>
                    <a:pt x="2662883" y="279962"/>
                  </a:cubicBezTo>
                  <a:cubicBezTo>
                    <a:pt x="2657175" y="273295"/>
                    <a:pt x="2648993" y="275962"/>
                    <a:pt x="2641763" y="278438"/>
                  </a:cubicBezTo>
                  <a:cubicBezTo>
                    <a:pt x="2638908" y="279391"/>
                    <a:pt x="2636054" y="280629"/>
                    <a:pt x="2633390" y="282058"/>
                  </a:cubicBezTo>
                  <a:cubicBezTo>
                    <a:pt x="2603707" y="298060"/>
                    <a:pt x="2579922" y="320920"/>
                    <a:pt x="2556708" y="347304"/>
                  </a:cubicBezTo>
                  <a:close/>
                  <a:moveTo>
                    <a:pt x="2783045" y="1939408"/>
                  </a:moveTo>
                  <a:cubicBezTo>
                    <a:pt x="2752314" y="1912452"/>
                    <a:pt x="2736046" y="1879019"/>
                    <a:pt x="2727483" y="1841110"/>
                  </a:cubicBezTo>
                  <a:cubicBezTo>
                    <a:pt x="2724153" y="1826346"/>
                    <a:pt x="2721204" y="1811487"/>
                    <a:pt x="2717589" y="1796723"/>
                  </a:cubicBezTo>
                  <a:cubicBezTo>
                    <a:pt x="2716732" y="1793104"/>
                    <a:pt x="2717589" y="1786722"/>
                    <a:pt x="2710168" y="1788341"/>
                  </a:cubicBezTo>
                  <a:cubicBezTo>
                    <a:pt x="2709787" y="1789008"/>
                    <a:pt x="2709121" y="1789675"/>
                    <a:pt x="2709121" y="1790341"/>
                  </a:cubicBezTo>
                  <a:cubicBezTo>
                    <a:pt x="2711975" y="1837205"/>
                    <a:pt x="2720062" y="1883496"/>
                    <a:pt x="2725009" y="1930168"/>
                  </a:cubicBezTo>
                  <a:cubicBezTo>
                    <a:pt x="2725866" y="1938646"/>
                    <a:pt x="2731099" y="1939408"/>
                    <a:pt x="2737568" y="1939313"/>
                  </a:cubicBezTo>
                  <a:cubicBezTo>
                    <a:pt x="2752695" y="1939408"/>
                    <a:pt x="2767822" y="1939408"/>
                    <a:pt x="2783045" y="1939408"/>
                  </a:cubicBezTo>
                  <a:close/>
                  <a:moveTo>
                    <a:pt x="1339970" y="1642894"/>
                  </a:moveTo>
                  <a:cubicBezTo>
                    <a:pt x="1348533" y="1628798"/>
                    <a:pt x="1352148" y="1614224"/>
                    <a:pt x="1357952" y="1600508"/>
                  </a:cubicBezTo>
                  <a:cubicBezTo>
                    <a:pt x="1360996" y="1593365"/>
                    <a:pt x="1358427" y="1589554"/>
                    <a:pt x="1353100" y="1585268"/>
                  </a:cubicBezTo>
                  <a:cubicBezTo>
                    <a:pt x="1331788" y="1568123"/>
                    <a:pt x="1316471" y="1568409"/>
                    <a:pt x="1292115" y="1587840"/>
                  </a:cubicBezTo>
                  <a:cubicBezTo>
                    <a:pt x="1308099" y="1605747"/>
                    <a:pt x="1325129" y="1622606"/>
                    <a:pt x="1339970" y="1642894"/>
                  </a:cubicBezTo>
                  <a:close/>
                  <a:moveTo>
                    <a:pt x="2261300" y="3060596"/>
                  </a:moveTo>
                  <a:cubicBezTo>
                    <a:pt x="2257590" y="3077836"/>
                    <a:pt x="2259207" y="3091266"/>
                    <a:pt x="2259397" y="3104506"/>
                  </a:cubicBezTo>
                  <a:cubicBezTo>
                    <a:pt x="2259493" y="3110030"/>
                    <a:pt x="2263393" y="3112411"/>
                    <a:pt x="2268531" y="3112411"/>
                  </a:cubicBezTo>
                  <a:cubicBezTo>
                    <a:pt x="2291650" y="3112507"/>
                    <a:pt x="2314769" y="3112411"/>
                    <a:pt x="2337887" y="3112411"/>
                  </a:cubicBezTo>
                  <a:cubicBezTo>
                    <a:pt x="2338363" y="3110888"/>
                    <a:pt x="2338744" y="3109364"/>
                    <a:pt x="2339219" y="3107840"/>
                  </a:cubicBezTo>
                  <a:cubicBezTo>
                    <a:pt x="2313912" y="3092600"/>
                    <a:pt x="2288795" y="3077264"/>
                    <a:pt x="2261300" y="3060596"/>
                  </a:cubicBezTo>
                  <a:close/>
                  <a:moveTo>
                    <a:pt x="4179215" y="2845902"/>
                  </a:moveTo>
                  <a:cubicBezTo>
                    <a:pt x="4171794" y="2888288"/>
                    <a:pt x="4169225" y="2927626"/>
                    <a:pt x="4165420" y="2966869"/>
                  </a:cubicBezTo>
                  <a:cubicBezTo>
                    <a:pt x="4164373" y="2977252"/>
                    <a:pt x="4166752" y="2990587"/>
                    <a:pt x="4159426" y="2997540"/>
                  </a:cubicBezTo>
                  <a:cubicBezTo>
                    <a:pt x="4146868" y="3009541"/>
                    <a:pt x="4155335" y="3013542"/>
                    <a:pt x="4164183" y="3018781"/>
                  </a:cubicBezTo>
                  <a:cubicBezTo>
                    <a:pt x="4168464" y="3021352"/>
                    <a:pt x="4171794" y="3026591"/>
                    <a:pt x="4179215" y="3023924"/>
                  </a:cubicBezTo>
                  <a:cubicBezTo>
                    <a:pt x="4179215" y="2965726"/>
                    <a:pt x="4179215" y="2907243"/>
                    <a:pt x="4179215" y="2845902"/>
                  </a:cubicBezTo>
                  <a:close/>
                  <a:moveTo>
                    <a:pt x="2629299" y="504371"/>
                  </a:moveTo>
                  <a:cubicBezTo>
                    <a:pt x="2628253" y="501895"/>
                    <a:pt x="2627301" y="497989"/>
                    <a:pt x="2625208" y="495037"/>
                  </a:cubicBezTo>
                  <a:cubicBezTo>
                    <a:pt x="2612555" y="476844"/>
                    <a:pt x="2594193" y="466462"/>
                    <a:pt x="2574023" y="459223"/>
                  </a:cubicBezTo>
                  <a:cubicBezTo>
                    <a:pt x="2566507" y="456556"/>
                    <a:pt x="2565461" y="463033"/>
                    <a:pt x="2566032" y="468843"/>
                  </a:cubicBezTo>
                  <a:cubicBezTo>
                    <a:pt x="2568410" y="490846"/>
                    <a:pt x="2594573" y="514849"/>
                    <a:pt x="2617788" y="516563"/>
                  </a:cubicBezTo>
                  <a:cubicBezTo>
                    <a:pt x="2625969" y="517230"/>
                    <a:pt x="2628158" y="512277"/>
                    <a:pt x="2629299" y="504371"/>
                  </a:cubicBezTo>
                  <a:close/>
                  <a:moveTo>
                    <a:pt x="1240740" y="1690043"/>
                  </a:moveTo>
                  <a:cubicBezTo>
                    <a:pt x="1222664" y="1716427"/>
                    <a:pt x="1224852" y="1743288"/>
                    <a:pt x="1244355" y="1764433"/>
                  </a:cubicBezTo>
                  <a:cubicBezTo>
                    <a:pt x="1250159" y="1770720"/>
                    <a:pt x="1254535" y="1769006"/>
                    <a:pt x="1259387" y="1764148"/>
                  </a:cubicBezTo>
                  <a:cubicBezTo>
                    <a:pt x="1263383" y="1760147"/>
                    <a:pt x="1264905" y="1754718"/>
                    <a:pt x="1263954" y="1749479"/>
                  </a:cubicBezTo>
                  <a:cubicBezTo>
                    <a:pt x="1260434" y="1728905"/>
                    <a:pt x="1256438" y="1708427"/>
                    <a:pt x="1240740" y="1690043"/>
                  </a:cubicBezTo>
                  <a:close/>
                  <a:moveTo>
                    <a:pt x="3625218" y="1701092"/>
                  </a:moveTo>
                  <a:cubicBezTo>
                    <a:pt x="3606571" y="1725762"/>
                    <a:pt x="3609615" y="1760338"/>
                    <a:pt x="3629690" y="1776340"/>
                  </a:cubicBezTo>
                  <a:cubicBezTo>
                    <a:pt x="3635113" y="1780626"/>
                    <a:pt x="3639489" y="1778626"/>
                    <a:pt x="3643295" y="1774054"/>
                  </a:cubicBezTo>
                  <a:cubicBezTo>
                    <a:pt x="3647671" y="1769006"/>
                    <a:pt x="3647766" y="1762529"/>
                    <a:pt x="3646720" y="1756718"/>
                  </a:cubicBezTo>
                  <a:cubicBezTo>
                    <a:pt x="3643390" y="1737573"/>
                    <a:pt x="3639299" y="1718428"/>
                    <a:pt x="3625218" y="1701092"/>
                  </a:cubicBezTo>
                  <a:close/>
                  <a:moveTo>
                    <a:pt x="1806153" y="2856475"/>
                  </a:moveTo>
                  <a:cubicBezTo>
                    <a:pt x="1801872" y="2900004"/>
                    <a:pt x="1798067" y="2938390"/>
                    <a:pt x="1794451" y="2976871"/>
                  </a:cubicBezTo>
                  <a:cubicBezTo>
                    <a:pt x="1793500" y="2986586"/>
                    <a:pt x="1794356" y="2996873"/>
                    <a:pt x="1784842" y="3003446"/>
                  </a:cubicBezTo>
                  <a:cubicBezTo>
                    <a:pt x="1781988" y="3005446"/>
                    <a:pt x="1780846" y="3007827"/>
                    <a:pt x="1783700" y="3010684"/>
                  </a:cubicBezTo>
                  <a:cubicBezTo>
                    <a:pt x="1788838" y="3016114"/>
                    <a:pt x="1795403" y="3017447"/>
                    <a:pt x="1802443" y="3016495"/>
                  </a:cubicBezTo>
                  <a:cubicBezTo>
                    <a:pt x="1810244" y="3015352"/>
                    <a:pt x="1808342" y="3008780"/>
                    <a:pt x="1808342" y="3004017"/>
                  </a:cubicBezTo>
                  <a:cubicBezTo>
                    <a:pt x="1807771" y="2956201"/>
                    <a:pt x="1810149" y="2908481"/>
                    <a:pt x="1806153" y="2856475"/>
                  </a:cubicBezTo>
                  <a:close/>
                  <a:moveTo>
                    <a:pt x="3753561" y="1577458"/>
                  </a:moveTo>
                  <a:cubicBezTo>
                    <a:pt x="3761553" y="1570314"/>
                    <a:pt x="3762409" y="1561741"/>
                    <a:pt x="3764693" y="1553931"/>
                  </a:cubicBezTo>
                  <a:cubicBezTo>
                    <a:pt x="3765929" y="1549645"/>
                    <a:pt x="3763551" y="1546406"/>
                    <a:pt x="3758984" y="1546502"/>
                  </a:cubicBezTo>
                  <a:cubicBezTo>
                    <a:pt x="3734438" y="1547263"/>
                    <a:pt x="3709987" y="1548121"/>
                    <a:pt x="3684871" y="1542120"/>
                  </a:cubicBezTo>
                  <a:cubicBezTo>
                    <a:pt x="3686298" y="1551740"/>
                    <a:pt x="3686678" y="1560503"/>
                    <a:pt x="3695621" y="1559360"/>
                  </a:cubicBezTo>
                  <a:cubicBezTo>
                    <a:pt x="3717884" y="1556503"/>
                    <a:pt x="3736627" y="1564504"/>
                    <a:pt x="3753561" y="1577458"/>
                  </a:cubicBezTo>
                  <a:close/>
                  <a:moveTo>
                    <a:pt x="1378597" y="1535833"/>
                  </a:moveTo>
                  <a:cubicBezTo>
                    <a:pt x="1356905" y="1537357"/>
                    <a:pt x="1337307" y="1538881"/>
                    <a:pt x="1317993" y="1534405"/>
                  </a:cubicBezTo>
                  <a:cubicBezTo>
                    <a:pt x="1314283" y="1533548"/>
                    <a:pt x="1310002" y="1533357"/>
                    <a:pt x="1309906" y="1538881"/>
                  </a:cubicBezTo>
                  <a:cubicBezTo>
                    <a:pt x="1309811" y="1542501"/>
                    <a:pt x="1310287" y="1548311"/>
                    <a:pt x="1314663" y="1547644"/>
                  </a:cubicBezTo>
                  <a:cubicBezTo>
                    <a:pt x="1335404" y="1544787"/>
                    <a:pt x="1351863" y="1556217"/>
                    <a:pt x="1369654" y="1565456"/>
                  </a:cubicBezTo>
                  <a:cubicBezTo>
                    <a:pt x="1374221" y="1555645"/>
                    <a:pt x="1378597" y="1547835"/>
                    <a:pt x="1378597" y="1535833"/>
                  </a:cubicBezTo>
                  <a:close/>
                  <a:moveTo>
                    <a:pt x="804050" y="2416515"/>
                  </a:moveTo>
                  <a:cubicBezTo>
                    <a:pt x="785022" y="2415182"/>
                    <a:pt x="768658" y="2414324"/>
                    <a:pt x="752390" y="2412705"/>
                  </a:cubicBezTo>
                  <a:cubicBezTo>
                    <a:pt x="744874" y="2411943"/>
                    <a:pt x="740878" y="2413372"/>
                    <a:pt x="740783" y="2421849"/>
                  </a:cubicBezTo>
                  <a:cubicBezTo>
                    <a:pt x="740687" y="2429850"/>
                    <a:pt x="744398" y="2432612"/>
                    <a:pt x="751914" y="2432422"/>
                  </a:cubicBezTo>
                  <a:cubicBezTo>
                    <a:pt x="761808" y="2432231"/>
                    <a:pt x="771608" y="2432231"/>
                    <a:pt x="781502" y="2432422"/>
                  </a:cubicBezTo>
                  <a:cubicBezTo>
                    <a:pt x="791873" y="2432517"/>
                    <a:pt x="797105" y="2425850"/>
                    <a:pt x="804050" y="2416515"/>
                  </a:cubicBezTo>
                  <a:close/>
                  <a:moveTo>
                    <a:pt x="3174067" y="2416420"/>
                  </a:moveTo>
                  <a:cubicBezTo>
                    <a:pt x="3155896" y="2415182"/>
                    <a:pt x="3139627" y="2414419"/>
                    <a:pt x="3123453" y="2412800"/>
                  </a:cubicBezTo>
                  <a:cubicBezTo>
                    <a:pt x="3115842" y="2412038"/>
                    <a:pt x="3112036" y="2413848"/>
                    <a:pt x="3111941" y="2422040"/>
                  </a:cubicBezTo>
                  <a:cubicBezTo>
                    <a:pt x="3111846" y="2430041"/>
                    <a:pt x="3115842" y="2432612"/>
                    <a:pt x="3123168" y="2432422"/>
                  </a:cubicBezTo>
                  <a:cubicBezTo>
                    <a:pt x="3132206" y="2432231"/>
                    <a:pt x="3141244" y="2432231"/>
                    <a:pt x="3150378" y="2432422"/>
                  </a:cubicBezTo>
                  <a:cubicBezTo>
                    <a:pt x="3161319" y="2432803"/>
                    <a:pt x="3167883" y="2426897"/>
                    <a:pt x="3174067" y="2416420"/>
                  </a:cubicBezTo>
                  <a:close/>
                  <a:moveTo>
                    <a:pt x="3744523" y="3013733"/>
                  </a:moveTo>
                  <a:cubicBezTo>
                    <a:pt x="3744523" y="3013447"/>
                    <a:pt x="3744523" y="3013161"/>
                    <a:pt x="3744523" y="3012875"/>
                  </a:cubicBezTo>
                  <a:cubicBezTo>
                    <a:pt x="3741479" y="3012875"/>
                    <a:pt x="3738529" y="3012875"/>
                    <a:pt x="3735485" y="3012875"/>
                  </a:cubicBezTo>
                  <a:cubicBezTo>
                    <a:pt x="3730252" y="3012875"/>
                    <a:pt x="3724544" y="3011732"/>
                    <a:pt x="3724068" y="3019829"/>
                  </a:cubicBezTo>
                  <a:cubicBezTo>
                    <a:pt x="3723592" y="3027830"/>
                    <a:pt x="3728159" y="3030497"/>
                    <a:pt x="3735104" y="3030687"/>
                  </a:cubicBezTo>
                  <a:cubicBezTo>
                    <a:pt x="3743381" y="3030973"/>
                    <a:pt x="3751754" y="3031258"/>
                    <a:pt x="3760031" y="3031354"/>
                  </a:cubicBezTo>
                  <a:cubicBezTo>
                    <a:pt x="3764693" y="3031354"/>
                    <a:pt x="3769354" y="3030687"/>
                    <a:pt x="3769354" y="3024305"/>
                  </a:cubicBezTo>
                  <a:cubicBezTo>
                    <a:pt x="3769354" y="3018305"/>
                    <a:pt x="3767261" y="3013923"/>
                    <a:pt x="3760411" y="3013733"/>
                  </a:cubicBezTo>
                  <a:cubicBezTo>
                    <a:pt x="3755179" y="3013637"/>
                    <a:pt x="3749851" y="3013733"/>
                    <a:pt x="3744523" y="3013733"/>
                  </a:cubicBezTo>
                  <a:close/>
                  <a:moveTo>
                    <a:pt x="2699988" y="1708331"/>
                  </a:moveTo>
                  <a:cubicBezTo>
                    <a:pt x="2701605" y="1734525"/>
                    <a:pt x="2699512" y="1761957"/>
                    <a:pt x="2712641" y="1786817"/>
                  </a:cubicBezTo>
                  <a:cubicBezTo>
                    <a:pt x="2713022" y="1760147"/>
                    <a:pt x="2708170" y="1734239"/>
                    <a:pt x="2699988" y="1708331"/>
                  </a:cubicBezTo>
                  <a:close/>
                  <a:moveTo>
                    <a:pt x="1247590" y="2956011"/>
                  </a:moveTo>
                  <a:cubicBezTo>
                    <a:pt x="1261671" y="2964393"/>
                    <a:pt x="1261671" y="2964393"/>
                    <a:pt x="1276037" y="2965631"/>
                  </a:cubicBezTo>
                  <a:cubicBezTo>
                    <a:pt x="1275276" y="2955630"/>
                    <a:pt x="1278796" y="2945343"/>
                    <a:pt x="1271660" y="2935151"/>
                  </a:cubicBezTo>
                  <a:cubicBezTo>
                    <a:pt x="1262146" y="2940104"/>
                    <a:pt x="1255867" y="2947343"/>
                    <a:pt x="1247590" y="2956011"/>
                  </a:cubicBezTo>
                  <a:close/>
                  <a:moveTo>
                    <a:pt x="764472" y="2457854"/>
                  </a:moveTo>
                  <a:cubicBezTo>
                    <a:pt x="738119" y="2454996"/>
                    <a:pt x="736692" y="2456901"/>
                    <a:pt x="744588" y="2480904"/>
                  </a:cubicBezTo>
                  <a:cubicBezTo>
                    <a:pt x="750867" y="2473760"/>
                    <a:pt x="756576" y="2467093"/>
                    <a:pt x="764472" y="2457854"/>
                  </a:cubicBezTo>
                  <a:close/>
                  <a:moveTo>
                    <a:pt x="3114605" y="2480142"/>
                  </a:moveTo>
                  <a:cubicBezTo>
                    <a:pt x="3120789" y="2472236"/>
                    <a:pt x="3129352" y="2467664"/>
                    <a:pt x="3130874" y="2457187"/>
                  </a:cubicBezTo>
                  <a:cubicBezTo>
                    <a:pt x="3110419" y="2456806"/>
                    <a:pt x="3110419" y="2456806"/>
                    <a:pt x="3114605" y="2480142"/>
                  </a:cubicBezTo>
                  <a:close/>
                  <a:moveTo>
                    <a:pt x="1912900" y="3012018"/>
                  </a:moveTo>
                  <a:cubicBezTo>
                    <a:pt x="1905193" y="3007827"/>
                    <a:pt x="1897868" y="3009065"/>
                    <a:pt x="1892730" y="3003922"/>
                  </a:cubicBezTo>
                  <a:cubicBezTo>
                    <a:pt x="1890542" y="3001731"/>
                    <a:pt x="1887498" y="3001159"/>
                    <a:pt x="1886546" y="3005636"/>
                  </a:cubicBezTo>
                  <a:cubicBezTo>
                    <a:pt x="1885975" y="3008589"/>
                    <a:pt x="1885975" y="3012208"/>
                    <a:pt x="1888829" y="3013542"/>
                  </a:cubicBezTo>
                  <a:cubicBezTo>
                    <a:pt x="1895775" y="3016876"/>
                    <a:pt x="1902910" y="3016495"/>
                    <a:pt x="1912900" y="3012018"/>
                  </a:cubicBezTo>
                  <a:close/>
                  <a:moveTo>
                    <a:pt x="1284790" y="1798533"/>
                  </a:moveTo>
                  <a:cubicBezTo>
                    <a:pt x="1288786" y="1788341"/>
                    <a:pt x="1291164" y="1783007"/>
                    <a:pt x="1292972" y="1777388"/>
                  </a:cubicBezTo>
                  <a:cubicBezTo>
                    <a:pt x="1294208" y="1773673"/>
                    <a:pt x="1298395" y="1768339"/>
                    <a:pt x="1291354" y="1766529"/>
                  </a:cubicBezTo>
                  <a:cubicBezTo>
                    <a:pt x="1286122" y="1765196"/>
                    <a:pt x="1286407" y="1771006"/>
                    <a:pt x="1285551" y="1774149"/>
                  </a:cubicBezTo>
                  <a:cubicBezTo>
                    <a:pt x="1283743" y="1780626"/>
                    <a:pt x="1282601" y="1787293"/>
                    <a:pt x="1284790" y="1798533"/>
                  </a:cubicBezTo>
                  <a:close/>
                  <a:moveTo>
                    <a:pt x="1254250" y="1876733"/>
                  </a:moveTo>
                  <a:cubicBezTo>
                    <a:pt x="1247876" y="1882734"/>
                    <a:pt x="1243309" y="1887687"/>
                    <a:pt x="1244165" y="1897974"/>
                  </a:cubicBezTo>
                  <a:cubicBezTo>
                    <a:pt x="1253013" y="1892164"/>
                    <a:pt x="1255582" y="1886258"/>
                    <a:pt x="1254250" y="1876733"/>
                  </a:cubicBezTo>
                  <a:close/>
                  <a:moveTo>
                    <a:pt x="569151" y="3035831"/>
                  </a:moveTo>
                  <a:cubicBezTo>
                    <a:pt x="564965" y="3037735"/>
                    <a:pt x="565251" y="3041355"/>
                    <a:pt x="566012" y="3044879"/>
                  </a:cubicBezTo>
                  <a:cubicBezTo>
                    <a:pt x="566202" y="3045927"/>
                    <a:pt x="567914" y="3046594"/>
                    <a:pt x="568866" y="3047451"/>
                  </a:cubicBezTo>
                  <a:cubicBezTo>
                    <a:pt x="570008" y="3044213"/>
                    <a:pt x="571530" y="3040974"/>
                    <a:pt x="572291" y="3037545"/>
                  </a:cubicBezTo>
                  <a:cubicBezTo>
                    <a:pt x="572576" y="3036021"/>
                    <a:pt x="570864" y="3035354"/>
                    <a:pt x="569151" y="3035831"/>
                  </a:cubicBezTo>
                  <a:close/>
                  <a:moveTo>
                    <a:pt x="1381832" y="3015828"/>
                  </a:moveTo>
                  <a:cubicBezTo>
                    <a:pt x="1387445" y="3018781"/>
                    <a:pt x="1390394" y="3023067"/>
                    <a:pt x="1395151" y="3020114"/>
                  </a:cubicBezTo>
                  <a:cubicBezTo>
                    <a:pt x="1395912" y="3019638"/>
                    <a:pt x="1396293" y="3016876"/>
                    <a:pt x="1395722" y="3016400"/>
                  </a:cubicBezTo>
                  <a:cubicBezTo>
                    <a:pt x="1392012" y="3013161"/>
                    <a:pt x="1387921" y="3013256"/>
                    <a:pt x="1381832" y="3015828"/>
                  </a:cubicBezTo>
                  <a:close/>
                  <a:moveTo>
                    <a:pt x="2936695" y="3050213"/>
                  </a:moveTo>
                  <a:cubicBezTo>
                    <a:pt x="2940595" y="3047260"/>
                    <a:pt x="2942688" y="3043450"/>
                    <a:pt x="2941832" y="3038688"/>
                  </a:cubicBezTo>
                  <a:cubicBezTo>
                    <a:pt x="2941547" y="3036974"/>
                    <a:pt x="2939358" y="3036402"/>
                    <a:pt x="2938027" y="3037640"/>
                  </a:cubicBezTo>
                  <a:cubicBezTo>
                    <a:pt x="2934031" y="3041355"/>
                    <a:pt x="2934982" y="3045736"/>
                    <a:pt x="2936695" y="3050213"/>
                  </a:cubicBezTo>
                  <a:close/>
                  <a:moveTo>
                    <a:pt x="3641392" y="1887306"/>
                  </a:moveTo>
                  <a:cubicBezTo>
                    <a:pt x="3644912" y="1886830"/>
                    <a:pt x="3645864" y="1884067"/>
                    <a:pt x="3646054" y="1881210"/>
                  </a:cubicBezTo>
                  <a:cubicBezTo>
                    <a:pt x="3646149" y="1879972"/>
                    <a:pt x="3645293" y="1877495"/>
                    <a:pt x="3644912" y="1877495"/>
                  </a:cubicBezTo>
                  <a:cubicBezTo>
                    <a:pt x="3641677" y="1877400"/>
                    <a:pt x="3640250" y="1879972"/>
                    <a:pt x="3639204" y="1882448"/>
                  </a:cubicBezTo>
                  <a:cubicBezTo>
                    <a:pt x="3638443" y="1884448"/>
                    <a:pt x="3639014" y="1886354"/>
                    <a:pt x="3641392" y="18873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299814D-299A-04CE-9CFB-70B04D601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504" y="235417"/>
            <a:ext cx="648176" cy="6481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8F7546-B301-45F1-02DD-B18C08B9AF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05" y="333956"/>
            <a:ext cx="924837" cy="4928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726140-7768-472B-A748-C319C51E27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009" y="230998"/>
            <a:ext cx="2425558" cy="6734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632" name="Google Shape;632;p38"/>
          <p:cNvSpPr txBox="1">
            <a:spLocks noGrp="1"/>
          </p:cNvSpPr>
          <p:nvPr>
            <p:ph type="subTitle" idx="1"/>
          </p:nvPr>
        </p:nvSpPr>
        <p:spPr>
          <a:xfrm>
            <a:off x="4930502" y="1692150"/>
            <a:ext cx="2901600" cy="20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Menurut</a:t>
            </a:r>
            <a:r>
              <a:rPr lang="en-US" sz="2000" dirty="0"/>
              <a:t> Wilkinson (2000): 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dan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akuntansi</a:t>
            </a:r>
            <a:endParaRPr lang="en-US" sz="2000" dirty="0"/>
          </a:p>
        </p:txBody>
      </p:sp>
      <p:sp>
        <p:nvSpPr>
          <p:cNvPr id="633" name="Google Shape;633;p38"/>
          <p:cNvSpPr txBox="1">
            <a:spLocks noGrp="1"/>
          </p:cNvSpPr>
          <p:nvPr>
            <p:ph type="subTitle" idx="2"/>
          </p:nvPr>
        </p:nvSpPr>
        <p:spPr>
          <a:xfrm>
            <a:off x="1311900" y="1692150"/>
            <a:ext cx="2901600" cy="20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Menurut</a:t>
            </a:r>
            <a:r>
              <a:rPr lang="en-US" sz="2000" dirty="0"/>
              <a:t> Bodnar dan Hopwood (1998): Kumpulan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mengubah</a:t>
            </a:r>
            <a:r>
              <a:rPr lang="en-US" sz="2000" dirty="0"/>
              <a:t> data </a:t>
            </a:r>
            <a:r>
              <a:rPr lang="en-US" sz="2000" dirty="0" err="1"/>
              <a:t>keuangan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Subsistem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Akuntansi</a:t>
            </a:r>
            <a:endParaRPr lang="en-ID" dirty="0"/>
          </a:p>
        </p:txBody>
      </p:sp>
      <p:sp>
        <p:nvSpPr>
          <p:cNvPr id="481" name="Google Shape;481;p35"/>
          <p:cNvSpPr txBox="1">
            <a:spLocks noGrp="1"/>
          </p:cNvSpPr>
          <p:nvPr>
            <p:ph type="title" idx="2"/>
          </p:nvPr>
        </p:nvSpPr>
        <p:spPr>
          <a:xfrm>
            <a:off x="720000" y="1684476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1"/>
          </p:nvPr>
        </p:nvSpPr>
        <p:spPr>
          <a:xfrm>
            <a:off x="1540525" y="1684475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Pendapatan</a:t>
            </a:r>
            <a:endParaRPr lang="en-ID" sz="16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3"/>
          </p:nvPr>
        </p:nvSpPr>
        <p:spPr>
          <a:xfrm>
            <a:off x="720000" y="2713388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4"/>
          </p:nvPr>
        </p:nvSpPr>
        <p:spPr>
          <a:xfrm>
            <a:off x="1540525" y="2713388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Pengeluaran</a:t>
            </a:r>
            <a:endParaRPr lang="en-ID" sz="1600" dirty="0"/>
          </a:p>
        </p:txBody>
      </p:sp>
      <p:sp>
        <p:nvSpPr>
          <p:cNvPr id="485" name="Google Shape;485;p35"/>
          <p:cNvSpPr txBox="1">
            <a:spLocks noGrp="1"/>
          </p:cNvSpPr>
          <p:nvPr>
            <p:ph type="title" idx="5"/>
          </p:nvPr>
        </p:nvSpPr>
        <p:spPr>
          <a:xfrm>
            <a:off x="720000" y="3742301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6"/>
          </p:nvPr>
        </p:nvSpPr>
        <p:spPr>
          <a:xfrm>
            <a:off x="1540525" y="3742300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endParaRPr lang="en-ID" sz="1600" dirty="0"/>
          </a:p>
        </p:txBody>
      </p:sp>
      <p:sp>
        <p:nvSpPr>
          <p:cNvPr id="487" name="Google Shape;487;p35"/>
          <p:cNvSpPr txBox="1">
            <a:spLocks noGrp="1"/>
          </p:cNvSpPr>
          <p:nvPr>
            <p:ph type="title" idx="7"/>
          </p:nvPr>
        </p:nvSpPr>
        <p:spPr>
          <a:xfrm>
            <a:off x="7696075" y="1684476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 idx="8"/>
          </p:nvPr>
        </p:nvSpPr>
        <p:spPr>
          <a:xfrm>
            <a:off x="7696075" y="2713388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90" name="Google Shape;490;p35"/>
          <p:cNvSpPr txBox="1">
            <a:spLocks noGrp="1"/>
          </p:cNvSpPr>
          <p:nvPr>
            <p:ph type="subTitle" idx="13"/>
          </p:nvPr>
        </p:nvSpPr>
        <p:spPr>
          <a:xfrm>
            <a:off x="5129675" y="1684475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Penggajian</a:t>
            </a:r>
            <a:endParaRPr lang="en-ID" sz="1600" dirty="0"/>
          </a:p>
        </p:txBody>
      </p:sp>
      <p:sp>
        <p:nvSpPr>
          <p:cNvPr id="491" name="Google Shape;491;p35"/>
          <p:cNvSpPr txBox="1">
            <a:spLocks noGrp="1"/>
          </p:cNvSpPr>
          <p:nvPr>
            <p:ph type="subTitle" idx="14"/>
          </p:nvPr>
        </p:nvSpPr>
        <p:spPr>
          <a:xfrm>
            <a:off x="5129675" y="2713388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Sistem</a:t>
            </a:r>
            <a:r>
              <a:rPr lang="en-ID" sz="1600" dirty="0"/>
              <a:t> </a:t>
            </a:r>
            <a:r>
              <a:rPr lang="en-ID" sz="1600" dirty="0" err="1"/>
              <a:t>Informasi</a:t>
            </a:r>
            <a:r>
              <a:rPr lang="en-ID" sz="1600" dirty="0"/>
              <a:t> </a:t>
            </a:r>
            <a:r>
              <a:rPr lang="en-ID" sz="1600" dirty="0" err="1"/>
              <a:t>Pelaporan</a:t>
            </a:r>
            <a:endParaRPr lang="en-ID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lang="en-ID" dirty="0"/>
          </a:p>
        </p:txBody>
      </p:sp>
      <p:sp>
        <p:nvSpPr>
          <p:cNvPr id="481" name="Google Shape;481;p35"/>
          <p:cNvSpPr txBox="1">
            <a:spLocks noGrp="1"/>
          </p:cNvSpPr>
          <p:nvPr>
            <p:ph type="title" idx="2"/>
          </p:nvPr>
        </p:nvSpPr>
        <p:spPr>
          <a:xfrm>
            <a:off x="720000" y="1684476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subTitle" idx="1"/>
          </p:nvPr>
        </p:nvSpPr>
        <p:spPr>
          <a:xfrm>
            <a:off x="1540525" y="1684475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dirty="0"/>
              <a:t>Menentukan hasil pelaksanaan operasi perusahaan</a:t>
            </a:r>
            <a:endParaRPr lang="en-ID" sz="1600" dirty="0"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3"/>
          </p:nvPr>
        </p:nvSpPr>
        <p:spPr>
          <a:xfrm>
            <a:off x="720000" y="2713388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subTitle" idx="4"/>
          </p:nvPr>
        </p:nvSpPr>
        <p:spPr>
          <a:xfrm>
            <a:off x="1540525" y="2713388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dirty="0"/>
              <a:t>Memisahkan keterangan barang dan uang dari catatan perusahaan</a:t>
            </a:r>
            <a:endParaRPr lang="en-ID" sz="1600" dirty="0"/>
          </a:p>
        </p:txBody>
      </p:sp>
      <p:sp>
        <p:nvSpPr>
          <p:cNvPr id="485" name="Google Shape;485;p35"/>
          <p:cNvSpPr txBox="1">
            <a:spLocks noGrp="1"/>
          </p:cNvSpPr>
          <p:nvPr>
            <p:ph type="title" idx="5"/>
          </p:nvPr>
        </p:nvSpPr>
        <p:spPr>
          <a:xfrm>
            <a:off x="720000" y="3742301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86" name="Google Shape;486;p35"/>
          <p:cNvSpPr txBox="1">
            <a:spLocks noGrp="1"/>
          </p:cNvSpPr>
          <p:nvPr>
            <p:ph type="subTitle" idx="6"/>
          </p:nvPr>
        </p:nvSpPr>
        <p:spPr>
          <a:xfrm>
            <a:off x="1540525" y="3742300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err="1"/>
              <a:t>Membuat</a:t>
            </a:r>
            <a:r>
              <a:rPr lang="en-ID" sz="1600" dirty="0"/>
              <a:t> </a:t>
            </a:r>
            <a:r>
              <a:rPr lang="en-ID" sz="1600" dirty="0" err="1"/>
              <a:t>laporan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pemimpin</a:t>
            </a:r>
            <a:endParaRPr lang="en-ID" sz="1600" dirty="0"/>
          </a:p>
        </p:txBody>
      </p:sp>
      <p:sp>
        <p:nvSpPr>
          <p:cNvPr id="487" name="Google Shape;487;p35"/>
          <p:cNvSpPr txBox="1">
            <a:spLocks noGrp="1"/>
          </p:cNvSpPr>
          <p:nvPr>
            <p:ph type="title" idx="7"/>
          </p:nvPr>
        </p:nvSpPr>
        <p:spPr>
          <a:xfrm>
            <a:off x="7696075" y="1684476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title" idx="8"/>
          </p:nvPr>
        </p:nvSpPr>
        <p:spPr>
          <a:xfrm>
            <a:off x="7696075" y="2713388"/>
            <a:ext cx="7347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90" name="Google Shape;490;p35"/>
          <p:cNvSpPr txBox="1">
            <a:spLocks noGrp="1"/>
          </p:cNvSpPr>
          <p:nvPr>
            <p:ph type="subTitle" idx="13"/>
          </p:nvPr>
        </p:nvSpPr>
        <p:spPr>
          <a:xfrm>
            <a:off x="5129675" y="1684475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dirty="0"/>
              <a:t>Mengikuti jalannya harta dan hutang perusahaan</a:t>
            </a:r>
            <a:endParaRPr lang="en-ID" sz="1600" dirty="0"/>
          </a:p>
        </p:txBody>
      </p:sp>
      <p:sp>
        <p:nvSpPr>
          <p:cNvPr id="491" name="Google Shape;491;p35"/>
          <p:cNvSpPr txBox="1">
            <a:spLocks noGrp="1"/>
          </p:cNvSpPr>
          <p:nvPr>
            <p:ph type="subTitle" idx="14"/>
          </p:nvPr>
        </p:nvSpPr>
        <p:spPr>
          <a:xfrm>
            <a:off x="5129675" y="2713388"/>
            <a:ext cx="24846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dirty="0"/>
              <a:t>Mempermudah perencanaan dan pelaksanaan kegiatan perusahaan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222370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</p:txBody>
      </p:sp>
      <p:sp>
        <p:nvSpPr>
          <p:cNvPr id="765" name="Google Shape;765;p40"/>
          <p:cNvSpPr txBox="1">
            <a:spLocks noGrp="1"/>
          </p:cNvSpPr>
          <p:nvPr>
            <p:ph type="subTitle" idx="1"/>
          </p:nvPr>
        </p:nvSpPr>
        <p:spPr>
          <a:xfrm>
            <a:off x="5142500" y="2929150"/>
            <a:ext cx="24609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  <p:sp>
        <p:nvSpPr>
          <p:cNvPr id="766" name="Google Shape;766;p40"/>
          <p:cNvSpPr txBox="1">
            <a:spLocks noGrp="1"/>
          </p:cNvSpPr>
          <p:nvPr>
            <p:ph type="subTitle" idx="2"/>
          </p:nvPr>
        </p:nvSpPr>
        <p:spPr>
          <a:xfrm>
            <a:off x="1540575" y="2929150"/>
            <a:ext cx="2460900" cy="14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Memberikan</a:t>
            </a:r>
            <a:r>
              <a:rPr lang="en-US" dirty="0"/>
              <a:t> data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/>
          </a:p>
        </p:txBody>
      </p:sp>
      <p:sp>
        <p:nvSpPr>
          <p:cNvPr id="767" name="Google Shape;767;p40"/>
          <p:cNvSpPr txBox="1">
            <a:spLocks noGrp="1"/>
          </p:cNvSpPr>
          <p:nvPr>
            <p:ph type="subTitle" idx="3"/>
          </p:nvPr>
        </p:nvSpPr>
        <p:spPr>
          <a:xfrm>
            <a:off x="1540575" y="2562425"/>
            <a:ext cx="24609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Kecepatan</a:t>
            </a:r>
            <a:endParaRPr lang="en-ID" dirty="0"/>
          </a:p>
        </p:txBody>
      </p:sp>
      <p:sp>
        <p:nvSpPr>
          <p:cNvPr id="768" name="Google Shape;768;p40"/>
          <p:cNvSpPr txBox="1">
            <a:spLocks noGrp="1"/>
          </p:cNvSpPr>
          <p:nvPr>
            <p:ph type="subTitle" idx="4"/>
          </p:nvPr>
        </p:nvSpPr>
        <p:spPr>
          <a:xfrm>
            <a:off x="5142525" y="2562425"/>
            <a:ext cx="2460900" cy="36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Prinsip</a:t>
            </a:r>
            <a:r>
              <a:rPr lang="en-ID" dirty="0"/>
              <a:t> </a:t>
            </a:r>
            <a:r>
              <a:rPr lang="en-ID" dirty="0" err="1"/>
              <a:t>Keamanan</a:t>
            </a:r>
            <a:endParaRPr lang="en-ID" dirty="0"/>
          </a:p>
        </p:txBody>
      </p:sp>
      <p:sp>
        <p:nvSpPr>
          <p:cNvPr id="769" name="Google Shape;769;p40"/>
          <p:cNvSpPr txBox="1"/>
          <p:nvPr/>
        </p:nvSpPr>
        <p:spPr>
          <a:xfrm>
            <a:off x="1622300" y="1840201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70" name="Google Shape;770;p40"/>
          <p:cNvSpPr txBox="1"/>
          <p:nvPr/>
        </p:nvSpPr>
        <p:spPr>
          <a:xfrm>
            <a:off x="5193550" y="1840201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771" name="Google Shape;771;p40"/>
          <p:cNvGrpSpPr/>
          <p:nvPr/>
        </p:nvGrpSpPr>
        <p:grpSpPr>
          <a:xfrm>
            <a:off x="1850494" y="1933978"/>
            <a:ext cx="278296" cy="339253"/>
            <a:chOff x="3907325" y="2620775"/>
            <a:chExt cx="395250" cy="481825"/>
          </a:xfrm>
        </p:grpSpPr>
        <p:sp>
          <p:nvSpPr>
            <p:cNvPr id="772" name="Google Shape;772;p40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776" name="Google Shape;776;p40"/>
          <p:cNvGrpSpPr/>
          <p:nvPr/>
        </p:nvGrpSpPr>
        <p:grpSpPr>
          <a:xfrm>
            <a:off x="5391281" y="1944583"/>
            <a:ext cx="339253" cy="318042"/>
            <a:chOff x="4456875" y="2635825"/>
            <a:chExt cx="481825" cy="451700"/>
          </a:xfrm>
        </p:grpSpPr>
        <p:sp>
          <p:nvSpPr>
            <p:cNvPr id="777" name="Google Shape;777;p40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Model </a:t>
            </a: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lang="en-ID" dirty="0"/>
          </a:p>
        </p:txBody>
      </p:sp>
      <p:pic>
        <p:nvPicPr>
          <p:cNvPr id="2" name="image2.jpeg">
            <a:extLst>
              <a:ext uri="{FF2B5EF4-FFF2-40B4-BE49-F238E27FC236}">
                <a16:creationId xmlns:a16="http://schemas.microsoft.com/office/drawing/2014/main" id="{43FB9322-5684-E2DE-5D2D-25553764C2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01" y="1210356"/>
            <a:ext cx="6688092" cy="32630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 </a:t>
            </a:r>
            <a:r>
              <a:rPr lang="en-US" dirty="0" err="1"/>
              <a:t>Sistem</a:t>
            </a:r>
            <a:r>
              <a:rPr lang="en-US" dirty="0"/>
              <a:t> Input</a:t>
            </a:r>
          </a:p>
        </p:txBody>
      </p:sp>
      <p:sp>
        <p:nvSpPr>
          <p:cNvPr id="791" name="Google Shape;791;p41"/>
          <p:cNvSpPr txBox="1">
            <a:spLocks noGrp="1"/>
          </p:cNvSpPr>
          <p:nvPr>
            <p:ph type="subTitle" idx="4"/>
          </p:nvPr>
        </p:nvSpPr>
        <p:spPr>
          <a:xfrm>
            <a:off x="937625" y="2443946"/>
            <a:ext cx="21753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Sistem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Akuntansi</a:t>
            </a:r>
            <a:r>
              <a:rPr lang="en-ID" dirty="0"/>
              <a:t> (SIA)</a:t>
            </a:r>
          </a:p>
        </p:txBody>
      </p:sp>
      <p:sp>
        <p:nvSpPr>
          <p:cNvPr id="792" name="Google Shape;792;p41"/>
          <p:cNvSpPr txBox="1">
            <a:spLocks noGrp="1"/>
          </p:cNvSpPr>
          <p:nvPr>
            <p:ph type="subTitle" idx="5"/>
          </p:nvPr>
        </p:nvSpPr>
        <p:spPr>
          <a:xfrm>
            <a:off x="3484352" y="2443946"/>
            <a:ext cx="21753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Audit Internal</a:t>
            </a:r>
          </a:p>
        </p:txBody>
      </p:sp>
      <p:sp>
        <p:nvSpPr>
          <p:cNvPr id="793" name="Google Shape;793;p41"/>
          <p:cNvSpPr txBox="1">
            <a:spLocks noGrp="1"/>
          </p:cNvSpPr>
          <p:nvPr>
            <p:ph type="subTitle" idx="6"/>
          </p:nvPr>
        </p:nvSpPr>
        <p:spPr>
          <a:xfrm>
            <a:off x="6031075" y="2443946"/>
            <a:ext cx="2175300" cy="3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 err="1"/>
              <a:t>Intelijen</a:t>
            </a:r>
            <a:r>
              <a:rPr lang="en-ID" dirty="0"/>
              <a:t> </a:t>
            </a:r>
            <a:r>
              <a:rPr lang="en-ID" dirty="0" err="1"/>
              <a:t>Keuangan</a:t>
            </a:r>
            <a:endParaRPr lang="en-ID" dirty="0"/>
          </a:p>
        </p:txBody>
      </p:sp>
      <p:sp>
        <p:nvSpPr>
          <p:cNvPr id="794" name="Google Shape;794;p41"/>
          <p:cNvSpPr txBox="1"/>
          <p:nvPr/>
        </p:nvSpPr>
        <p:spPr>
          <a:xfrm>
            <a:off x="937625" y="1649313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95" name="Google Shape;795;p41"/>
          <p:cNvSpPr txBox="1"/>
          <p:nvPr/>
        </p:nvSpPr>
        <p:spPr>
          <a:xfrm>
            <a:off x="3484352" y="1649313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96" name="Google Shape;796;p41"/>
          <p:cNvSpPr txBox="1"/>
          <p:nvPr/>
        </p:nvSpPr>
        <p:spPr>
          <a:xfrm>
            <a:off x="6031075" y="1649313"/>
            <a:ext cx="734700" cy="526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accent3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grpSp>
        <p:nvGrpSpPr>
          <p:cNvPr id="797" name="Google Shape;797;p41"/>
          <p:cNvGrpSpPr/>
          <p:nvPr/>
        </p:nvGrpSpPr>
        <p:grpSpPr>
          <a:xfrm>
            <a:off x="1135351" y="1743082"/>
            <a:ext cx="339253" cy="339253"/>
            <a:chOff x="900750" y="1436075"/>
            <a:chExt cx="481825" cy="481825"/>
          </a:xfrm>
        </p:grpSpPr>
        <p:sp>
          <p:nvSpPr>
            <p:cNvPr id="798" name="Google Shape;798;p41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1" name="Google Shape;801;p41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2" name="Google Shape;802;p41"/>
          <p:cNvGrpSpPr/>
          <p:nvPr/>
        </p:nvGrpSpPr>
        <p:grpSpPr>
          <a:xfrm>
            <a:off x="3732433" y="1743090"/>
            <a:ext cx="238531" cy="339253"/>
            <a:chOff x="3342725" y="2620775"/>
            <a:chExt cx="338775" cy="481825"/>
          </a:xfrm>
        </p:grpSpPr>
        <p:sp>
          <p:nvSpPr>
            <p:cNvPr id="803" name="Google Shape;803;p41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06" name="Google Shape;806;p41"/>
          <p:cNvGrpSpPr/>
          <p:nvPr/>
        </p:nvGrpSpPr>
        <p:grpSpPr>
          <a:xfrm>
            <a:off x="6228805" y="1753696"/>
            <a:ext cx="339253" cy="318042"/>
            <a:chOff x="5049725" y="2635825"/>
            <a:chExt cx="481825" cy="451700"/>
          </a:xfrm>
        </p:grpSpPr>
        <p:sp>
          <p:nvSpPr>
            <p:cNvPr id="807" name="Google Shape;807;p41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Sub </a:t>
            </a:r>
            <a:r>
              <a:rPr lang="en-US" dirty="0" err="1"/>
              <a:t>Sistem</a:t>
            </a:r>
            <a:r>
              <a:rPr lang="en-US" dirty="0"/>
              <a:t> Output</a:t>
            </a:r>
          </a:p>
        </p:txBody>
      </p:sp>
      <p:sp>
        <p:nvSpPr>
          <p:cNvPr id="639" name="Google Shape;639;p39"/>
          <p:cNvSpPr txBox="1">
            <a:spLocks noGrp="1"/>
          </p:cNvSpPr>
          <p:nvPr>
            <p:ph type="subTitle" idx="1"/>
          </p:nvPr>
        </p:nvSpPr>
        <p:spPr>
          <a:xfrm>
            <a:off x="720000" y="1467227"/>
            <a:ext cx="3831600" cy="19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UcPeriod"/>
            </a:pP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Peramalan</a:t>
            </a:r>
            <a:r>
              <a:rPr lang="en-US" sz="1600" dirty="0"/>
              <a:t>: </a:t>
            </a:r>
            <a:r>
              <a:rPr lang="en-US" sz="1600" dirty="0" err="1"/>
              <a:t>Proyeksi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kuantitatif</a:t>
            </a:r>
            <a:r>
              <a:rPr lang="en-US" sz="1600" dirty="0"/>
              <a:t> dan non-</a:t>
            </a:r>
            <a:r>
              <a:rPr lang="en-US" sz="1600" dirty="0" err="1"/>
              <a:t>kuantitatif</a:t>
            </a:r>
            <a:endParaRPr lang="en-US" sz="16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UcPeriod"/>
            </a:pPr>
            <a:r>
              <a:rPr lang="en-US" sz="1600" dirty="0"/>
              <a:t>Sub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Manajemen</a:t>
            </a:r>
            <a:r>
              <a:rPr lang="en-US" sz="1600" dirty="0"/>
              <a:t> Dana: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kestabilan</a:t>
            </a:r>
            <a:r>
              <a:rPr lang="en-US" sz="1600" dirty="0"/>
              <a:t> dan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aliran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endParaRPr lang="en-US" sz="160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+mj-lt"/>
              <a:buAutoNum type="alphaUcPeriod"/>
            </a:pPr>
            <a:r>
              <a:rPr lang="en-US" sz="1600" dirty="0"/>
              <a:t>Sub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Pengendalian</a:t>
            </a:r>
            <a:r>
              <a:rPr lang="en-US" sz="1600" dirty="0"/>
              <a:t>: </a:t>
            </a:r>
          </a:p>
          <a:p>
            <a:pPr marL="628650" lvl="1" indent="-171450" algn="l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dirty="0" err="1"/>
              <a:t>Mengumpulkan</a:t>
            </a:r>
            <a:r>
              <a:rPr lang="en-US" sz="1600" dirty="0"/>
              <a:t> data dan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laporan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optimisasi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endParaRPr lang="en-US" sz="1600" dirty="0"/>
          </a:p>
          <a:p>
            <a:pPr marL="628650" lvl="1" indent="-171450" algn="l"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sz="1600" dirty="0" err="1"/>
              <a:t>Perbandingan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dan </a:t>
            </a:r>
            <a:r>
              <a:rPr lang="en-US" sz="1600" dirty="0" err="1"/>
              <a:t>penampilan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sebenarnya</a:t>
            </a:r>
            <a:endParaRPr lang="en-US" sz="1600" dirty="0"/>
          </a:p>
        </p:txBody>
      </p:sp>
      <p:sp>
        <p:nvSpPr>
          <p:cNvPr id="640" name="Google Shape;640;p39"/>
          <p:cNvSpPr/>
          <p:nvPr/>
        </p:nvSpPr>
        <p:spPr>
          <a:xfrm flipH="1">
            <a:off x="5172000" y="1017725"/>
            <a:ext cx="3972000" cy="333390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641" name="Google Shape;641;p39"/>
          <p:cNvGrpSpPr/>
          <p:nvPr/>
        </p:nvGrpSpPr>
        <p:grpSpPr>
          <a:xfrm>
            <a:off x="5009160" y="1187201"/>
            <a:ext cx="3341945" cy="2959444"/>
            <a:chOff x="5009160" y="1187201"/>
            <a:chExt cx="3341945" cy="2959444"/>
          </a:xfrm>
        </p:grpSpPr>
        <p:grpSp>
          <p:nvGrpSpPr>
            <p:cNvPr id="642" name="Google Shape;642;p39"/>
            <p:cNvGrpSpPr/>
            <p:nvPr/>
          </p:nvGrpSpPr>
          <p:grpSpPr>
            <a:xfrm>
              <a:off x="5022670" y="1187201"/>
              <a:ext cx="3283599" cy="2947320"/>
              <a:chOff x="4910181" y="1160211"/>
              <a:chExt cx="3386201" cy="3039414"/>
            </a:xfrm>
          </p:grpSpPr>
          <p:sp>
            <p:nvSpPr>
              <p:cNvPr id="643" name="Google Shape;643;p39"/>
              <p:cNvSpPr/>
              <p:nvPr/>
            </p:nvSpPr>
            <p:spPr>
              <a:xfrm>
                <a:off x="4951925" y="1604818"/>
                <a:ext cx="1228971" cy="673611"/>
              </a:xfrm>
              <a:custGeom>
                <a:avLst/>
                <a:gdLst/>
                <a:ahLst/>
                <a:cxnLst/>
                <a:rect l="l" t="t" r="r" b="b"/>
                <a:pathLst>
                  <a:path w="1441608" h="790160" extrusionOk="0">
                    <a:moveTo>
                      <a:pt x="1394936" y="170179"/>
                    </a:moveTo>
                    <a:cubicBezTo>
                      <a:pt x="1411605" y="205516"/>
                      <a:pt x="1420178" y="243140"/>
                      <a:pt x="1428179" y="281050"/>
                    </a:cubicBezTo>
                    <a:cubicBezTo>
                      <a:pt x="1437418" y="325150"/>
                      <a:pt x="1441514" y="369727"/>
                      <a:pt x="1441609" y="414781"/>
                    </a:cubicBezTo>
                    <a:cubicBezTo>
                      <a:pt x="1441609" y="426115"/>
                      <a:pt x="1437418" y="431164"/>
                      <a:pt x="1427036" y="433640"/>
                    </a:cubicBezTo>
                    <a:cubicBezTo>
                      <a:pt x="1406843" y="438307"/>
                      <a:pt x="1386840" y="441355"/>
                      <a:pt x="1366076" y="436593"/>
                    </a:cubicBezTo>
                    <a:cubicBezTo>
                      <a:pt x="1336262" y="429735"/>
                      <a:pt x="1312069" y="439641"/>
                      <a:pt x="1293495" y="463358"/>
                    </a:cubicBezTo>
                    <a:cubicBezTo>
                      <a:pt x="1285970" y="472978"/>
                      <a:pt x="1279398" y="483265"/>
                      <a:pt x="1272159" y="492981"/>
                    </a:cubicBezTo>
                    <a:cubicBezTo>
                      <a:pt x="1257586" y="512507"/>
                      <a:pt x="1213104" y="528033"/>
                      <a:pt x="1189958" y="522413"/>
                    </a:cubicBezTo>
                    <a:cubicBezTo>
                      <a:pt x="1183767" y="520889"/>
                      <a:pt x="1181481" y="516793"/>
                      <a:pt x="1179481" y="511650"/>
                    </a:cubicBezTo>
                    <a:cubicBezTo>
                      <a:pt x="1171575" y="490028"/>
                      <a:pt x="1166336" y="468787"/>
                      <a:pt x="1173194" y="445070"/>
                    </a:cubicBezTo>
                    <a:cubicBezTo>
                      <a:pt x="1186148" y="400398"/>
                      <a:pt x="1194626" y="354773"/>
                      <a:pt x="1195483" y="308005"/>
                    </a:cubicBezTo>
                    <a:cubicBezTo>
                      <a:pt x="1195578" y="301909"/>
                      <a:pt x="1195959" y="295813"/>
                      <a:pt x="1195197" y="289813"/>
                    </a:cubicBezTo>
                    <a:cubicBezTo>
                      <a:pt x="1194530" y="284002"/>
                      <a:pt x="1190815" y="280097"/>
                      <a:pt x="1184624" y="279811"/>
                    </a:cubicBezTo>
                    <a:cubicBezTo>
                      <a:pt x="1178433" y="279430"/>
                      <a:pt x="1174147" y="282764"/>
                      <a:pt x="1172718" y="288384"/>
                    </a:cubicBezTo>
                    <a:cubicBezTo>
                      <a:pt x="1171385" y="293432"/>
                      <a:pt x="1171385" y="298861"/>
                      <a:pt x="1171289" y="304195"/>
                    </a:cubicBezTo>
                    <a:cubicBezTo>
                      <a:pt x="1171004" y="324007"/>
                      <a:pt x="1169480" y="343629"/>
                      <a:pt x="1164336" y="368394"/>
                    </a:cubicBezTo>
                    <a:cubicBezTo>
                      <a:pt x="1161574" y="353249"/>
                      <a:pt x="1159669" y="342962"/>
                      <a:pt x="1157954" y="332675"/>
                    </a:cubicBezTo>
                    <a:cubicBezTo>
                      <a:pt x="1154716" y="312863"/>
                      <a:pt x="1147858" y="294385"/>
                      <a:pt x="1136714" y="277716"/>
                    </a:cubicBezTo>
                    <a:cubicBezTo>
                      <a:pt x="1132999" y="272096"/>
                      <a:pt x="1128332" y="266667"/>
                      <a:pt x="1123093" y="262571"/>
                    </a:cubicBezTo>
                    <a:cubicBezTo>
                      <a:pt x="1117949" y="258571"/>
                      <a:pt x="1111568" y="258761"/>
                      <a:pt x="1106615" y="264190"/>
                    </a:cubicBezTo>
                    <a:cubicBezTo>
                      <a:pt x="1102328" y="268858"/>
                      <a:pt x="1102138" y="274287"/>
                      <a:pt x="1106234" y="278668"/>
                    </a:cubicBezTo>
                    <a:cubicBezTo>
                      <a:pt x="1137285" y="312577"/>
                      <a:pt x="1137666" y="354773"/>
                      <a:pt x="1138238" y="396778"/>
                    </a:cubicBezTo>
                    <a:cubicBezTo>
                      <a:pt x="1138619" y="426496"/>
                      <a:pt x="1140428" y="456024"/>
                      <a:pt x="1146715" y="485266"/>
                    </a:cubicBezTo>
                    <a:cubicBezTo>
                      <a:pt x="1151668" y="508507"/>
                      <a:pt x="1158050" y="530986"/>
                      <a:pt x="1173575" y="549940"/>
                    </a:cubicBezTo>
                    <a:cubicBezTo>
                      <a:pt x="1177862" y="555084"/>
                      <a:pt x="1180148" y="561942"/>
                      <a:pt x="1183291" y="567943"/>
                    </a:cubicBezTo>
                    <a:cubicBezTo>
                      <a:pt x="1205579" y="611186"/>
                      <a:pt x="1227201" y="654906"/>
                      <a:pt x="1250537" y="697578"/>
                    </a:cubicBezTo>
                    <a:cubicBezTo>
                      <a:pt x="1257490" y="710341"/>
                      <a:pt x="1258348" y="721009"/>
                      <a:pt x="1253204" y="733963"/>
                    </a:cubicBezTo>
                    <a:cubicBezTo>
                      <a:pt x="1246251" y="751394"/>
                      <a:pt x="1240631" y="769396"/>
                      <a:pt x="1233392" y="790161"/>
                    </a:cubicBezTo>
                    <a:cubicBezTo>
                      <a:pt x="1219105" y="772825"/>
                      <a:pt x="1206722" y="757776"/>
                      <a:pt x="1194340" y="742822"/>
                    </a:cubicBezTo>
                    <a:cubicBezTo>
                      <a:pt x="1196435" y="734725"/>
                      <a:pt x="1204436" y="733773"/>
                      <a:pt x="1209294" y="729487"/>
                    </a:cubicBezTo>
                    <a:cubicBezTo>
                      <a:pt x="1232535" y="709008"/>
                      <a:pt x="1230344" y="676242"/>
                      <a:pt x="1204151" y="659668"/>
                    </a:cubicBezTo>
                    <a:cubicBezTo>
                      <a:pt x="1190435" y="651001"/>
                      <a:pt x="1174718" y="647381"/>
                      <a:pt x="1158812" y="645190"/>
                    </a:cubicBezTo>
                    <a:cubicBezTo>
                      <a:pt x="1123188" y="640428"/>
                      <a:pt x="1087469" y="639666"/>
                      <a:pt x="1051846" y="644905"/>
                    </a:cubicBezTo>
                    <a:cubicBezTo>
                      <a:pt x="1043940" y="646048"/>
                      <a:pt x="1036987" y="645190"/>
                      <a:pt x="1029557" y="642809"/>
                    </a:cubicBezTo>
                    <a:cubicBezTo>
                      <a:pt x="950214" y="616901"/>
                      <a:pt x="868204" y="605471"/>
                      <a:pt x="785336" y="598899"/>
                    </a:cubicBezTo>
                    <a:cubicBezTo>
                      <a:pt x="686562" y="590993"/>
                      <a:pt x="587597" y="590517"/>
                      <a:pt x="488633" y="591946"/>
                    </a:cubicBezTo>
                    <a:cubicBezTo>
                      <a:pt x="479584" y="592041"/>
                      <a:pt x="470440" y="593279"/>
                      <a:pt x="460343" y="590231"/>
                    </a:cubicBezTo>
                    <a:cubicBezTo>
                      <a:pt x="464249" y="582992"/>
                      <a:pt x="471868" y="583754"/>
                      <a:pt x="477393" y="582040"/>
                    </a:cubicBezTo>
                    <a:cubicBezTo>
                      <a:pt x="497776" y="575658"/>
                      <a:pt x="517779" y="568419"/>
                      <a:pt x="536258" y="557560"/>
                    </a:cubicBezTo>
                    <a:cubicBezTo>
                      <a:pt x="556736" y="545559"/>
                      <a:pt x="566547" y="528795"/>
                      <a:pt x="561975" y="504316"/>
                    </a:cubicBezTo>
                    <a:cubicBezTo>
                      <a:pt x="558356" y="484789"/>
                      <a:pt x="554736" y="465454"/>
                      <a:pt x="547497" y="446880"/>
                    </a:cubicBezTo>
                    <a:cubicBezTo>
                      <a:pt x="543878" y="437641"/>
                      <a:pt x="540830" y="428211"/>
                      <a:pt x="537115" y="419067"/>
                    </a:cubicBezTo>
                    <a:cubicBezTo>
                      <a:pt x="529971" y="401922"/>
                      <a:pt x="529971" y="386015"/>
                      <a:pt x="539687" y="369156"/>
                    </a:cubicBezTo>
                    <a:cubicBezTo>
                      <a:pt x="547592" y="355440"/>
                      <a:pt x="552260" y="339819"/>
                      <a:pt x="554736" y="323912"/>
                    </a:cubicBezTo>
                    <a:cubicBezTo>
                      <a:pt x="555212" y="320864"/>
                      <a:pt x="555974" y="317911"/>
                      <a:pt x="556355" y="314959"/>
                    </a:cubicBezTo>
                    <a:cubicBezTo>
                      <a:pt x="557498" y="306386"/>
                      <a:pt x="555308" y="299242"/>
                      <a:pt x="545783" y="298004"/>
                    </a:cubicBezTo>
                    <a:cubicBezTo>
                      <a:pt x="537305" y="296861"/>
                      <a:pt x="533495" y="302862"/>
                      <a:pt x="532162" y="310291"/>
                    </a:cubicBezTo>
                    <a:cubicBezTo>
                      <a:pt x="530638" y="319054"/>
                      <a:pt x="530733" y="328294"/>
                      <a:pt x="524828" y="336104"/>
                    </a:cubicBezTo>
                    <a:cubicBezTo>
                      <a:pt x="518922" y="317721"/>
                      <a:pt x="518732" y="291051"/>
                      <a:pt x="523970" y="259047"/>
                    </a:cubicBezTo>
                    <a:cubicBezTo>
                      <a:pt x="524828" y="253808"/>
                      <a:pt x="525875" y="248569"/>
                      <a:pt x="526066" y="243235"/>
                    </a:cubicBezTo>
                    <a:cubicBezTo>
                      <a:pt x="526256" y="236092"/>
                      <a:pt x="521780" y="231520"/>
                      <a:pt x="515112" y="230853"/>
                    </a:cubicBezTo>
                    <a:cubicBezTo>
                      <a:pt x="509492" y="230281"/>
                      <a:pt x="504825" y="233520"/>
                      <a:pt x="503206" y="239425"/>
                    </a:cubicBezTo>
                    <a:cubicBezTo>
                      <a:pt x="501777" y="244569"/>
                      <a:pt x="500539" y="249712"/>
                      <a:pt x="499777" y="255046"/>
                    </a:cubicBezTo>
                    <a:cubicBezTo>
                      <a:pt x="489395" y="320483"/>
                      <a:pt x="497586" y="383920"/>
                      <a:pt x="520827" y="445737"/>
                    </a:cubicBezTo>
                    <a:cubicBezTo>
                      <a:pt x="527495" y="463453"/>
                      <a:pt x="534734" y="481075"/>
                      <a:pt x="536067" y="499553"/>
                    </a:cubicBezTo>
                    <a:cubicBezTo>
                      <a:pt x="531971" y="505268"/>
                      <a:pt x="527209" y="503173"/>
                      <a:pt x="523018" y="502506"/>
                    </a:cubicBezTo>
                    <a:cubicBezTo>
                      <a:pt x="474631" y="494029"/>
                      <a:pt x="426339" y="492981"/>
                      <a:pt x="377857" y="503268"/>
                    </a:cubicBezTo>
                    <a:cubicBezTo>
                      <a:pt x="311087" y="517365"/>
                      <a:pt x="244602" y="511650"/>
                      <a:pt x="178594" y="497077"/>
                    </a:cubicBezTo>
                    <a:cubicBezTo>
                      <a:pt x="135541" y="487552"/>
                      <a:pt x="92393" y="478122"/>
                      <a:pt x="52673" y="457643"/>
                    </a:cubicBezTo>
                    <a:cubicBezTo>
                      <a:pt x="36290" y="449166"/>
                      <a:pt x="17907" y="446785"/>
                      <a:pt x="0" y="443641"/>
                    </a:cubicBezTo>
                    <a:cubicBezTo>
                      <a:pt x="11430" y="401160"/>
                      <a:pt x="30480" y="361917"/>
                      <a:pt x="50578" y="323055"/>
                    </a:cubicBezTo>
                    <a:cubicBezTo>
                      <a:pt x="60579" y="303719"/>
                      <a:pt x="75724" y="287336"/>
                      <a:pt x="83439" y="266667"/>
                    </a:cubicBezTo>
                    <a:cubicBezTo>
                      <a:pt x="93250" y="265238"/>
                      <a:pt x="97917" y="259618"/>
                      <a:pt x="97441" y="249522"/>
                    </a:cubicBezTo>
                    <a:cubicBezTo>
                      <a:pt x="97155" y="244283"/>
                      <a:pt x="97536" y="238949"/>
                      <a:pt x="97536" y="233710"/>
                    </a:cubicBezTo>
                    <a:cubicBezTo>
                      <a:pt x="113824" y="200373"/>
                      <a:pt x="130493" y="167512"/>
                      <a:pt x="154972" y="138841"/>
                    </a:cubicBezTo>
                    <a:cubicBezTo>
                      <a:pt x="192119" y="95217"/>
                      <a:pt x="236982" y="65023"/>
                      <a:pt x="292227" y="50068"/>
                    </a:cubicBezTo>
                    <a:cubicBezTo>
                      <a:pt x="328041" y="40448"/>
                      <a:pt x="365760" y="39305"/>
                      <a:pt x="400526" y="25018"/>
                    </a:cubicBezTo>
                    <a:cubicBezTo>
                      <a:pt x="445484" y="6539"/>
                      <a:pt x="493395" y="2539"/>
                      <a:pt x="541020" y="1110"/>
                    </a:cubicBezTo>
                    <a:cubicBezTo>
                      <a:pt x="607124" y="-890"/>
                      <a:pt x="673322" y="443"/>
                      <a:pt x="739521" y="348"/>
                    </a:cubicBezTo>
                    <a:cubicBezTo>
                      <a:pt x="746760" y="10063"/>
                      <a:pt x="753142" y="20541"/>
                      <a:pt x="761429" y="29209"/>
                    </a:cubicBezTo>
                    <a:cubicBezTo>
                      <a:pt x="790861" y="60355"/>
                      <a:pt x="828961" y="60736"/>
                      <a:pt x="859727" y="31018"/>
                    </a:cubicBezTo>
                    <a:cubicBezTo>
                      <a:pt x="864013" y="26827"/>
                      <a:pt x="868204" y="22541"/>
                      <a:pt x="872490" y="18255"/>
                    </a:cubicBezTo>
                    <a:cubicBezTo>
                      <a:pt x="901827" y="21779"/>
                      <a:pt x="931164" y="24732"/>
                      <a:pt x="960406" y="28923"/>
                    </a:cubicBezTo>
                    <a:cubicBezTo>
                      <a:pt x="991172" y="33304"/>
                      <a:pt x="1021842" y="37781"/>
                      <a:pt x="1049846" y="53307"/>
                    </a:cubicBezTo>
                    <a:cubicBezTo>
                      <a:pt x="1058323" y="57974"/>
                      <a:pt x="1068515" y="58927"/>
                      <a:pt x="1078325" y="60355"/>
                    </a:cubicBezTo>
                    <a:cubicBezTo>
                      <a:pt x="1134523" y="68356"/>
                      <a:pt x="1191006" y="74548"/>
                      <a:pt x="1246346" y="87406"/>
                    </a:cubicBezTo>
                    <a:cubicBezTo>
                      <a:pt x="1295876" y="98932"/>
                      <a:pt x="1345502" y="110838"/>
                      <a:pt x="1381982" y="150652"/>
                    </a:cubicBezTo>
                    <a:cubicBezTo>
                      <a:pt x="1382744" y="151510"/>
                      <a:pt x="1384840" y="151033"/>
                      <a:pt x="1386364" y="151129"/>
                    </a:cubicBezTo>
                    <a:cubicBezTo>
                      <a:pt x="1386364" y="151129"/>
                      <a:pt x="1385983" y="151033"/>
                      <a:pt x="1385983" y="151033"/>
                    </a:cubicBezTo>
                    <a:cubicBezTo>
                      <a:pt x="1385888" y="155034"/>
                      <a:pt x="1386173" y="158939"/>
                      <a:pt x="1390745" y="160558"/>
                    </a:cubicBezTo>
                    <a:cubicBezTo>
                      <a:pt x="1390745" y="160558"/>
                      <a:pt x="1390364" y="160082"/>
                      <a:pt x="1390364" y="160082"/>
                    </a:cubicBezTo>
                    <a:cubicBezTo>
                      <a:pt x="1391222" y="163892"/>
                      <a:pt x="1391507" y="167797"/>
                      <a:pt x="1394936" y="170179"/>
                    </a:cubicBezTo>
                    <a:close/>
                    <a:moveTo>
                      <a:pt x="890016" y="127411"/>
                    </a:moveTo>
                    <a:cubicBezTo>
                      <a:pt x="891540" y="127030"/>
                      <a:pt x="893064" y="126745"/>
                      <a:pt x="894493" y="126173"/>
                    </a:cubicBezTo>
                    <a:cubicBezTo>
                      <a:pt x="924973" y="114172"/>
                      <a:pt x="945071" y="90835"/>
                      <a:pt x="960977" y="63499"/>
                    </a:cubicBezTo>
                    <a:cubicBezTo>
                      <a:pt x="964216" y="57974"/>
                      <a:pt x="962597" y="51307"/>
                      <a:pt x="956119" y="47878"/>
                    </a:cubicBezTo>
                    <a:cubicBezTo>
                      <a:pt x="949643" y="44449"/>
                      <a:pt x="944023" y="47116"/>
                      <a:pt x="940213" y="52545"/>
                    </a:cubicBezTo>
                    <a:cubicBezTo>
                      <a:pt x="924782" y="74548"/>
                      <a:pt x="908114" y="94836"/>
                      <a:pt x="882301" y="105599"/>
                    </a:cubicBezTo>
                    <a:cubicBezTo>
                      <a:pt x="876776" y="107885"/>
                      <a:pt x="875729" y="113695"/>
                      <a:pt x="877729" y="119315"/>
                    </a:cubicBezTo>
                    <a:cubicBezTo>
                      <a:pt x="879729" y="124935"/>
                      <a:pt x="884301" y="127221"/>
                      <a:pt x="890016" y="127411"/>
                    </a:cubicBezTo>
                    <a:close/>
                    <a:moveTo>
                      <a:pt x="977741" y="142461"/>
                    </a:moveTo>
                    <a:cubicBezTo>
                      <a:pt x="976979" y="136365"/>
                      <a:pt x="974503" y="132745"/>
                      <a:pt x="970121" y="130650"/>
                    </a:cubicBezTo>
                    <a:cubicBezTo>
                      <a:pt x="965454" y="128459"/>
                      <a:pt x="961168" y="129793"/>
                      <a:pt x="957644" y="133031"/>
                    </a:cubicBezTo>
                    <a:cubicBezTo>
                      <a:pt x="948785" y="141223"/>
                      <a:pt x="940594" y="149986"/>
                      <a:pt x="930497" y="156844"/>
                    </a:cubicBezTo>
                    <a:cubicBezTo>
                      <a:pt x="924115" y="161130"/>
                      <a:pt x="921639" y="167702"/>
                      <a:pt x="926402" y="174370"/>
                    </a:cubicBezTo>
                    <a:cubicBezTo>
                      <a:pt x="931164" y="181037"/>
                      <a:pt x="938022" y="180370"/>
                      <a:pt x="944499" y="176560"/>
                    </a:cubicBezTo>
                    <a:cubicBezTo>
                      <a:pt x="956215" y="169512"/>
                      <a:pt x="966311" y="160463"/>
                      <a:pt x="974598" y="149509"/>
                    </a:cubicBezTo>
                    <a:cubicBezTo>
                      <a:pt x="976313" y="147223"/>
                      <a:pt x="976979" y="144175"/>
                      <a:pt x="977741" y="14246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6227349" y="1660931"/>
                <a:ext cx="1067616" cy="776588"/>
              </a:xfrm>
              <a:custGeom>
                <a:avLst/>
                <a:gdLst/>
                <a:ahLst/>
                <a:cxnLst/>
                <a:rect l="l" t="t" r="r" b="b"/>
                <a:pathLst>
                  <a:path w="1252335" h="910954" extrusionOk="0">
                    <a:moveTo>
                      <a:pt x="416984" y="387366"/>
                    </a:moveTo>
                    <a:cubicBezTo>
                      <a:pt x="429081" y="383556"/>
                      <a:pt x="437653" y="381365"/>
                      <a:pt x="445940" y="378222"/>
                    </a:cubicBezTo>
                    <a:cubicBezTo>
                      <a:pt x="455179" y="374697"/>
                      <a:pt x="461466" y="367935"/>
                      <a:pt x="460513" y="357457"/>
                    </a:cubicBezTo>
                    <a:cubicBezTo>
                      <a:pt x="459561" y="347456"/>
                      <a:pt x="453084" y="340693"/>
                      <a:pt x="443654" y="337836"/>
                    </a:cubicBezTo>
                    <a:cubicBezTo>
                      <a:pt x="431938" y="334311"/>
                      <a:pt x="419651" y="334121"/>
                      <a:pt x="407364" y="334502"/>
                    </a:cubicBezTo>
                    <a:cubicBezTo>
                      <a:pt x="374503" y="335359"/>
                      <a:pt x="342022" y="333740"/>
                      <a:pt x="310209" y="324024"/>
                    </a:cubicBezTo>
                    <a:cubicBezTo>
                      <a:pt x="292969" y="318786"/>
                      <a:pt x="278395" y="311070"/>
                      <a:pt x="266108" y="297450"/>
                    </a:cubicBezTo>
                    <a:cubicBezTo>
                      <a:pt x="242010" y="270780"/>
                      <a:pt x="192385" y="266398"/>
                      <a:pt x="163143" y="286877"/>
                    </a:cubicBezTo>
                    <a:cubicBezTo>
                      <a:pt x="154380" y="292973"/>
                      <a:pt x="150189" y="301831"/>
                      <a:pt x="148284" y="311737"/>
                    </a:cubicBezTo>
                    <a:cubicBezTo>
                      <a:pt x="145141" y="328596"/>
                      <a:pt x="135520" y="340598"/>
                      <a:pt x="122090" y="350409"/>
                    </a:cubicBezTo>
                    <a:cubicBezTo>
                      <a:pt x="116566" y="354409"/>
                      <a:pt x="111232" y="358886"/>
                      <a:pt x="106374" y="363648"/>
                    </a:cubicBezTo>
                    <a:cubicBezTo>
                      <a:pt x="95325" y="374316"/>
                      <a:pt x="88181" y="386127"/>
                      <a:pt x="95325" y="402225"/>
                    </a:cubicBezTo>
                    <a:cubicBezTo>
                      <a:pt x="97897" y="407940"/>
                      <a:pt x="97516" y="414131"/>
                      <a:pt x="92562" y="421560"/>
                    </a:cubicBezTo>
                    <a:cubicBezTo>
                      <a:pt x="67226" y="413559"/>
                      <a:pt x="41032" y="406130"/>
                      <a:pt x="15505" y="396986"/>
                    </a:cubicBezTo>
                    <a:cubicBezTo>
                      <a:pt x="4075" y="392890"/>
                      <a:pt x="-3449" y="366887"/>
                      <a:pt x="1599" y="353838"/>
                    </a:cubicBezTo>
                    <a:cubicBezTo>
                      <a:pt x="27983" y="285734"/>
                      <a:pt x="57129" y="218773"/>
                      <a:pt x="89610" y="153241"/>
                    </a:cubicBezTo>
                    <a:cubicBezTo>
                      <a:pt x="100373" y="131429"/>
                      <a:pt x="112279" y="110093"/>
                      <a:pt x="122566" y="88090"/>
                    </a:cubicBezTo>
                    <a:cubicBezTo>
                      <a:pt x="127900" y="76660"/>
                      <a:pt x="135997" y="71040"/>
                      <a:pt x="147522" y="67326"/>
                    </a:cubicBezTo>
                    <a:cubicBezTo>
                      <a:pt x="239724" y="37322"/>
                      <a:pt x="333831" y="16748"/>
                      <a:pt x="430414" y="7032"/>
                    </a:cubicBezTo>
                    <a:cubicBezTo>
                      <a:pt x="671587" y="-17256"/>
                      <a:pt x="902092" y="21415"/>
                      <a:pt x="1122215" y="122380"/>
                    </a:cubicBezTo>
                    <a:cubicBezTo>
                      <a:pt x="1163077" y="141144"/>
                      <a:pt x="1202701" y="162099"/>
                      <a:pt x="1241182" y="185340"/>
                    </a:cubicBezTo>
                    <a:cubicBezTo>
                      <a:pt x="1254803" y="193532"/>
                      <a:pt x="1254994" y="193913"/>
                      <a:pt x="1246897" y="207629"/>
                    </a:cubicBezTo>
                    <a:cubicBezTo>
                      <a:pt x="1178317" y="324310"/>
                      <a:pt x="1128502" y="449278"/>
                      <a:pt x="1082115" y="575865"/>
                    </a:cubicBezTo>
                    <a:cubicBezTo>
                      <a:pt x="1059922" y="636444"/>
                      <a:pt x="1051825" y="698357"/>
                      <a:pt x="1070875" y="761603"/>
                    </a:cubicBezTo>
                    <a:cubicBezTo>
                      <a:pt x="1072590" y="767223"/>
                      <a:pt x="1073161" y="771414"/>
                      <a:pt x="1067922" y="775509"/>
                    </a:cubicBezTo>
                    <a:cubicBezTo>
                      <a:pt x="1052206" y="787797"/>
                      <a:pt x="1045539" y="805989"/>
                      <a:pt x="1038776" y="823706"/>
                    </a:cubicBezTo>
                    <a:cubicBezTo>
                      <a:pt x="1028108" y="851519"/>
                      <a:pt x="1015535" y="878284"/>
                      <a:pt x="998962" y="903144"/>
                    </a:cubicBezTo>
                    <a:cubicBezTo>
                      <a:pt x="996961" y="906192"/>
                      <a:pt x="995247" y="909907"/>
                      <a:pt x="991151" y="910955"/>
                    </a:cubicBezTo>
                    <a:cubicBezTo>
                      <a:pt x="985341" y="910288"/>
                      <a:pt x="981912" y="905811"/>
                      <a:pt x="977816" y="902763"/>
                    </a:cubicBezTo>
                    <a:cubicBezTo>
                      <a:pt x="916189" y="856662"/>
                      <a:pt x="853324" y="812466"/>
                      <a:pt x="788650" y="770842"/>
                    </a:cubicBezTo>
                    <a:cubicBezTo>
                      <a:pt x="780268" y="765508"/>
                      <a:pt x="772647" y="760174"/>
                      <a:pt x="768933" y="749887"/>
                    </a:cubicBezTo>
                    <a:cubicBezTo>
                      <a:pt x="766456" y="743029"/>
                      <a:pt x="760837" y="737028"/>
                      <a:pt x="755503" y="731694"/>
                    </a:cubicBezTo>
                    <a:cubicBezTo>
                      <a:pt x="737500" y="713311"/>
                      <a:pt x="725689" y="691594"/>
                      <a:pt x="717974" y="667210"/>
                    </a:cubicBezTo>
                    <a:cubicBezTo>
                      <a:pt x="712926" y="651208"/>
                      <a:pt x="706163" y="636159"/>
                      <a:pt x="696067" y="622347"/>
                    </a:cubicBezTo>
                    <a:cubicBezTo>
                      <a:pt x="689494" y="613394"/>
                      <a:pt x="686161" y="601964"/>
                      <a:pt x="681779" y="591391"/>
                    </a:cubicBezTo>
                    <a:cubicBezTo>
                      <a:pt x="667492" y="557292"/>
                      <a:pt x="650537" y="525288"/>
                      <a:pt x="618343" y="504237"/>
                    </a:cubicBezTo>
                    <a:cubicBezTo>
                      <a:pt x="614533" y="501761"/>
                      <a:pt x="610913" y="498713"/>
                      <a:pt x="607960" y="495284"/>
                    </a:cubicBezTo>
                    <a:cubicBezTo>
                      <a:pt x="576718" y="457374"/>
                      <a:pt x="533189" y="438801"/>
                      <a:pt x="489850" y="420036"/>
                    </a:cubicBezTo>
                    <a:cubicBezTo>
                      <a:pt x="472420" y="412416"/>
                      <a:pt x="454703" y="405463"/>
                      <a:pt x="437272" y="397938"/>
                    </a:cubicBezTo>
                    <a:cubicBezTo>
                      <a:pt x="431367" y="395271"/>
                      <a:pt x="425842" y="392033"/>
                      <a:pt x="416984" y="387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4984334" y="2019492"/>
                <a:ext cx="1008957" cy="439820"/>
              </a:xfrm>
              <a:custGeom>
                <a:avLst/>
                <a:gdLst/>
                <a:ahLst/>
                <a:cxnLst/>
                <a:rect l="l" t="t" r="r" b="b"/>
                <a:pathLst>
                  <a:path w="1183527" h="515918" extrusionOk="0">
                    <a:moveTo>
                      <a:pt x="4668" y="410667"/>
                    </a:moveTo>
                    <a:cubicBezTo>
                      <a:pt x="1239" y="396570"/>
                      <a:pt x="191" y="382188"/>
                      <a:pt x="191" y="367614"/>
                    </a:cubicBezTo>
                    <a:cubicBezTo>
                      <a:pt x="191" y="250362"/>
                      <a:pt x="191" y="133014"/>
                      <a:pt x="286" y="15761"/>
                    </a:cubicBezTo>
                    <a:cubicBezTo>
                      <a:pt x="286" y="10617"/>
                      <a:pt x="-1142" y="5188"/>
                      <a:pt x="2382" y="235"/>
                    </a:cubicBezTo>
                    <a:cubicBezTo>
                      <a:pt x="11050" y="-1098"/>
                      <a:pt x="18384" y="3569"/>
                      <a:pt x="26290" y="5950"/>
                    </a:cubicBezTo>
                    <a:cubicBezTo>
                      <a:pt x="102204" y="29096"/>
                      <a:pt x="178785" y="48146"/>
                      <a:pt x="258700" y="49860"/>
                    </a:cubicBezTo>
                    <a:cubicBezTo>
                      <a:pt x="293085" y="50622"/>
                      <a:pt x="327184" y="48813"/>
                      <a:pt x="360331" y="38335"/>
                    </a:cubicBezTo>
                    <a:cubicBezTo>
                      <a:pt x="361760" y="37859"/>
                      <a:pt x="363189" y="37383"/>
                      <a:pt x="364713" y="37002"/>
                    </a:cubicBezTo>
                    <a:cubicBezTo>
                      <a:pt x="391192" y="31287"/>
                      <a:pt x="393859" y="33001"/>
                      <a:pt x="393193" y="59195"/>
                    </a:cubicBezTo>
                    <a:cubicBezTo>
                      <a:pt x="392812" y="74149"/>
                      <a:pt x="399384" y="93199"/>
                      <a:pt x="388811" y="102915"/>
                    </a:cubicBezTo>
                    <a:cubicBezTo>
                      <a:pt x="379381" y="111582"/>
                      <a:pt x="361093" y="105486"/>
                      <a:pt x="346711" y="105582"/>
                    </a:cubicBezTo>
                    <a:cubicBezTo>
                      <a:pt x="291847" y="105867"/>
                      <a:pt x="237078" y="105677"/>
                      <a:pt x="182214" y="105772"/>
                    </a:cubicBezTo>
                    <a:cubicBezTo>
                      <a:pt x="176118" y="105772"/>
                      <a:pt x="170022" y="105867"/>
                      <a:pt x="164021" y="106820"/>
                    </a:cubicBezTo>
                    <a:cubicBezTo>
                      <a:pt x="158211" y="107772"/>
                      <a:pt x="154782" y="111868"/>
                      <a:pt x="154782" y="118059"/>
                    </a:cubicBezTo>
                    <a:cubicBezTo>
                      <a:pt x="154782" y="124251"/>
                      <a:pt x="158020" y="128632"/>
                      <a:pt x="163735" y="129585"/>
                    </a:cubicBezTo>
                    <a:cubicBezTo>
                      <a:pt x="170403" y="130728"/>
                      <a:pt x="177356" y="130728"/>
                      <a:pt x="184119" y="130728"/>
                    </a:cubicBezTo>
                    <a:cubicBezTo>
                      <a:pt x="305944" y="130632"/>
                      <a:pt x="427768" y="130728"/>
                      <a:pt x="549593" y="130251"/>
                    </a:cubicBezTo>
                    <a:cubicBezTo>
                      <a:pt x="641795" y="129870"/>
                      <a:pt x="733807" y="133299"/>
                      <a:pt x="825342" y="145301"/>
                    </a:cubicBezTo>
                    <a:cubicBezTo>
                      <a:pt x="878206" y="152254"/>
                      <a:pt x="930688" y="161589"/>
                      <a:pt x="981266" y="178924"/>
                    </a:cubicBezTo>
                    <a:cubicBezTo>
                      <a:pt x="1058705" y="205404"/>
                      <a:pt x="1124998" y="247980"/>
                      <a:pt x="1172147" y="316751"/>
                    </a:cubicBezTo>
                    <a:cubicBezTo>
                      <a:pt x="1175576" y="321799"/>
                      <a:pt x="1178815" y="326943"/>
                      <a:pt x="1181768" y="332277"/>
                    </a:cubicBezTo>
                    <a:cubicBezTo>
                      <a:pt x="1184530" y="337420"/>
                      <a:pt x="1184054" y="342945"/>
                      <a:pt x="1180243" y="347231"/>
                    </a:cubicBezTo>
                    <a:cubicBezTo>
                      <a:pt x="1174719" y="353517"/>
                      <a:pt x="1170528" y="346945"/>
                      <a:pt x="1166623" y="344659"/>
                    </a:cubicBezTo>
                    <a:cubicBezTo>
                      <a:pt x="1134333" y="325228"/>
                      <a:pt x="1099662" y="312084"/>
                      <a:pt x="1062896" y="304273"/>
                    </a:cubicBezTo>
                    <a:cubicBezTo>
                      <a:pt x="1060705" y="303797"/>
                      <a:pt x="1058419" y="303130"/>
                      <a:pt x="1056228" y="302654"/>
                    </a:cubicBezTo>
                    <a:cubicBezTo>
                      <a:pt x="1047370" y="300463"/>
                      <a:pt x="1038607" y="300177"/>
                      <a:pt x="1036511" y="311417"/>
                    </a:cubicBezTo>
                    <a:cubicBezTo>
                      <a:pt x="1034416" y="322847"/>
                      <a:pt x="1043369" y="325323"/>
                      <a:pt x="1051847" y="327038"/>
                    </a:cubicBezTo>
                    <a:cubicBezTo>
                      <a:pt x="1088804" y="334372"/>
                      <a:pt x="1123570" y="347326"/>
                      <a:pt x="1155669" y="367043"/>
                    </a:cubicBezTo>
                    <a:cubicBezTo>
                      <a:pt x="1171004" y="376473"/>
                      <a:pt x="1170909" y="376663"/>
                      <a:pt x="1165004" y="393999"/>
                    </a:cubicBezTo>
                    <a:cubicBezTo>
                      <a:pt x="1160813" y="406286"/>
                      <a:pt x="1155955" y="418287"/>
                      <a:pt x="1152526" y="430765"/>
                    </a:cubicBezTo>
                    <a:cubicBezTo>
                      <a:pt x="1149573" y="441338"/>
                      <a:pt x="1144144" y="441243"/>
                      <a:pt x="1135762" y="437433"/>
                    </a:cubicBezTo>
                    <a:cubicBezTo>
                      <a:pt x="1105948" y="423907"/>
                      <a:pt x="1074992" y="413144"/>
                      <a:pt x="1043560" y="404000"/>
                    </a:cubicBezTo>
                    <a:cubicBezTo>
                      <a:pt x="1037750" y="402285"/>
                      <a:pt x="1031749" y="400666"/>
                      <a:pt x="1025843" y="400190"/>
                    </a:cubicBezTo>
                    <a:cubicBezTo>
                      <a:pt x="1020223" y="399714"/>
                      <a:pt x="1015175" y="402000"/>
                      <a:pt x="1013937" y="408381"/>
                    </a:cubicBezTo>
                    <a:cubicBezTo>
                      <a:pt x="1012889" y="414192"/>
                      <a:pt x="1014509" y="419335"/>
                      <a:pt x="1020128" y="421812"/>
                    </a:cubicBezTo>
                    <a:cubicBezTo>
                      <a:pt x="1026319" y="424479"/>
                      <a:pt x="1032987" y="426384"/>
                      <a:pt x="1039559" y="428384"/>
                    </a:cubicBezTo>
                    <a:cubicBezTo>
                      <a:pt x="1069468" y="437433"/>
                      <a:pt x="1098710" y="448005"/>
                      <a:pt x="1127380" y="460483"/>
                    </a:cubicBezTo>
                    <a:cubicBezTo>
                      <a:pt x="1136905" y="464579"/>
                      <a:pt x="1140429" y="469532"/>
                      <a:pt x="1136143" y="479628"/>
                    </a:cubicBezTo>
                    <a:cubicBezTo>
                      <a:pt x="1131190" y="491535"/>
                      <a:pt x="1126999" y="503822"/>
                      <a:pt x="1122522" y="515919"/>
                    </a:cubicBezTo>
                    <a:cubicBezTo>
                      <a:pt x="1063848" y="505822"/>
                      <a:pt x="1007936" y="486296"/>
                      <a:pt x="952405" y="465817"/>
                    </a:cubicBezTo>
                    <a:cubicBezTo>
                      <a:pt x="934880" y="459340"/>
                      <a:pt x="918973" y="459340"/>
                      <a:pt x="901733" y="466198"/>
                    </a:cubicBezTo>
                    <a:cubicBezTo>
                      <a:pt x="872776" y="477723"/>
                      <a:pt x="843249" y="487534"/>
                      <a:pt x="812959" y="495154"/>
                    </a:cubicBezTo>
                    <a:cubicBezTo>
                      <a:pt x="789337" y="501060"/>
                      <a:pt x="765049" y="504298"/>
                      <a:pt x="741046" y="505441"/>
                    </a:cubicBezTo>
                    <a:cubicBezTo>
                      <a:pt x="708089" y="506870"/>
                      <a:pt x="676180" y="498297"/>
                      <a:pt x="646939" y="482676"/>
                    </a:cubicBezTo>
                    <a:cubicBezTo>
                      <a:pt x="625888" y="471437"/>
                      <a:pt x="603695" y="467436"/>
                      <a:pt x="580835" y="470961"/>
                    </a:cubicBezTo>
                    <a:cubicBezTo>
                      <a:pt x="559594" y="474294"/>
                      <a:pt x="538449" y="473913"/>
                      <a:pt x="517208" y="474771"/>
                    </a:cubicBezTo>
                    <a:cubicBezTo>
                      <a:pt x="512636" y="474961"/>
                      <a:pt x="508064" y="475056"/>
                      <a:pt x="503587" y="475533"/>
                    </a:cubicBezTo>
                    <a:cubicBezTo>
                      <a:pt x="462154" y="479724"/>
                      <a:pt x="420720" y="484677"/>
                      <a:pt x="379286" y="487915"/>
                    </a:cubicBezTo>
                    <a:cubicBezTo>
                      <a:pt x="341472" y="490868"/>
                      <a:pt x="303848" y="495440"/>
                      <a:pt x="266129" y="498964"/>
                    </a:cubicBezTo>
                    <a:cubicBezTo>
                      <a:pt x="215456" y="503727"/>
                      <a:pt x="164783" y="508203"/>
                      <a:pt x="113920" y="505917"/>
                    </a:cubicBezTo>
                    <a:cubicBezTo>
                      <a:pt x="85726" y="504679"/>
                      <a:pt x="61342" y="493535"/>
                      <a:pt x="40768" y="473342"/>
                    </a:cubicBezTo>
                    <a:cubicBezTo>
                      <a:pt x="22861" y="455340"/>
                      <a:pt x="14574" y="432670"/>
                      <a:pt x="4668" y="410667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6238379" y="2575035"/>
                <a:ext cx="923446" cy="860615"/>
              </a:xfrm>
              <a:custGeom>
                <a:avLst/>
                <a:gdLst/>
                <a:ahLst/>
                <a:cxnLst/>
                <a:rect l="l" t="t" r="r" b="b"/>
                <a:pathLst>
                  <a:path w="1083221" h="1009519" extrusionOk="0">
                    <a:moveTo>
                      <a:pt x="829532" y="0"/>
                    </a:moveTo>
                    <a:cubicBezTo>
                      <a:pt x="815150" y="40767"/>
                      <a:pt x="802196" y="78867"/>
                      <a:pt x="788289" y="116491"/>
                    </a:cubicBezTo>
                    <a:cubicBezTo>
                      <a:pt x="783717" y="128873"/>
                      <a:pt x="773525" y="137731"/>
                      <a:pt x="763619" y="146018"/>
                    </a:cubicBezTo>
                    <a:cubicBezTo>
                      <a:pt x="742093" y="163925"/>
                      <a:pt x="723233" y="183166"/>
                      <a:pt x="722185" y="213741"/>
                    </a:cubicBezTo>
                    <a:cubicBezTo>
                      <a:pt x="721900" y="221933"/>
                      <a:pt x="715518" y="227171"/>
                      <a:pt x="709232" y="231743"/>
                    </a:cubicBezTo>
                    <a:cubicBezTo>
                      <a:pt x="692468" y="244126"/>
                      <a:pt x="682752" y="261080"/>
                      <a:pt x="678085" y="280797"/>
                    </a:cubicBezTo>
                    <a:cubicBezTo>
                      <a:pt x="673989" y="298037"/>
                      <a:pt x="665512" y="311372"/>
                      <a:pt x="650081" y="320421"/>
                    </a:cubicBezTo>
                    <a:cubicBezTo>
                      <a:pt x="631603" y="331184"/>
                      <a:pt x="622173" y="348329"/>
                      <a:pt x="619982" y="369094"/>
                    </a:cubicBezTo>
                    <a:cubicBezTo>
                      <a:pt x="617982" y="388525"/>
                      <a:pt x="610362" y="403289"/>
                      <a:pt x="593789" y="414718"/>
                    </a:cubicBezTo>
                    <a:cubicBezTo>
                      <a:pt x="579692" y="424529"/>
                      <a:pt x="582263" y="438912"/>
                      <a:pt x="598932" y="442627"/>
                    </a:cubicBezTo>
                    <a:cubicBezTo>
                      <a:pt x="627983" y="449199"/>
                      <a:pt x="655892" y="458819"/>
                      <a:pt x="683800" y="468820"/>
                    </a:cubicBezTo>
                    <a:cubicBezTo>
                      <a:pt x="699611" y="474535"/>
                      <a:pt x="713994" y="470725"/>
                      <a:pt x="726758" y="460915"/>
                    </a:cubicBezTo>
                    <a:cubicBezTo>
                      <a:pt x="746093" y="446246"/>
                      <a:pt x="760381" y="427958"/>
                      <a:pt x="764858" y="403289"/>
                    </a:cubicBezTo>
                    <a:cubicBezTo>
                      <a:pt x="766477" y="394335"/>
                      <a:pt x="768382" y="385382"/>
                      <a:pt x="770096" y="376523"/>
                    </a:cubicBezTo>
                    <a:cubicBezTo>
                      <a:pt x="794957" y="379857"/>
                      <a:pt x="823532" y="402526"/>
                      <a:pt x="831056" y="424815"/>
                    </a:cubicBezTo>
                    <a:cubicBezTo>
                      <a:pt x="840581" y="453009"/>
                      <a:pt x="845249" y="455104"/>
                      <a:pt x="870680" y="439198"/>
                    </a:cubicBezTo>
                    <a:cubicBezTo>
                      <a:pt x="895922" y="423291"/>
                      <a:pt x="922496" y="410527"/>
                      <a:pt x="950976" y="401479"/>
                    </a:cubicBezTo>
                    <a:cubicBezTo>
                      <a:pt x="972788" y="394525"/>
                      <a:pt x="994791" y="389001"/>
                      <a:pt x="1018032" y="389668"/>
                    </a:cubicBezTo>
                    <a:cubicBezTo>
                      <a:pt x="1040321" y="390334"/>
                      <a:pt x="1061752" y="385667"/>
                      <a:pt x="1082231" y="376142"/>
                    </a:cubicBezTo>
                    <a:cubicBezTo>
                      <a:pt x="1086041" y="411861"/>
                      <a:pt x="1079754" y="423577"/>
                      <a:pt x="1047655" y="433387"/>
                    </a:cubicBezTo>
                    <a:cubicBezTo>
                      <a:pt x="1020890" y="441579"/>
                      <a:pt x="994601" y="451104"/>
                      <a:pt x="966502" y="455771"/>
                    </a:cubicBezTo>
                    <a:cubicBezTo>
                      <a:pt x="921449" y="463296"/>
                      <a:pt x="878681" y="479584"/>
                      <a:pt x="838581" y="501872"/>
                    </a:cubicBezTo>
                    <a:cubicBezTo>
                      <a:pt x="822389" y="510826"/>
                      <a:pt x="808673" y="521970"/>
                      <a:pt x="799052" y="538639"/>
                    </a:cubicBezTo>
                    <a:cubicBezTo>
                      <a:pt x="787337" y="558927"/>
                      <a:pt x="775240" y="560927"/>
                      <a:pt x="754571" y="549021"/>
                    </a:cubicBezTo>
                    <a:cubicBezTo>
                      <a:pt x="741617" y="541592"/>
                      <a:pt x="731996" y="546449"/>
                      <a:pt x="732187" y="561880"/>
                    </a:cubicBezTo>
                    <a:cubicBezTo>
                      <a:pt x="732377" y="581692"/>
                      <a:pt x="734282" y="601504"/>
                      <a:pt x="741235" y="620268"/>
                    </a:cubicBezTo>
                    <a:cubicBezTo>
                      <a:pt x="744284" y="628459"/>
                      <a:pt x="745808" y="635413"/>
                      <a:pt x="742950" y="644176"/>
                    </a:cubicBezTo>
                    <a:cubicBezTo>
                      <a:pt x="737521" y="660844"/>
                      <a:pt x="734568" y="678180"/>
                      <a:pt x="738473" y="695897"/>
                    </a:cubicBezTo>
                    <a:cubicBezTo>
                      <a:pt x="740664" y="705707"/>
                      <a:pt x="736473" y="713803"/>
                      <a:pt x="731330" y="721519"/>
                    </a:cubicBezTo>
                    <a:cubicBezTo>
                      <a:pt x="726281" y="729139"/>
                      <a:pt x="720757" y="736473"/>
                      <a:pt x="715709" y="744093"/>
                    </a:cubicBezTo>
                    <a:cubicBezTo>
                      <a:pt x="707422" y="756571"/>
                      <a:pt x="705136" y="769144"/>
                      <a:pt x="715232" y="782002"/>
                    </a:cubicBezTo>
                    <a:cubicBezTo>
                      <a:pt x="721138" y="789432"/>
                      <a:pt x="722852" y="798385"/>
                      <a:pt x="723329" y="807720"/>
                    </a:cubicBezTo>
                    <a:cubicBezTo>
                      <a:pt x="724281" y="826008"/>
                      <a:pt x="725138" y="844201"/>
                      <a:pt x="723995" y="862489"/>
                    </a:cubicBezTo>
                    <a:cubicBezTo>
                      <a:pt x="722471" y="887920"/>
                      <a:pt x="718376" y="883539"/>
                      <a:pt x="742855" y="893540"/>
                    </a:cubicBezTo>
                    <a:cubicBezTo>
                      <a:pt x="762476" y="901541"/>
                      <a:pt x="782098" y="909637"/>
                      <a:pt x="801148" y="917448"/>
                    </a:cubicBezTo>
                    <a:cubicBezTo>
                      <a:pt x="803053" y="924687"/>
                      <a:pt x="797338" y="926020"/>
                      <a:pt x="794099" y="928116"/>
                    </a:cubicBezTo>
                    <a:cubicBezTo>
                      <a:pt x="753713" y="953929"/>
                      <a:pt x="712946" y="979265"/>
                      <a:pt x="672751" y="1005268"/>
                    </a:cubicBezTo>
                    <a:cubicBezTo>
                      <a:pt x="662559" y="1011841"/>
                      <a:pt x="656177" y="1010793"/>
                      <a:pt x="647605" y="1002125"/>
                    </a:cubicBezTo>
                    <a:cubicBezTo>
                      <a:pt x="627126" y="981456"/>
                      <a:pt x="605123" y="962692"/>
                      <a:pt x="574072" y="959739"/>
                    </a:cubicBezTo>
                    <a:cubicBezTo>
                      <a:pt x="565118" y="958882"/>
                      <a:pt x="559499" y="952024"/>
                      <a:pt x="553879" y="945737"/>
                    </a:cubicBezTo>
                    <a:cubicBezTo>
                      <a:pt x="538829" y="928878"/>
                      <a:pt x="519875" y="917829"/>
                      <a:pt x="499396" y="909066"/>
                    </a:cubicBezTo>
                    <a:cubicBezTo>
                      <a:pt x="483299" y="902208"/>
                      <a:pt x="467487" y="899065"/>
                      <a:pt x="451676" y="909828"/>
                    </a:cubicBezTo>
                    <a:cubicBezTo>
                      <a:pt x="441865" y="916495"/>
                      <a:pt x="433007" y="913828"/>
                      <a:pt x="424910" y="906113"/>
                    </a:cubicBezTo>
                    <a:cubicBezTo>
                      <a:pt x="419386" y="900875"/>
                      <a:pt x="413957" y="895541"/>
                      <a:pt x="408432" y="890302"/>
                    </a:cubicBezTo>
                    <a:cubicBezTo>
                      <a:pt x="386334" y="869442"/>
                      <a:pt x="360045" y="859726"/>
                      <a:pt x="329756" y="859060"/>
                    </a:cubicBezTo>
                    <a:cubicBezTo>
                      <a:pt x="310706" y="858679"/>
                      <a:pt x="293561" y="862870"/>
                      <a:pt x="278511" y="874585"/>
                    </a:cubicBezTo>
                    <a:cubicBezTo>
                      <a:pt x="268796" y="882110"/>
                      <a:pt x="258413" y="888683"/>
                      <a:pt x="246317" y="891254"/>
                    </a:cubicBezTo>
                    <a:cubicBezTo>
                      <a:pt x="229648" y="894778"/>
                      <a:pt x="215551" y="895636"/>
                      <a:pt x="201740" y="879158"/>
                    </a:cubicBezTo>
                    <a:cubicBezTo>
                      <a:pt x="183166" y="856964"/>
                      <a:pt x="155258" y="847916"/>
                      <a:pt x="127254" y="842582"/>
                    </a:cubicBezTo>
                    <a:cubicBezTo>
                      <a:pt x="106680" y="838676"/>
                      <a:pt x="94774" y="847058"/>
                      <a:pt x="86297" y="866775"/>
                    </a:cubicBezTo>
                    <a:cubicBezTo>
                      <a:pt x="81534" y="877729"/>
                      <a:pt x="81629" y="890683"/>
                      <a:pt x="71438" y="901636"/>
                    </a:cubicBezTo>
                    <a:cubicBezTo>
                      <a:pt x="44768" y="852678"/>
                      <a:pt x="21717" y="803434"/>
                      <a:pt x="0" y="752380"/>
                    </a:cubicBezTo>
                    <a:cubicBezTo>
                      <a:pt x="13335" y="744188"/>
                      <a:pt x="27337" y="736759"/>
                      <a:pt x="21812" y="717137"/>
                    </a:cubicBezTo>
                    <a:cubicBezTo>
                      <a:pt x="19812" y="710184"/>
                      <a:pt x="25146" y="705231"/>
                      <a:pt x="32004" y="704945"/>
                    </a:cubicBezTo>
                    <a:cubicBezTo>
                      <a:pt x="56769" y="703802"/>
                      <a:pt x="80677" y="692753"/>
                      <a:pt x="106299" y="699897"/>
                    </a:cubicBezTo>
                    <a:cubicBezTo>
                      <a:pt x="118777" y="703326"/>
                      <a:pt x="128302" y="695420"/>
                      <a:pt x="135731" y="686276"/>
                    </a:cubicBezTo>
                    <a:cubicBezTo>
                      <a:pt x="144875" y="675037"/>
                      <a:pt x="153734" y="663511"/>
                      <a:pt x="161544" y="651415"/>
                    </a:cubicBezTo>
                    <a:cubicBezTo>
                      <a:pt x="172784" y="633984"/>
                      <a:pt x="186785" y="627031"/>
                      <a:pt x="207740" y="632555"/>
                    </a:cubicBezTo>
                    <a:cubicBezTo>
                      <a:pt x="228600" y="638080"/>
                      <a:pt x="250031" y="637508"/>
                      <a:pt x="271082" y="632174"/>
                    </a:cubicBezTo>
                    <a:cubicBezTo>
                      <a:pt x="289179" y="627602"/>
                      <a:pt x="294799" y="619792"/>
                      <a:pt x="293942" y="601027"/>
                    </a:cubicBezTo>
                    <a:cubicBezTo>
                      <a:pt x="293656" y="594932"/>
                      <a:pt x="293084" y="588835"/>
                      <a:pt x="291941" y="582835"/>
                    </a:cubicBezTo>
                    <a:cubicBezTo>
                      <a:pt x="287941" y="562261"/>
                      <a:pt x="289370" y="543497"/>
                      <a:pt x="307372" y="529114"/>
                    </a:cubicBezTo>
                    <a:cubicBezTo>
                      <a:pt x="310229" y="526828"/>
                      <a:pt x="312611" y="523303"/>
                      <a:pt x="314039" y="519970"/>
                    </a:cubicBezTo>
                    <a:cubicBezTo>
                      <a:pt x="330422" y="479965"/>
                      <a:pt x="340519" y="439007"/>
                      <a:pt x="332613" y="395478"/>
                    </a:cubicBezTo>
                    <a:cubicBezTo>
                      <a:pt x="330803" y="385762"/>
                      <a:pt x="327755" y="376237"/>
                      <a:pt x="326136" y="366522"/>
                    </a:cubicBezTo>
                    <a:cubicBezTo>
                      <a:pt x="324041" y="353377"/>
                      <a:pt x="324612" y="341090"/>
                      <a:pt x="335852" y="330899"/>
                    </a:cubicBezTo>
                    <a:cubicBezTo>
                      <a:pt x="346805" y="320897"/>
                      <a:pt x="347758" y="308515"/>
                      <a:pt x="339947" y="295751"/>
                    </a:cubicBezTo>
                    <a:cubicBezTo>
                      <a:pt x="336328" y="289750"/>
                      <a:pt x="333280" y="284226"/>
                      <a:pt x="336423" y="276606"/>
                    </a:cubicBezTo>
                    <a:cubicBezTo>
                      <a:pt x="341567" y="264033"/>
                      <a:pt x="337757" y="251746"/>
                      <a:pt x="329756" y="242411"/>
                    </a:cubicBezTo>
                    <a:cubicBezTo>
                      <a:pt x="318802" y="229743"/>
                      <a:pt x="318802" y="217170"/>
                      <a:pt x="323564" y="202311"/>
                    </a:cubicBezTo>
                    <a:cubicBezTo>
                      <a:pt x="326612" y="192976"/>
                      <a:pt x="328803" y="183356"/>
                      <a:pt x="332994" y="174308"/>
                    </a:cubicBezTo>
                    <a:cubicBezTo>
                      <a:pt x="341662" y="155353"/>
                      <a:pt x="340138" y="146399"/>
                      <a:pt x="324517" y="131731"/>
                    </a:cubicBezTo>
                    <a:cubicBezTo>
                      <a:pt x="314516" y="122396"/>
                      <a:pt x="303276" y="114491"/>
                      <a:pt x="292703" y="105727"/>
                    </a:cubicBezTo>
                    <a:cubicBezTo>
                      <a:pt x="288131" y="101917"/>
                      <a:pt x="282416" y="99060"/>
                      <a:pt x="279083" y="90964"/>
                    </a:cubicBezTo>
                    <a:cubicBezTo>
                      <a:pt x="320421" y="78105"/>
                      <a:pt x="362617" y="70295"/>
                      <a:pt x="405289" y="59817"/>
                    </a:cubicBezTo>
                    <a:cubicBezTo>
                      <a:pt x="414052" y="79534"/>
                      <a:pt x="412623" y="100393"/>
                      <a:pt x="416147" y="120301"/>
                    </a:cubicBezTo>
                    <a:cubicBezTo>
                      <a:pt x="418433" y="133064"/>
                      <a:pt x="419386" y="146113"/>
                      <a:pt x="422815" y="158496"/>
                    </a:cubicBezTo>
                    <a:cubicBezTo>
                      <a:pt x="428244" y="177737"/>
                      <a:pt x="438626" y="183547"/>
                      <a:pt x="457200" y="175641"/>
                    </a:cubicBezTo>
                    <a:cubicBezTo>
                      <a:pt x="475774" y="167735"/>
                      <a:pt x="491014" y="171545"/>
                      <a:pt x="506254" y="182404"/>
                    </a:cubicBezTo>
                    <a:cubicBezTo>
                      <a:pt x="512445" y="186785"/>
                      <a:pt x="519494" y="190119"/>
                      <a:pt x="525304" y="194977"/>
                    </a:cubicBezTo>
                    <a:cubicBezTo>
                      <a:pt x="543782" y="210407"/>
                      <a:pt x="563118" y="208407"/>
                      <a:pt x="582644" y="198215"/>
                    </a:cubicBezTo>
                    <a:cubicBezTo>
                      <a:pt x="607219" y="185452"/>
                      <a:pt x="623888" y="164783"/>
                      <a:pt x="636080" y="140494"/>
                    </a:cubicBezTo>
                    <a:cubicBezTo>
                      <a:pt x="652939" y="107156"/>
                      <a:pt x="666083" y="72390"/>
                      <a:pt x="672941" y="35338"/>
                    </a:cubicBezTo>
                    <a:cubicBezTo>
                      <a:pt x="677132" y="12859"/>
                      <a:pt x="677513" y="12478"/>
                      <a:pt x="699897" y="10477"/>
                    </a:cubicBezTo>
                    <a:cubicBezTo>
                      <a:pt x="741712" y="7239"/>
                      <a:pt x="783146" y="762"/>
                      <a:pt x="829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6771545" y="2567481"/>
                <a:ext cx="684598" cy="772478"/>
              </a:xfrm>
              <a:custGeom>
                <a:avLst/>
                <a:gdLst/>
                <a:ahLst/>
                <a:cxnLst/>
                <a:rect l="l" t="t" r="r" b="b"/>
                <a:pathLst>
                  <a:path w="803048" h="906132" extrusionOk="0">
                    <a:moveTo>
                      <a:pt x="134588" y="593503"/>
                    </a:moveTo>
                    <a:cubicBezTo>
                      <a:pt x="139160" y="589788"/>
                      <a:pt x="143923" y="591407"/>
                      <a:pt x="148400" y="591026"/>
                    </a:cubicBezTo>
                    <a:cubicBezTo>
                      <a:pt x="166211" y="589502"/>
                      <a:pt x="182213" y="581978"/>
                      <a:pt x="190405" y="566928"/>
                    </a:cubicBezTo>
                    <a:cubicBezTo>
                      <a:pt x="203549" y="542925"/>
                      <a:pt x="224409" y="529971"/>
                      <a:pt x="248126" y="521303"/>
                    </a:cubicBezTo>
                    <a:cubicBezTo>
                      <a:pt x="282226" y="508730"/>
                      <a:pt x="315087" y="491109"/>
                      <a:pt x="351854" y="487394"/>
                    </a:cubicBezTo>
                    <a:cubicBezTo>
                      <a:pt x="381953" y="484346"/>
                      <a:pt x="408813" y="471678"/>
                      <a:pt x="437007" y="463010"/>
                    </a:cubicBezTo>
                    <a:cubicBezTo>
                      <a:pt x="466439" y="453962"/>
                      <a:pt x="482537" y="433769"/>
                      <a:pt x="482727" y="402241"/>
                    </a:cubicBezTo>
                    <a:cubicBezTo>
                      <a:pt x="482822" y="388525"/>
                      <a:pt x="483870" y="374713"/>
                      <a:pt x="482537" y="361188"/>
                    </a:cubicBezTo>
                    <a:cubicBezTo>
                      <a:pt x="481203" y="347663"/>
                      <a:pt x="469678" y="342043"/>
                      <a:pt x="459772" y="351187"/>
                    </a:cubicBezTo>
                    <a:cubicBezTo>
                      <a:pt x="434816" y="374142"/>
                      <a:pt x="404813" y="373761"/>
                      <a:pt x="374142" y="375095"/>
                    </a:cubicBezTo>
                    <a:cubicBezTo>
                      <a:pt x="341757" y="376428"/>
                      <a:pt x="311849" y="388430"/>
                      <a:pt x="282321" y="400621"/>
                    </a:cubicBezTo>
                    <a:cubicBezTo>
                      <a:pt x="265462" y="407575"/>
                      <a:pt x="249650" y="416814"/>
                      <a:pt x="234601" y="425958"/>
                    </a:cubicBezTo>
                    <a:cubicBezTo>
                      <a:pt x="227933" y="425291"/>
                      <a:pt x="227362" y="420148"/>
                      <a:pt x="225362" y="416338"/>
                    </a:cubicBezTo>
                    <a:cubicBezTo>
                      <a:pt x="210217" y="387668"/>
                      <a:pt x="184595" y="371570"/>
                      <a:pt x="155924" y="360045"/>
                    </a:cubicBezTo>
                    <a:cubicBezTo>
                      <a:pt x="137351" y="352520"/>
                      <a:pt x="125349" y="360236"/>
                      <a:pt x="120777" y="380333"/>
                    </a:cubicBezTo>
                    <a:cubicBezTo>
                      <a:pt x="118777" y="389192"/>
                      <a:pt x="117634" y="398336"/>
                      <a:pt x="115919" y="407289"/>
                    </a:cubicBezTo>
                    <a:cubicBezTo>
                      <a:pt x="113538" y="419576"/>
                      <a:pt x="107823" y="430054"/>
                      <a:pt x="99251" y="439293"/>
                    </a:cubicBezTo>
                    <a:cubicBezTo>
                      <a:pt x="83058" y="456629"/>
                      <a:pt x="75629" y="458343"/>
                      <a:pt x="52959" y="450056"/>
                    </a:cubicBezTo>
                    <a:cubicBezTo>
                      <a:pt x="36004" y="443865"/>
                      <a:pt x="18955" y="438150"/>
                      <a:pt x="0" y="431578"/>
                    </a:cubicBezTo>
                    <a:cubicBezTo>
                      <a:pt x="12954" y="413861"/>
                      <a:pt x="17431" y="394145"/>
                      <a:pt x="20574" y="373761"/>
                    </a:cubicBezTo>
                    <a:cubicBezTo>
                      <a:pt x="22288" y="362521"/>
                      <a:pt x="30099" y="354806"/>
                      <a:pt x="39529" y="349187"/>
                    </a:cubicBezTo>
                    <a:cubicBezTo>
                      <a:pt x="59055" y="337661"/>
                      <a:pt x="70485" y="320516"/>
                      <a:pt x="75724" y="298704"/>
                    </a:cubicBezTo>
                    <a:cubicBezTo>
                      <a:pt x="79724" y="281940"/>
                      <a:pt x="87725" y="267748"/>
                      <a:pt x="102299" y="257461"/>
                    </a:cubicBezTo>
                    <a:cubicBezTo>
                      <a:pt x="114110" y="249174"/>
                      <a:pt x="120301" y="237077"/>
                      <a:pt x="121444" y="222599"/>
                    </a:cubicBezTo>
                    <a:cubicBezTo>
                      <a:pt x="122682" y="206407"/>
                      <a:pt x="130397" y="193453"/>
                      <a:pt x="143066" y="183928"/>
                    </a:cubicBezTo>
                    <a:cubicBezTo>
                      <a:pt x="172307" y="161925"/>
                      <a:pt x="189833" y="133064"/>
                      <a:pt x="199263" y="97822"/>
                    </a:cubicBezTo>
                    <a:cubicBezTo>
                      <a:pt x="206121" y="72200"/>
                      <a:pt x="216979" y="47625"/>
                      <a:pt x="224885" y="22193"/>
                    </a:cubicBezTo>
                    <a:cubicBezTo>
                      <a:pt x="228505" y="10478"/>
                      <a:pt x="233363" y="5334"/>
                      <a:pt x="246697" y="4667"/>
                    </a:cubicBezTo>
                    <a:cubicBezTo>
                      <a:pt x="303752" y="1619"/>
                      <a:pt x="360807" y="191"/>
                      <a:pt x="417957" y="0"/>
                    </a:cubicBezTo>
                    <a:cubicBezTo>
                      <a:pt x="429006" y="0"/>
                      <a:pt x="435197" y="2286"/>
                      <a:pt x="440531" y="13335"/>
                    </a:cubicBezTo>
                    <a:cubicBezTo>
                      <a:pt x="457010" y="47435"/>
                      <a:pt x="491109" y="59436"/>
                      <a:pt x="524637" y="42577"/>
                    </a:cubicBezTo>
                    <a:cubicBezTo>
                      <a:pt x="536829" y="36386"/>
                      <a:pt x="543211" y="39243"/>
                      <a:pt x="551974" y="47149"/>
                    </a:cubicBezTo>
                    <a:cubicBezTo>
                      <a:pt x="606362" y="96203"/>
                      <a:pt x="657892" y="147923"/>
                      <a:pt x="707041" y="202121"/>
                    </a:cubicBezTo>
                    <a:cubicBezTo>
                      <a:pt x="734663" y="232601"/>
                      <a:pt x="763143" y="262319"/>
                      <a:pt x="793337" y="290227"/>
                    </a:cubicBezTo>
                    <a:cubicBezTo>
                      <a:pt x="802862" y="299085"/>
                      <a:pt x="806863" y="305943"/>
                      <a:pt x="798481" y="318897"/>
                    </a:cubicBezTo>
                    <a:cubicBezTo>
                      <a:pt x="788099" y="334994"/>
                      <a:pt x="787432" y="354521"/>
                      <a:pt x="796480" y="371380"/>
                    </a:cubicBezTo>
                    <a:cubicBezTo>
                      <a:pt x="803434" y="384334"/>
                      <a:pt x="799814" y="391573"/>
                      <a:pt x="791147" y="401003"/>
                    </a:cubicBezTo>
                    <a:cubicBezTo>
                      <a:pt x="719900" y="478346"/>
                      <a:pt x="645986" y="553022"/>
                      <a:pt x="568357" y="623983"/>
                    </a:cubicBezTo>
                    <a:cubicBezTo>
                      <a:pt x="461486" y="721805"/>
                      <a:pt x="348615" y="812197"/>
                      <a:pt x="230314" y="895922"/>
                    </a:cubicBezTo>
                    <a:cubicBezTo>
                      <a:pt x="214694" y="906971"/>
                      <a:pt x="200501" y="908876"/>
                      <a:pt x="183833" y="902494"/>
                    </a:cubicBezTo>
                    <a:cubicBezTo>
                      <a:pt x="167450" y="896207"/>
                      <a:pt x="151352" y="889349"/>
                      <a:pt x="134969" y="883444"/>
                    </a:cubicBezTo>
                    <a:cubicBezTo>
                      <a:pt x="126397" y="880301"/>
                      <a:pt x="123444" y="875252"/>
                      <a:pt x="123825" y="866299"/>
                    </a:cubicBezTo>
                    <a:cubicBezTo>
                      <a:pt x="124396" y="852583"/>
                      <a:pt x="124396" y="838867"/>
                      <a:pt x="123444" y="825246"/>
                    </a:cubicBezTo>
                    <a:cubicBezTo>
                      <a:pt x="122396" y="810101"/>
                      <a:pt x="121920" y="794576"/>
                      <a:pt x="112776" y="781431"/>
                    </a:cubicBezTo>
                    <a:cubicBezTo>
                      <a:pt x="108109" y="774668"/>
                      <a:pt x="108966" y="768858"/>
                      <a:pt x="113443" y="762667"/>
                    </a:cubicBezTo>
                    <a:cubicBezTo>
                      <a:pt x="117920" y="756571"/>
                      <a:pt x="122396" y="750380"/>
                      <a:pt x="126587" y="743998"/>
                    </a:cubicBezTo>
                    <a:cubicBezTo>
                      <a:pt x="134779" y="731615"/>
                      <a:pt x="140589" y="718376"/>
                      <a:pt x="137636" y="703136"/>
                    </a:cubicBezTo>
                    <a:cubicBezTo>
                      <a:pt x="134398" y="685991"/>
                      <a:pt x="137636" y="669893"/>
                      <a:pt x="142589" y="653701"/>
                    </a:cubicBezTo>
                    <a:cubicBezTo>
                      <a:pt x="146018" y="642652"/>
                      <a:pt x="148400" y="632270"/>
                      <a:pt x="139732" y="621411"/>
                    </a:cubicBezTo>
                    <a:cubicBezTo>
                      <a:pt x="133921" y="613696"/>
                      <a:pt x="133255" y="603123"/>
                      <a:pt x="134588" y="5935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7442932" y="1912962"/>
                <a:ext cx="846540" cy="553490"/>
              </a:xfrm>
              <a:custGeom>
                <a:avLst/>
                <a:gdLst/>
                <a:ahLst/>
                <a:cxnLst/>
                <a:rect l="l" t="t" r="r" b="b"/>
                <a:pathLst>
                  <a:path w="993009" h="649255" extrusionOk="0">
                    <a:moveTo>
                      <a:pt x="993010" y="259080"/>
                    </a:moveTo>
                    <a:cubicBezTo>
                      <a:pt x="952529" y="281273"/>
                      <a:pt x="919001" y="312134"/>
                      <a:pt x="886139" y="343948"/>
                    </a:cubicBezTo>
                    <a:cubicBezTo>
                      <a:pt x="857755" y="371570"/>
                      <a:pt x="828894" y="398621"/>
                      <a:pt x="799843" y="425386"/>
                    </a:cubicBezTo>
                    <a:cubicBezTo>
                      <a:pt x="769839" y="453009"/>
                      <a:pt x="736692" y="458819"/>
                      <a:pt x="698402" y="449866"/>
                    </a:cubicBezTo>
                    <a:cubicBezTo>
                      <a:pt x="688020" y="447389"/>
                      <a:pt x="683638" y="443484"/>
                      <a:pt x="680399" y="433197"/>
                    </a:cubicBezTo>
                    <a:cubicBezTo>
                      <a:pt x="665826" y="387382"/>
                      <a:pt x="659825" y="341376"/>
                      <a:pt x="671637" y="294037"/>
                    </a:cubicBezTo>
                    <a:cubicBezTo>
                      <a:pt x="672208" y="291846"/>
                      <a:pt x="672398" y="289560"/>
                      <a:pt x="672589" y="287274"/>
                    </a:cubicBezTo>
                    <a:cubicBezTo>
                      <a:pt x="673256" y="279940"/>
                      <a:pt x="672208" y="273082"/>
                      <a:pt x="663731" y="271177"/>
                    </a:cubicBezTo>
                    <a:cubicBezTo>
                      <a:pt x="655349" y="269367"/>
                      <a:pt x="651063" y="274510"/>
                      <a:pt x="649157" y="282035"/>
                    </a:cubicBezTo>
                    <a:cubicBezTo>
                      <a:pt x="646967" y="290798"/>
                      <a:pt x="645157" y="299561"/>
                      <a:pt x="642681" y="310515"/>
                    </a:cubicBezTo>
                    <a:cubicBezTo>
                      <a:pt x="631155" y="298037"/>
                      <a:pt x="629441" y="283750"/>
                      <a:pt x="626869" y="269843"/>
                    </a:cubicBezTo>
                    <a:cubicBezTo>
                      <a:pt x="626012" y="265366"/>
                      <a:pt x="626583" y="260699"/>
                      <a:pt x="625821" y="256222"/>
                    </a:cubicBezTo>
                    <a:cubicBezTo>
                      <a:pt x="624678" y="249364"/>
                      <a:pt x="620297" y="245173"/>
                      <a:pt x="613344" y="245269"/>
                    </a:cubicBezTo>
                    <a:cubicBezTo>
                      <a:pt x="605914" y="245459"/>
                      <a:pt x="602961" y="250507"/>
                      <a:pt x="602580" y="257461"/>
                    </a:cubicBezTo>
                    <a:cubicBezTo>
                      <a:pt x="601247" y="282702"/>
                      <a:pt x="607533" y="306229"/>
                      <a:pt x="621630" y="326707"/>
                    </a:cubicBezTo>
                    <a:cubicBezTo>
                      <a:pt x="634013" y="344710"/>
                      <a:pt x="640395" y="363569"/>
                      <a:pt x="644014" y="385000"/>
                    </a:cubicBezTo>
                    <a:cubicBezTo>
                      <a:pt x="649062" y="414909"/>
                      <a:pt x="658492" y="444055"/>
                      <a:pt x="665922" y="473488"/>
                    </a:cubicBezTo>
                    <a:cubicBezTo>
                      <a:pt x="671256" y="494347"/>
                      <a:pt x="670779" y="495109"/>
                      <a:pt x="650491" y="499015"/>
                    </a:cubicBezTo>
                    <a:cubicBezTo>
                      <a:pt x="596008" y="509588"/>
                      <a:pt x="541525" y="519779"/>
                      <a:pt x="487137" y="530923"/>
                    </a:cubicBezTo>
                    <a:cubicBezTo>
                      <a:pt x="475136" y="533400"/>
                      <a:pt x="465515" y="531781"/>
                      <a:pt x="454943" y="525875"/>
                    </a:cubicBezTo>
                    <a:cubicBezTo>
                      <a:pt x="416081" y="504349"/>
                      <a:pt x="375409" y="487870"/>
                      <a:pt x="330832" y="482251"/>
                    </a:cubicBezTo>
                    <a:cubicBezTo>
                      <a:pt x="317783" y="480631"/>
                      <a:pt x="304924" y="480727"/>
                      <a:pt x="292541" y="485108"/>
                    </a:cubicBezTo>
                    <a:cubicBezTo>
                      <a:pt x="266348" y="494252"/>
                      <a:pt x="258918" y="523018"/>
                      <a:pt x="277397" y="543877"/>
                    </a:cubicBezTo>
                    <a:cubicBezTo>
                      <a:pt x="289208" y="557117"/>
                      <a:pt x="304733" y="565594"/>
                      <a:pt x="319307" y="575215"/>
                    </a:cubicBezTo>
                    <a:cubicBezTo>
                      <a:pt x="325974" y="579691"/>
                      <a:pt x="333880" y="582644"/>
                      <a:pt x="340547" y="591979"/>
                    </a:cubicBezTo>
                    <a:cubicBezTo>
                      <a:pt x="326641" y="593598"/>
                      <a:pt x="316164" y="589407"/>
                      <a:pt x="305686" y="587407"/>
                    </a:cubicBezTo>
                    <a:cubicBezTo>
                      <a:pt x="263205" y="578930"/>
                      <a:pt x="220723" y="569690"/>
                      <a:pt x="177003" y="570452"/>
                    </a:cubicBezTo>
                    <a:cubicBezTo>
                      <a:pt x="168621" y="570547"/>
                      <a:pt x="160239" y="570643"/>
                      <a:pt x="151953" y="571500"/>
                    </a:cubicBezTo>
                    <a:cubicBezTo>
                      <a:pt x="120520" y="574929"/>
                      <a:pt x="101089" y="597408"/>
                      <a:pt x="102232" y="628745"/>
                    </a:cubicBezTo>
                    <a:cubicBezTo>
                      <a:pt x="102327" y="631793"/>
                      <a:pt x="103851" y="634841"/>
                      <a:pt x="103375" y="637699"/>
                    </a:cubicBezTo>
                    <a:cubicBezTo>
                      <a:pt x="102804" y="641223"/>
                      <a:pt x="101661" y="645700"/>
                      <a:pt x="99184" y="647795"/>
                    </a:cubicBezTo>
                    <a:cubicBezTo>
                      <a:pt x="94517" y="651701"/>
                      <a:pt x="90897" y="646843"/>
                      <a:pt x="87563" y="644080"/>
                    </a:cubicBezTo>
                    <a:cubicBezTo>
                      <a:pt x="55845" y="617601"/>
                      <a:pt x="28985" y="586549"/>
                      <a:pt x="4220" y="553688"/>
                    </a:cubicBezTo>
                    <a:cubicBezTo>
                      <a:pt x="-1876" y="545592"/>
                      <a:pt x="-828" y="539020"/>
                      <a:pt x="3934" y="530923"/>
                    </a:cubicBezTo>
                    <a:cubicBezTo>
                      <a:pt x="17745" y="507301"/>
                      <a:pt x="30890" y="483203"/>
                      <a:pt x="41558" y="457962"/>
                    </a:cubicBezTo>
                    <a:cubicBezTo>
                      <a:pt x="54702" y="426910"/>
                      <a:pt x="64322" y="395002"/>
                      <a:pt x="64989" y="360997"/>
                    </a:cubicBezTo>
                    <a:cubicBezTo>
                      <a:pt x="65561" y="329279"/>
                      <a:pt x="76419" y="299847"/>
                      <a:pt x="84897" y="269938"/>
                    </a:cubicBezTo>
                    <a:cubicBezTo>
                      <a:pt x="93088" y="240697"/>
                      <a:pt x="102137" y="211645"/>
                      <a:pt x="109947" y="182213"/>
                    </a:cubicBezTo>
                    <a:cubicBezTo>
                      <a:pt x="113281" y="169640"/>
                      <a:pt x="118901" y="161163"/>
                      <a:pt x="131093" y="154972"/>
                    </a:cubicBezTo>
                    <a:cubicBezTo>
                      <a:pt x="174527" y="132683"/>
                      <a:pt x="215103" y="105918"/>
                      <a:pt x="248060" y="69056"/>
                    </a:cubicBezTo>
                    <a:cubicBezTo>
                      <a:pt x="255299" y="73628"/>
                      <a:pt x="254918" y="80010"/>
                      <a:pt x="255965" y="85534"/>
                    </a:cubicBezTo>
                    <a:cubicBezTo>
                      <a:pt x="258442" y="98393"/>
                      <a:pt x="262538" y="110585"/>
                      <a:pt x="269586" y="121634"/>
                    </a:cubicBezTo>
                    <a:cubicBezTo>
                      <a:pt x="284255" y="144399"/>
                      <a:pt x="306543" y="150685"/>
                      <a:pt x="330832" y="138779"/>
                    </a:cubicBezTo>
                    <a:cubicBezTo>
                      <a:pt x="349025" y="129826"/>
                      <a:pt x="362741" y="115633"/>
                      <a:pt x="375314" y="100108"/>
                    </a:cubicBezTo>
                    <a:cubicBezTo>
                      <a:pt x="383410" y="90106"/>
                      <a:pt x="391125" y="79915"/>
                      <a:pt x="400079" y="68389"/>
                    </a:cubicBezTo>
                    <a:cubicBezTo>
                      <a:pt x="407985" y="83058"/>
                      <a:pt x="414366" y="96679"/>
                      <a:pt x="422177" y="109347"/>
                    </a:cubicBezTo>
                    <a:cubicBezTo>
                      <a:pt x="451133" y="155734"/>
                      <a:pt x="482280" y="156686"/>
                      <a:pt x="513807" y="112585"/>
                    </a:cubicBezTo>
                    <a:cubicBezTo>
                      <a:pt x="532953" y="85725"/>
                      <a:pt x="545811" y="55626"/>
                      <a:pt x="558098" y="25336"/>
                    </a:cubicBezTo>
                    <a:cubicBezTo>
                      <a:pt x="561528" y="16859"/>
                      <a:pt x="565052" y="8477"/>
                      <a:pt x="568481" y="0"/>
                    </a:cubicBezTo>
                    <a:cubicBezTo>
                      <a:pt x="572196" y="667"/>
                      <a:pt x="576006" y="952"/>
                      <a:pt x="579625" y="2000"/>
                    </a:cubicBezTo>
                    <a:cubicBezTo>
                      <a:pt x="623631" y="14097"/>
                      <a:pt x="667636" y="22098"/>
                      <a:pt x="713928" y="19145"/>
                    </a:cubicBezTo>
                    <a:cubicBezTo>
                      <a:pt x="751170" y="16764"/>
                      <a:pt x="785365" y="30956"/>
                      <a:pt x="816798" y="50768"/>
                    </a:cubicBezTo>
                    <a:cubicBezTo>
                      <a:pt x="852802" y="73438"/>
                      <a:pt x="881187" y="103346"/>
                      <a:pt x="902427" y="140303"/>
                    </a:cubicBezTo>
                    <a:cubicBezTo>
                      <a:pt x="910619" y="154591"/>
                      <a:pt x="917572" y="170307"/>
                      <a:pt x="933098" y="178879"/>
                    </a:cubicBezTo>
                    <a:cubicBezTo>
                      <a:pt x="933098" y="178879"/>
                      <a:pt x="932717" y="178498"/>
                      <a:pt x="932717" y="178498"/>
                    </a:cubicBezTo>
                    <a:cubicBezTo>
                      <a:pt x="953672" y="204597"/>
                      <a:pt x="976437" y="229552"/>
                      <a:pt x="993010" y="259080"/>
                    </a:cubicBezTo>
                    <a:close/>
                    <a:moveTo>
                      <a:pt x="316164" y="325374"/>
                    </a:moveTo>
                    <a:cubicBezTo>
                      <a:pt x="315878" y="319659"/>
                      <a:pt x="314449" y="315849"/>
                      <a:pt x="310734" y="314420"/>
                    </a:cubicBezTo>
                    <a:cubicBezTo>
                      <a:pt x="290255" y="305943"/>
                      <a:pt x="277111" y="289560"/>
                      <a:pt x="264633" y="272320"/>
                    </a:cubicBezTo>
                    <a:cubicBezTo>
                      <a:pt x="260252" y="266224"/>
                      <a:pt x="254156" y="263080"/>
                      <a:pt x="247107" y="268129"/>
                    </a:cubicBezTo>
                    <a:cubicBezTo>
                      <a:pt x="240345" y="272986"/>
                      <a:pt x="240725" y="279940"/>
                      <a:pt x="244726" y="286226"/>
                    </a:cubicBezTo>
                    <a:cubicBezTo>
                      <a:pt x="255680" y="303657"/>
                      <a:pt x="268824" y="319183"/>
                      <a:pt x="286731" y="329755"/>
                    </a:cubicBezTo>
                    <a:cubicBezTo>
                      <a:pt x="291875" y="332708"/>
                      <a:pt x="297685" y="335566"/>
                      <a:pt x="303400" y="336137"/>
                    </a:cubicBezTo>
                    <a:cubicBezTo>
                      <a:pt x="311306" y="336899"/>
                      <a:pt x="316068" y="332137"/>
                      <a:pt x="316164" y="325374"/>
                    </a:cubicBezTo>
                    <a:close/>
                    <a:moveTo>
                      <a:pt x="278254" y="368427"/>
                    </a:moveTo>
                    <a:cubicBezTo>
                      <a:pt x="277778" y="366522"/>
                      <a:pt x="277873" y="363664"/>
                      <a:pt x="276444" y="362426"/>
                    </a:cubicBezTo>
                    <a:cubicBezTo>
                      <a:pt x="266633" y="353187"/>
                      <a:pt x="256728" y="344043"/>
                      <a:pt x="246250" y="335566"/>
                    </a:cubicBezTo>
                    <a:cubicBezTo>
                      <a:pt x="242630" y="332613"/>
                      <a:pt x="237487" y="334042"/>
                      <a:pt x="233772" y="337280"/>
                    </a:cubicBezTo>
                    <a:cubicBezTo>
                      <a:pt x="230057" y="340519"/>
                      <a:pt x="228057" y="344995"/>
                      <a:pt x="230248" y="349377"/>
                    </a:cubicBezTo>
                    <a:cubicBezTo>
                      <a:pt x="237201" y="363379"/>
                      <a:pt x="248822" y="373094"/>
                      <a:pt x="263109" y="378714"/>
                    </a:cubicBezTo>
                    <a:cubicBezTo>
                      <a:pt x="270634" y="381571"/>
                      <a:pt x="275682" y="376142"/>
                      <a:pt x="278254" y="36842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7298780" y="3386257"/>
                <a:ext cx="979036" cy="429314"/>
              </a:xfrm>
              <a:custGeom>
                <a:avLst/>
                <a:gdLst/>
                <a:ahLst/>
                <a:cxnLst/>
                <a:rect l="l" t="t" r="r" b="b"/>
                <a:pathLst>
                  <a:path w="1148429" h="503594" extrusionOk="0">
                    <a:moveTo>
                      <a:pt x="1148429" y="417459"/>
                    </a:moveTo>
                    <a:cubicBezTo>
                      <a:pt x="1133951" y="416983"/>
                      <a:pt x="1119473" y="417364"/>
                      <a:pt x="1105090" y="416031"/>
                    </a:cubicBezTo>
                    <a:cubicBezTo>
                      <a:pt x="1060609" y="411744"/>
                      <a:pt x="1020223" y="424984"/>
                      <a:pt x="983361" y="447368"/>
                    </a:cubicBezTo>
                    <a:cubicBezTo>
                      <a:pt x="948119" y="468799"/>
                      <a:pt x="913352" y="468990"/>
                      <a:pt x="876300" y="456035"/>
                    </a:cubicBezTo>
                    <a:cubicBezTo>
                      <a:pt x="825722" y="438414"/>
                      <a:pt x="779431" y="412030"/>
                      <a:pt x="732568" y="386693"/>
                    </a:cubicBezTo>
                    <a:cubicBezTo>
                      <a:pt x="721995" y="380979"/>
                      <a:pt x="724090" y="374406"/>
                      <a:pt x="727424" y="366024"/>
                    </a:cubicBezTo>
                    <a:cubicBezTo>
                      <a:pt x="741902" y="330020"/>
                      <a:pt x="756095" y="293920"/>
                      <a:pt x="770382" y="257915"/>
                    </a:cubicBezTo>
                    <a:cubicBezTo>
                      <a:pt x="772668" y="252296"/>
                      <a:pt x="775049" y="246676"/>
                      <a:pt x="776764" y="240866"/>
                    </a:cubicBezTo>
                    <a:cubicBezTo>
                      <a:pt x="778573" y="234579"/>
                      <a:pt x="777907" y="228293"/>
                      <a:pt x="771049" y="225340"/>
                    </a:cubicBezTo>
                    <a:cubicBezTo>
                      <a:pt x="763524" y="222101"/>
                      <a:pt x="757428" y="224864"/>
                      <a:pt x="754285" y="232293"/>
                    </a:cubicBezTo>
                    <a:cubicBezTo>
                      <a:pt x="747522" y="248390"/>
                      <a:pt x="741426" y="264869"/>
                      <a:pt x="734663" y="280966"/>
                    </a:cubicBezTo>
                    <a:cubicBezTo>
                      <a:pt x="730948" y="289729"/>
                      <a:pt x="729234" y="299635"/>
                      <a:pt x="721138" y="308207"/>
                    </a:cubicBezTo>
                    <a:cubicBezTo>
                      <a:pt x="713232" y="295825"/>
                      <a:pt x="710470" y="283538"/>
                      <a:pt x="708565" y="270965"/>
                    </a:cubicBezTo>
                    <a:cubicBezTo>
                      <a:pt x="707327" y="262488"/>
                      <a:pt x="703707" y="255630"/>
                      <a:pt x="694087" y="257154"/>
                    </a:cubicBezTo>
                    <a:cubicBezTo>
                      <a:pt x="684276" y="258677"/>
                      <a:pt x="683800" y="266869"/>
                      <a:pt x="684657" y="274965"/>
                    </a:cubicBezTo>
                    <a:cubicBezTo>
                      <a:pt x="686467" y="293444"/>
                      <a:pt x="692658" y="310779"/>
                      <a:pt x="701326" y="326781"/>
                    </a:cubicBezTo>
                    <a:cubicBezTo>
                      <a:pt x="708279" y="339449"/>
                      <a:pt x="709422" y="350784"/>
                      <a:pt x="702278" y="363167"/>
                    </a:cubicBezTo>
                    <a:cubicBezTo>
                      <a:pt x="700373" y="366405"/>
                      <a:pt x="699326" y="370120"/>
                      <a:pt x="698087" y="373740"/>
                    </a:cubicBezTo>
                    <a:cubicBezTo>
                      <a:pt x="692277" y="390218"/>
                      <a:pt x="693039" y="392504"/>
                      <a:pt x="707803" y="401267"/>
                    </a:cubicBezTo>
                    <a:cubicBezTo>
                      <a:pt x="728948" y="413935"/>
                      <a:pt x="729234" y="414030"/>
                      <a:pt x="719423" y="437271"/>
                    </a:cubicBezTo>
                    <a:cubicBezTo>
                      <a:pt x="711994" y="454797"/>
                      <a:pt x="704183" y="472133"/>
                      <a:pt x="695801" y="489182"/>
                    </a:cubicBezTo>
                    <a:cubicBezTo>
                      <a:pt x="687610" y="505661"/>
                      <a:pt x="687134" y="505661"/>
                      <a:pt x="669798" y="500708"/>
                    </a:cubicBezTo>
                    <a:cubicBezTo>
                      <a:pt x="596741" y="479753"/>
                      <a:pt x="524065" y="456988"/>
                      <a:pt x="450342" y="438319"/>
                    </a:cubicBezTo>
                    <a:cubicBezTo>
                      <a:pt x="413004" y="428889"/>
                      <a:pt x="384429" y="413459"/>
                      <a:pt x="364808" y="378692"/>
                    </a:cubicBezTo>
                    <a:cubicBezTo>
                      <a:pt x="350330" y="353070"/>
                      <a:pt x="328613" y="331639"/>
                      <a:pt x="305753" y="312494"/>
                    </a:cubicBezTo>
                    <a:cubicBezTo>
                      <a:pt x="298418" y="306302"/>
                      <a:pt x="294132" y="298682"/>
                      <a:pt x="290513" y="290205"/>
                    </a:cubicBezTo>
                    <a:cubicBezTo>
                      <a:pt x="273463" y="250296"/>
                      <a:pt x="256222" y="210576"/>
                      <a:pt x="239078" y="170762"/>
                    </a:cubicBezTo>
                    <a:cubicBezTo>
                      <a:pt x="222980" y="133329"/>
                      <a:pt x="210884" y="126947"/>
                      <a:pt x="170497" y="131805"/>
                    </a:cubicBezTo>
                    <a:cubicBezTo>
                      <a:pt x="154686" y="133709"/>
                      <a:pt x="138589" y="132757"/>
                      <a:pt x="122587" y="133329"/>
                    </a:cubicBezTo>
                    <a:cubicBezTo>
                      <a:pt x="82391" y="134757"/>
                      <a:pt x="42196" y="136281"/>
                      <a:pt x="0" y="137900"/>
                    </a:cubicBezTo>
                    <a:cubicBezTo>
                      <a:pt x="8954" y="116183"/>
                      <a:pt x="17717" y="94752"/>
                      <a:pt x="26479" y="73321"/>
                    </a:cubicBezTo>
                    <a:cubicBezTo>
                      <a:pt x="72390" y="60081"/>
                      <a:pt x="118872" y="50080"/>
                      <a:pt x="166592" y="45317"/>
                    </a:cubicBezTo>
                    <a:cubicBezTo>
                      <a:pt x="202692" y="41698"/>
                      <a:pt x="238601" y="36174"/>
                      <a:pt x="274606" y="31411"/>
                    </a:cubicBezTo>
                    <a:cubicBezTo>
                      <a:pt x="319564" y="25410"/>
                      <a:pt x="364617" y="19409"/>
                      <a:pt x="409575" y="13409"/>
                    </a:cubicBezTo>
                    <a:cubicBezTo>
                      <a:pt x="415385" y="19314"/>
                      <a:pt x="420719" y="25601"/>
                      <a:pt x="426911" y="31030"/>
                    </a:cubicBezTo>
                    <a:cubicBezTo>
                      <a:pt x="451485" y="52366"/>
                      <a:pt x="480060" y="51699"/>
                      <a:pt x="504158" y="30077"/>
                    </a:cubicBezTo>
                    <a:cubicBezTo>
                      <a:pt x="513779" y="21410"/>
                      <a:pt x="520255" y="10361"/>
                      <a:pt x="527971" y="169"/>
                    </a:cubicBezTo>
                    <a:cubicBezTo>
                      <a:pt x="584263" y="264"/>
                      <a:pt x="640556" y="-593"/>
                      <a:pt x="696754" y="836"/>
                    </a:cubicBezTo>
                    <a:cubicBezTo>
                      <a:pt x="736283" y="1788"/>
                      <a:pt x="775335" y="7313"/>
                      <a:pt x="811721" y="24648"/>
                    </a:cubicBezTo>
                    <a:cubicBezTo>
                      <a:pt x="823531" y="30268"/>
                      <a:pt x="836009" y="32649"/>
                      <a:pt x="849249" y="32935"/>
                    </a:cubicBezTo>
                    <a:cubicBezTo>
                      <a:pt x="868299" y="33221"/>
                      <a:pt x="886873" y="37126"/>
                      <a:pt x="905065" y="42365"/>
                    </a:cubicBezTo>
                    <a:cubicBezTo>
                      <a:pt x="949643" y="55224"/>
                      <a:pt x="984695" y="82370"/>
                      <a:pt x="1014794" y="116755"/>
                    </a:cubicBezTo>
                    <a:cubicBezTo>
                      <a:pt x="1036034" y="141044"/>
                      <a:pt x="1052322" y="167999"/>
                      <a:pt x="1061085" y="199337"/>
                    </a:cubicBezTo>
                    <a:cubicBezTo>
                      <a:pt x="1065752" y="216101"/>
                      <a:pt x="1070896" y="232960"/>
                      <a:pt x="1080706" y="247629"/>
                    </a:cubicBezTo>
                    <a:cubicBezTo>
                      <a:pt x="1100328" y="276775"/>
                      <a:pt x="1115473" y="308398"/>
                      <a:pt x="1127189" y="341355"/>
                    </a:cubicBezTo>
                    <a:cubicBezTo>
                      <a:pt x="1136237" y="365834"/>
                      <a:pt x="1148334" y="390123"/>
                      <a:pt x="1148429" y="417459"/>
                    </a:cubicBezTo>
                    <a:close/>
                    <a:moveTo>
                      <a:pt x="410718" y="101134"/>
                    </a:moveTo>
                    <a:cubicBezTo>
                      <a:pt x="411099" y="96086"/>
                      <a:pt x="408718" y="91799"/>
                      <a:pt x="404431" y="89990"/>
                    </a:cubicBezTo>
                    <a:cubicBezTo>
                      <a:pt x="383096" y="81132"/>
                      <a:pt x="369189" y="64367"/>
                      <a:pt x="356330" y="46270"/>
                    </a:cubicBezTo>
                    <a:cubicBezTo>
                      <a:pt x="352044" y="40269"/>
                      <a:pt x="346424" y="36078"/>
                      <a:pt x="338995" y="40936"/>
                    </a:cubicBezTo>
                    <a:cubicBezTo>
                      <a:pt x="330613" y="46365"/>
                      <a:pt x="332232" y="53890"/>
                      <a:pt x="336804" y="60748"/>
                    </a:cubicBezTo>
                    <a:cubicBezTo>
                      <a:pt x="348996" y="79322"/>
                      <a:pt x="363284" y="95895"/>
                      <a:pt x="383000" y="106944"/>
                    </a:cubicBezTo>
                    <a:cubicBezTo>
                      <a:pt x="387668" y="109611"/>
                      <a:pt x="392621" y="111707"/>
                      <a:pt x="397955" y="111802"/>
                    </a:cubicBezTo>
                    <a:cubicBezTo>
                      <a:pt x="404908" y="111802"/>
                      <a:pt x="409099" y="107992"/>
                      <a:pt x="410718" y="1011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>
                <a:off x="5622128" y="2941588"/>
                <a:ext cx="710984" cy="783800"/>
              </a:xfrm>
              <a:custGeom>
                <a:avLst/>
                <a:gdLst/>
                <a:ahLst/>
                <a:cxnLst/>
                <a:rect l="l" t="t" r="r" b="b"/>
                <a:pathLst>
                  <a:path w="833999" h="919413" extrusionOk="0">
                    <a:moveTo>
                      <a:pt x="755799" y="643818"/>
                    </a:moveTo>
                    <a:cubicBezTo>
                      <a:pt x="753894" y="652582"/>
                      <a:pt x="746083" y="656963"/>
                      <a:pt x="740464" y="662868"/>
                    </a:cubicBezTo>
                    <a:cubicBezTo>
                      <a:pt x="731605" y="672298"/>
                      <a:pt x="722366" y="681347"/>
                      <a:pt x="714841" y="691920"/>
                    </a:cubicBezTo>
                    <a:cubicBezTo>
                      <a:pt x="703316" y="708112"/>
                      <a:pt x="698935" y="723448"/>
                      <a:pt x="711984" y="741926"/>
                    </a:cubicBezTo>
                    <a:cubicBezTo>
                      <a:pt x="721604" y="755547"/>
                      <a:pt x="723509" y="773073"/>
                      <a:pt x="727700" y="789360"/>
                    </a:cubicBezTo>
                    <a:cubicBezTo>
                      <a:pt x="730462" y="800409"/>
                      <a:pt x="732844" y="811649"/>
                      <a:pt x="737130" y="822126"/>
                    </a:cubicBezTo>
                    <a:cubicBezTo>
                      <a:pt x="748179" y="849177"/>
                      <a:pt x="765324" y="854512"/>
                      <a:pt x="788755" y="836509"/>
                    </a:cubicBezTo>
                    <a:cubicBezTo>
                      <a:pt x="803900" y="824889"/>
                      <a:pt x="817140" y="825556"/>
                      <a:pt x="833999" y="835271"/>
                    </a:cubicBezTo>
                    <a:cubicBezTo>
                      <a:pt x="765419" y="858702"/>
                      <a:pt x="699030" y="882896"/>
                      <a:pt x="630640" y="900993"/>
                    </a:cubicBezTo>
                    <a:cubicBezTo>
                      <a:pt x="608638" y="906804"/>
                      <a:pt x="586349" y="911757"/>
                      <a:pt x="564251" y="917662"/>
                    </a:cubicBezTo>
                    <a:cubicBezTo>
                      <a:pt x="550154" y="921377"/>
                      <a:pt x="538724" y="919282"/>
                      <a:pt x="526151" y="910423"/>
                    </a:cubicBezTo>
                    <a:cubicBezTo>
                      <a:pt x="284121" y="740307"/>
                      <a:pt x="114671" y="515898"/>
                      <a:pt x="19802" y="235387"/>
                    </a:cubicBezTo>
                    <a:cubicBezTo>
                      <a:pt x="13230" y="215956"/>
                      <a:pt x="7896" y="196048"/>
                      <a:pt x="1609" y="176522"/>
                    </a:cubicBezTo>
                    <a:cubicBezTo>
                      <a:pt x="-1439" y="166997"/>
                      <a:pt x="-486" y="159853"/>
                      <a:pt x="7324" y="152233"/>
                    </a:cubicBezTo>
                    <a:cubicBezTo>
                      <a:pt x="61331" y="99465"/>
                      <a:pt x="118195" y="50125"/>
                      <a:pt x="178393" y="4596"/>
                    </a:cubicBezTo>
                    <a:cubicBezTo>
                      <a:pt x="187061" y="-1977"/>
                      <a:pt x="192395" y="-1691"/>
                      <a:pt x="199063" y="6691"/>
                    </a:cubicBezTo>
                    <a:cubicBezTo>
                      <a:pt x="207159" y="16788"/>
                      <a:pt x="216493" y="25837"/>
                      <a:pt x="225066" y="35457"/>
                    </a:cubicBezTo>
                    <a:cubicBezTo>
                      <a:pt x="239830" y="52030"/>
                      <a:pt x="245735" y="70509"/>
                      <a:pt x="245449" y="93655"/>
                    </a:cubicBezTo>
                    <a:cubicBezTo>
                      <a:pt x="245068" y="124611"/>
                      <a:pt x="250688" y="155662"/>
                      <a:pt x="254022" y="186714"/>
                    </a:cubicBezTo>
                    <a:cubicBezTo>
                      <a:pt x="255736" y="202621"/>
                      <a:pt x="257546" y="218527"/>
                      <a:pt x="260403" y="234243"/>
                    </a:cubicBezTo>
                    <a:cubicBezTo>
                      <a:pt x="264309" y="256056"/>
                      <a:pt x="269262" y="258247"/>
                      <a:pt x="288883" y="248436"/>
                    </a:cubicBezTo>
                    <a:cubicBezTo>
                      <a:pt x="291550" y="247102"/>
                      <a:pt x="294313" y="245102"/>
                      <a:pt x="297075" y="245007"/>
                    </a:cubicBezTo>
                    <a:cubicBezTo>
                      <a:pt x="308505" y="244531"/>
                      <a:pt x="344986" y="275582"/>
                      <a:pt x="344414" y="287298"/>
                    </a:cubicBezTo>
                    <a:cubicBezTo>
                      <a:pt x="343081" y="315587"/>
                      <a:pt x="361178" y="334256"/>
                      <a:pt x="376513" y="353306"/>
                    </a:cubicBezTo>
                    <a:cubicBezTo>
                      <a:pt x="402421" y="385500"/>
                      <a:pt x="435854" y="409980"/>
                      <a:pt x="468525" y="435031"/>
                    </a:cubicBezTo>
                    <a:cubicBezTo>
                      <a:pt x="484051" y="446937"/>
                      <a:pt x="488051" y="446841"/>
                      <a:pt x="502053" y="435126"/>
                    </a:cubicBezTo>
                    <a:cubicBezTo>
                      <a:pt x="507863" y="430268"/>
                      <a:pt x="511197" y="432078"/>
                      <a:pt x="515864" y="434649"/>
                    </a:cubicBezTo>
                    <a:cubicBezTo>
                      <a:pt x="534819" y="445317"/>
                      <a:pt x="556155" y="451414"/>
                      <a:pt x="572347" y="467987"/>
                    </a:cubicBezTo>
                    <a:cubicBezTo>
                      <a:pt x="584158" y="480084"/>
                      <a:pt x="600541" y="485418"/>
                      <a:pt x="617972" y="486656"/>
                    </a:cubicBezTo>
                    <a:cubicBezTo>
                      <a:pt x="637594" y="488085"/>
                      <a:pt x="644452" y="484180"/>
                      <a:pt x="648833" y="464844"/>
                    </a:cubicBezTo>
                    <a:cubicBezTo>
                      <a:pt x="651881" y="451509"/>
                      <a:pt x="653215" y="437793"/>
                      <a:pt x="654834" y="424267"/>
                    </a:cubicBezTo>
                    <a:cubicBezTo>
                      <a:pt x="656739" y="408360"/>
                      <a:pt x="657882" y="392454"/>
                      <a:pt x="659787" y="376547"/>
                    </a:cubicBezTo>
                    <a:cubicBezTo>
                      <a:pt x="662740" y="353306"/>
                      <a:pt x="674741" y="337399"/>
                      <a:pt x="698268" y="330065"/>
                    </a:cubicBezTo>
                    <a:cubicBezTo>
                      <a:pt x="712936" y="361498"/>
                      <a:pt x="727129" y="392644"/>
                      <a:pt x="741797" y="423410"/>
                    </a:cubicBezTo>
                    <a:cubicBezTo>
                      <a:pt x="750655" y="441984"/>
                      <a:pt x="759799" y="460367"/>
                      <a:pt x="769610" y="478369"/>
                    </a:cubicBezTo>
                    <a:cubicBezTo>
                      <a:pt x="774277" y="486847"/>
                      <a:pt x="775897" y="492847"/>
                      <a:pt x="766372" y="499324"/>
                    </a:cubicBezTo>
                    <a:cubicBezTo>
                      <a:pt x="748941" y="511135"/>
                      <a:pt x="742369" y="527709"/>
                      <a:pt x="746655" y="548949"/>
                    </a:cubicBezTo>
                    <a:cubicBezTo>
                      <a:pt x="749417" y="562380"/>
                      <a:pt x="745226" y="572572"/>
                      <a:pt x="730272" y="576953"/>
                    </a:cubicBezTo>
                    <a:cubicBezTo>
                      <a:pt x="721604" y="579525"/>
                      <a:pt x="713603" y="584573"/>
                      <a:pt x="706745" y="590764"/>
                    </a:cubicBezTo>
                    <a:cubicBezTo>
                      <a:pt x="691791" y="604195"/>
                      <a:pt x="693601" y="618291"/>
                      <a:pt x="711889" y="626292"/>
                    </a:cubicBezTo>
                    <a:cubicBezTo>
                      <a:pt x="722271" y="630865"/>
                      <a:pt x="733606" y="633150"/>
                      <a:pt x="744464" y="636770"/>
                    </a:cubicBezTo>
                    <a:cubicBezTo>
                      <a:pt x="748655" y="638294"/>
                      <a:pt x="753418" y="638961"/>
                      <a:pt x="755799" y="6438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>
                <a:off x="7252614" y="3660409"/>
                <a:ext cx="939359" cy="439560"/>
              </a:xfrm>
              <a:custGeom>
                <a:avLst/>
                <a:gdLst/>
                <a:ahLst/>
                <a:cxnLst/>
                <a:rect l="l" t="t" r="r" b="b"/>
                <a:pathLst>
                  <a:path w="1101887" h="515613" extrusionOk="0">
                    <a:moveTo>
                      <a:pt x="57186" y="279426"/>
                    </a:moveTo>
                    <a:cubicBezTo>
                      <a:pt x="37564" y="252661"/>
                      <a:pt x="25848" y="222562"/>
                      <a:pt x="17657" y="188462"/>
                    </a:cubicBezTo>
                    <a:cubicBezTo>
                      <a:pt x="25182" y="189986"/>
                      <a:pt x="26801" y="195130"/>
                      <a:pt x="29468" y="198845"/>
                    </a:cubicBezTo>
                    <a:cubicBezTo>
                      <a:pt x="51185" y="229325"/>
                      <a:pt x="75569" y="257519"/>
                      <a:pt x="102715" y="283236"/>
                    </a:cubicBezTo>
                    <a:cubicBezTo>
                      <a:pt x="109954" y="290094"/>
                      <a:pt x="116527" y="301905"/>
                      <a:pt x="129195" y="293142"/>
                    </a:cubicBezTo>
                    <a:cubicBezTo>
                      <a:pt x="136243" y="288284"/>
                      <a:pt x="133005" y="279902"/>
                      <a:pt x="119955" y="266853"/>
                    </a:cubicBezTo>
                    <a:cubicBezTo>
                      <a:pt x="74426" y="221324"/>
                      <a:pt x="34802" y="171508"/>
                      <a:pt x="8418" y="112072"/>
                    </a:cubicBezTo>
                    <a:cubicBezTo>
                      <a:pt x="-2155" y="88355"/>
                      <a:pt x="-4060" y="65399"/>
                      <a:pt x="10228" y="42540"/>
                    </a:cubicBezTo>
                    <a:cubicBezTo>
                      <a:pt x="17752" y="44444"/>
                      <a:pt x="18705" y="51302"/>
                      <a:pt x="21753" y="56255"/>
                    </a:cubicBezTo>
                    <a:cubicBezTo>
                      <a:pt x="53471" y="107786"/>
                      <a:pt x="92142" y="153601"/>
                      <a:pt x="135481" y="195701"/>
                    </a:cubicBezTo>
                    <a:cubicBezTo>
                      <a:pt x="136053" y="196273"/>
                      <a:pt x="136624" y="196749"/>
                      <a:pt x="137100" y="197321"/>
                    </a:cubicBezTo>
                    <a:cubicBezTo>
                      <a:pt x="144054" y="203988"/>
                      <a:pt x="152626" y="210465"/>
                      <a:pt x="160818" y="201988"/>
                    </a:cubicBezTo>
                    <a:cubicBezTo>
                      <a:pt x="169771" y="192749"/>
                      <a:pt x="160627" y="185700"/>
                      <a:pt x="154246" y="179223"/>
                    </a:cubicBezTo>
                    <a:cubicBezTo>
                      <a:pt x="138339" y="162840"/>
                      <a:pt x="122337" y="146457"/>
                      <a:pt x="106525" y="129979"/>
                    </a:cubicBezTo>
                    <a:cubicBezTo>
                      <a:pt x="100429" y="123692"/>
                      <a:pt x="95953" y="117120"/>
                      <a:pt x="102144" y="107881"/>
                    </a:cubicBezTo>
                    <a:cubicBezTo>
                      <a:pt x="123004" y="76734"/>
                      <a:pt x="119670" y="44730"/>
                      <a:pt x="104811" y="12441"/>
                    </a:cubicBezTo>
                    <a:cubicBezTo>
                      <a:pt x="103287" y="9107"/>
                      <a:pt x="100810" y="5963"/>
                      <a:pt x="102048" y="58"/>
                    </a:cubicBezTo>
                    <a:cubicBezTo>
                      <a:pt x="109764" y="-609"/>
                      <a:pt x="115383" y="4630"/>
                      <a:pt x="121480" y="8345"/>
                    </a:cubicBezTo>
                    <a:cubicBezTo>
                      <a:pt x="165295" y="34824"/>
                      <a:pt x="204823" y="67019"/>
                      <a:pt x="244352" y="99308"/>
                    </a:cubicBezTo>
                    <a:cubicBezTo>
                      <a:pt x="250257" y="104166"/>
                      <a:pt x="256163" y="109024"/>
                      <a:pt x="262735" y="112834"/>
                    </a:cubicBezTo>
                    <a:cubicBezTo>
                      <a:pt x="275880" y="120549"/>
                      <a:pt x="291501" y="119501"/>
                      <a:pt x="301216" y="111215"/>
                    </a:cubicBezTo>
                    <a:cubicBezTo>
                      <a:pt x="311694" y="102261"/>
                      <a:pt x="313694" y="89593"/>
                      <a:pt x="306646" y="73686"/>
                    </a:cubicBezTo>
                    <a:cubicBezTo>
                      <a:pt x="304550" y="68828"/>
                      <a:pt x="301788" y="64257"/>
                      <a:pt x="299216" y="59494"/>
                    </a:cubicBezTo>
                    <a:cubicBezTo>
                      <a:pt x="297121" y="55589"/>
                      <a:pt x="293406" y="52350"/>
                      <a:pt x="293977" y="45587"/>
                    </a:cubicBezTo>
                    <a:cubicBezTo>
                      <a:pt x="301788" y="48350"/>
                      <a:pt x="309122" y="52065"/>
                      <a:pt x="316742" y="53493"/>
                    </a:cubicBezTo>
                    <a:cubicBezTo>
                      <a:pt x="332268" y="56446"/>
                      <a:pt x="347317" y="54160"/>
                      <a:pt x="360271" y="44635"/>
                    </a:cubicBezTo>
                    <a:cubicBezTo>
                      <a:pt x="368939" y="38349"/>
                      <a:pt x="374749" y="39968"/>
                      <a:pt x="381417" y="47874"/>
                    </a:cubicBezTo>
                    <a:cubicBezTo>
                      <a:pt x="396752" y="65876"/>
                      <a:pt x="411135" y="84640"/>
                      <a:pt x="423231" y="104928"/>
                    </a:cubicBezTo>
                    <a:cubicBezTo>
                      <a:pt x="429994" y="116168"/>
                      <a:pt x="438757" y="122549"/>
                      <a:pt x="451140" y="126074"/>
                    </a:cubicBezTo>
                    <a:cubicBezTo>
                      <a:pt x="544771" y="152839"/>
                      <a:pt x="638211" y="179890"/>
                      <a:pt x="731746" y="206750"/>
                    </a:cubicBezTo>
                    <a:cubicBezTo>
                      <a:pt x="749939" y="211989"/>
                      <a:pt x="753844" y="210560"/>
                      <a:pt x="763369" y="194082"/>
                    </a:cubicBezTo>
                    <a:cubicBezTo>
                      <a:pt x="775942" y="172270"/>
                      <a:pt x="786705" y="149600"/>
                      <a:pt x="795945" y="126169"/>
                    </a:cubicBezTo>
                    <a:cubicBezTo>
                      <a:pt x="803470" y="106928"/>
                      <a:pt x="803850" y="106738"/>
                      <a:pt x="823758" y="115310"/>
                    </a:cubicBezTo>
                    <a:cubicBezTo>
                      <a:pt x="848237" y="125883"/>
                      <a:pt x="872240" y="137313"/>
                      <a:pt x="896814" y="147695"/>
                    </a:cubicBezTo>
                    <a:cubicBezTo>
                      <a:pt x="922818" y="158744"/>
                      <a:pt x="949297" y="167698"/>
                      <a:pt x="978158" y="168079"/>
                    </a:cubicBezTo>
                    <a:cubicBezTo>
                      <a:pt x="1000923" y="168365"/>
                      <a:pt x="1021782" y="163031"/>
                      <a:pt x="1041214" y="151315"/>
                    </a:cubicBezTo>
                    <a:cubicBezTo>
                      <a:pt x="1060168" y="139885"/>
                      <a:pt x="1079790" y="129979"/>
                      <a:pt x="1101888" y="126169"/>
                    </a:cubicBezTo>
                    <a:cubicBezTo>
                      <a:pt x="1099125" y="133217"/>
                      <a:pt x="1096744" y="140457"/>
                      <a:pt x="1093506" y="147219"/>
                    </a:cubicBezTo>
                    <a:cubicBezTo>
                      <a:pt x="1070265" y="196749"/>
                      <a:pt x="1047119" y="246374"/>
                      <a:pt x="1023306" y="295619"/>
                    </a:cubicBezTo>
                    <a:cubicBezTo>
                      <a:pt x="1003780" y="336005"/>
                      <a:pt x="984825" y="376676"/>
                      <a:pt x="962918" y="415729"/>
                    </a:cubicBezTo>
                    <a:cubicBezTo>
                      <a:pt x="923104" y="486690"/>
                      <a:pt x="862048" y="521171"/>
                      <a:pt x="779943" y="514884"/>
                    </a:cubicBezTo>
                    <a:cubicBezTo>
                      <a:pt x="761845" y="513551"/>
                      <a:pt x="743938" y="509265"/>
                      <a:pt x="726031" y="505931"/>
                    </a:cubicBezTo>
                    <a:cubicBezTo>
                      <a:pt x="583252" y="479166"/>
                      <a:pt x="441900" y="446780"/>
                      <a:pt x="304074" y="400394"/>
                    </a:cubicBezTo>
                    <a:cubicBezTo>
                      <a:pt x="224635" y="373628"/>
                      <a:pt x="147006" y="342863"/>
                      <a:pt x="77474" y="294857"/>
                    </a:cubicBezTo>
                    <a:cubicBezTo>
                      <a:pt x="74140" y="289808"/>
                      <a:pt x="70521" y="285427"/>
                      <a:pt x="63567" y="286570"/>
                    </a:cubicBezTo>
                    <a:cubicBezTo>
                      <a:pt x="63567" y="286570"/>
                      <a:pt x="63948" y="286665"/>
                      <a:pt x="63948" y="286665"/>
                    </a:cubicBezTo>
                    <a:cubicBezTo>
                      <a:pt x="62710" y="285427"/>
                      <a:pt x="61472" y="284189"/>
                      <a:pt x="60138" y="282950"/>
                    </a:cubicBezTo>
                    <a:cubicBezTo>
                      <a:pt x="58996" y="282474"/>
                      <a:pt x="58424" y="281617"/>
                      <a:pt x="58329" y="280379"/>
                    </a:cubicBezTo>
                    <a:cubicBezTo>
                      <a:pt x="58233" y="280760"/>
                      <a:pt x="57186" y="279426"/>
                      <a:pt x="57186" y="279426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>
                <a:off x="5950190" y="2100188"/>
                <a:ext cx="673555" cy="401086"/>
              </a:xfrm>
              <a:custGeom>
                <a:avLst/>
                <a:gdLst/>
                <a:ahLst/>
                <a:cxnLst/>
                <a:rect l="l" t="t" r="r" b="b"/>
                <a:pathLst>
                  <a:path w="790094" h="470482" extrusionOk="0">
                    <a:moveTo>
                      <a:pt x="654653" y="469487"/>
                    </a:moveTo>
                    <a:cubicBezTo>
                      <a:pt x="647033" y="469773"/>
                      <a:pt x="639509" y="470440"/>
                      <a:pt x="631888" y="470440"/>
                    </a:cubicBezTo>
                    <a:cubicBezTo>
                      <a:pt x="429482" y="470535"/>
                      <a:pt x="227171" y="470440"/>
                      <a:pt x="24765" y="470440"/>
                    </a:cubicBezTo>
                    <a:cubicBezTo>
                      <a:pt x="17431" y="470440"/>
                      <a:pt x="10001" y="470440"/>
                      <a:pt x="0" y="470440"/>
                    </a:cubicBezTo>
                    <a:cubicBezTo>
                      <a:pt x="6763" y="450437"/>
                      <a:pt x="12478" y="433292"/>
                      <a:pt x="18288" y="416147"/>
                    </a:cubicBezTo>
                    <a:cubicBezTo>
                      <a:pt x="63627" y="283083"/>
                      <a:pt x="108871" y="149924"/>
                      <a:pt x="154305" y="16859"/>
                    </a:cubicBezTo>
                    <a:cubicBezTo>
                      <a:pt x="156210" y="11144"/>
                      <a:pt x="158877" y="5620"/>
                      <a:pt x="161163" y="0"/>
                    </a:cubicBezTo>
                    <a:cubicBezTo>
                      <a:pt x="171069" y="95"/>
                      <a:pt x="180975" y="381"/>
                      <a:pt x="190786" y="381"/>
                    </a:cubicBezTo>
                    <a:cubicBezTo>
                      <a:pt x="364236" y="381"/>
                      <a:pt x="537686" y="381"/>
                      <a:pt x="711232" y="381"/>
                    </a:cubicBezTo>
                    <a:cubicBezTo>
                      <a:pt x="718852" y="381"/>
                      <a:pt x="726472" y="0"/>
                      <a:pt x="733997" y="762"/>
                    </a:cubicBezTo>
                    <a:cubicBezTo>
                      <a:pt x="776383" y="5239"/>
                      <a:pt x="799338" y="40196"/>
                      <a:pt x="786575" y="80772"/>
                    </a:cubicBezTo>
                    <a:cubicBezTo>
                      <a:pt x="782955" y="92393"/>
                      <a:pt x="778859" y="103823"/>
                      <a:pt x="774954" y="115348"/>
                    </a:cubicBezTo>
                    <a:cubicBezTo>
                      <a:pt x="734759" y="233458"/>
                      <a:pt x="694754" y="351473"/>
                      <a:pt x="654653" y="469487"/>
                    </a:cubicBezTo>
                    <a:close/>
                    <a:moveTo>
                      <a:pt x="503111" y="213646"/>
                    </a:moveTo>
                    <a:cubicBezTo>
                      <a:pt x="503206" y="206026"/>
                      <a:pt x="502920" y="198596"/>
                      <a:pt x="499777" y="191453"/>
                    </a:cubicBezTo>
                    <a:cubicBezTo>
                      <a:pt x="492062" y="173641"/>
                      <a:pt x="478631" y="170688"/>
                      <a:pt x="464153" y="183737"/>
                    </a:cubicBezTo>
                    <a:cubicBezTo>
                      <a:pt x="447961" y="198311"/>
                      <a:pt x="439865" y="232600"/>
                      <a:pt x="447770" y="253079"/>
                    </a:cubicBezTo>
                    <a:cubicBezTo>
                      <a:pt x="455105" y="272034"/>
                      <a:pt x="470345" y="275558"/>
                      <a:pt x="484632" y="261080"/>
                    </a:cubicBezTo>
                    <a:cubicBezTo>
                      <a:pt x="497396" y="247936"/>
                      <a:pt x="502349" y="231458"/>
                      <a:pt x="503111" y="2136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>
                <a:off x="6937439" y="3374362"/>
                <a:ext cx="375708" cy="744537"/>
              </a:xfrm>
              <a:custGeom>
                <a:avLst/>
                <a:gdLst/>
                <a:ahLst/>
                <a:cxnLst/>
                <a:rect l="l" t="t" r="r" b="b"/>
                <a:pathLst>
                  <a:path w="440713" h="873357" extrusionOk="0">
                    <a:moveTo>
                      <a:pt x="199607" y="77364"/>
                    </a:moveTo>
                    <a:cubicBezTo>
                      <a:pt x="201417" y="87175"/>
                      <a:pt x="193321" y="92414"/>
                      <a:pt x="188940" y="99081"/>
                    </a:cubicBezTo>
                    <a:cubicBezTo>
                      <a:pt x="174842" y="120798"/>
                      <a:pt x="160650" y="142420"/>
                      <a:pt x="149315" y="165756"/>
                    </a:cubicBezTo>
                    <a:cubicBezTo>
                      <a:pt x="146363" y="171757"/>
                      <a:pt x="145410" y="177853"/>
                      <a:pt x="151792" y="181853"/>
                    </a:cubicBezTo>
                    <a:cubicBezTo>
                      <a:pt x="158364" y="186044"/>
                      <a:pt x="165032" y="184902"/>
                      <a:pt x="169794" y="178139"/>
                    </a:cubicBezTo>
                    <a:cubicBezTo>
                      <a:pt x="171985" y="175091"/>
                      <a:pt x="173604" y="171567"/>
                      <a:pt x="175509" y="168328"/>
                    </a:cubicBezTo>
                    <a:cubicBezTo>
                      <a:pt x="181986" y="157184"/>
                      <a:pt x="188177" y="145754"/>
                      <a:pt x="195035" y="134800"/>
                    </a:cubicBezTo>
                    <a:cubicBezTo>
                      <a:pt x="220467" y="93938"/>
                      <a:pt x="249423" y="55838"/>
                      <a:pt x="284951" y="23167"/>
                    </a:cubicBezTo>
                    <a:cubicBezTo>
                      <a:pt x="308574" y="1450"/>
                      <a:pt x="335243" y="-6456"/>
                      <a:pt x="366390" y="5736"/>
                    </a:cubicBezTo>
                    <a:cubicBezTo>
                      <a:pt x="364866" y="14594"/>
                      <a:pt x="358104" y="17738"/>
                      <a:pt x="353436" y="22310"/>
                    </a:cubicBezTo>
                    <a:cubicBezTo>
                      <a:pt x="310859" y="63363"/>
                      <a:pt x="277141" y="110988"/>
                      <a:pt x="249138" y="162899"/>
                    </a:cubicBezTo>
                    <a:cubicBezTo>
                      <a:pt x="246661" y="167566"/>
                      <a:pt x="243804" y="172328"/>
                      <a:pt x="242660" y="177377"/>
                    </a:cubicBezTo>
                    <a:cubicBezTo>
                      <a:pt x="241232" y="183282"/>
                      <a:pt x="245232" y="187473"/>
                      <a:pt x="250185" y="190140"/>
                    </a:cubicBezTo>
                    <a:cubicBezTo>
                      <a:pt x="254948" y="192712"/>
                      <a:pt x="259520" y="190998"/>
                      <a:pt x="262377" y="187188"/>
                    </a:cubicBezTo>
                    <a:cubicBezTo>
                      <a:pt x="266473" y="181758"/>
                      <a:pt x="269807" y="175758"/>
                      <a:pt x="273140" y="169757"/>
                    </a:cubicBezTo>
                    <a:cubicBezTo>
                      <a:pt x="298763" y="123656"/>
                      <a:pt x="329052" y="80984"/>
                      <a:pt x="366295" y="43455"/>
                    </a:cubicBezTo>
                    <a:cubicBezTo>
                      <a:pt x="370581" y="39169"/>
                      <a:pt x="374867" y="34788"/>
                      <a:pt x="379725" y="31073"/>
                    </a:cubicBezTo>
                    <a:cubicBezTo>
                      <a:pt x="399632" y="15738"/>
                      <a:pt x="425731" y="26786"/>
                      <a:pt x="428970" y="51933"/>
                    </a:cubicBezTo>
                    <a:cubicBezTo>
                      <a:pt x="430303" y="62601"/>
                      <a:pt x="428207" y="72983"/>
                      <a:pt x="424779" y="83365"/>
                    </a:cubicBezTo>
                    <a:cubicBezTo>
                      <a:pt x="410967" y="125656"/>
                      <a:pt x="388869" y="163851"/>
                      <a:pt x="366390" y="201761"/>
                    </a:cubicBezTo>
                    <a:cubicBezTo>
                      <a:pt x="357056" y="217477"/>
                      <a:pt x="346864" y="232622"/>
                      <a:pt x="337530" y="248338"/>
                    </a:cubicBezTo>
                    <a:cubicBezTo>
                      <a:pt x="333243" y="255482"/>
                      <a:pt x="329338" y="263007"/>
                      <a:pt x="326481" y="270817"/>
                    </a:cubicBezTo>
                    <a:cubicBezTo>
                      <a:pt x="321718" y="283771"/>
                      <a:pt x="326290" y="294915"/>
                      <a:pt x="335910" y="303774"/>
                    </a:cubicBezTo>
                    <a:cubicBezTo>
                      <a:pt x="345531" y="312727"/>
                      <a:pt x="357437" y="314060"/>
                      <a:pt x="369629" y="306155"/>
                    </a:cubicBezTo>
                    <a:cubicBezTo>
                      <a:pt x="384297" y="296630"/>
                      <a:pt x="397823" y="285485"/>
                      <a:pt x="411824" y="275103"/>
                    </a:cubicBezTo>
                    <a:cubicBezTo>
                      <a:pt x="428779" y="262530"/>
                      <a:pt x="428874" y="262530"/>
                      <a:pt x="436685" y="281009"/>
                    </a:cubicBezTo>
                    <a:cubicBezTo>
                      <a:pt x="438399" y="285105"/>
                      <a:pt x="441352" y="288915"/>
                      <a:pt x="440590" y="294153"/>
                    </a:cubicBezTo>
                    <a:cubicBezTo>
                      <a:pt x="436971" y="299392"/>
                      <a:pt x="431065" y="296535"/>
                      <a:pt x="426302" y="297487"/>
                    </a:cubicBezTo>
                    <a:cubicBezTo>
                      <a:pt x="403919" y="301964"/>
                      <a:pt x="387250" y="313680"/>
                      <a:pt x="378582" y="335397"/>
                    </a:cubicBezTo>
                    <a:cubicBezTo>
                      <a:pt x="376391" y="341016"/>
                      <a:pt x="376201" y="347684"/>
                      <a:pt x="371248" y="351780"/>
                    </a:cubicBezTo>
                    <a:cubicBezTo>
                      <a:pt x="349722" y="369496"/>
                      <a:pt x="344578" y="393594"/>
                      <a:pt x="346102" y="419502"/>
                    </a:cubicBezTo>
                    <a:cubicBezTo>
                      <a:pt x="348579" y="461412"/>
                      <a:pt x="347150" y="503227"/>
                      <a:pt x="344959" y="544947"/>
                    </a:cubicBezTo>
                    <a:cubicBezTo>
                      <a:pt x="343245" y="576093"/>
                      <a:pt x="342768" y="607240"/>
                      <a:pt x="343149" y="638387"/>
                    </a:cubicBezTo>
                    <a:cubicBezTo>
                      <a:pt x="343435" y="661914"/>
                      <a:pt x="344007" y="685536"/>
                      <a:pt x="345721" y="708967"/>
                    </a:cubicBezTo>
                    <a:cubicBezTo>
                      <a:pt x="348864" y="751163"/>
                      <a:pt x="331148" y="784977"/>
                      <a:pt x="302382" y="812790"/>
                    </a:cubicBezTo>
                    <a:cubicBezTo>
                      <a:pt x="260853" y="852985"/>
                      <a:pt x="210466" y="874893"/>
                      <a:pt x="152078" y="873273"/>
                    </a:cubicBezTo>
                    <a:cubicBezTo>
                      <a:pt x="129504" y="872607"/>
                      <a:pt x="106548" y="870987"/>
                      <a:pt x="84641" y="863844"/>
                    </a:cubicBezTo>
                    <a:cubicBezTo>
                      <a:pt x="82640" y="860986"/>
                      <a:pt x="80069" y="859367"/>
                      <a:pt x="76449" y="860319"/>
                    </a:cubicBezTo>
                    <a:cubicBezTo>
                      <a:pt x="76449" y="860319"/>
                      <a:pt x="76545" y="860415"/>
                      <a:pt x="76545" y="860415"/>
                    </a:cubicBezTo>
                    <a:cubicBezTo>
                      <a:pt x="76354" y="854700"/>
                      <a:pt x="72163" y="852890"/>
                      <a:pt x="67686" y="851461"/>
                    </a:cubicBezTo>
                    <a:cubicBezTo>
                      <a:pt x="64924" y="848889"/>
                      <a:pt x="62066" y="846318"/>
                      <a:pt x="59399" y="843651"/>
                    </a:cubicBezTo>
                    <a:cubicBezTo>
                      <a:pt x="12822" y="798026"/>
                      <a:pt x="-6228" y="743352"/>
                      <a:pt x="1773" y="678201"/>
                    </a:cubicBezTo>
                    <a:cubicBezTo>
                      <a:pt x="9012" y="619337"/>
                      <a:pt x="16442" y="560568"/>
                      <a:pt x="26443" y="502084"/>
                    </a:cubicBezTo>
                    <a:cubicBezTo>
                      <a:pt x="40635" y="418931"/>
                      <a:pt x="58447" y="336540"/>
                      <a:pt x="85689" y="256434"/>
                    </a:cubicBezTo>
                    <a:cubicBezTo>
                      <a:pt x="105786" y="197475"/>
                      <a:pt x="134647" y="143563"/>
                      <a:pt x="175985" y="96700"/>
                    </a:cubicBezTo>
                    <a:cubicBezTo>
                      <a:pt x="182748" y="88985"/>
                      <a:pt x="186939" y="77650"/>
                      <a:pt x="199607" y="77364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7548803" y="2212036"/>
                <a:ext cx="724372" cy="420648"/>
              </a:xfrm>
              <a:custGeom>
                <a:avLst/>
                <a:gdLst/>
                <a:ahLst/>
                <a:cxnLst/>
                <a:rect l="l" t="t" r="r" b="b"/>
                <a:pathLst>
                  <a:path w="849703" h="493429" extrusionOk="0">
                    <a:moveTo>
                      <a:pt x="739986" y="406051"/>
                    </a:moveTo>
                    <a:cubicBezTo>
                      <a:pt x="665310" y="429863"/>
                      <a:pt x="588920" y="447008"/>
                      <a:pt x="512339" y="462915"/>
                    </a:cubicBezTo>
                    <a:cubicBezTo>
                      <a:pt x="435472" y="478822"/>
                      <a:pt x="358129" y="490918"/>
                      <a:pt x="279452" y="493205"/>
                    </a:cubicBezTo>
                    <a:cubicBezTo>
                      <a:pt x="211730" y="495205"/>
                      <a:pt x="147341" y="484346"/>
                      <a:pt x="92191" y="441103"/>
                    </a:cubicBezTo>
                    <a:cubicBezTo>
                      <a:pt x="79047" y="430816"/>
                      <a:pt x="65807" y="420529"/>
                      <a:pt x="57806" y="405193"/>
                    </a:cubicBezTo>
                    <a:cubicBezTo>
                      <a:pt x="58758" y="404241"/>
                      <a:pt x="59711" y="403288"/>
                      <a:pt x="60663" y="402336"/>
                    </a:cubicBezTo>
                    <a:cubicBezTo>
                      <a:pt x="101430" y="411956"/>
                      <a:pt x="142102" y="421672"/>
                      <a:pt x="184298" y="422148"/>
                    </a:cubicBezTo>
                    <a:cubicBezTo>
                      <a:pt x="189632" y="422243"/>
                      <a:pt x="194966" y="422338"/>
                      <a:pt x="200300" y="421862"/>
                    </a:cubicBezTo>
                    <a:cubicBezTo>
                      <a:pt x="207443" y="421196"/>
                      <a:pt x="211349" y="416719"/>
                      <a:pt x="211158" y="409670"/>
                    </a:cubicBezTo>
                    <a:cubicBezTo>
                      <a:pt x="210968" y="402431"/>
                      <a:pt x="206396" y="399002"/>
                      <a:pt x="199252" y="398526"/>
                    </a:cubicBezTo>
                    <a:cubicBezTo>
                      <a:pt x="182583" y="397383"/>
                      <a:pt x="165819" y="396526"/>
                      <a:pt x="149150" y="394811"/>
                    </a:cubicBezTo>
                    <a:cubicBezTo>
                      <a:pt x="111050" y="390716"/>
                      <a:pt x="74189" y="381953"/>
                      <a:pt x="39232" y="365855"/>
                    </a:cubicBezTo>
                    <a:cubicBezTo>
                      <a:pt x="22087" y="357950"/>
                      <a:pt x="8181" y="346615"/>
                      <a:pt x="1894" y="327850"/>
                    </a:cubicBezTo>
                    <a:cubicBezTo>
                      <a:pt x="180" y="322802"/>
                      <a:pt x="-1535" y="317659"/>
                      <a:pt x="2370" y="311563"/>
                    </a:cubicBezTo>
                    <a:cubicBezTo>
                      <a:pt x="29612" y="324803"/>
                      <a:pt x="57901" y="335471"/>
                      <a:pt x="87809" y="341662"/>
                    </a:cubicBezTo>
                    <a:cubicBezTo>
                      <a:pt x="115527" y="347377"/>
                      <a:pt x="143435" y="349949"/>
                      <a:pt x="171725" y="350234"/>
                    </a:cubicBezTo>
                    <a:cubicBezTo>
                      <a:pt x="175535" y="350234"/>
                      <a:pt x="179345" y="350139"/>
                      <a:pt x="183059" y="349282"/>
                    </a:cubicBezTo>
                    <a:cubicBezTo>
                      <a:pt x="187917" y="348234"/>
                      <a:pt x="191060" y="344996"/>
                      <a:pt x="191346" y="339757"/>
                    </a:cubicBezTo>
                    <a:cubicBezTo>
                      <a:pt x="191632" y="333756"/>
                      <a:pt x="189156" y="328993"/>
                      <a:pt x="183345" y="327565"/>
                    </a:cubicBezTo>
                    <a:cubicBezTo>
                      <a:pt x="178297" y="326326"/>
                      <a:pt x="172773" y="326231"/>
                      <a:pt x="167534" y="326231"/>
                    </a:cubicBezTo>
                    <a:cubicBezTo>
                      <a:pt x="146865" y="326517"/>
                      <a:pt x="126576" y="322993"/>
                      <a:pt x="106193" y="320326"/>
                    </a:cubicBezTo>
                    <a:cubicBezTo>
                      <a:pt x="99620" y="319468"/>
                      <a:pt x="92667" y="318516"/>
                      <a:pt x="91239" y="309277"/>
                    </a:cubicBezTo>
                    <a:cubicBezTo>
                      <a:pt x="87048" y="281368"/>
                      <a:pt x="70093" y="262890"/>
                      <a:pt x="46471" y="249365"/>
                    </a:cubicBezTo>
                    <a:cubicBezTo>
                      <a:pt x="45423" y="248793"/>
                      <a:pt x="45042" y="247174"/>
                      <a:pt x="43518" y="244792"/>
                    </a:cubicBezTo>
                    <a:cubicBezTo>
                      <a:pt x="70665" y="240792"/>
                      <a:pt x="96573" y="246317"/>
                      <a:pt x="122290" y="250317"/>
                    </a:cubicBezTo>
                    <a:cubicBezTo>
                      <a:pt x="147055" y="254127"/>
                      <a:pt x="171534" y="260033"/>
                      <a:pt x="196109" y="265081"/>
                    </a:cubicBezTo>
                    <a:cubicBezTo>
                      <a:pt x="204395" y="266795"/>
                      <a:pt x="212682" y="267938"/>
                      <a:pt x="221064" y="266224"/>
                    </a:cubicBezTo>
                    <a:cubicBezTo>
                      <a:pt x="231447" y="264128"/>
                      <a:pt x="239352" y="258318"/>
                      <a:pt x="242210" y="247650"/>
                    </a:cubicBezTo>
                    <a:cubicBezTo>
                      <a:pt x="244972" y="237363"/>
                      <a:pt x="242781" y="227743"/>
                      <a:pt x="234209" y="220790"/>
                    </a:cubicBezTo>
                    <a:cubicBezTo>
                      <a:pt x="226779" y="214693"/>
                      <a:pt x="218778" y="209264"/>
                      <a:pt x="210587" y="203263"/>
                    </a:cubicBezTo>
                    <a:cubicBezTo>
                      <a:pt x="216302" y="196882"/>
                      <a:pt x="222779" y="199072"/>
                      <a:pt x="228399" y="198501"/>
                    </a:cubicBezTo>
                    <a:cubicBezTo>
                      <a:pt x="241448" y="197072"/>
                      <a:pt x="254973" y="195072"/>
                      <a:pt x="265260" y="187452"/>
                    </a:cubicBezTo>
                    <a:cubicBezTo>
                      <a:pt x="277833" y="178117"/>
                      <a:pt x="288977" y="178213"/>
                      <a:pt x="300217" y="186785"/>
                    </a:cubicBezTo>
                    <a:cubicBezTo>
                      <a:pt x="329649" y="209264"/>
                      <a:pt x="360701" y="206692"/>
                      <a:pt x="394991" y="199168"/>
                    </a:cubicBezTo>
                    <a:cubicBezTo>
                      <a:pt x="487098" y="178975"/>
                      <a:pt x="579871" y="162020"/>
                      <a:pt x="672454" y="143732"/>
                    </a:cubicBezTo>
                    <a:cubicBezTo>
                      <a:pt x="673978" y="143446"/>
                      <a:pt x="675502" y="143351"/>
                      <a:pt x="676931" y="142970"/>
                    </a:cubicBezTo>
                    <a:cubicBezTo>
                      <a:pt x="686075" y="141161"/>
                      <a:pt x="696743" y="139922"/>
                      <a:pt x="694552" y="127063"/>
                    </a:cubicBezTo>
                    <a:cubicBezTo>
                      <a:pt x="692266" y="113919"/>
                      <a:pt x="682074" y="116872"/>
                      <a:pt x="672835" y="118967"/>
                    </a:cubicBezTo>
                    <a:cubicBezTo>
                      <a:pt x="668644" y="119920"/>
                      <a:pt x="664167" y="121539"/>
                      <a:pt x="657405" y="117348"/>
                    </a:cubicBezTo>
                    <a:cubicBezTo>
                      <a:pt x="710078" y="85249"/>
                      <a:pt x="746749" y="36386"/>
                      <a:pt x="794374" y="0"/>
                    </a:cubicBezTo>
                    <a:cubicBezTo>
                      <a:pt x="795803" y="3524"/>
                      <a:pt x="797898" y="6858"/>
                      <a:pt x="798660" y="10478"/>
                    </a:cubicBezTo>
                    <a:cubicBezTo>
                      <a:pt x="814853" y="82867"/>
                      <a:pt x="833522" y="154781"/>
                      <a:pt x="846761" y="227933"/>
                    </a:cubicBezTo>
                    <a:cubicBezTo>
                      <a:pt x="857430" y="286988"/>
                      <a:pt x="838760" y="333470"/>
                      <a:pt x="796089" y="373094"/>
                    </a:cubicBezTo>
                    <a:cubicBezTo>
                      <a:pt x="787230" y="381381"/>
                      <a:pt x="773705" y="383286"/>
                      <a:pt x="767609" y="394811"/>
                    </a:cubicBezTo>
                    <a:cubicBezTo>
                      <a:pt x="767609" y="394811"/>
                      <a:pt x="767894" y="394525"/>
                      <a:pt x="767894" y="394525"/>
                    </a:cubicBezTo>
                    <a:cubicBezTo>
                      <a:pt x="763894" y="394525"/>
                      <a:pt x="759989" y="394621"/>
                      <a:pt x="758274" y="399193"/>
                    </a:cubicBezTo>
                    <a:cubicBezTo>
                      <a:pt x="758274" y="399193"/>
                      <a:pt x="758750" y="398812"/>
                      <a:pt x="758750" y="398812"/>
                    </a:cubicBezTo>
                    <a:cubicBezTo>
                      <a:pt x="752178" y="400717"/>
                      <a:pt x="743987" y="397669"/>
                      <a:pt x="739986" y="40605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7180990" y="1714689"/>
                <a:ext cx="417628" cy="704781"/>
              </a:xfrm>
              <a:custGeom>
                <a:avLst/>
                <a:gdLst/>
                <a:ahLst/>
                <a:cxnLst/>
                <a:rect l="l" t="t" r="r" b="b"/>
                <a:pathLst>
                  <a:path w="489886" h="826722" extrusionOk="0">
                    <a:moveTo>
                      <a:pt x="489886" y="4286"/>
                    </a:moveTo>
                    <a:cubicBezTo>
                      <a:pt x="466931" y="29623"/>
                      <a:pt x="444071" y="54959"/>
                      <a:pt x="420925" y="80105"/>
                    </a:cubicBezTo>
                    <a:cubicBezTo>
                      <a:pt x="395684" y="107537"/>
                      <a:pt x="369966" y="134588"/>
                      <a:pt x="344725" y="162020"/>
                    </a:cubicBezTo>
                    <a:cubicBezTo>
                      <a:pt x="320341" y="188500"/>
                      <a:pt x="320913" y="212693"/>
                      <a:pt x="347011" y="237363"/>
                    </a:cubicBezTo>
                    <a:cubicBezTo>
                      <a:pt x="377967" y="266700"/>
                      <a:pt x="409209" y="295656"/>
                      <a:pt x="440547" y="324517"/>
                    </a:cubicBezTo>
                    <a:cubicBezTo>
                      <a:pt x="447214" y="330613"/>
                      <a:pt x="454739" y="335851"/>
                      <a:pt x="463312" y="342519"/>
                    </a:cubicBezTo>
                    <a:cubicBezTo>
                      <a:pt x="451882" y="354901"/>
                      <a:pt x="436546" y="361379"/>
                      <a:pt x="421878" y="368046"/>
                    </a:cubicBezTo>
                    <a:cubicBezTo>
                      <a:pt x="407495" y="374618"/>
                      <a:pt x="400066" y="384048"/>
                      <a:pt x="395684" y="399383"/>
                    </a:cubicBezTo>
                    <a:cubicBezTo>
                      <a:pt x="371491" y="484918"/>
                      <a:pt x="346345" y="570262"/>
                      <a:pt x="321103" y="655510"/>
                    </a:cubicBezTo>
                    <a:cubicBezTo>
                      <a:pt x="314626" y="677323"/>
                      <a:pt x="307292" y="698944"/>
                      <a:pt x="299196" y="720280"/>
                    </a:cubicBezTo>
                    <a:cubicBezTo>
                      <a:pt x="273955" y="786575"/>
                      <a:pt x="212137" y="829532"/>
                      <a:pt x="144129" y="826580"/>
                    </a:cubicBezTo>
                    <a:cubicBezTo>
                      <a:pt x="96313" y="824484"/>
                      <a:pt x="57070" y="802672"/>
                      <a:pt x="24304" y="768572"/>
                    </a:cubicBezTo>
                    <a:cubicBezTo>
                      <a:pt x="22685" y="766667"/>
                      <a:pt x="20971" y="764858"/>
                      <a:pt x="19351" y="762952"/>
                    </a:cubicBezTo>
                    <a:lnTo>
                      <a:pt x="19637" y="763429"/>
                    </a:lnTo>
                    <a:cubicBezTo>
                      <a:pt x="20208" y="758000"/>
                      <a:pt x="18684" y="752951"/>
                      <a:pt x="16494" y="747998"/>
                    </a:cubicBezTo>
                    <a:cubicBezTo>
                      <a:pt x="-3699" y="703135"/>
                      <a:pt x="-2270" y="656368"/>
                      <a:pt x="4588" y="609219"/>
                    </a:cubicBezTo>
                    <a:cubicBezTo>
                      <a:pt x="8874" y="579692"/>
                      <a:pt x="18970" y="551783"/>
                      <a:pt x="29638" y="524161"/>
                    </a:cubicBezTo>
                    <a:cubicBezTo>
                      <a:pt x="72596" y="412623"/>
                      <a:pt x="116506" y="301562"/>
                      <a:pt x="176514" y="197834"/>
                    </a:cubicBezTo>
                    <a:cubicBezTo>
                      <a:pt x="205470" y="147733"/>
                      <a:pt x="236521" y="98869"/>
                      <a:pt x="283194" y="62579"/>
                    </a:cubicBezTo>
                    <a:cubicBezTo>
                      <a:pt x="326818" y="28765"/>
                      <a:pt x="374443" y="5143"/>
                      <a:pt x="430926" y="3238"/>
                    </a:cubicBezTo>
                    <a:cubicBezTo>
                      <a:pt x="430736" y="14002"/>
                      <a:pt x="422259" y="18764"/>
                      <a:pt x="415210" y="24098"/>
                    </a:cubicBezTo>
                    <a:cubicBezTo>
                      <a:pt x="403018" y="33147"/>
                      <a:pt x="390350" y="41434"/>
                      <a:pt x="377777" y="49911"/>
                    </a:cubicBezTo>
                    <a:cubicBezTo>
                      <a:pt x="348535" y="69818"/>
                      <a:pt x="325866" y="96298"/>
                      <a:pt x="304625" y="124111"/>
                    </a:cubicBezTo>
                    <a:cubicBezTo>
                      <a:pt x="303291" y="125921"/>
                      <a:pt x="301958" y="127825"/>
                      <a:pt x="300815" y="129826"/>
                    </a:cubicBezTo>
                    <a:cubicBezTo>
                      <a:pt x="297576" y="135826"/>
                      <a:pt x="297767" y="141542"/>
                      <a:pt x="303291" y="146113"/>
                    </a:cubicBezTo>
                    <a:cubicBezTo>
                      <a:pt x="309102" y="150876"/>
                      <a:pt x="314626" y="149257"/>
                      <a:pt x="319484" y="144589"/>
                    </a:cubicBezTo>
                    <a:cubicBezTo>
                      <a:pt x="321675" y="142494"/>
                      <a:pt x="323389" y="140017"/>
                      <a:pt x="325199" y="137541"/>
                    </a:cubicBezTo>
                    <a:cubicBezTo>
                      <a:pt x="350440" y="102584"/>
                      <a:pt x="381682" y="74390"/>
                      <a:pt x="418449" y="52006"/>
                    </a:cubicBezTo>
                    <a:cubicBezTo>
                      <a:pt x="438166" y="40005"/>
                      <a:pt x="455501" y="25146"/>
                      <a:pt x="458930" y="0"/>
                    </a:cubicBezTo>
                    <a:cubicBezTo>
                      <a:pt x="469217" y="1333"/>
                      <a:pt x="479504" y="2857"/>
                      <a:pt x="489886" y="428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39"/>
              <p:cNvSpPr/>
              <p:nvPr/>
            </p:nvSpPr>
            <p:spPr>
              <a:xfrm>
                <a:off x="6125572" y="2661347"/>
                <a:ext cx="383425" cy="533194"/>
              </a:xfrm>
              <a:custGeom>
                <a:avLst/>
                <a:gdLst/>
                <a:ahLst/>
                <a:cxnLst/>
                <a:rect l="l" t="t" r="r" b="b"/>
                <a:pathLst>
                  <a:path w="449765" h="625448" extrusionOk="0">
                    <a:moveTo>
                      <a:pt x="126188" y="625448"/>
                    </a:moveTo>
                    <a:cubicBezTo>
                      <a:pt x="117615" y="621829"/>
                      <a:pt x="117139" y="614304"/>
                      <a:pt x="114758" y="608304"/>
                    </a:cubicBezTo>
                    <a:cubicBezTo>
                      <a:pt x="61132" y="474287"/>
                      <a:pt x="23699" y="335889"/>
                      <a:pt x="1220" y="193299"/>
                    </a:cubicBezTo>
                    <a:cubicBezTo>
                      <a:pt x="-971" y="179297"/>
                      <a:pt x="-1733" y="167486"/>
                      <a:pt x="12554" y="157390"/>
                    </a:cubicBezTo>
                    <a:cubicBezTo>
                      <a:pt x="24556" y="148913"/>
                      <a:pt x="29318" y="133863"/>
                      <a:pt x="29795" y="119004"/>
                    </a:cubicBezTo>
                    <a:cubicBezTo>
                      <a:pt x="30080" y="108908"/>
                      <a:pt x="34843" y="104431"/>
                      <a:pt x="43796" y="101383"/>
                    </a:cubicBezTo>
                    <a:cubicBezTo>
                      <a:pt x="149619" y="65474"/>
                      <a:pt x="256013" y="31184"/>
                      <a:pt x="363837" y="1561"/>
                    </a:cubicBezTo>
                    <a:cubicBezTo>
                      <a:pt x="374123" y="-1296"/>
                      <a:pt x="382125" y="-725"/>
                      <a:pt x="390602" y="7467"/>
                    </a:cubicBezTo>
                    <a:cubicBezTo>
                      <a:pt x="404318" y="20516"/>
                      <a:pt x="419748" y="31851"/>
                      <a:pt x="434702" y="43661"/>
                    </a:cubicBezTo>
                    <a:cubicBezTo>
                      <a:pt x="443751" y="50710"/>
                      <a:pt x="445561" y="57663"/>
                      <a:pt x="440703" y="69093"/>
                    </a:cubicBezTo>
                    <a:cubicBezTo>
                      <a:pt x="434226" y="84333"/>
                      <a:pt x="430607" y="100907"/>
                      <a:pt x="426511" y="117099"/>
                    </a:cubicBezTo>
                    <a:cubicBezTo>
                      <a:pt x="423654" y="128529"/>
                      <a:pt x="429464" y="137864"/>
                      <a:pt x="436226" y="146436"/>
                    </a:cubicBezTo>
                    <a:cubicBezTo>
                      <a:pt x="443180" y="155294"/>
                      <a:pt x="447371" y="164248"/>
                      <a:pt x="443656" y="175868"/>
                    </a:cubicBezTo>
                    <a:cubicBezTo>
                      <a:pt x="439560" y="188632"/>
                      <a:pt x="450990" y="199586"/>
                      <a:pt x="449657" y="210635"/>
                    </a:cubicBezTo>
                    <a:cubicBezTo>
                      <a:pt x="448418" y="220922"/>
                      <a:pt x="435941" y="228351"/>
                      <a:pt x="434607" y="240448"/>
                    </a:cubicBezTo>
                    <a:cubicBezTo>
                      <a:pt x="433083" y="254926"/>
                      <a:pt x="432607" y="269499"/>
                      <a:pt x="437274" y="283406"/>
                    </a:cubicBezTo>
                    <a:cubicBezTo>
                      <a:pt x="450514" y="322649"/>
                      <a:pt x="440227" y="360082"/>
                      <a:pt x="429178" y="397420"/>
                    </a:cubicBezTo>
                    <a:cubicBezTo>
                      <a:pt x="427273" y="403992"/>
                      <a:pt x="424034" y="410374"/>
                      <a:pt x="418700" y="414851"/>
                    </a:cubicBezTo>
                    <a:cubicBezTo>
                      <a:pt x="397936" y="432186"/>
                      <a:pt x="396602" y="455237"/>
                      <a:pt x="398698" y="479430"/>
                    </a:cubicBezTo>
                    <a:cubicBezTo>
                      <a:pt x="399174" y="484669"/>
                      <a:pt x="400317" y="489908"/>
                      <a:pt x="401460" y="495147"/>
                    </a:cubicBezTo>
                    <a:cubicBezTo>
                      <a:pt x="403365" y="503814"/>
                      <a:pt x="399936" y="507339"/>
                      <a:pt x="391268" y="508672"/>
                    </a:cubicBezTo>
                    <a:cubicBezTo>
                      <a:pt x="371361" y="511625"/>
                      <a:pt x="351549" y="510196"/>
                      <a:pt x="332309" y="505910"/>
                    </a:cubicBezTo>
                    <a:cubicBezTo>
                      <a:pt x="312878" y="501623"/>
                      <a:pt x="297638" y="507339"/>
                      <a:pt x="285636" y="522007"/>
                    </a:cubicBezTo>
                    <a:cubicBezTo>
                      <a:pt x="275063" y="534961"/>
                      <a:pt x="265348" y="548582"/>
                      <a:pt x="255347" y="562012"/>
                    </a:cubicBezTo>
                    <a:cubicBezTo>
                      <a:pt x="249632" y="569727"/>
                      <a:pt x="243726" y="573728"/>
                      <a:pt x="232487" y="572489"/>
                    </a:cubicBezTo>
                    <a:cubicBezTo>
                      <a:pt x="206579" y="569537"/>
                      <a:pt x="181147" y="576681"/>
                      <a:pt x="155715" y="580776"/>
                    </a:cubicBezTo>
                    <a:cubicBezTo>
                      <a:pt x="139713" y="583348"/>
                      <a:pt x="130950" y="594588"/>
                      <a:pt x="128569" y="610589"/>
                    </a:cubicBezTo>
                    <a:cubicBezTo>
                      <a:pt x="128188" y="615066"/>
                      <a:pt x="129902" y="619829"/>
                      <a:pt x="126188" y="6254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39"/>
              <p:cNvSpPr/>
              <p:nvPr/>
            </p:nvSpPr>
            <p:spPr>
              <a:xfrm>
                <a:off x="5801628" y="2790676"/>
                <a:ext cx="405688" cy="545182"/>
              </a:xfrm>
              <a:custGeom>
                <a:avLst/>
                <a:gdLst/>
                <a:ahLst/>
                <a:cxnLst/>
                <a:rect l="l" t="t" r="r" b="b"/>
                <a:pathLst>
                  <a:path w="475880" h="639510" extrusionOk="0">
                    <a:moveTo>
                      <a:pt x="0" y="159274"/>
                    </a:moveTo>
                    <a:cubicBezTo>
                      <a:pt x="30099" y="136795"/>
                      <a:pt x="59626" y="118126"/>
                      <a:pt x="89535" y="100028"/>
                    </a:cubicBezTo>
                    <a:cubicBezTo>
                      <a:pt x="149447" y="63643"/>
                      <a:pt x="211931" y="32020"/>
                      <a:pt x="276320" y="4397"/>
                    </a:cubicBezTo>
                    <a:cubicBezTo>
                      <a:pt x="287560" y="-460"/>
                      <a:pt x="296609" y="-3889"/>
                      <a:pt x="306038" y="8684"/>
                    </a:cubicBezTo>
                    <a:cubicBezTo>
                      <a:pt x="313468" y="18494"/>
                      <a:pt x="325755" y="23352"/>
                      <a:pt x="338233" y="24209"/>
                    </a:cubicBezTo>
                    <a:cubicBezTo>
                      <a:pt x="351377" y="25067"/>
                      <a:pt x="355663" y="31258"/>
                      <a:pt x="357473" y="43926"/>
                    </a:cubicBezTo>
                    <a:cubicBezTo>
                      <a:pt x="369951" y="132223"/>
                      <a:pt x="390049" y="218805"/>
                      <a:pt x="415576" y="304244"/>
                    </a:cubicBezTo>
                    <a:cubicBezTo>
                      <a:pt x="431959" y="358918"/>
                      <a:pt x="450723" y="412829"/>
                      <a:pt x="471773" y="465884"/>
                    </a:cubicBezTo>
                    <a:cubicBezTo>
                      <a:pt x="478155" y="481886"/>
                      <a:pt x="478155" y="482267"/>
                      <a:pt x="464153" y="490363"/>
                    </a:cubicBezTo>
                    <a:cubicBezTo>
                      <a:pt x="441293" y="503507"/>
                      <a:pt x="428720" y="523129"/>
                      <a:pt x="425672" y="549037"/>
                    </a:cubicBezTo>
                    <a:cubicBezTo>
                      <a:pt x="422815" y="573230"/>
                      <a:pt x="420338" y="597424"/>
                      <a:pt x="417290" y="621618"/>
                    </a:cubicBezTo>
                    <a:cubicBezTo>
                      <a:pt x="414814" y="640858"/>
                      <a:pt x="409861" y="643335"/>
                      <a:pt x="392049" y="634953"/>
                    </a:cubicBezTo>
                    <a:cubicBezTo>
                      <a:pt x="388620" y="633333"/>
                      <a:pt x="384429" y="631904"/>
                      <a:pt x="382429" y="629142"/>
                    </a:cubicBezTo>
                    <a:cubicBezTo>
                      <a:pt x="363474" y="602091"/>
                      <a:pt x="330136" y="600472"/>
                      <a:pt x="304609" y="585041"/>
                    </a:cubicBezTo>
                    <a:cubicBezTo>
                      <a:pt x="297371" y="580660"/>
                      <a:pt x="286512" y="580565"/>
                      <a:pt x="278511" y="586851"/>
                    </a:cubicBezTo>
                    <a:cubicBezTo>
                      <a:pt x="273177" y="591042"/>
                      <a:pt x="269176" y="590280"/>
                      <a:pt x="264605" y="586375"/>
                    </a:cubicBezTo>
                    <a:cubicBezTo>
                      <a:pt x="229838" y="556943"/>
                      <a:pt x="191738" y="530844"/>
                      <a:pt x="167735" y="490553"/>
                    </a:cubicBezTo>
                    <a:cubicBezTo>
                      <a:pt x="162973" y="482648"/>
                      <a:pt x="157829" y="475218"/>
                      <a:pt x="159925" y="465217"/>
                    </a:cubicBezTo>
                    <a:cubicBezTo>
                      <a:pt x="161068" y="459788"/>
                      <a:pt x="159734" y="454168"/>
                      <a:pt x="156686" y="449882"/>
                    </a:cubicBezTo>
                    <a:cubicBezTo>
                      <a:pt x="138779" y="424640"/>
                      <a:pt x="118491" y="401590"/>
                      <a:pt x="85534" y="397780"/>
                    </a:cubicBezTo>
                    <a:cubicBezTo>
                      <a:pt x="74581" y="396542"/>
                      <a:pt x="70961" y="393018"/>
                      <a:pt x="70390" y="383207"/>
                    </a:cubicBezTo>
                    <a:cubicBezTo>
                      <a:pt x="67913" y="340725"/>
                      <a:pt x="58198" y="298815"/>
                      <a:pt x="59912" y="255953"/>
                    </a:cubicBezTo>
                    <a:cubicBezTo>
                      <a:pt x="60769" y="234331"/>
                      <a:pt x="49816" y="216424"/>
                      <a:pt x="36481" y="200327"/>
                    </a:cubicBezTo>
                    <a:cubicBezTo>
                      <a:pt x="25241" y="186801"/>
                      <a:pt x="13240" y="174133"/>
                      <a:pt x="0" y="1592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39"/>
              <p:cNvSpPr/>
              <p:nvPr/>
            </p:nvSpPr>
            <p:spPr>
              <a:xfrm>
                <a:off x="6985168" y="2911507"/>
                <a:ext cx="622013" cy="482538"/>
              </a:xfrm>
              <a:custGeom>
                <a:avLst/>
                <a:gdLst/>
                <a:ahLst/>
                <a:cxnLst/>
                <a:rect l="l" t="t" r="r" b="b"/>
                <a:pathLst>
                  <a:path w="729634" h="566027" extrusionOk="0">
                    <a:moveTo>
                      <a:pt x="729234" y="135691"/>
                    </a:moveTo>
                    <a:cubicBezTo>
                      <a:pt x="719518" y="140453"/>
                      <a:pt x="708184" y="140929"/>
                      <a:pt x="697039" y="141406"/>
                    </a:cubicBezTo>
                    <a:cubicBezTo>
                      <a:pt x="650653" y="143215"/>
                      <a:pt x="604361" y="142644"/>
                      <a:pt x="558070" y="137596"/>
                    </a:cubicBezTo>
                    <a:cubicBezTo>
                      <a:pt x="530733" y="134643"/>
                      <a:pt x="536829" y="134071"/>
                      <a:pt x="525494" y="155502"/>
                    </a:cubicBezTo>
                    <a:cubicBezTo>
                      <a:pt x="509873" y="185030"/>
                      <a:pt x="494443" y="214748"/>
                      <a:pt x="478441" y="244180"/>
                    </a:cubicBezTo>
                    <a:cubicBezTo>
                      <a:pt x="463677" y="271231"/>
                      <a:pt x="466249" y="280566"/>
                      <a:pt x="493776" y="294187"/>
                    </a:cubicBezTo>
                    <a:cubicBezTo>
                      <a:pt x="513112" y="303807"/>
                      <a:pt x="517398" y="314189"/>
                      <a:pt x="509302" y="334954"/>
                    </a:cubicBezTo>
                    <a:cubicBezTo>
                      <a:pt x="498824" y="361909"/>
                      <a:pt x="488347" y="388770"/>
                      <a:pt x="477012" y="415344"/>
                    </a:cubicBezTo>
                    <a:cubicBezTo>
                      <a:pt x="466154" y="440681"/>
                      <a:pt x="449199" y="460874"/>
                      <a:pt x="422529" y="470590"/>
                    </a:cubicBezTo>
                    <a:cubicBezTo>
                      <a:pt x="401288" y="478305"/>
                      <a:pt x="387382" y="490592"/>
                      <a:pt x="387477" y="515262"/>
                    </a:cubicBezTo>
                    <a:cubicBezTo>
                      <a:pt x="387477" y="527644"/>
                      <a:pt x="378142" y="537646"/>
                      <a:pt x="369189" y="542503"/>
                    </a:cubicBezTo>
                    <a:cubicBezTo>
                      <a:pt x="358807" y="548218"/>
                      <a:pt x="344424" y="543075"/>
                      <a:pt x="335566" y="536217"/>
                    </a:cubicBezTo>
                    <a:cubicBezTo>
                      <a:pt x="302705" y="510880"/>
                      <a:pt x="269367" y="514595"/>
                      <a:pt x="235077" y="531073"/>
                    </a:cubicBezTo>
                    <a:cubicBezTo>
                      <a:pt x="227457" y="534788"/>
                      <a:pt x="220027" y="537836"/>
                      <a:pt x="211455" y="538598"/>
                    </a:cubicBezTo>
                    <a:cubicBezTo>
                      <a:pt x="192405" y="540122"/>
                      <a:pt x="174212" y="545837"/>
                      <a:pt x="156305" y="552219"/>
                    </a:cubicBezTo>
                    <a:cubicBezTo>
                      <a:pt x="140208" y="557934"/>
                      <a:pt x="125158" y="568221"/>
                      <a:pt x="106299" y="561077"/>
                    </a:cubicBezTo>
                    <a:cubicBezTo>
                      <a:pt x="101441" y="559267"/>
                      <a:pt x="94488" y="562506"/>
                      <a:pt x="88582" y="563934"/>
                    </a:cubicBezTo>
                    <a:cubicBezTo>
                      <a:pt x="66770" y="569173"/>
                      <a:pt x="60103" y="565363"/>
                      <a:pt x="53912" y="543456"/>
                    </a:cubicBezTo>
                    <a:cubicBezTo>
                      <a:pt x="53530" y="542027"/>
                      <a:pt x="53530" y="540408"/>
                      <a:pt x="53149" y="538979"/>
                    </a:cubicBezTo>
                    <a:cubicBezTo>
                      <a:pt x="48387" y="522406"/>
                      <a:pt x="43148" y="518024"/>
                      <a:pt x="26194" y="516405"/>
                    </a:cubicBezTo>
                    <a:cubicBezTo>
                      <a:pt x="19431" y="515738"/>
                      <a:pt x="12573" y="515262"/>
                      <a:pt x="5810" y="514309"/>
                    </a:cubicBezTo>
                    <a:cubicBezTo>
                      <a:pt x="3810" y="514024"/>
                      <a:pt x="2096" y="512118"/>
                      <a:pt x="0" y="510880"/>
                    </a:cubicBezTo>
                    <a:cubicBezTo>
                      <a:pt x="3810" y="503356"/>
                      <a:pt x="11239" y="500403"/>
                      <a:pt x="17240" y="496117"/>
                    </a:cubicBezTo>
                    <a:cubicBezTo>
                      <a:pt x="214598" y="355718"/>
                      <a:pt x="393668" y="194841"/>
                      <a:pt x="556831" y="16152"/>
                    </a:cubicBezTo>
                    <a:cubicBezTo>
                      <a:pt x="566642" y="5389"/>
                      <a:pt x="574738" y="-2612"/>
                      <a:pt x="591312" y="4341"/>
                    </a:cubicBezTo>
                    <a:cubicBezTo>
                      <a:pt x="601504" y="8627"/>
                      <a:pt x="614267" y="7198"/>
                      <a:pt x="624840" y="2341"/>
                    </a:cubicBezTo>
                    <a:cubicBezTo>
                      <a:pt x="634270" y="-1946"/>
                      <a:pt x="639889" y="-517"/>
                      <a:pt x="645700" y="8056"/>
                    </a:cubicBezTo>
                    <a:cubicBezTo>
                      <a:pt x="672655" y="47680"/>
                      <a:pt x="700183" y="86923"/>
                      <a:pt x="727424" y="126356"/>
                    </a:cubicBezTo>
                    <a:cubicBezTo>
                      <a:pt x="728853" y="128547"/>
                      <a:pt x="730377" y="131214"/>
                      <a:pt x="729234" y="1356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39"/>
              <p:cNvSpPr/>
              <p:nvPr/>
            </p:nvSpPr>
            <p:spPr>
              <a:xfrm>
                <a:off x="6710174" y="3366283"/>
                <a:ext cx="339139" cy="546111"/>
              </a:xfrm>
              <a:custGeom>
                <a:avLst/>
                <a:gdLst/>
                <a:ahLst/>
                <a:cxnLst/>
                <a:rect l="l" t="t" r="r" b="b"/>
                <a:pathLst>
                  <a:path w="397817" h="640599" extrusionOk="0">
                    <a:moveTo>
                      <a:pt x="3959" y="564421"/>
                    </a:moveTo>
                    <a:cubicBezTo>
                      <a:pt x="14912" y="567564"/>
                      <a:pt x="25485" y="572136"/>
                      <a:pt x="37010" y="572708"/>
                    </a:cubicBezTo>
                    <a:cubicBezTo>
                      <a:pt x="59775" y="573851"/>
                      <a:pt x="71014" y="560706"/>
                      <a:pt x="59489" y="541942"/>
                    </a:cubicBezTo>
                    <a:cubicBezTo>
                      <a:pt x="41201" y="512129"/>
                      <a:pt x="37677" y="477458"/>
                      <a:pt x="23104" y="446597"/>
                    </a:cubicBezTo>
                    <a:cubicBezTo>
                      <a:pt x="14627" y="428785"/>
                      <a:pt x="8340" y="409925"/>
                      <a:pt x="3006" y="390875"/>
                    </a:cubicBezTo>
                    <a:cubicBezTo>
                      <a:pt x="-1756" y="374016"/>
                      <a:pt x="-1280" y="357824"/>
                      <a:pt x="7483" y="342298"/>
                    </a:cubicBezTo>
                    <a:cubicBezTo>
                      <a:pt x="11198" y="335631"/>
                      <a:pt x="15865" y="328773"/>
                      <a:pt x="14817" y="321057"/>
                    </a:cubicBezTo>
                    <a:cubicBezTo>
                      <a:pt x="12722" y="305436"/>
                      <a:pt x="22628" y="299435"/>
                      <a:pt x="34248" y="294006"/>
                    </a:cubicBezTo>
                    <a:cubicBezTo>
                      <a:pt x="45297" y="288863"/>
                      <a:pt x="56632" y="284195"/>
                      <a:pt x="66919" y="277814"/>
                    </a:cubicBezTo>
                    <a:cubicBezTo>
                      <a:pt x="82730" y="268003"/>
                      <a:pt x="86255" y="256954"/>
                      <a:pt x="76253" y="241524"/>
                    </a:cubicBezTo>
                    <a:cubicBezTo>
                      <a:pt x="67490" y="228093"/>
                      <a:pt x="69586" y="217616"/>
                      <a:pt x="78539" y="206472"/>
                    </a:cubicBezTo>
                    <a:cubicBezTo>
                      <a:pt x="84254" y="199328"/>
                      <a:pt x="89207" y="191517"/>
                      <a:pt x="95684" y="185135"/>
                    </a:cubicBezTo>
                    <a:cubicBezTo>
                      <a:pt x="112544" y="168752"/>
                      <a:pt x="121021" y="149036"/>
                      <a:pt x="119783" y="125795"/>
                    </a:cubicBezTo>
                    <a:cubicBezTo>
                      <a:pt x="118925" y="110078"/>
                      <a:pt x="125688" y="101315"/>
                      <a:pt x="139023" y="93600"/>
                    </a:cubicBezTo>
                    <a:cubicBezTo>
                      <a:pt x="185124" y="66835"/>
                      <a:pt x="229892" y="37974"/>
                      <a:pt x="273706" y="7685"/>
                    </a:cubicBezTo>
                    <a:cubicBezTo>
                      <a:pt x="283231" y="1112"/>
                      <a:pt x="292280" y="-1935"/>
                      <a:pt x="303425" y="1303"/>
                    </a:cubicBezTo>
                    <a:cubicBezTo>
                      <a:pt x="308568" y="2732"/>
                      <a:pt x="313902" y="4637"/>
                      <a:pt x="319046" y="4446"/>
                    </a:cubicBezTo>
                    <a:cubicBezTo>
                      <a:pt x="340001" y="3875"/>
                      <a:pt x="353050" y="10352"/>
                      <a:pt x="359051" y="33402"/>
                    </a:cubicBezTo>
                    <a:cubicBezTo>
                      <a:pt x="363337" y="50166"/>
                      <a:pt x="380672" y="57691"/>
                      <a:pt x="397818" y="59024"/>
                    </a:cubicBezTo>
                    <a:cubicBezTo>
                      <a:pt x="397722" y="64644"/>
                      <a:pt x="395055" y="66359"/>
                      <a:pt x="392864" y="68168"/>
                    </a:cubicBezTo>
                    <a:cubicBezTo>
                      <a:pt x="343239" y="108935"/>
                      <a:pt x="311045" y="161609"/>
                      <a:pt x="288185" y="220759"/>
                    </a:cubicBezTo>
                    <a:cubicBezTo>
                      <a:pt x="258181" y="298388"/>
                      <a:pt x="239607" y="379160"/>
                      <a:pt x="224367" y="460694"/>
                    </a:cubicBezTo>
                    <a:cubicBezTo>
                      <a:pt x="214842" y="511557"/>
                      <a:pt x="206460" y="562611"/>
                      <a:pt x="200840" y="614046"/>
                    </a:cubicBezTo>
                    <a:cubicBezTo>
                      <a:pt x="199602" y="625476"/>
                      <a:pt x="195887" y="631572"/>
                      <a:pt x="183029" y="632430"/>
                    </a:cubicBezTo>
                    <a:cubicBezTo>
                      <a:pt x="161026" y="633858"/>
                      <a:pt x="139214" y="637478"/>
                      <a:pt x="117306" y="640049"/>
                    </a:cubicBezTo>
                    <a:cubicBezTo>
                      <a:pt x="108162" y="641097"/>
                      <a:pt x="99589" y="641192"/>
                      <a:pt x="91208" y="635287"/>
                    </a:cubicBezTo>
                    <a:cubicBezTo>
                      <a:pt x="60918" y="613570"/>
                      <a:pt x="29771" y="592996"/>
                      <a:pt x="2149" y="567850"/>
                    </a:cubicBezTo>
                    <a:lnTo>
                      <a:pt x="4149" y="566707"/>
                    </a:lnTo>
                    <a:lnTo>
                      <a:pt x="3959" y="56442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39"/>
              <p:cNvSpPr/>
              <p:nvPr/>
            </p:nvSpPr>
            <p:spPr>
              <a:xfrm>
                <a:off x="5715260" y="2583119"/>
                <a:ext cx="376091" cy="318994"/>
              </a:xfrm>
              <a:custGeom>
                <a:avLst/>
                <a:gdLst/>
                <a:ahLst/>
                <a:cxnLst/>
                <a:rect l="l" t="t" r="r" b="b"/>
                <a:pathLst>
                  <a:path w="441163" h="374187" extrusionOk="0">
                    <a:moveTo>
                      <a:pt x="91945" y="374187"/>
                    </a:moveTo>
                    <a:cubicBezTo>
                      <a:pt x="96231" y="348565"/>
                      <a:pt x="85277" y="330468"/>
                      <a:pt x="70228" y="313037"/>
                    </a:cubicBezTo>
                    <a:cubicBezTo>
                      <a:pt x="58321" y="299321"/>
                      <a:pt x="48701" y="283605"/>
                      <a:pt x="38128" y="268746"/>
                    </a:cubicBezTo>
                    <a:cubicBezTo>
                      <a:pt x="2314" y="217978"/>
                      <a:pt x="-8830" y="162828"/>
                      <a:pt x="7077" y="102154"/>
                    </a:cubicBezTo>
                    <a:cubicBezTo>
                      <a:pt x="15078" y="71483"/>
                      <a:pt x="26889" y="41289"/>
                      <a:pt x="24984" y="8523"/>
                    </a:cubicBezTo>
                    <a:cubicBezTo>
                      <a:pt x="24603" y="2808"/>
                      <a:pt x="28032" y="331"/>
                      <a:pt x="33366" y="236"/>
                    </a:cubicBezTo>
                    <a:cubicBezTo>
                      <a:pt x="37938" y="141"/>
                      <a:pt x="42510" y="46"/>
                      <a:pt x="47082" y="46"/>
                    </a:cubicBezTo>
                    <a:cubicBezTo>
                      <a:pt x="169478" y="46"/>
                      <a:pt x="291970" y="46"/>
                      <a:pt x="414366" y="46"/>
                    </a:cubicBezTo>
                    <a:cubicBezTo>
                      <a:pt x="418176" y="46"/>
                      <a:pt x="421986" y="331"/>
                      <a:pt x="425796" y="46"/>
                    </a:cubicBezTo>
                    <a:cubicBezTo>
                      <a:pt x="433511" y="-431"/>
                      <a:pt x="436464" y="2808"/>
                      <a:pt x="436654" y="10714"/>
                    </a:cubicBezTo>
                    <a:cubicBezTo>
                      <a:pt x="437893" y="51004"/>
                      <a:pt x="439321" y="91295"/>
                      <a:pt x="441131" y="131491"/>
                    </a:cubicBezTo>
                    <a:cubicBezTo>
                      <a:pt x="441512" y="140539"/>
                      <a:pt x="438559" y="144540"/>
                      <a:pt x="429606" y="147588"/>
                    </a:cubicBezTo>
                    <a:cubicBezTo>
                      <a:pt x="402079" y="156827"/>
                      <a:pt x="388458" y="177592"/>
                      <a:pt x="386648" y="206071"/>
                    </a:cubicBezTo>
                    <a:cubicBezTo>
                      <a:pt x="386172" y="213596"/>
                      <a:pt x="384934" y="218454"/>
                      <a:pt x="377028" y="221692"/>
                    </a:cubicBezTo>
                    <a:cubicBezTo>
                      <a:pt x="279111" y="262269"/>
                      <a:pt x="186718" y="313132"/>
                      <a:pt x="99279" y="373044"/>
                    </a:cubicBezTo>
                    <a:cubicBezTo>
                      <a:pt x="98136" y="373711"/>
                      <a:pt x="96421" y="373521"/>
                      <a:pt x="91945" y="3741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39"/>
              <p:cNvSpPr/>
              <p:nvPr/>
            </p:nvSpPr>
            <p:spPr>
              <a:xfrm>
                <a:off x="6561198" y="2204920"/>
                <a:ext cx="304569" cy="395386"/>
              </a:xfrm>
              <a:custGeom>
                <a:avLst/>
                <a:gdLst/>
                <a:ahLst/>
                <a:cxnLst/>
                <a:rect l="l" t="t" r="r" b="b"/>
                <a:pathLst>
                  <a:path w="357266" h="463796" extrusionOk="0">
                    <a:moveTo>
                      <a:pt x="116934" y="153"/>
                    </a:moveTo>
                    <a:cubicBezTo>
                      <a:pt x="123030" y="-800"/>
                      <a:pt x="127221" y="2915"/>
                      <a:pt x="131793" y="5296"/>
                    </a:cubicBezTo>
                    <a:cubicBezTo>
                      <a:pt x="202468" y="42730"/>
                      <a:pt x="271620" y="82830"/>
                      <a:pt x="339438" y="125216"/>
                    </a:cubicBezTo>
                    <a:cubicBezTo>
                      <a:pt x="357345" y="136360"/>
                      <a:pt x="357345" y="136741"/>
                      <a:pt x="344677" y="154458"/>
                    </a:cubicBezTo>
                    <a:cubicBezTo>
                      <a:pt x="337152" y="164935"/>
                      <a:pt x="328675" y="174841"/>
                      <a:pt x="321245" y="185414"/>
                    </a:cubicBezTo>
                    <a:cubicBezTo>
                      <a:pt x="304862" y="209036"/>
                      <a:pt x="306767" y="222085"/>
                      <a:pt x="328294" y="240278"/>
                    </a:cubicBezTo>
                    <a:cubicBezTo>
                      <a:pt x="336390" y="247136"/>
                      <a:pt x="344772" y="253804"/>
                      <a:pt x="352678" y="260947"/>
                    </a:cubicBezTo>
                    <a:cubicBezTo>
                      <a:pt x="359059" y="266662"/>
                      <a:pt x="358678" y="272949"/>
                      <a:pt x="352201" y="278473"/>
                    </a:cubicBezTo>
                    <a:cubicBezTo>
                      <a:pt x="346962" y="282855"/>
                      <a:pt x="341343" y="286855"/>
                      <a:pt x="335818" y="290856"/>
                    </a:cubicBezTo>
                    <a:cubicBezTo>
                      <a:pt x="297147" y="319336"/>
                      <a:pt x="276192" y="356959"/>
                      <a:pt x="275620" y="405537"/>
                    </a:cubicBezTo>
                    <a:cubicBezTo>
                      <a:pt x="275335" y="426397"/>
                      <a:pt x="274953" y="426682"/>
                      <a:pt x="254665" y="429445"/>
                    </a:cubicBezTo>
                    <a:cubicBezTo>
                      <a:pt x="191324" y="437922"/>
                      <a:pt x="128364" y="448780"/>
                      <a:pt x="65689" y="461734"/>
                    </a:cubicBezTo>
                    <a:cubicBezTo>
                      <a:pt x="46735" y="465640"/>
                      <a:pt x="46068" y="465544"/>
                      <a:pt x="38734" y="447447"/>
                    </a:cubicBezTo>
                    <a:cubicBezTo>
                      <a:pt x="26256" y="416395"/>
                      <a:pt x="14635" y="385058"/>
                      <a:pt x="2443" y="353816"/>
                    </a:cubicBezTo>
                    <a:cubicBezTo>
                      <a:pt x="-414" y="346387"/>
                      <a:pt x="-890" y="339338"/>
                      <a:pt x="1681" y="331718"/>
                    </a:cubicBezTo>
                    <a:cubicBezTo>
                      <a:pt x="38829" y="223038"/>
                      <a:pt x="75881" y="114262"/>
                      <a:pt x="113028" y="5582"/>
                    </a:cubicBezTo>
                    <a:cubicBezTo>
                      <a:pt x="113791" y="3391"/>
                      <a:pt x="115695" y="1772"/>
                      <a:pt x="116934" y="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39"/>
              <p:cNvSpPr/>
              <p:nvPr/>
            </p:nvSpPr>
            <p:spPr>
              <a:xfrm>
                <a:off x="6313054" y="3314492"/>
                <a:ext cx="466387" cy="271580"/>
              </a:xfrm>
              <a:custGeom>
                <a:avLst/>
                <a:gdLst/>
                <a:ahLst/>
                <a:cxnLst/>
                <a:rect l="l" t="t" r="r" b="b"/>
                <a:pathLst>
                  <a:path w="547082" h="318569" extrusionOk="0">
                    <a:moveTo>
                      <a:pt x="547082" y="159668"/>
                    </a:moveTo>
                    <a:cubicBezTo>
                      <a:pt x="516698" y="179670"/>
                      <a:pt x="485360" y="195196"/>
                      <a:pt x="454118" y="210817"/>
                    </a:cubicBezTo>
                    <a:cubicBezTo>
                      <a:pt x="399064" y="238439"/>
                      <a:pt x="343533" y="265014"/>
                      <a:pt x="290193" y="296066"/>
                    </a:cubicBezTo>
                    <a:cubicBezTo>
                      <a:pt x="277715" y="303304"/>
                      <a:pt x="264380" y="308924"/>
                      <a:pt x="251522" y="315592"/>
                    </a:cubicBezTo>
                    <a:cubicBezTo>
                      <a:pt x="244187" y="319402"/>
                      <a:pt x="238282" y="320450"/>
                      <a:pt x="231424" y="313306"/>
                    </a:cubicBezTo>
                    <a:cubicBezTo>
                      <a:pt x="212660" y="293875"/>
                      <a:pt x="189609" y="289493"/>
                      <a:pt x="164368" y="298447"/>
                    </a:cubicBezTo>
                    <a:cubicBezTo>
                      <a:pt x="155319" y="301685"/>
                      <a:pt x="150461" y="298733"/>
                      <a:pt x="145318" y="291779"/>
                    </a:cubicBezTo>
                    <a:cubicBezTo>
                      <a:pt x="93311" y="221294"/>
                      <a:pt x="45877" y="147952"/>
                      <a:pt x="3395" y="71276"/>
                    </a:cubicBezTo>
                    <a:cubicBezTo>
                      <a:pt x="252" y="65656"/>
                      <a:pt x="-1939" y="60608"/>
                      <a:pt x="2538" y="54511"/>
                    </a:cubicBezTo>
                    <a:cubicBezTo>
                      <a:pt x="11682" y="42034"/>
                      <a:pt x="16064" y="27461"/>
                      <a:pt x="20159" y="12697"/>
                    </a:cubicBezTo>
                    <a:cubicBezTo>
                      <a:pt x="23112" y="2029"/>
                      <a:pt x="29780" y="-2067"/>
                      <a:pt x="40733" y="981"/>
                    </a:cubicBezTo>
                    <a:cubicBezTo>
                      <a:pt x="64546" y="7363"/>
                      <a:pt x="87596" y="15650"/>
                      <a:pt x="103313" y="35843"/>
                    </a:cubicBezTo>
                    <a:cubicBezTo>
                      <a:pt x="113981" y="49559"/>
                      <a:pt x="127316" y="53559"/>
                      <a:pt x="143508" y="51654"/>
                    </a:cubicBezTo>
                    <a:cubicBezTo>
                      <a:pt x="164177" y="49178"/>
                      <a:pt x="183418" y="43462"/>
                      <a:pt x="200753" y="31175"/>
                    </a:cubicBezTo>
                    <a:cubicBezTo>
                      <a:pt x="230376" y="10125"/>
                      <a:pt x="266095" y="11554"/>
                      <a:pt x="295527" y="34414"/>
                    </a:cubicBezTo>
                    <a:cubicBezTo>
                      <a:pt x="304481" y="41367"/>
                      <a:pt x="312481" y="49654"/>
                      <a:pt x="320864" y="57369"/>
                    </a:cubicBezTo>
                    <a:cubicBezTo>
                      <a:pt x="336485" y="71752"/>
                      <a:pt x="354201" y="76038"/>
                      <a:pt x="373156" y="65656"/>
                    </a:cubicBezTo>
                    <a:cubicBezTo>
                      <a:pt x="384776" y="59274"/>
                      <a:pt x="394682" y="60988"/>
                      <a:pt x="405541" y="66037"/>
                    </a:cubicBezTo>
                    <a:cubicBezTo>
                      <a:pt x="421543" y="73466"/>
                      <a:pt x="436688" y="82134"/>
                      <a:pt x="448308" y="95660"/>
                    </a:cubicBezTo>
                    <a:cubicBezTo>
                      <a:pt x="458595" y="107661"/>
                      <a:pt x="470692" y="115091"/>
                      <a:pt x="486884" y="117472"/>
                    </a:cubicBezTo>
                    <a:cubicBezTo>
                      <a:pt x="508601" y="120710"/>
                      <a:pt x="528509" y="135569"/>
                      <a:pt x="547082" y="1596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39"/>
              <p:cNvSpPr/>
              <p:nvPr/>
            </p:nvSpPr>
            <p:spPr>
              <a:xfrm>
                <a:off x="6115485" y="3667595"/>
                <a:ext cx="642458" cy="248344"/>
              </a:xfrm>
              <a:custGeom>
                <a:avLst/>
                <a:gdLst/>
                <a:ahLst/>
                <a:cxnLst/>
                <a:rect l="l" t="t" r="r" b="b"/>
                <a:pathLst>
                  <a:path w="753617" h="291313" extrusionOk="0">
                    <a:moveTo>
                      <a:pt x="0" y="90119"/>
                    </a:moveTo>
                    <a:cubicBezTo>
                      <a:pt x="95631" y="67736"/>
                      <a:pt x="186309" y="32112"/>
                      <a:pt x="278892" y="2870"/>
                    </a:cubicBezTo>
                    <a:cubicBezTo>
                      <a:pt x="291560" y="-1130"/>
                      <a:pt x="302228" y="-1321"/>
                      <a:pt x="313754" y="4680"/>
                    </a:cubicBezTo>
                    <a:cubicBezTo>
                      <a:pt x="326612" y="11252"/>
                      <a:pt x="339852" y="16967"/>
                      <a:pt x="353092" y="22968"/>
                    </a:cubicBezTo>
                    <a:cubicBezTo>
                      <a:pt x="364903" y="28397"/>
                      <a:pt x="372332" y="36303"/>
                      <a:pt x="374237" y="50209"/>
                    </a:cubicBezTo>
                    <a:cubicBezTo>
                      <a:pt x="376428" y="66021"/>
                      <a:pt x="382905" y="80880"/>
                      <a:pt x="389287" y="95548"/>
                    </a:cubicBezTo>
                    <a:cubicBezTo>
                      <a:pt x="394144" y="106788"/>
                      <a:pt x="402050" y="114789"/>
                      <a:pt x="414242" y="116694"/>
                    </a:cubicBezTo>
                    <a:cubicBezTo>
                      <a:pt x="436435" y="120123"/>
                      <a:pt x="456247" y="129839"/>
                      <a:pt x="476250" y="139078"/>
                    </a:cubicBezTo>
                    <a:cubicBezTo>
                      <a:pt x="489013" y="144983"/>
                      <a:pt x="501015" y="146983"/>
                      <a:pt x="515684" y="143459"/>
                    </a:cubicBezTo>
                    <a:cubicBezTo>
                      <a:pt x="537305" y="138221"/>
                      <a:pt x="559403" y="146698"/>
                      <a:pt x="581406" y="147269"/>
                    </a:cubicBezTo>
                    <a:cubicBezTo>
                      <a:pt x="584454" y="147365"/>
                      <a:pt x="587597" y="151460"/>
                      <a:pt x="590359" y="154032"/>
                    </a:cubicBezTo>
                    <a:cubicBezTo>
                      <a:pt x="639032" y="199085"/>
                      <a:pt x="689896" y="241472"/>
                      <a:pt x="743712" y="280238"/>
                    </a:cubicBezTo>
                    <a:cubicBezTo>
                      <a:pt x="746188" y="282048"/>
                      <a:pt x="748951" y="283286"/>
                      <a:pt x="753618" y="285953"/>
                    </a:cubicBezTo>
                    <a:cubicBezTo>
                      <a:pt x="697801" y="300241"/>
                      <a:pt x="495967" y="285382"/>
                      <a:pt x="360235" y="248330"/>
                    </a:cubicBezTo>
                    <a:cubicBezTo>
                      <a:pt x="232505" y="213468"/>
                      <a:pt x="112109" y="162700"/>
                      <a:pt x="0" y="901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39"/>
              <p:cNvSpPr/>
              <p:nvPr/>
            </p:nvSpPr>
            <p:spPr>
              <a:xfrm>
                <a:off x="7545475" y="2643900"/>
                <a:ext cx="291437" cy="373133"/>
              </a:xfrm>
              <a:custGeom>
                <a:avLst/>
                <a:gdLst/>
                <a:ahLst/>
                <a:cxnLst/>
                <a:rect l="l" t="t" r="r" b="b"/>
                <a:pathLst>
                  <a:path w="341862" h="437693" extrusionOk="0">
                    <a:moveTo>
                      <a:pt x="341268" y="162990"/>
                    </a:moveTo>
                    <a:cubicBezTo>
                      <a:pt x="341268" y="185088"/>
                      <a:pt x="341744" y="207090"/>
                      <a:pt x="341172" y="229093"/>
                    </a:cubicBezTo>
                    <a:cubicBezTo>
                      <a:pt x="340411" y="257668"/>
                      <a:pt x="320694" y="279385"/>
                      <a:pt x="293166" y="286624"/>
                    </a:cubicBezTo>
                    <a:cubicBezTo>
                      <a:pt x="255543" y="296435"/>
                      <a:pt x="218967" y="309198"/>
                      <a:pt x="190487" y="337869"/>
                    </a:cubicBezTo>
                    <a:cubicBezTo>
                      <a:pt x="180295" y="348060"/>
                      <a:pt x="168770" y="356919"/>
                      <a:pt x="158007" y="366539"/>
                    </a:cubicBezTo>
                    <a:cubicBezTo>
                      <a:pt x="145910" y="377397"/>
                      <a:pt x="136480" y="389970"/>
                      <a:pt x="132480" y="406163"/>
                    </a:cubicBezTo>
                    <a:cubicBezTo>
                      <a:pt x="131432" y="410544"/>
                      <a:pt x="129717" y="414926"/>
                      <a:pt x="127336" y="418641"/>
                    </a:cubicBezTo>
                    <a:cubicBezTo>
                      <a:pt x="111144" y="443787"/>
                      <a:pt x="102952" y="443882"/>
                      <a:pt x="86474" y="419879"/>
                    </a:cubicBezTo>
                    <a:cubicBezTo>
                      <a:pt x="60185" y="381684"/>
                      <a:pt x="33705" y="343584"/>
                      <a:pt x="6940" y="305674"/>
                    </a:cubicBezTo>
                    <a:cubicBezTo>
                      <a:pt x="1321" y="297673"/>
                      <a:pt x="-2013" y="291291"/>
                      <a:pt x="3225" y="281100"/>
                    </a:cubicBezTo>
                    <a:cubicBezTo>
                      <a:pt x="11227" y="265383"/>
                      <a:pt x="10369" y="248334"/>
                      <a:pt x="2749" y="232617"/>
                    </a:cubicBezTo>
                    <a:cubicBezTo>
                      <a:pt x="-1442" y="223854"/>
                      <a:pt x="-1061" y="217853"/>
                      <a:pt x="5416" y="210329"/>
                    </a:cubicBezTo>
                    <a:cubicBezTo>
                      <a:pt x="60852" y="145559"/>
                      <a:pt x="113144" y="78407"/>
                      <a:pt x="159912" y="7065"/>
                    </a:cubicBezTo>
                    <a:cubicBezTo>
                      <a:pt x="164388" y="303"/>
                      <a:pt x="168675" y="-1222"/>
                      <a:pt x="176771" y="874"/>
                    </a:cubicBezTo>
                    <a:cubicBezTo>
                      <a:pt x="210108" y="9351"/>
                      <a:pt x="244208" y="12209"/>
                      <a:pt x="278498" y="11352"/>
                    </a:cubicBezTo>
                    <a:cubicBezTo>
                      <a:pt x="295833" y="10875"/>
                      <a:pt x="310788" y="18972"/>
                      <a:pt x="326695" y="23734"/>
                    </a:cubicBezTo>
                    <a:cubicBezTo>
                      <a:pt x="336124" y="26496"/>
                      <a:pt x="336124" y="34688"/>
                      <a:pt x="336600" y="42213"/>
                    </a:cubicBezTo>
                    <a:cubicBezTo>
                      <a:pt x="339077" y="82408"/>
                      <a:pt x="343458" y="122603"/>
                      <a:pt x="341268" y="1629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39"/>
              <p:cNvSpPr/>
              <p:nvPr/>
            </p:nvSpPr>
            <p:spPr>
              <a:xfrm>
                <a:off x="5583433" y="2560902"/>
                <a:ext cx="189295" cy="491344"/>
              </a:xfrm>
              <a:custGeom>
                <a:avLst/>
                <a:gdLst/>
                <a:ahLst/>
                <a:cxnLst/>
                <a:rect l="l" t="t" r="r" b="b"/>
                <a:pathLst>
                  <a:path w="222047" h="576357" extrusionOk="0">
                    <a:moveTo>
                      <a:pt x="30220" y="0"/>
                    </a:moveTo>
                    <a:cubicBezTo>
                      <a:pt x="33744" y="1143"/>
                      <a:pt x="33554" y="4286"/>
                      <a:pt x="34221" y="7144"/>
                    </a:cubicBezTo>
                    <a:cubicBezTo>
                      <a:pt x="37840" y="24765"/>
                      <a:pt x="38697" y="25813"/>
                      <a:pt x="56128" y="26003"/>
                    </a:cubicBezTo>
                    <a:cubicBezTo>
                      <a:pt x="84322" y="26289"/>
                      <a:pt x="112516" y="25908"/>
                      <a:pt x="140615" y="26194"/>
                    </a:cubicBezTo>
                    <a:cubicBezTo>
                      <a:pt x="155474" y="26289"/>
                      <a:pt x="155379" y="26670"/>
                      <a:pt x="155569" y="41624"/>
                    </a:cubicBezTo>
                    <a:cubicBezTo>
                      <a:pt x="155760" y="54769"/>
                      <a:pt x="152712" y="67246"/>
                      <a:pt x="149092" y="79724"/>
                    </a:cubicBezTo>
                    <a:cubicBezTo>
                      <a:pt x="140329" y="109728"/>
                      <a:pt x="134614" y="140303"/>
                      <a:pt x="130518" y="171355"/>
                    </a:cubicBezTo>
                    <a:cubicBezTo>
                      <a:pt x="126899" y="198596"/>
                      <a:pt x="132138" y="224314"/>
                      <a:pt x="141853" y="249555"/>
                    </a:cubicBezTo>
                    <a:cubicBezTo>
                      <a:pt x="157951" y="291275"/>
                      <a:pt x="182620" y="327946"/>
                      <a:pt x="211481" y="361474"/>
                    </a:cubicBezTo>
                    <a:cubicBezTo>
                      <a:pt x="228435" y="381190"/>
                      <a:pt x="220339" y="401574"/>
                      <a:pt x="218530" y="422148"/>
                    </a:cubicBezTo>
                    <a:cubicBezTo>
                      <a:pt x="218244" y="425577"/>
                      <a:pt x="212910" y="429101"/>
                      <a:pt x="209290" y="431768"/>
                    </a:cubicBezTo>
                    <a:cubicBezTo>
                      <a:pt x="150521" y="475393"/>
                      <a:pt x="95562" y="523589"/>
                      <a:pt x="42888" y="574358"/>
                    </a:cubicBezTo>
                    <a:cubicBezTo>
                      <a:pt x="41841" y="575310"/>
                      <a:pt x="40221" y="575691"/>
                      <a:pt x="38888" y="576358"/>
                    </a:cubicBezTo>
                    <a:cubicBezTo>
                      <a:pt x="-8070" y="493681"/>
                      <a:pt x="-14357" y="67628"/>
                      <a:pt x="30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39"/>
              <p:cNvSpPr/>
              <p:nvPr/>
            </p:nvSpPr>
            <p:spPr>
              <a:xfrm>
                <a:off x="7244692" y="2570631"/>
                <a:ext cx="421179" cy="245141"/>
              </a:xfrm>
              <a:custGeom>
                <a:avLst/>
                <a:gdLst/>
                <a:ahLst/>
                <a:cxnLst/>
                <a:rect l="l" t="t" r="r" b="b"/>
                <a:pathLst>
                  <a:path w="494052" h="287556" extrusionOk="0">
                    <a:moveTo>
                      <a:pt x="494053" y="76221"/>
                    </a:moveTo>
                    <a:cubicBezTo>
                      <a:pt x="457477" y="132323"/>
                      <a:pt x="418520" y="183853"/>
                      <a:pt x="377848" y="234050"/>
                    </a:cubicBezTo>
                    <a:cubicBezTo>
                      <a:pt x="365370" y="249385"/>
                      <a:pt x="352416" y="264435"/>
                      <a:pt x="340034" y="279770"/>
                    </a:cubicBezTo>
                    <a:cubicBezTo>
                      <a:pt x="334795" y="286247"/>
                      <a:pt x="330223" y="290057"/>
                      <a:pt x="320984" y="285675"/>
                    </a:cubicBezTo>
                    <a:cubicBezTo>
                      <a:pt x="309078" y="280151"/>
                      <a:pt x="296028" y="278627"/>
                      <a:pt x="283169" y="283389"/>
                    </a:cubicBezTo>
                    <a:cubicBezTo>
                      <a:pt x="274406" y="286628"/>
                      <a:pt x="269263" y="282342"/>
                      <a:pt x="263357" y="276627"/>
                    </a:cubicBezTo>
                    <a:cubicBezTo>
                      <a:pt x="230687" y="244718"/>
                      <a:pt x="198397" y="212523"/>
                      <a:pt x="167727" y="178710"/>
                    </a:cubicBezTo>
                    <a:cubicBezTo>
                      <a:pt x="118673" y="124512"/>
                      <a:pt x="67143" y="72792"/>
                      <a:pt x="12469" y="24309"/>
                    </a:cubicBezTo>
                    <a:cubicBezTo>
                      <a:pt x="10183" y="22309"/>
                      <a:pt x="7897" y="20214"/>
                      <a:pt x="5706" y="18213"/>
                    </a:cubicBezTo>
                    <a:cubicBezTo>
                      <a:pt x="2277" y="15070"/>
                      <a:pt x="-1152" y="11832"/>
                      <a:pt x="372" y="6593"/>
                    </a:cubicBezTo>
                    <a:cubicBezTo>
                      <a:pt x="2277" y="-75"/>
                      <a:pt x="7802" y="-265"/>
                      <a:pt x="13231" y="116"/>
                    </a:cubicBezTo>
                    <a:cubicBezTo>
                      <a:pt x="52664" y="2592"/>
                      <a:pt x="92288" y="4212"/>
                      <a:pt x="131627" y="7736"/>
                    </a:cubicBezTo>
                    <a:cubicBezTo>
                      <a:pt x="228591" y="16594"/>
                      <a:pt x="324889" y="30024"/>
                      <a:pt x="420806" y="46693"/>
                    </a:cubicBezTo>
                    <a:cubicBezTo>
                      <a:pt x="447190" y="51170"/>
                      <a:pt x="469193" y="63171"/>
                      <a:pt x="494053" y="762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39"/>
              <p:cNvSpPr/>
              <p:nvPr/>
            </p:nvSpPr>
            <p:spPr>
              <a:xfrm>
                <a:off x="7092722" y="2341917"/>
                <a:ext cx="495557" cy="243520"/>
              </a:xfrm>
              <a:custGeom>
                <a:avLst/>
                <a:gdLst/>
                <a:ahLst/>
                <a:cxnLst/>
                <a:rect l="l" t="t" r="r" b="b"/>
                <a:pathLst>
                  <a:path w="581298" h="285654" extrusionOk="0">
                    <a:moveTo>
                      <a:pt x="578250" y="285655"/>
                    </a:moveTo>
                    <a:cubicBezTo>
                      <a:pt x="525577" y="278225"/>
                      <a:pt x="472808" y="270605"/>
                      <a:pt x="420040" y="263461"/>
                    </a:cubicBezTo>
                    <a:cubicBezTo>
                      <a:pt x="362699" y="255746"/>
                      <a:pt x="305073" y="250698"/>
                      <a:pt x="247352" y="246793"/>
                    </a:cubicBezTo>
                    <a:cubicBezTo>
                      <a:pt x="229921" y="245650"/>
                      <a:pt x="212395" y="243840"/>
                      <a:pt x="194964" y="243459"/>
                    </a:cubicBezTo>
                    <a:cubicBezTo>
                      <a:pt x="185915" y="243268"/>
                      <a:pt x="182105" y="239554"/>
                      <a:pt x="178486" y="231457"/>
                    </a:cubicBezTo>
                    <a:cubicBezTo>
                      <a:pt x="161913" y="194310"/>
                      <a:pt x="134195" y="182404"/>
                      <a:pt x="94856" y="195643"/>
                    </a:cubicBezTo>
                    <a:cubicBezTo>
                      <a:pt x="86379" y="198501"/>
                      <a:pt x="80855" y="197548"/>
                      <a:pt x="74282" y="192119"/>
                    </a:cubicBezTo>
                    <a:cubicBezTo>
                      <a:pt x="51899" y="173736"/>
                      <a:pt x="29324" y="155734"/>
                      <a:pt x="6560" y="137827"/>
                    </a:cubicBezTo>
                    <a:cubicBezTo>
                      <a:pt x="369" y="132969"/>
                      <a:pt x="-2584" y="128683"/>
                      <a:pt x="2845" y="120872"/>
                    </a:cubicBezTo>
                    <a:cubicBezTo>
                      <a:pt x="24181" y="89916"/>
                      <a:pt x="38469" y="55531"/>
                      <a:pt x="52375" y="20860"/>
                    </a:cubicBezTo>
                    <a:cubicBezTo>
                      <a:pt x="55423" y="13240"/>
                      <a:pt x="58185" y="5048"/>
                      <a:pt x="66472" y="0"/>
                    </a:cubicBezTo>
                    <a:cubicBezTo>
                      <a:pt x="76473" y="7715"/>
                      <a:pt x="76569" y="19812"/>
                      <a:pt x="79426" y="30480"/>
                    </a:cubicBezTo>
                    <a:cubicBezTo>
                      <a:pt x="81522" y="38195"/>
                      <a:pt x="83046" y="45910"/>
                      <a:pt x="93713" y="43720"/>
                    </a:cubicBezTo>
                    <a:cubicBezTo>
                      <a:pt x="102096" y="42005"/>
                      <a:pt x="106191" y="48101"/>
                      <a:pt x="110954" y="52768"/>
                    </a:cubicBezTo>
                    <a:cubicBezTo>
                      <a:pt x="127337" y="68961"/>
                      <a:pt x="146196" y="81629"/>
                      <a:pt x="166389" y="92583"/>
                    </a:cubicBezTo>
                    <a:cubicBezTo>
                      <a:pt x="232588" y="128588"/>
                      <a:pt x="308788" y="122015"/>
                      <a:pt x="367367" y="74676"/>
                    </a:cubicBezTo>
                    <a:cubicBezTo>
                      <a:pt x="373844" y="69437"/>
                      <a:pt x="380035" y="63913"/>
                      <a:pt x="386036" y="58864"/>
                    </a:cubicBezTo>
                    <a:cubicBezTo>
                      <a:pt x="393751" y="60293"/>
                      <a:pt x="395847" y="66675"/>
                      <a:pt x="399371" y="71342"/>
                    </a:cubicBezTo>
                    <a:cubicBezTo>
                      <a:pt x="428994" y="110395"/>
                      <a:pt x="462426" y="145828"/>
                      <a:pt x="501288" y="175641"/>
                    </a:cubicBezTo>
                    <a:cubicBezTo>
                      <a:pt x="513480" y="184975"/>
                      <a:pt x="517481" y="199549"/>
                      <a:pt x="527863" y="209264"/>
                    </a:cubicBezTo>
                    <a:cubicBezTo>
                      <a:pt x="550437" y="230410"/>
                      <a:pt x="562058" y="259175"/>
                      <a:pt x="581298" y="282511"/>
                    </a:cubicBezTo>
                    <a:cubicBezTo>
                      <a:pt x="580251" y="283464"/>
                      <a:pt x="579298" y="284512"/>
                      <a:pt x="578250" y="2856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39"/>
              <p:cNvSpPr/>
              <p:nvPr/>
            </p:nvSpPr>
            <p:spPr>
              <a:xfrm>
                <a:off x="6513628" y="3470714"/>
                <a:ext cx="278028" cy="360856"/>
              </a:xfrm>
              <a:custGeom>
                <a:avLst/>
                <a:gdLst/>
                <a:ahLst/>
                <a:cxnLst/>
                <a:rect l="l" t="t" r="r" b="b"/>
                <a:pathLst>
                  <a:path w="326132" h="423291" extrusionOk="0">
                    <a:moveTo>
                      <a:pt x="326069" y="0"/>
                    </a:moveTo>
                    <a:cubicBezTo>
                      <a:pt x="326736" y="17812"/>
                      <a:pt x="322164" y="31623"/>
                      <a:pt x="310639" y="43148"/>
                    </a:cubicBezTo>
                    <a:cubicBezTo>
                      <a:pt x="300352" y="53435"/>
                      <a:pt x="291875" y="65056"/>
                      <a:pt x="284064" y="77343"/>
                    </a:cubicBezTo>
                    <a:cubicBezTo>
                      <a:pt x="274825" y="91916"/>
                      <a:pt x="272158" y="107251"/>
                      <a:pt x="281016" y="122587"/>
                    </a:cubicBezTo>
                    <a:cubicBezTo>
                      <a:pt x="286160" y="131445"/>
                      <a:pt x="284350" y="135922"/>
                      <a:pt x="275301" y="139827"/>
                    </a:cubicBezTo>
                    <a:cubicBezTo>
                      <a:pt x="263490" y="144971"/>
                      <a:pt x="251869" y="150686"/>
                      <a:pt x="240535" y="156972"/>
                    </a:cubicBezTo>
                    <a:cubicBezTo>
                      <a:pt x="228533" y="163639"/>
                      <a:pt x="220627" y="173450"/>
                      <a:pt x="221771" y="188309"/>
                    </a:cubicBezTo>
                    <a:cubicBezTo>
                      <a:pt x="222342" y="195453"/>
                      <a:pt x="220056" y="201835"/>
                      <a:pt x="216627" y="207836"/>
                    </a:cubicBezTo>
                    <a:cubicBezTo>
                      <a:pt x="203673" y="230505"/>
                      <a:pt x="203864" y="254032"/>
                      <a:pt x="211007" y="278511"/>
                    </a:cubicBezTo>
                    <a:cubicBezTo>
                      <a:pt x="217008" y="298990"/>
                      <a:pt x="225104" y="318706"/>
                      <a:pt x="232819" y="338519"/>
                    </a:cubicBezTo>
                    <a:cubicBezTo>
                      <a:pt x="238820" y="354139"/>
                      <a:pt x="246059" y="369380"/>
                      <a:pt x="247583" y="386334"/>
                    </a:cubicBezTo>
                    <a:cubicBezTo>
                      <a:pt x="248726" y="399479"/>
                      <a:pt x="259585" y="408622"/>
                      <a:pt x="263109" y="423291"/>
                    </a:cubicBezTo>
                    <a:cubicBezTo>
                      <a:pt x="235486" y="418719"/>
                      <a:pt x="214341" y="407098"/>
                      <a:pt x="198244" y="386715"/>
                    </a:cubicBezTo>
                    <a:cubicBezTo>
                      <a:pt x="194434" y="381953"/>
                      <a:pt x="191005" y="376904"/>
                      <a:pt x="188147" y="371475"/>
                    </a:cubicBezTo>
                    <a:cubicBezTo>
                      <a:pt x="180908" y="357854"/>
                      <a:pt x="169955" y="350520"/>
                      <a:pt x="154715" y="353187"/>
                    </a:cubicBezTo>
                    <a:cubicBezTo>
                      <a:pt x="132521" y="356997"/>
                      <a:pt x="117853" y="346900"/>
                      <a:pt x="103280" y="331661"/>
                    </a:cubicBezTo>
                    <a:cubicBezTo>
                      <a:pt x="71180" y="298132"/>
                      <a:pt x="38700" y="264890"/>
                      <a:pt x="7934" y="230124"/>
                    </a:cubicBezTo>
                    <a:cubicBezTo>
                      <a:pt x="695" y="221932"/>
                      <a:pt x="-3972" y="215551"/>
                      <a:pt x="4696" y="205073"/>
                    </a:cubicBezTo>
                    <a:cubicBezTo>
                      <a:pt x="11649" y="196691"/>
                      <a:pt x="13744" y="185642"/>
                      <a:pt x="12982" y="174784"/>
                    </a:cubicBezTo>
                    <a:cubicBezTo>
                      <a:pt x="12316" y="165163"/>
                      <a:pt x="15650" y="160020"/>
                      <a:pt x="24413" y="155257"/>
                    </a:cubicBezTo>
                    <a:cubicBezTo>
                      <a:pt x="122234" y="102584"/>
                      <a:pt x="222818" y="55436"/>
                      <a:pt x="319973" y="1429"/>
                    </a:cubicBezTo>
                    <a:cubicBezTo>
                      <a:pt x="321116" y="762"/>
                      <a:pt x="322736" y="762"/>
                      <a:pt x="326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39"/>
              <p:cNvSpPr/>
              <p:nvPr/>
            </p:nvSpPr>
            <p:spPr>
              <a:xfrm>
                <a:off x="5632055" y="2521211"/>
                <a:ext cx="897971" cy="41952"/>
              </a:xfrm>
              <a:custGeom>
                <a:avLst/>
                <a:gdLst/>
                <a:ahLst/>
                <a:cxnLst/>
                <a:rect l="l" t="t" r="r" b="b"/>
                <a:pathLst>
                  <a:path w="1053338" h="49210" extrusionOk="0">
                    <a:moveTo>
                      <a:pt x="1053339" y="2157"/>
                    </a:moveTo>
                    <a:cubicBezTo>
                      <a:pt x="1052101" y="23303"/>
                      <a:pt x="1040289" y="38733"/>
                      <a:pt x="1019811" y="45306"/>
                    </a:cubicBezTo>
                    <a:cubicBezTo>
                      <a:pt x="1009619" y="48544"/>
                      <a:pt x="998951" y="49211"/>
                      <a:pt x="988188" y="49211"/>
                    </a:cubicBezTo>
                    <a:cubicBezTo>
                      <a:pt x="666909" y="49116"/>
                      <a:pt x="345536" y="49116"/>
                      <a:pt x="24258" y="49116"/>
                    </a:cubicBezTo>
                    <a:cubicBezTo>
                      <a:pt x="20448" y="49116"/>
                      <a:pt x="16638" y="49211"/>
                      <a:pt x="12828" y="49020"/>
                    </a:cubicBezTo>
                    <a:cubicBezTo>
                      <a:pt x="-5270" y="48068"/>
                      <a:pt x="1207" y="34066"/>
                      <a:pt x="1207" y="25017"/>
                    </a:cubicBezTo>
                    <a:cubicBezTo>
                      <a:pt x="1207" y="15969"/>
                      <a:pt x="-5365" y="2062"/>
                      <a:pt x="12161" y="443"/>
                    </a:cubicBezTo>
                    <a:cubicBezTo>
                      <a:pt x="18162" y="-129"/>
                      <a:pt x="24353" y="252"/>
                      <a:pt x="30449" y="252"/>
                    </a:cubicBezTo>
                    <a:cubicBezTo>
                      <a:pt x="319056" y="252"/>
                      <a:pt x="607569" y="252"/>
                      <a:pt x="896176" y="252"/>
                    </a:cubicBezTo>
                    <a:cubicBezTo>
                      <a:pt x="941134" y="252"/>
                      <a:pt x="985997" y="157"/>
                      <a:pt x="1030955" y="348"/>
                    </a:cubicBezTo>
                    <a:cubicBezTo>
                      <a:pt x="1038384" y="348"/>
                      <a:pt x="1046100" y="-1176"/>
                      <a:pt x="1053339" y="215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39"/>
              <p:cNvSpPr/>
              <p:nvPr/>
            </p:nvSpPr>
            <p:spPr>
              <a:xfrm>
                <a:off x="7480970" y="1694716"/>
                <a:ext cx="224966" cy="291908"/>
              </a:xfrm>
              <a:custGeom>
                <a:avLst/>
                <a:gdLst/>
                <a:ahLst/>
                <a:cxnLst/>
                <a:rect l="l" t="t" r="r" b="b"/>
                <a:pathLst>
                  <a:path w="263890" h="342414" extrusionOk="0">
                    <a:moveTo>
                      <a:pt x="261842" y="50377"/>
                    </a:moveTo>
                    <a:cubicBezTo>
                      <a:pt x="261176" y="51996"/>
                      <a:pt x="259652" y="55520"/>
                      <a:pt x="258413" y="59140"/>
                    </a:cubicBezTo>
                    <a:cubicBezTo>
                      <a:pt x="243935" y="103336"/>
                      <a:pt x="241935" y="147246"/>
                      <a:pt x="261842" y="190490"/>
                    </a:cubicBezTo>
                    <a:cubicBezTo>
                      <a:pt x="265748" y="198872"/>
                      <a:pt x="263843" y="204396"/>
                      <a:pt x="258032" y="210587"/>
                    </a:cubicBezTo>
                    <a:cubicBezTo>
                      <a:pt x="219932" y="251069"/>
                      <a:pt x="182404" y="292121"/>
                      <a:pt x="144113" y="332412"/>
                    </a:cubicBezTo>
                    <a:cubicBezTo>
                      <a:pt x="131540" y="345652"/>
                      <a:pt x="122492" y="345652"/>
                      <a:pt x="108680" y="332984"/>
                    </a:cubicBezTo>
                    <a:cubicBezTo>
                      <a:pt x="75533" y="302694"/>
                      <a:pt x="42672" y="272023"/>
                      <a:pt x="10096" y="241067"/>
                    </a:cubicBezTo>
                    <a:cubicBezTo>
                      <a:pt x="-3334" y="228304"/>
                      <a:pt x="-3334" y="218017"/>
                      <a:pt x="9906" y="203729"/>
                    </a:cubicBezTo>
                    <a:cubicBezTo>
                      <a:pt x="69342" y="139436"/>
                      <a:pt x="128969" y="75237"/>
                      <a:pt x="188786" y="11324"/>
                    </a:cubicBezTo>
                    <a:cubicBezTo>
                      <a:pt x="202883" y="-3725"/>
                      <a:pt x="211931" y="-3535"/>
                      <a:pt x="227743" y="10467"/>
                    </a:cubicBezTo>
                    <a:cubicBezTo>
                      <a:pt x="237458" y="19039"/>
                      <a:pt x="246698" y="28088"/>
                      <a:pt x="256127" y="37042"/>
                    </a:cubicBezTo>
                    <a:cubicBezTo>
                      <a:pt x="259366" y="39899"/>
                      <a:pt x="263176" y="42947"/>
                      <a:pt x="261842" y="503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39"/>
              <p:cNvSpPr/>
              <p:nvPr/>
            </p:nvSpPr>
            <p:spPr>
              <a:xfrm>
                <a:off x="7292462" y="3936382"/>
                <a:ext cx="590392" cy="251660"/>
              </a:xfrm>
              <a:custGeom>
                <a:avLst/>
                <a:gdLst/>
                <a:ahLst/>
                <a:cxnLst/>
                <a:rect l="l" t="t" r="r" b="b"/>
                <a:pathLst>
                  <a:path w="692542" h="295202" extrusionOk="0">
                    <a:moveTo>
                      <a:pt x="692543" y="262890"/>
                    </a:moveTo>
                    <a:cubicBezTo>
                      <a:pt x="664063" y="274987"/>
                      <a:pt x="634631" y="282512"/>
                      <a:pt x="604818" y="286893"/>
                    </a:cubicBezTo>
                    <a:cubicBezTo>
                      <a:pt x="357453" y="323279"/>
                      <a:pt x="160000" y="240125"/>
                      <a:pt x="12553" y="38195"/>
                    </a:cubicBezTo>
                    <a:cubicBezTo>
                      <a:pt x="10267" y="35147"/>
                      <a:pt x="8552" y="31718"/>
                      <a:pt x="6171" y="28766"/>
                    </a:cubicBezTo>
                    <a:cubicBezTo>
                      <a:pt x="-2782" y="18002"/>
                      <a:pt x="-2211" y="8382"/>
                      <a:pt x="9315" y="0"/>
                    </a:cubicBezTo>
                    <a:cubicBezTo>
                      <a:pt x="10077" y="191"/>
                      <a:pt x="10934" y="191"/>
                      <a:pt x="11410" y="667"/>
                    </a:cubicBezTo>
                    <a:cubicBezTo>
                      <a:pt x="72465" y="68389"/>
                      <a:pt x="152666" y="104870"/>
                      <a:pt x="235343" y="136684"/>
                    </a:cubicBezTo>
                    <a:cubicBezTo>
                      <a:pt x="355548" y="182975"/>
                      <a:pt x="479945" y="214408"/>
                      <a:pt x="605484" y="241935"/>
                    </a:cubicBezTo>
                    <a:cubicBezTo>
                      <a:pt x="629964" y="247269"/>
                      <a:pt x="654633" y="251841"/>
                      <a:pt x="679208" y="256794"/>
                    </a:cubicBezTo>
                    <a:cubicBezTo>
                      <a:pt x="683685" y="257651"/>
                      <a:pt x="688161" y="258604"/>
                      <a:pt x="692543" y="2628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39"/>
              <p:cNvSpPr/>
              <p:nvPr/>
            </p:nvSpPr>
            <p:spPr>
              <a:xfrm>
                <a:off x="6108719" y="2582791"/>
                <a:ext cx="325963" cy="146805"/>
              </a:xfrm>
              <a:custGeom>
                <a:avLst/>
                <a:gdLst/>
                <a:ahLst/>
                <a:cxnLst/>
                <a:rect l="l" t="t" r="r" b="b"/>
                <a:pathLst>
                  <a:path w="382361" h="172205" extrusionOk="0">
                    <a:moveTo>
                      <a:pt x="382362" y="68438"/>
                    </a:moveTo>
                    <a:cubicBezTo>
                      <a:pt x="351405" y="77296"/>
                      <a:pt x="322164" y="85392"/>
                      <a:pt x="293112" y="94060"/>
                    </a:cubicBezTo>
                    <a:cubicBezTo>
                      <a:pt x="215960" y="117015"/>
                      <a:pt x="139284" y="141590"/>
                      <a:pt x="63274" y="168164"/>
                    </a:cubicBezTo>
                    <a:cubicBezTo>
                      <a:pt x="50320" y="172736"/>
                      <a:pt x="38890" y="176451"/>
                      <a:pt x="30413" y="161592"/>
                    </a:cubicBezTo>
                    <a:cubicBezTo>
                      <a:pt x="29746" y="160354"/>
                      <a:pt x="28413" y="159020"/>
                      <a:pt x="27079" y="158544"/>
                    </a:cubicBezTo>
                    <a:cubicBezTo>
                      <a:pt x="2886" y="150734"/>
                      <a:pt x="3076" y="130541"/>
                      <a:pt x="2600" y="110633"/>
                    </a:cubicBezTo>
                    <a:cubicBezTo>
                      <a:pt x="1838" y="78725"/>
                      <a:pt x="1266" y="46816"/>
                      <a:pt x="28" y="14907"/>
                    </a:cubicBezTo>
                    <a:cubicBezTo>
                      <a:pt x="-353" y="4239"/>
                      <a:pt x="3076" y="-523"/>
                      <a:pt x="14316" y="334"/>
                    </a:cubicBezTo>
                    <a:cubicBezTo>
                      <a:pt x="36890" y="2144"/>
                      <a:pt x="59845" y="-3000"/>
                      <a:pt x="82134" y="4620"/>
                    </a:cubicBezTo>
                    <a:cubicBezTo>
                      <a:pt x="86134" y="6049"/>
                      <a:pt x="91182" y="4906"/>
                      <a:pt x="95754" y="4430"/>
                    </a:cubicBezTo>
                    <a:cubicBezTo>
                      <a:pt x="179955" y="-3762"/>
                      <a:pt x="264442" y="2334"/>
                      <a:pt x="348834" y="239"/>
                    </a:cubicBezTo>
                    <a:cubicBezTo>
                      <a:pt x="359216" y="-47"/>
                      <a:pt x="363788" y="2525"/>
                      <a:pt x="363693" y="14050"/>
                    </a:cubicBezTo>
                    <a:cubicBezTo>
                      <a:pt x="363407" y="32909"/>
                      <a:pt x="372456" y="49197"/>
                      <a:pt x="382362" y="684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39"/>
              <p:cNvSpPr/>
              <p:nvPr/>
            </p:nvSpPr>
            <p:spPr>
              <a:xfrm>
                <a:off x="6816531" y="2332900"/>
                <a:ext cx="242964" cy="231651"/>
              </a:xfrm>
              <a:custGeom>
                <a:avLst/>
                <a:gdLst/>
                <a:ahLst/>
                <a:cxnLst/>
                <a:rect l="l" t="t" r="r" b="b"/>
                <a:pathLst>
                  <a:path w="285002" h="271731" extrusionOk="0">
                    <a:moveTo>
                      <a:pt x="285002" y="144399"/>
                    </a:moveTo>
                    <a:cubicBezTo>
                      <a:pt x="278239" y="155924"/>
                      <a:pt x="270238" y="162020"/>
                      <a:pt x="263571" y="169259"/>
                    </a:cubicBezTo>
                    <a:cubicBezTo>
                      <a:pt x="258618" y="174688"/>
                      <a:pt x="252617" y="175927"/>
                      <a:pt x="245188" y="175927"/>
                    </a:cubicBezTo>
                    <a:cubicBezTo>
                      <a:pt x="202801" y="176022"/>
                      <a:pt x="179751" y="191262"/>
                      <a:pt x="167654" y="232124"/>
                    </a:cubicBezTo>
                    <a:cubicBezTo>
                      <a:pt x="161653" y="252317"/>
                      <a:pt x="152509" y="259366"/>
                      <a:pt x="131935" y="260413"/>
                    </a:cubicBezTo>
                    <a:cubicBezTo>
                      <a:pt x="93169" y="262318"/>
                      <a:pt x="54688" y="267652"/>
                      <a:pt x="16016" y="271177"/>
                    </a:cubicBezTo>
                    <a:cubicBezTo>
                      <a:pt x="-462" y="272701"/>
                      <a:pt x="-462" y="272129"/>
                      <a:pt x="205" y="255651"/>
                    </a:cubicBezTo>
                    <a:cubicBezTo>
                      <a:pt x="1634" y="216694"/>
                      <a:pt x="17635" y="185261"/>
                      <a:pt x="49068" y="161925"/>
                    </a:cubicBezTo>
                    <a:cubicBezTo>
                      <a:pt x="54592" y="157829"/>
                      <a:pt x="60403" y="154114"/>
                      <a:pt x="65641" y="149733"/>
                    </a:cubicBezTo>
                    <a:cubicBezTo>
                      <a:pt x="87644" y="131635"/>
                      <a:pt x="88882" y="111061"/>
                      <a:pt x="68689" y="91345"/>
                    </a:cubicBezTo>
                    <a:cubicBezTo>
                      <a:pt x="61165" y="83915"/>
                      <a:pt x="52687" y="77248"/>
                      <a:pt x="44020" y="71056"/>
                    </a:cubicBezTo>
                    <a:cubicBezTo>
                      <a:pt x="35066" y="64675"/>
                      <a:pt x="34780" y="58293"/>
                      <a:pt x="41162" y="50101"/>
                    </a:cubicBezTo>
                    <a:cubicBezTo>
                      <a:pt x="53640" y="33909"/>
                      <a:pt x="65832" y="17526"/>
                      <a:pt x="79072" y="0"/>
                    </a:cubicBezTo>
                    <a:cubicBezTo>
                      <a:pt x="149747" y="45339"/>
                      <a:pt x="218137" y="93059"/>
                      <a:pt x="285002" y="1443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39"/>
              <p:cNvSpPr/>
              <p:nvPr/>
            </p:nvSpPr>
            <p:spPr>
              <a:xfrm>
                <a:off x="5608067" y="1350081"/>
                <a:ext cx="179444" cy="230432"/>
              </a:xfrm>
              <a:custGeom>
                <a:avLst/>
                <a:gdLst/>
                <a:ahLst/>
                <a:cxnLst/>
                <a:rect l="l" t="t" r="r" b="b"/>
                <a:pathLst>
                  <a:path w="210491" h="270301" extrusionOk="0">
                    <a:moveTo>
                      <a:pt x="0" y="93041"/>
                    </a:moveTo>
                    <a:cubicBezTo>
                      <a:pt x="12001" y="91231"/>
                      <a:pt x="24289" y="90469"/>
                      <a:pt x="36004" y="87326"/>
                    </a:cubicBezTo>
                    <a:cubicBezTo>
                      <a:pt x="72866" y="77420"/>
                      <a:pt x="101822" y="56275"/>
                      <a:pt x="121063" y="23128"/>
                    </a:cubicBezTo>
                    <a:cubicBezTo>
                      <a:pt x="126873" y="13126"/>
                      <a:pt x="132397" y="5887"/>
                      <a:pt x="145256" y="6935"/>
                    </a:cubicBezTo>
                    <a:cubicBezTo>
                      <a:pt x="150209" y="7316"/>
                      <a:pt x="155543" y="4935"/>
                      <a:pt x="160592" y="3220"/>
                    </a:cubicBezTo>
                    <a:cubicBezTo>
                      <a:pt x="176213" y="-1923"/>
                      <a:pt x="176975" y="-2304"/>
                      <a:pt x="184595" y="12650"/>
                    </a:cubicBezTo>
                    <a:cubicBezTo>
                      <a:pt x="218408" y="78849"/>
                      <a:pt x="220218" y="145333"/>
                      <a:pt x="183451" y="211056"/>
                    </a:cubicBezTo>
                    <a:cubicBezTo>
                      <a:pt x="166878" y="240583"/>
                      <a:pt x="142684" y="261824"/>
                      <a:pt x="108871" y="270301"/>
                    </a:cubicBezTo>
                    <a:cubicBezTo>
                      <a:pt x="106585" y="268301"/>
                      <a:pt x="104680" y="265729"/>
                      <a:pt x="102108" y="264396"/>
                    </a:cubicBezTo>
                    <a:cubicBezTo>
                      <a:pt x="32671" y="228391"/>
                      <a:pt x="4096" y="168003"/>
                      <a:pt x="0" y="93041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39"/>
              <p:cNvSpPr/>
              <p:nvPr/>
            </p:nvSpPr>
            <p:spPr>
              <a:xfrm>
                <a:off x="7303483" y="3517728"/>
                <a:ext cx="213729" cy="222158"/>
              </a:xfrm>
              <a:custGeom>
                <a:avLst/>
                <a:gdLst/>
                <a:ahLst/>
                <a:cxnLst/>
                <a:rect l="l" t="t" r="r" b="b"/>
                <a:pathLst>
                  <a:path w="250708" h="260596" extrusionOk="0">
                    <a:moveTo>
                      <a:pt x="250708" y="117748"/>
                    </a:moveTo>
                    <a:cubicBezTo>
                      <a:pt x="244136" y="121939"/>
                      <a:pt x="240040" y="118795"/>
                      <a:pt x="235754" y="117843"/>
                    </a:cubicBezTo>
                    <a:cubicBezTo>
                      <a:pt x="197940" y="110032"/>
                      <a:pt x="172794" y="137274"/>
                      <a:pt x="184224" y="174136"/>
                    </a:cubicBezTo>
                    <a:cubicBezTo>
                      <a:pt x="190605" y="194614"/>
                      <a:pt x="202702" y="212426"/>
                      <a:pt x="213275" y="230905"/>
                    </a:cubicBezTo>
                    <a:cubicBezTo>
                      <a:pt x="217085" y="237477"/>
                      <a:pt x="220704" y="244144"/>
                      <a:pt x="224038" y="251002"/>
                    </a:cubicBezTo>
                    <a:cubicBezTo>
                      <a:pt x="225372" y="253765"/>
                      <a:pt x="225753" y="257003"/>
                      <a:pt x="222895" y="259289"/>
                    </a:cubicBezTo>
                    <a:cubicBezTo>
                      <a:pt x="220038" y="261575"/>
                      <a:pt x="216990" y="260527"/>
                      <a:pt x="214609" y="258718"/>
                    </a:cubicBezTo>
                    <a:cubicBezTo>
                      <a:pt x="205560" y="251860"/>
                      <a:pt x="196511" y="244811"/>
                      <a:pt x="187653" y="237572"/>
                    </a:cubicBezTo>
                    <a:cubicBezTo>
                      <a:pt x="145743" y="203377"/>
                      <a:pt x="103642" y="169564"/>
                      <a:pt x="55446" y="144322"/>
                    </a:cubicBezTo>
                    <a:cubicBezTo>
                      <a:pt x="48112" y="140513"/>
                      <a:pt x="43825" y="135274"/>
                      <a:pt x="40682" y="127939"/>
                    </a:cubicBezTo>
                    <a:cubicBezTo>
                      <a:pt x="28585" y="99174"/>
                      <a:pt x="15822" y="70789"/>
                      <a:pt x="3915" y="41929"/>
                    </a:cubicBezTo>
                    <a:cubicBezTo>
                      <a:pt x="-5610" y="18973"/>
                      <a:pt x="2296" y="6876"/>
                      <a:pt x="27061" y="6400"/>
                    </a:cubicBezTo>
                    <a:cubicBezTo>
                      <a:pt x="78020" y="5448"/>
                      <a:pt x="128884" y="3448"/>
                      <a:pt x="179747" y="114"/>
                    </a:cubicBezTo>
                    <a:cubicBezTo>
                      <a:pt x="190796" y="-648"/>
                      <a:pt x="200130" y="2305"/>
                      <a:pt x="204607" y="12306"/>
                    </a:cubicBezTo>
                    <a:cubicBezTo>
                      <a:pt x="220514" y="47358"/>
                      <a:pt x="235563" y="82791"/>
                      <a:pt x="250708" y="117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39"/>
              <p:cNvSpPr/>
              <p:nvPr/>
            </p:nvSpPr>
            <p:spPr>
              <a:xfrm>
                <a:off x="7645452" y="2896365"/>
                <a:ext cx="186437" cy="224465"/>
              </a:xfrm>
              <a:custGeom>
                <a:avLst/>
                <a:gdLst/>
                <a:ahLst/>
                <a:cxnLst/>
                <a:rect l="l" t="t" r="r" b="b"/>
                <a:pathLst>
                  <a:path w="218694" h="263302" extrusionOk="0">
                    <a:moveTo>
                      <a:pt x="0" y="167545"/>
                    </a:moveTo>
                    <a:cubicBezTo>
                      <a:pt x="7715" y="160210"/>
                      <a:pt x="14859" y="153543"/>
                      <a:pt x="21812" y="146780"/>
                    </a:cubicBezTo>
                    <a:cubicBezTo>
                      <a:pt x="28956" y="139827"/>
                      <a:pt x="35528" y="131921"/>
                      <a:pt x="37338" y="122015"/>
                    </a:cubicBezTo>
                    <a:cubicBezTo>
                      <a:pt x="40481" y="105156"/>
                      <a:pt x="51626" y="94297"/>
                      <a:pt x="63151" y="82963"/>
                    </a:cubicBezTo>
                    <a:cubicBezTo>
                      <a:pt x="96298" y="50578"/>
                      <a:pt x="133064" y="24574"/>
                      <a:pt x="179261" y="14764"/>
                    </a:cubicBezTo>
                    <a:cubicBezTo>
                      <a:pt x="192596" y="11906"/>
                      <a:pt x="206216" y="10382"/>
                      <a:pt x="218694" y="0"/>
                    </a:cubicBezTo>
                    <a:cubicBezTo>
                      <a:pt x="212884" y="67151"/>
                      <a:pt x="201359" y="131159"/>
                      <a:pt x="185738" y="194500"/>
                    </a:cubicBezTo>
                    <a:cubicBezTo>
                      <a:pt x="182118" y="209264"/>
                      <a:pt x="177451" y="223742"/>
                      <a:pt x="174117" y="238506"/>
                    </a:cubicBezTo>
                    <a:cubicBezTo>
                      <a:pt x="171641" y="249650"/>
                      <a:pt x="165068" y="254508"/>
                      <a:pt x="154591" y="252317"/>
                    </a:cubicBezTo>
                    <a:cubicBezTo>
                      <a:pt x="133636" y="248031"/>
                      <a:pt x="113824" y="248126"/>
                      <a:pt x="96012" y="262033"/>
                    </a:cubicBezTo>
                    <a:cubicBezTo>
                      <a:pt x="94583" y="263176"/>
                      <a:pt x="91059" y="263747"/>
                      <a:pt x="89821" y="262890"/>
                    </a:cubicBezTo>
                    <a:cubicBezTo>
                      <a:pt x="75629" y="252126"/>
                      <a:pt x="55721" y="251460"/>
                      <a:pt x="45244" y="233458"/>
                    </a:cubicBezTo>
                    <a:cubicBezTo>
                      <a:pt x="32004" y="210693"/>
                      <a:pt x="15431" y="189738"/>
                      <a:pt x="0" y="16754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39"/>
              <p:cNvSpPr/>
              <p:nvPr/>
            </p:nvSpPr>
            <p:spPr>
              <a:xfrm>
                <a:off x="6244581" y="3436982"/>
                <a:ext cx="181458" cy="204200"/>
              </a:xfrm>
              <a:custGeom>
                <a:avLst/>
                <a:gdLst/>
                <a:ahLst/>
                <a:cxnLst/>
                <a:rect l="l" t="t" r="r" b="b"/>
                <a:pathLst>
                  <a:path w="212854" h="239531" extrusionOk="0">
                    <a:moveTo>
                      <a:pt x="3204" y="24887"/>
                    </a:moveTo>
                    <a:cubicBezTo>
                      <a:pt x="7586" y="17267"/>
                      <a:pt x="15587" y="16505"/>
                      <a:pt x="22445" y="13838"/>
                    </a:cubicBezTo>
                    <a:cubicBezTo>
                      <a:pt x="41781" y="6504"/>
                      <a:pt x="62545" y="5266"/>
                      <a:pt x="82452" y="694"/>
                    </a:cubicBezTo>
                    <a:cubicBezTo>
                      <a:pt x="93311" y="-1783"/>
                      <a:pt x="98931" y="2503"/>
                      <a:pt x="104265" y="11457"/>
                    </a:cubicBezTo>
                    <a:cubicBezTo>
                      <a:pt x="135602" y="63654"/>
                      <a:pt x="169701" y="114041"/>
                      <a:pt x="206277" y="162714"/>
                    </a:cubicBezTo>
                    <a:cubicBezTo>
                      <a:pt x="213040" y="171667"/>
                      <a:pt x="215517" y="179383"/>
                      <a:pt x="209230" y="189289"/>
                    </a:cubicBezTo>
                    <a:cubicBezTo>
                      <a:pt x="207325" y="192337"/>
                      <a:pt x="205611" y="196623"/>
                      <a:pt x="206087" y="200147"/>
                    </a:cubicBezTo>
                    <a:cubicBezTo>
                      <a:pt x="208944" y="222817"/>
                      <a:pt x="192561" y="226341"/>
                      <a:pt x="176750" y="232342"/>
                    </a:cubicBezTo>
                    <a:cubicBezTo>
                      <a:pt x="157414" y="239676"/>
                      <a:pt x="139221" y="242629"/>
                      <a:pt x="120076" y="231961"/>
                    </a:cubicBezTo>
                    <a:cubicBezTo>
                      <a:pt x="113599" y="228341"/>
                      <a:pt x="105789" y="227008"/>
                      <a:pt x="98454" y="224912"/>
                    </a:cubicBezTo>
                    <a:cubicBezTo>
                      <a:pt x="79976" y="219578"/>
                      <a:pt x="63021" y="220531"/>
                      <a:pt x="47115" y="233866"/>
                    </a:cubicBezTo>
                    <a:cubicBezTo>
                      <a:pt x="36256" y="242915"/>
                      <a:pt x="33018" y="241295"/>
                      <a:pt x="28160" y="227770"/>
                    </a:cubicBezTo>
                    <a:cubicBezTo>
                      <a:pt x="25112" y="219197"/>
                      <a:pt x="23207" y="210244"/>
                      <a:pt x="21111" y="201385"/>
                    </a:cubicBezTo>
                    <a:cubicBezTo>
                      <a:pt x="16730" y="182907"/>
                      <a:pt x="12729" y="164143"/>
                      <a:pt x="2919" y="147665"/>
                    </a:cubicBezTo>
                    <a:cubicBezTo>
                      <a:pt x="-1653" y="139854"/>
                      <a:pt x="-510" y="133758"/>
                      <a:pt x="3966" y="126805"/>
                    </a:cubicBezTo>
                    <a:cubicBezTo>
                      <a:pt x="12444" y="113946"/>
                      <a:pt x="23969" y="103945"/>
                      <a:pt x="34542" y="93086"/>
                    </a:cubicBezTo>
                    <a:cubicBezTo>
                      <a:pt x="64450" y="62225"/>
                      <a:pt x="60354" y="45652"/>
                      <a:pt x="19397" y="31936"/>
                    </a:cubicBezTo>
                    <a:cubicBezTo>
                      <a:pt x="13968" y="30031"/>
                      <a:pt x="7776" y="29650"/>
                      <a:pt x="3204" y="248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39"/>
              <p:cNvSpPr/>
              <p:nvPr/>
            </p:nvSpPr>
            <p:spPr>
              <a:xfrm>
                <a:off x="6328461" y="1916426"/>
                <a:ext cx="308560" cy="125809"/>
              </a:xfrm>
              <a:custGeom>
                <a:avLst/>
                <a:gdLst/>
                <a:ahLst/>
                <a:cxnLst/>
                <a:rect l="l" t="t" r="r" b="b"/>
                <a:pathLst>
                  <a:path w="361947" h="147577" extrusionOk="0">
                    <a:moveTo>
                      <a:pt x="283175" y="59755"/>
                    </a:moveTo>
                    <a:cubicBezTo>
                      <a:pt x="274603" y="67565"/>
                      <a:pt x="260887" y="68803"/>
                      <a:pt x="261077" y="83472"/>
                    </a:cubicBezTo>
                    <a:cubicBezTo>
                      <a:pt x="261173" y="97093"/>
                      <a:pt x="272317" y="102808"/>
                      <a:pt x="282413" y="107761"/>
                    </a:cubicBezTo>
                    <a:cubicBezTo>
                      <a:pt x="301463" y="117095"/>
                      <a:pt x="321180" y="125287"/>
                      <a:pt x="340611" y="133954"/>
                    </a:cubicBezTo>
                    <a:cubicBezTo>
                      <a:pt x="347945" y="137193"/>
                      <a:pt x="355280" y="140527"/>
                      <a:pt x="361947" y="147385"/>
                    </a:cubicBezTo>
                    <a:cubicBezTo>
                      <a:pt x="356327" y="147385"/>
                      <a:pt x="350708" y="147385"/>
                      <a:pt x="345088" y="147385"/>
                    </a:cubicBezTo>
                    <a:cubicBezTo>
                      <a:pt x="251552" y="147385"/>
                      <a:pt x="157922" y="147194"/>
                      <a:pt x="64386" y="147575"/>
                    </a:cubicBezTo>
                    <a:cubicBezTo>
                      <a:pt x="48860" y="147670"/>
                      <a:pt x="34382" y="145194"/>
                      <a:pt x="20095" y="139193"/>
                    </a:cubicBezTo>
                    <a:cubicBezTo>
                      <a:pt x="2283" y="131668"/>
                      <a:pt x="2093" y="132145"/>
                      <a:pt x="3426" y="113190"/>
                    </a:cubicBezTo>
                    <a:cubicBezTo>
                      <a:pt x="3617" y="110904"/>
                      <a:pt x="4188" y="108237"/>
                      <a:pt x="3236" y="106427"/>
                    </a:cubicBezTo>
                    <a:cubicBezTo>
                      <a:pt x="-6099" y="87663"/>
                      <a:pt x="6474" y="78805"/>
                      <a:pt x="19238" y="69565"/>
                    </a:cubicBezTo>
                    <a:cubicBezTo>
                      <a:pt x="35811" y="57659"/>
                      <a:pt x="48384" y="42610"/>
                      <a:pt x="52289" y="22036"/>
                    </a:cubicBezTo>
                    <a:cubicBezTo>
                      <a:pt x="54671" y="9463"/>
                      <a:pt x="62386" y="4414"/>
                      <a:pt x="73911" y="2319"/>
                    </a:cubicBezTo>
                    <a:cubicBezTo>
                      <a:pt x="97438" y="-2063"/>
                      <a:pt x="119060" y="-2253"/>
                      <a:pt x="135252" y="20131"/>
                    </a:cubicBezTo>
                    <a:cubicBezTo>
                      <a:pt x="145444" y="34132"/>
                      <a:pt x="161160" y="41181"/>
                      <a:pt x="177448" y="45753"/>
                    </a:cubicBezTo>
                    <a:cubicBezTo>
                      <a:pt x="207547" y="54135"/>
                      <a:pt x="237741" y="61660"/>
                      <a:pt x="269459" y="59755"/>
                    </a:cubicBezTo>
                    <a:cubicBezTo>
                      <a:pt x="274031" y="59469"/>
                      <a:pt x="278603" y="59755"/>
                      <a:pt x="283175" y="597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39"/>
              <p:cNvSpPr/>
              <p:nvPr/>
            </p:nvSpPr>
            <p:spPr>
              <a:xfrm>
                <a:off x="7407217" y="3047624"/>
                <a:ext cx="254807" cy="210699"/>
              </a:xfrm>
              <a:custGeom>
                <a:avLst/>
                <a:gdLst/>
                <a:ahLst/>
                <a:cxnLst/>
                <a:rect l="l" t="t" r="r" b="b"/>
                <a:pathLst>
                  <a:path w="298894" h="247154" extrusionOk="0">
                    <a:moveTo>
                      <a:pt x="15240" y="247154"/>
                    </a:moveTo>
                    <a:cubicBezTo>
                      <a:pt x="12287" y="234867"/>
                      <a:pt x="21146" y="225818"/>
                      <a:pt x="24574" y="215436"/>
                    </a:cubicBezTo>
                    <a:cubicBezTo>
                      <a:pt x="28099" y="204673"/>
                      <a:pt x="33242" y="194386"/>
                      <a:pt x="37338" y="183718"/>
                    </a:cubicBezTo>
                    <a:cubicBezTo>
                      <a:pt x="49721" y="151523"/>
                      <a:pt x="40196" y="127520"/>
                      <a:pt x="9335" y="112280"/>
                    </a:cubicBezTo>
                    <a:cubicBezTo>
                      <a:pt x="6668" y="110947"/>
                      <a:pt x="4000" y="109518"/>
                      <a:pt x="0" y="107518"/>
                    </a:cubicBezTo>
                    <a:cubicBezTo>
                      <a:pt x="17431" y="74180"/>
                      <a:pt x="34671" y="41414"/>
                      <a:pt x="51721" y="8648"/>
                    </a:cubicBezTo>
                    <a:cubicBezTo>
                      <a:pt x="55436" y="1600"/>
                      <a:pt x="61436" y="2933"/>
                      <a:pt x="67532" y="3314"/>
                    </a:cubicBezTo>
                    <a:cubicBezTo>
                      <a:pt x="93345" y="4933"/>
                      <a:pt x="119158" y="6934"/>
                      <a:pt x="144971" y="7791"/>
                    </a:cubicBezTo>
                    <a:cubicBezTo>
                      <a:pt x="177737" y="8934"/>
                      <a:pt x="210312" y="7410"/>
                      <a:pt x="242602" y="933"/>
                    </a:cubicBezTo>
                    <a:cubicBezTo>
                      <a:pt x="249460" y="-496"/>
                      <a:pt x="255746" y="-1258"/>
                      <a:pt x="260604" y="6172"/>
                    </a:cubicBezTo>
                    <a:cubicBezTo>
                      <a:pt x="272891" y="25222"/>
                      <a:pt x="287846" y="42462"/>
                      <a:pt x="298895" y="62750"/>
                    </a:cubicBezTo>
                    <a:cubicBezTo>
                      <a:pt x="296418" y="64560"/>
                      <a:pt x="294799" y="66751"/>
                      <a:pt x="292894" y="67036"/>
                    </a:cubicBezTo>
                    <a:cubicBezTo>
                      <a:pt x="243173" y="74752"/>
                      <a:pt x="211931" y="105517"/>
                      <a:pt x="189643" y="148190"/>
                    </a:cubicBezTo>
                    <a:cubicBezTo>
                      <a:pt x="185642" y="155714"/>
                      <a:pt x="186309" y="168192"/>
                      <a:pt x="174688" y="169049"/>
                    </a:cubicBezTo>
                    <a:cubicBezTo>
                      <a:pt x="162687" y="170002"/>
                      <a:pt x="162020" y="157429"/>
                      <a:pt x="157924" y="150190"/>
                    </a:cubicBezTo>
                    <a:cubicBezTo>
                      <a:pt x="144018" y="125806"/>
                      <a:pt x="127063" y="103327"/>
                      <a:pt x="114586" y="77990"/>
                    </a:cubicBezTo>
                    <a:cubicBezTo>
                      <a:pt x="105918" y="60274"/>
                      <a:pt x="91821" y="54559"/>
                      <a:pt x="77533" y="58845"/>
                    </a:cubicBezTo>
                    <a:cubicBezTo>
                      <a:pt x="62389" y="63322"/>
                      <a:pt x="51816" y="80467"/>
                      <a:pt x="53530" y="98564"/>
                    </a:cubicBezTo>
                    <a:cubicBezTo>
                      <a:pt x="55245" y="117138"/>
                      <a:pt x="63341" y="133521"/>
                      <a:pt x="72676" y="149332"/>
                    </a:cubicBezTo>
                    <a:cubicBezTo>
                      <a:pt x="76486" y="155905"/>
                      <a:pt x="80867" y="162191"/>
                      <a:pt x="84201" y="168954"/>
                    </a:cubicBezTo>
                    <a:cubicBezTo>
                      <a:pt x="96393" y="193814"/>
                      <a:pt x="93631" y="201910"/>
                      <a:pt x="70104" y="215150"/>
                    </a:cubicBezTo>
                    <a:cubicBezTo>
                      <a:pt x="51625" y="225437"/>
                      <a:pt x="33433" y="236200"/>
                      <a:pt x="15145" y="246678"/>
                    </a:cubicBezTo>
                    <a:cubicBezTo>
                      <a:pt x="14954" y="246678"/>
                      <a:pt x="15240" y="247154"/>
                      <a:pt x="15240" y="2471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39"/>
              <p:cNvSpPr/>
              <p:nvPr/>
            </p:nvSpPr>
            <p:spPr>
              <a:xfrm>
                <a:off x="6608270" y="2591213"/>
                <a:ext cx="184261" cy="138077"/>
              </a:xfrm>
              <a:custGeom>
                <a:avLst/>
                <a:gdLst/>
                <a:ahLst/>
                <a:cxnLst/>
                <a:rect l="l" t="t" r="r" b="b"/>
                <a:pathLst>
                  <a:path w="216142" h="161967" extrusionOk="0">
                    <a:moveTo>
                      <a:pt x="215086" y="1032"/>
                    </a:moveTo>
                    <a:cubicBezTo>
                      <a:pt x="218325" y="11986"/>
                      <a:pt x="213277" y="21130"/>
                      <a:pt x="211181" y="30464"/>
                    </a:cubicBezTo>
                    <a:cubicBezTo>
                      <a:pt x="204609" y="60373"/>
                      <a:pt x="192607" y="88281"/>
                      <a:pt x="178415" y="115237"/>
                    </a:cubicBezTo>
                    <a:cubicBezTo>
                      <a:pt x="170224" y="130858"/>
                      <a:pt x="158984" y="144288"/>
                      <a:pt x="144125" y="154385"/>
                    </a:cubicBezTo>
                    <a:cubicBezTo>
                      <a:pt x="130981" y="163338"/>
                      <a:pt x="117836" y="165338"/>
                      <a:pt x="104120" y="155051"/>
                    </a:cubicBezTo>
                    <a:cubicBezTo>
                      <a:pt x="96881" y="149622"/>
                      <a:pt x="88880" y="145050"/>
                      <a:pt x="81165" y="140192"/>
                    </a:cubicBezTo>
                    <a:cubicBezTo>
                      <a:pt x="63734" y="129048"/>
                      <a:pt x="45065" y="123714"/>
                      <a:pt x="24872" y="131144"/>
                    </a:cubicBezTo>
                    <a:cubicBezTo>
                      <a:pt x="14680" y="134858"/>
                      <a:pt x="11156" y="131048"/>
                      <a:pt x="10013" y="121333"/>
                    </a:cubicBezTo>
                    <a:cubicBezTo>
                      <a:pt x="7156" y="97235"/>
                      <a:pt x="4298" y="73041"/>
                      <a:pt x="393" y="49038"/>
                    </a:cubicBezTo>
                    <a:cubicBezTo>
                      <a:pt x="-1512" y="37608"/>
                      <a:pt x="3631" y="34465"/>
                      <a:pt x="13252" y="32655"/>
                    </a:cubicBezTo>
                    <a:cubicBezTo>
                      <a:pt x="66211" y="22463"/>
                      <a:pt x="119169" y="12272"/>
                      <a:pt x="172700" y="5033"/>
                    </a:cubicBezTo>
                    <a:cubicBezTo>
                      <a:pt x="186607" y="3032"/>
                      <a:pt x="200608" y="-2206"/>
                      <a:pt x="215086" y="10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39"/>
              <p:cNvSpPr/>
              <p:nvPr/>
            </p:nvSpPr>
            <p:spPr>
              <a:xfrm>
                <a:off x="7614741" y="3182849"/>
                <a:ext cx="143713" cy="182945"/>
              </a:xfrm>
              <a:custGeom>
                <a:avLst/>
                <a:gdLst/>
                <a:ahLst/>
                <a:cxnLst/>
                <a:rect l="l" t="t" r="r" b="b"/>
                <a:pathLst>
                  <a:path w="168578" h="214598" extrusionOk="0">
                    <a:moveTo>
                      <a:pt x="17726" y="0"/>
                    </a:moveTo>
                    <a:cubicBezTo>
                      <a:pt x="33632" y="20574"/>
                      <a:pt x="50301" y="39910"/>
                      <a:pt x="74876" y="50959"/>
                    </a:cubicBezTo>
                    <a:cubicBezTo>
                      <a:pt x="100212" y="62389"/>
                      <a:pt x="126215" y="63341"/>
                      <a:pt x="152981" y="58864"/>
                    </a:cubicBezTo>
                    <a:cubicBezTo>
                      <a:pt x="156696" y="58198"/>
                      <a:pt x="160410" y="57626"/>
                      <a:pt x="164030" y="57150"/>
                    </a:cubicBezTo>
                    <a:cubicBezTo>
                      <a:pt x="164697" y="57055"/>
                      <a:pt x="165458" y="57531"/>
                      <a:pt x="166125" y="57721"/>
                    </a:cubicBezTo>
                    <a:cubicBezTo>
                      <a:pt x="180222" y="126016"/>
                      <a:pt x="131740" y="203454"/>
                      <a:pt x="67732" y="214598"/>
                    </a:cubicBezTo>
                    <a:cubicBezTo>
                      <a:pt x="66018" y="213074"/>
                      <a:pt x="64494" y="211360"/>
                      <a:pt x="62589" y="210026"/>
                    </a:cubicBezTo>
                    <a:cubicBezTo>
                      <a:pt x="-657" y="166688"/>
                      <a:pt x="-16660" y="65151"/>
                      <a:pt x="17726" y="0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39"/>
              <p:cNvSpPr/>
              <p:nvPr/>
            </p:nvSpPr>
            <p:spPr>
              <a:xfrm>
                <a:off x="7740024" y="1721919"/>
                <a:ext cx="141051" cy="169719"/>
              </a:xfrm>
              <a:custGeom>
                <a:avLst/>
                <a:gdLst/>
                <a:ahLst/>
                <a:cxnLst/>
                <a:rect l="l" t="t" r="r" b="b"/>
                <a:pathLst>
                  <a:path w="165456" h="199084" extrusionOk="0">
                    <a:moveTo>
                      <a:pt x="40737" y="0"/>
                    </a:moveTo>
                    <a:cubicBezTo>
                      <a:pt x="73218" y="40386"/>
                      <a:pt x="110460" y="75533"/>
                      <a:pt x="153990" y="103918"/>
                    </a:cubicBezTo>
                    <a:cubicBezTo>
                      <a:pt x="167896" y="112967"/>
                      <a:pt x="167991" y="113443"/>
                      <a:pt x="160467" y="126873"/>
                    </a:cubicBezTo>
                    <a:cubicBezTo>
                      <a:pt x="145417" y="153924"/>
                      <a:pt x="125129" y="176117"/>
                      <a:pt x="96554" y="189357"/>
                    </a:cubicBezTo>
                    <a:cubicBezTo>
                      <a:pt x="72170" y="200596"/>
                      <a:pt x="47214" y="203359"/>
                      <a:pt x="22164" y="190881"/>
                    </a:cubicBezTo>
                    <a:cubicBezTo>
                      <a:pt x="20830" y="187357"/>
                      <a:pt x="19782" y="183642"/>
                      <a:pt x="18163" y="180308"/>
                    </a:cubicBezTo>
                    <a:cubicBezTo>
                      <a:pt x="-13841" y="115252"/>
                      <a:pt x="-1839" y="55721"/>
                      <a:pt x="40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39"/>
              <p:cNvSpPr/>
              <p:nvPr/>
            </p:nvSpPr>
            <p:spPr>
              <a:xfrm>
                <a:off x="6669072" y="2060144"/>
                <a:ext cx="163990" cy="212908"/>
              </a:xfrm>
              <a:custGeom>
                <a:avLst/>
                <a:gdLst/>
                <a:ahLst/>
                <a:cxnLst/>
                <a:rect l="l" t="t" r="r" b="b"/>
                <a:pathLst>
                  <a:path w="192364" h="249745" extrusionOk="0">
                    <a:moveTo>
                      <a:pt x="189031" y="249746"/>
                    </a:moveTo>
                    <a:cubicBezTo>
                      <a:pt x="161408" y="233934"/>
                      <a:pt x="133881" y="218027"/>
                      <a:pt x="106068" y="202501"/>
                    </a:cubicBezTo>
                    <a:cubicBezTo>
                      <a:pt x="74254" y="184690"/>
                      <a:pt x="42441" y="166878"/>
                      <a:pt x="10246" y="150019"/>
                    </a:cubicBezTo>
                    <a:cubicBezTo>
                      <a:pt x="-41" y="144589"/>
                      <a:pt x="-2327" y="139255"/>
                      <a:pt x="2245" y="128588"/>
                    </a:cubicBezTo>
                    <a:cubicBezTo>
                      <a:pt x="7865" y="115348"/>
                      <a:pt x="11199" y="101155"/>
                      <a:pt x="16533" y="87821"/>
                    </a:cubicBezTo>
                    <a:cubicBezTo>
                      <a:pt x="29011" y="56579"/>
                      <a:pt x="29582" y="27051"/>
                      <a:pt x="4722" y="0"/>
                    </a:cubicBezTo>
                    <a:cubicBezTo>
                      <a:pt x="19581" y="476"/>
                      <a:pt x="35011" y="6953"/>
                      <a:pt x="48156" y="20574"/>
                    </a:cubicBezTo>
                    <a:cubicBezTo>
                      <a:pt x="66063" y="39338"/>
                      <a:pt x="85780" y="55912"/>
                      <a:pt x="105496" y="72485"/>
                    </a:cubicBezTo>
                    <a:cubicBezTo>
                      <a:pt x="118069" y="83058"/>
                      <a:pt x="125023" y="97726"/>
                      <a:pt x="131309" y="112204"/>
                    </a:cubicBezTo>
                    <a:cubicBezTo>
                      <a:pt x="150835" y="157353"/>
                      <a:pt x="177505" y="199168"/>
                      <a:pt x="192364" y="246412"/>
                    </a:cubicBezTo>
                    <a:cubicBezTo>
                      <a:pt x="191221" y="247459"/>
                      <a:pt x="190078" y="248602"/>
                      <a:pt x="189031" y="24974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39"/>
              <p:cNvSpPr/>
              <p:nvPr/>
            </p:nvSpPr>
            <p:spPr>
              <a:xfrm>
                <a:off x="5978132" y="1995154"/>
                <a:ext cx="201729" cy="189205"/>
              </a:xfrm>
              <a:custGeom>
                <a:avLst/>
                <a:gdLst/>
                <a:ahLst/>
                <a:cxnLst/>
                <a:rect l="l" t="t" r="r" b="b"/>
                <a:pathLst>
                  <a:path w="236632" h="221941" extrusionOk="0">
                    <a:moveTo>
                      <a:pt x="235649" y="771"/>
                    </a:moveTo>
                    <a:cubicBezTo>
                      <a:pt x="238887" y="16964"/>
                      <a:pt x="233172" y="32394"/>
                      <a:pt x="232220" y="48015"/>
                    </a:cubicBezTo>
                    <a:cubicBezTo>
                      <a:pt x="231743" y="55350"/>
                      <a:pt x="225362" y="54969"/>
                      <a:pt x="220123" y="54969"/>
                    </a:cubicBezTo>
                    <a:cubicBezTo>
                      <a:pt x="207169" y="55064"/>
                      <a:pt x="194310" y="54873"/>
                      <a:pt x="181356" y="55064"/>
                    </a:cubicBezTo>
                    <a:cubicBezTo>
                      <a:pt x="143256" y="55635"/>
                      <a:pt x="120301" y="71733"/>
                      <a:pt x="107442" y="107546"/>
                    </a:cubicBezTo>
                    <a:cubicBezTo>
                      <a:pt x="95917" y="139741"/>
                      <a:pt x="85154" y="172126"/>
                      <a:pt x="74104" y="204416"/>
                    </a:cubicBezTo>
                    <a:cubicBezTo>
                      <a:pt x="72104" y="210131"/>
                      <a:pt x="71057" y="216227"/>
                      <a:pt x="65627" y="221942"/>
                    </a:cubicBezTo>
                    <a:cubicBezTo>
                      <a:pt x="42005" y="180032"/>
                      <a:pt x="20669" y="137360"/>
                      <a:pt x="0" y="95069"/>
                    </a:cubicBezTo>
                    <a:cubicBezTo>
                      <a:pt x="4191" y="87544"/>
                      <a:pt x="10954" y="88401"/>
                      <a:pt x="16478" y="87734"/>
                    </a:cubicBezTo>
                    <a:cubicBezTo>
                      <a:pt x="51911" y="83925"/>
                      <a:pt x="80200" y="69256"/>
                      <a:pt x="98012" y="36966"/>
                    </a:cubicBezTo>
                    <a:cubicBezTo>
                      <a:pt x="103156" y="27727"/>
                      <a:pt x="109823" y="19250"/>
                      <a:pt x="117920" y="12201"/>
                    </a:cubicBezTo>
                    <a:cubicBezTo>
                      <a:pt x="127540" y="3724"/>
                      <a:pt x="138779" y="-1229"/>
                      <a:pt x="151447" y="1629"/>
                    </a:cubicBezTo>
                    <a:cubicBezTo>
                      <a:pt x="177260" y="7439"/>
                      <a:pt x="202692" y="6200"/>
                      <a:pt x="228219" y="104"/>
                    </a:cubicBezTo>
                    <a:cubicBezTo>
                      <a:pt x="230029" y="-276"/>
                      <a:pt x="232410" y="486"/>
                      <a:pt x="235649" y="771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39"/>
              <p:cNvSpPr/>
              <p:nvPr/>
            </p:nvSpPr>
            <p:spPr>
              <a:xfrm>
                <a:off x="6180985" y="1737780"/>
                <a:ext cx="125909" cy="222791"/>
              </a:xfrm>
              <a:custGeom>
                <a:avLst/>
                <a:gdLst/>
                <a:ahLst/>
                <a:cxnLst/>
                <a:rect l="l" t="t" r="r" b="b"/>
                <a:pathLst>
                  <a:path w="147694" h="261339" extrusionOk="0">
                    <a:moveTo>
                      <a:pt x="147694" y="831"/>
                    </a:moveTo>
                    <a:cubicBezTo>
                      <a:pt x="103594" y="86079"/>
                      <a:pt x="65208" y="171804"/>
                      <a:pt x="30251" y="261339"/>
                    </a:cubicBezTo>
                    <a:cubicBezTo>
                      <a:pt x="23869" y="256005"/>
                      <a:pt x="25012" y="250671"/>
                      <a:pt x="24917" y="246004"/>
                    </a:cubicBezTo>
                    <a:cubicBezTo>
                      <a:pt x="23012" y="189616"/>
                      <a:pt x="16726" y="133704"/>
                      <a:pt x="1390" y="79221"/>
                    </a:cubicBezTo>
                    <a:cubicBezTo>
                      <a:pt x="-1181" y="69982"/>
                      <a:pt x="-991" y="64077"/>
                      <a:pt x="9010" y="59028"/>
                    </a:cubicBezTo>
                    <a:cubicBezTo>
                      <a:pt x="51778" y="37407"/>
                      <a:pt x="95021" y="16928"/>
                      <a:pt x="139979" y="164"/>
                    </a:cubicBezTo>
                    <a:cubicBezTo>
                      <a:pt x="141217" y="-312"/>
                      <a:pt x="142837" y="354"/>
                      <a:pt x="147694" y="8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6975665" y="2473121"/>
                <a:ext cx="171960" cy="75240"/>
              </a:xfrm>
              <a:custGeom>
                <a:avLst/>
                <a:gdLst/>
                <a:ahLst/>
                <a:cxnLst/>
                <a:rect l="l" t="t" r="r" b="b"/>
                <a:pathLst>
                  <a:path w="201713" h="88258" extrusionOk="0">
                    <a:moveTo>
                      <a:pt x="0" y="88173"/>
                    </a:moveTo>
                    <a:cubicBezTo>
                      <a:pt x="2477" y="74267"/>
                      <a:pt x="7715" y="61218"/>
                      <a:pt x="17526" y="50169"/>
                    </a:cubicBezTo>
                    <a:cubicBezTo>
                      <a:pt x="27813" y="38548"/>
                      <a:pt x="41624" y="31881"/>
                      <a:pt x="56388" y="36262"/>
                    </a:cubicBezTo>
                    <a:cubicBezTo>
                      <a:pt x="71628" y="40834"/>
                      <a:pt x="81058" y="34834"/>
                      <a:pt x="90678" y="25404"/>
                    </a:cubicBezTo>
                    <a:cubicBezTo>
                      <a:pt x="95060" y="21117"/>
                      <a:pt x="99536" y="17117"/>
                      <a:pt x="103822" y="12735"/>
                    </a:cubicBezTo>
                    <a:cubicBezTo>
                      <a:pt x="120110" y="-3933"/>
                      <a:pt x="120110" y="-4028"/>
                      <a:pt x="139065" y="11212"/>
                    </a:cubicBezTo>
                    <a:cubicBezTo>
                      <a:pt x="157544" y="25975"/>
                      <a:pt x="175641" y="41025"/>
                      <a:pt x="194215" y="55598"/>
                    </a:cubicBezTo>
                    <a:cubicBezTo>
                      <a:pt x="201168" y="61027"/>
                      <a:pt x="203645" y="66266"/>
                      <a:pt x="200120" y="75029"/>
                    </a:cubicBezTo>
                    <a:cubicBezTo>
                      <a:pt x="196787" y="83221"/>
                      <a:pt x="192024" y="86554"/>
                      <a:pt x="183071" y="86554"/>
                    </a:cubicBezTo>
                    <a:cubicBezTo>
                      <a:pt x="145732" y="86745"/>
                      <a:pt x="108490" y="87697"/>
                      <a:pt x="71152" y="88173"/>
                    </a:cubicBezTo>
                    <a:cubicBezTo>
                      <a:pt x="48482" y="88364"/>
                      <a:pt x="25813" y="88173"/>
                      <a:pt x="0" y="881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5373162" y="2481128"/>
                <a:ext cx="239460" cy="58562"/>
              </a:xfrm>
              <a:custGeom>
                <a:avLst/>
                <a:gdLst/>
                <a:ahLst/>
                <a:cxnLst/>
                <a:rect l="l" t="t" r="r" b="b"/>
                <a:pathLst>
                  <a:path w="280892" h="68695" extrusionOk="0">
                    <a:moveTo>
                      <a:pt x="0" y="8964"/>
                    </a:moveTo>
                    <a:cubicBezTo>
                      <a:pt x="28956" y="6583"/>
                      <a:pt x="55245" y="4297"/>
                      <a:pt x="81534" y="2297"/>
                    </a:cubicBezTo>
                    <a:cubicBezTo>
                      <a:pt x="90583" y="1630"/>
                      <a:pt x="99822" y="2011"/>
                      <a:pt x="108871" y="1154"/>
                    </a:cubicBezTo>
                    <a:cubicBezTo>
                      <a:pt x="141923" y="-2180"/>
                      <a:pt x="173260" y="1249"/>
                      <a:pt x="203454" y="17537"/>
                    </a:cubicBezTo>
                    <a:cubicBezTo>
                      <a:pt x="222790" y="28014"/>
                      <a:pt x="245078" y="31443"/>
                      <a:pt x="267176" y="33348"/>
                    </a:cubicBezTo>
                    <a:cubicBezTo>
                      <a:pt x="280892" y="34587"/>
                      <a:pt x="280892" y="35539"/>
                      <a:pt x="280892" y="53065"/>
                    </a:cubicBezTo>
                    <a:cubicBezTo>
                      <a:pt x="280892" y="62876"/>
                      <a:pt x="278987" y="68972"/>
                      <a:pt x="267272" y="68686"/>
                    </a:cubicBezTo>
                    <a:cubicBezTo>
                      <a:pt x="176022" y="66781"/>
                      <a:pt x="87725" y="51446"/>
                      <a:pt x="3810" y="14298"/>
                    </a:cubicBezTo>
                    <a:cubicBezTo>
                      <a:pt x="3143" y="14013"/>
                      <a:pt x="2858" y="13060"/>
                      <a:pt x="0" y="896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6404079" y="3648270"/>
                <a:ext cx="179179" cy="122812"/>
              </a:xfrm>
              <a:custGeom>
                <a:avLst/>
                <a:gdLst/>
                <a:ahLst/>
                <a:cxnLst/>
                <a:rect l="l" t="t" r="r" b="b"/>
                <a:pathLst>
                  <a:path w="210181" h="144061" extrusionOk="0">
                    <a:moveTo>
                      <a:pt x="208788" y="140974"/>
                    </a:moveTo>
                    <a:cubicBezTo>
                      <a:pt x="194215" y="141927"/>
                      <a:pt x="178403" y="138783"/>
                      <a:pt x="162973" y="143641"/>
                    </a:cubicBezTo>
                    <a:cubicBezTo>
                      <a:pt x="157258" y="145451"/>
                      <a:pt x="151352" y="140974"/>
                      <a:pt x="145923" y="138498"/>
                    </a:cubicBezTo>
                    <a:cubicBezTo>
                      <a:pt x="126492" y="129830"/>
                      <a:pt x="107537" y="120019"/>
                      <a:pt x="86201" y="116781"/>
                    </a:cubicBezTo>
                    <a:cubicBezTo>
                      <a:pt x="78772" y="115638"/>
                      <a:pt x="74295" y="111161"/>
                      <a:pt x="71438" y="104208"/>
                    </a:cubicBezTo>
                    <a:cubicBezTo>
                      <a:pt x="66199" y="91540"/>
                      <a:pt x="60865" y="78681"/>
                      <a:pt x="58960" y="65250"/>
                    </a:cubicBezTo>
                    <a:cubicBezTo>
                      <a:pt x="56293" y="45819"/>
                      <a:pt x="45625" y="33627"/>
                      <a:pt x="28670" y="25531"/>
                    </a:cubicBezTo>
                    <a:cubicBezTo>
                      <a:pt x="19145" y="20959"/>
                      <a:pt x="9620" y="16197"/>
                      <a:pt x="0" y="11339"/>
                    </a:cubicBezTo>
                    <a:cubicBezTo>
                      <a:pt x="17050" y="-3234"/>
                      <a:pt x="22670" y="-3710"/>
                      <a:pt x="36671" y="9624"/>
                    </a:cubicBezTo>
                    <a:cubicBezTo>
                      <a:pt x="52959" y="25055"/>
                      <a:pt x="72104" y="30008"/>
                      <a:pt x="93440" y="25722"/>
                    </a:cubicBezTo>
                    <a:cubicBezTo>
                      <a:pt x="100870" y="24198"/>
                      <a:pt x="106013" y="23722"/>
                      <a:pt x="111442" y="30199"/>
                    </a:cubicBezTo>
                    <a:cubicBezTo>
                      <a:pt x="142304" y="66870"/>
                      <a:pt x="175450" y="101445"/>
                      <a:pt x="209074" y="135640"/>
                    </a:cubicBezTo>
                    <a:cubicBezTo>
                      <a:pt x="210407" y="136783"/>
                      <a:pt x="210788" y="138022"/>
                      <a:pt x="208788" y="14097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7802663" y="1877159"/>
                <a:ext cx="113885" cy="137607"/>
              </a:xfrm>
              <a:custGeom>
                <a:avLst/>
                <a:gdLst/>
                <a:ahLst/>
                <a:cxnLst/>
                <a:rect l="l" t="t" r="r" b="b"/>
                <a:pathLst>
                  <a:path w="133590" h="161416" extrusionOk="0">
                    <a:moveTo>
                      <a:pt x="133590" y="266"/>
                    </a:moveTo>
                    <a:cubicBezTo>
                      <a:pt x="116160" y="53701"/>
                      <a:pt x="99110" y="102945"/>
                      <a:pt x="67582" y="145712"/>
                    </a:cubicBezTo>
                    <a:cubicBezTo>
                      <a:pt x="64439" y="149903"/>
                      <a:pt x="60438" y="153618"/>
                      <a:pt x="56533" y="157142"/>
                    </a:cubicBezTo>
                    <a:cubicBezTo>
                      <a:pt x="50628" y="162476"/>
                      <a:pt x="43960" y="162953"/>
                      <a:pt x="37959" y="157809"/>
                    </a:cubicBezTo>
                    <a:cubicBezTo>
                      <a:pt x="18147" y="140854"/>
                      <a:pt x="9194" y="117233"/>
                      <a:pt x="431" y="93801"/>
                    </a:cubicBezTo>
                    <a:cubicBezTo>
                      <a:pt x="-1284" y="89229"/>
                      <a:pt x="2431" y="86848"/>
                      <a:pt x="6051" y="85419"/>
                    </a:cubicBezTo>
                    <a:cubicBezTo>
                      <a:pt x="38912" y="71798"/>
                      <a:pt x="58724" y="45224"/>
                      <a:pt x="74440" y="15124"/>
                    </a:cubicBezTo>
                    <a:cubicBezTo>
                      <a:pt x="80060" y="4361"/>
                      <a:pt x="87489" y="-687"/>
                      <a:pt x="99681" y="75"/>
                    </a:cubicBezTo>
                    <a:cubicBezTo>
                      <a:pt x="109397" y="837"/>
                      <a:pt x="119303" y="266"/>
                      <a:pt x="133590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7677198" y="1893702"/>
                <a:ext cx="92283" cy="121330"/>
              </a:xfrm>
              <a:custGeom>
                <a:avLst/>
                <a:gdLst/>
                <a:ahLst/>
                <a:cxnLst/>
                <a:rect l="l" t="t" r="r" b="b"/>
                <a:pathLst>
                  <a:path w="108250" h="142323" extrusionOk="0">
                    <a:moveTo>
                      <a:pt x="207" y="61923"/>
                    </a:moveTo>
                    <a:cubicBezTo>
                      <a:pt x="-1126" y="47826"/>
                      <a:pt x="4017" y="36872"/>
                      <a:pt x="14495" y="27537"/>
                    </a:cubicBezTo>
                    <a:cubicBezTo>
                      <a:pt x="20114" y="22489"/>
                      <a:pt x="24686" y="16203"/>
                      <a:pt x="29925" y="10773"/>
                    </a:cubicBezTo>
                    <a:cubicBezTo>
                      <a:pt x="46975" y="-6848"/>
                      <a:pt x="69454" y="-2371"/>
                      <a:pt x="77931" y="20679"/>
                    </a:cubicBezTo>
                    <a:cubicBezTo>
                      <a:pt x="83456" y="35919"/>
                      <a:pt x="90218" y="50207"/>
                      <a:pt x="103363" y="60303"/>
                    </a:cubicBezTo>
                    <a:cubicBezTo>
                      <a:pt x="108316" y="64113"/>
                      <a:pt x="110030" y="67733"/>
                      <a:pt x="106030" y="73638"/>
                    </a:cubicBezTo>
                    <a:cubicBezTo>
                      <a:pt x="91552" y="95070"/>
                      <a:pt x="76693" y="116406"/>
                      <a:pt x="55928" y="132408"/>
                    </a:cubicBezTo>
                    <a:cubicBezTo>
                      <a:pt x="33926" y="149362"/>
                      <a:pt x="19257" y="144600"/>
                      <a:pt x="9351" y="117930"/>
                    </a:cubicBezTo>
                    <a:cubicBezTo>
                      <a:pt x="7541" y="112977"/>
                      <a:pt x="5732" y="107833"/>
                      <a:pt x="5065" y="102594"/>
                    </a:cubicBezTo>
                    <a:cubicBezTo>
                      <a:pt x="3160" y="89069"/>
                      <a:pt x="1826" y="75543"/>
                      <a:pt x="207" y="619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6439087" y="2538889"/>
                <a:ext cx="139827" cy="95263"/>
              </a:xfrm>
              <a:custGeom>
                <a:avLst/>
                <a:gdLst/>
                <a:ahLst/>
                <a:cxnLst/>
                <a:rect l="l" t="t" r="r" b="b"/>
                <a:pathLst>
                  <a:path w="164020" h="111745" extrusionOk="0">
                    <a:moveTo>
                      <a:pt x="164021" y="78581"/>
                    </a:moveTo>
                    <a:cubicBezTo>
                      <a:pt x="130779" y="86582"/>
                      <a:pt x="98584" y="94393"/>
                      <a:pt x="66294" y="102203"/>
                    </a:cubicBezTo>
                    <a:cubicBezTo>
                      <a:pt x="55245" y="104870"/>
                      <a:pt x="44196" y="107442"/>
                      <a:pt x="33338" y="110680"/>
                    </a:cubicBezTo>
                    <a:cubicBezTo>
                      <a:pt x="24861" y="113157"/>
                      <a:pt x="19050" y="111538"/>
                      <a:pt x="14478" y="103442"/>
                    </a:cubicBezTo>
                    <a:cubicBezTo>
                      <a:pt x="7239" y="90773"/>
                      <a:pt x="1429" y="77819"/>
                      <a:pt x="96" y="63151"/>
                    </a:cubicBezTo>
                    <a:cubicBezTo>
                      <a:pt x="-571" y="55721"/>
                      <a:pt x="2191" y="51816"/>
                      <a:pt x="10287" y="51911"/>
                    </a:cubicBezTo>
                    <a:cubicBezTo>
                      <a:pt x="22384" y="52102"/>
                      <a:pt x="34576" y="51816"/>
                      <a:pt x="46673" y="51911"/>
                    </a:cubicBezTo>
                    <a:cubicBezTo>
                      <a:pt x="83154" y="52388"/>
                      <a:pt x="111443" y="38767"/>
                      <a:pt x="127921" y="4858"/>
                    </a:cubicBezTo>
                    <a:cubicBezTo>
                      <a:pt x="128588" y="3524"/>
                      <a:pt x="129636" y="2381"/>
                      <a:pt x="130683" y="1333"/>
                    </a:cubicBezTo>
                    <a:cubicBezTo>
                      <a:pt x="131160" y="857"/>
                      <a:pt x="132017" y="762"/>
                      <a:pt x="133636" y="0"/>
                    </a:cubicBezTo>
                    <a:cubicBezTo>
                      <a:pt x="143637" y="25717"/>
                      <a:pt x="153543" y="51435"/>
                      <a:pt x="164021" y="785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7466997" y="2831295"/>
                <a:ext cx="64885" cy="64240"/>
              </a:xfrm>
              <a:custGeom>
                <a:avLst/>
                <a:gdLst/>
                <a:ahLst/>
                <a:cxnLst/>
                <a:rect l="l" t="t" r="r" b="b"/>
                <a:pathLst>
                  <a:path w="76112" h="75355" extrusionOk="0">
                    <a:moveTo>
                      <a:pt x="37437" y="75352"/>
                    </a:moveTo>
                    <a:cubicBezTo>
                      <a:pt x="16387" y="75067"/>
                      <a:pt x="-282" y="58207"/>
                      <a:pt x="4" y="37443"/>
                    </a:cubicBezTo>
                    <a:cubicBezTo>
                      <a:pt x="289" y="16964"/>
                      <a:pt x="18196" y="-467"/>
                      <a:pt x="38294" y="10"/>
                    </a:cubicBezTo>
                    <a:cubicBezTo>
                      <a:pt x="58868" y="581"/>
                      <a:pt x="76394" y="18298"/>
                      <a:pt x="76109" y="38300"/>
                    </a:cubicBezTo>
                    <a:cubicBezTo>
                      <a:pt x="75918" y="58302"/>
                      <a:pt x="57725" y="75638"/>
                      <a:pt x="37437" y="753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6439896" y="3585953"/>
                <a:ext cx="64238" cy="64915"/>
              </a:xfrm>
              <a:custGeom>
                <a:avLst/>
                <a:gdLst/>
                <a:ahLst/>
                <a:cxnLst/>
                <a:rect l="l" t="t" r="r" b="b"/>
                <a:pathLst>
                  <a:path w="75352" h="76147" extrusionOk="0">
                    <a:moveTo>
                      <a:pt x="75346" y="38886"/>
                    </a:moveTo>
                    <a:cubicBezTo>
                      <a:pt x="74965" y="59555"/>
                      <a:pt x="57249" y="76795"/>
                      <a:pt x="36960" y="76129"/>
                    </a:cubicBezTo>
                    <a:cubicBezTo>
                      <a:pt x="16672" y="75462"/>
                      <a:pt x="-282" y="57460"/>
                      <a:pt x="4" y="36981"/>
                    </a:cubicBezTo>
                    <a:cubicBezTo>
                      <a:pt x="289" y="16883"/>
                      <a:pt x="18768" y="-738"/>
                      <a:pt x="38770" y="24"/>
                    </a:cubicBezTo>
                    <a:cubicBezTo>
                      <a:pt x="59725" y="690"/>
                      <a:pt x="75727" y="17740"/>
                      <a:pt x="75346" y="38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7162889" y="2524836"/>
                <a:ext cx="64800" cy="64070"/>
              </a:xfrm>
              <a:custGeom>
                <a:avLst/>
                <a:gdLst/>
                <a:ahLst/>
                <a:cxnLst/>
                <a:rect l="l" t="t" r="r" b="b"/>
                <a:pathLst>
                  <a:path w="76012" h="75155" extrusionOk="0">
                    <a:moveTo>
                      <a:pt x="38197" y="75154"/>
                    </a:moveTo>
                    <a:cubicBezTo>
                      <a:pt x="17433" y="75344"/>
                      <a:pt x="192" y="58485"/>
                      <a:pt x="2" y="37816"/>
                    </a:cubicBezTo>
                    <a:cubicBezTo>
                      <a:pt x="-189" y="17147"/>
                      <a:pt x="16766" y="192"/>
                      <a:pt x="37625" y="2"/>
                    </a:cubicBezTo>
                    <a:cubicBezTo>
                      <a:pt x="58009" y="-189"/>
                      <a:pt x="75821" y="17147"/>
                      <a:pt x="76011" y="37244"/>
                    </a:cubicBezTo>
                    <a:cubicBezTo>
                      <a:pt x="76202" y="57533"/>
                      <a:pt x="58866" y="74963"/>
                      <a:pt x="38197" y="751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6066179" y="2727249"/>
                <a:ext cx="64070" cy="63828"/>
              </a:xfrm>
              <a:custGeom>
                <a:avLst/>
                <a:gdLst/>
                <a:ahLst/>
                <a:cxnLst/>
                <a:rect l="l" t="t" r="r" b="b"/>
                <a:pathLst>
                  <a:path w="75155" h="74871" extrusionOk="0">
                    <a:moveTo>
                      <a:pt x="38006" y="4"/>
                    </a:moveTo>
                    <a:cubicBezTo>
                      <a:pt x="59152" y="194"/>
                      <a:pt x="75344" y="16768"/>
                      <a:pt x="75154" y="37818"/>
                    </a:cubicBezTo>
                    <a:cubicBezTo>
                      <a:pt x="74964" y="58868"/>
                      <a:pt x="58295" y="75061"/>
                      <a:pt x="37149" y="74870"/>
                    </a:cubicBezTo>
                    <a:cubicBezTo>
                      <a:pt x="16099" y="74680"/>
                      <a:pt x="-189" y="58106"/>
                      <a:pt x="2" y="37056"/>
                    </a:cubicBezTo>
                    <a:cubicBezTo>
                      <a:pt x="287" y="16101"/>
                      <a:pt x="17051" y="-282"/>
                      <a:pt x="3800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5691079" y="2470883"/>
                <a:ext cx="156148" cy="30086"/>
              </a:xfrm>
              <a:custGeom>
                <a:avLst/>
                <a:gdLst/>
                <a:ahLst/>
                <a:cxnLst/>
                <a:rect l="l" t="t" r="r" b="b"/>
                <a:pathLst>
                  <a:path w="183165" h="35292" extrusionOk="0">
                    <a:moveTo>
                      <a:pt x="183166" y="28884"/>
                    </a:moveTo>
                    <a:cubicBezTo>
                      <a:pt x="174022" y="32504"/>
                      <a:pt x="170593" y="35171"/>
                      <a:pt x="167068" y="35171"/>
                    </a:cubicBezTo>
                    <a:cubicBezTo>
                      <a:pt x="111633" y="35456"/>
                      <a:pt x="56102" y="35361"/>
                      <a:pt x="0" y="33551"/>
                    </a:cubicBezTo>
                    <a:cubicBezTo>
                      <a:pt x="31623" y="22598"/>
                      <a:pt x="63151" y="11453"/>
                      <a:pt x="94774" y="690"/>
                    </a:cubicBezTo>
                    <a:cubicBezTo>
                      <a:pt x="98108" y="-453"/>
                      <a:pt x="102584" y="-72"/>
                      <a:pt x="105918" y="1071"/>
                    </a:cubicBezTo>
                    <a:cubicBezTo>
                      <a:pt x="130112" y="9548"/>
                      <a:pt x="154114" y="18407"/>
                      <a:pt x="183166" y="2888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7278933" y="3650871"/>
                <a:ext cx="50477" cy="90297"/>
              </a:xfrm>
              <a:custGeom>
                <a:avLst/>
                <a:gdLst/>
                <a:ahLst/>
                <a:cxnLst/>
                <a:rect l="l" t="t" r="r" b="b"/>
                <a:pathLst>
                  <a:path w="59211" h="105920" extrusionOk="0">
                    <a:moveTo>
                      <a:pt x="48611" y="105920"/>
                    </a:moveTo>
                    <a:cubicBezTo>
                      <a:pt x="28799" y="84679"/>
                      <a:pt x="15178" y="61915"/>
                      <a:pt x="2986" y="38388"/>
                    </a:cubicBezTo>
                    <a:cubicBezTo>
                      <a:pt x="-4729" y="23433"/>
                      <a:pt x="3177" y="7432"/>
                      <a:pt x="18988" y="1145"/>
                    </a:cubicBezTo>
                    <a:cubicBezTo>
                      <a:pt x="23560" y="-665"/>
                      <a:pt x="27466" y="-474"/>
                      <a:pt x="31657" y="2764"/>
                    </a:cubicBezTo>
                    <a:cubicBezTo>
                      <a:pt x="58993" y="23910"/>
                      <a:pt x="68518" y="76012"/>
                      <a:pt x="48611" y="105920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7251044" y="3854507"/>
                <a:ext cx="33213" cy="112625"/>
              </a:xfrm>
              <a:custGeom>
                <a:avLst/>
                <a:gdLst/>
                <a:ahLst/>
                <a:cxnLst/>
                <a:rect l="l" t="t" r="r" b="b"/>
                <a:pathLst>
                  <a:path w="38960" h="132111" extrusionOk="0">
                    <a:moveTo>
                      <a:pt x="1021" y="131254"/>
                    </a:moveTo>
                    <a:cubicBezTo>
                      <a:pt x="3973" y="87630"/>
                      <a:pt x="-3742" y="44101"/>
                      <a:pt x="2545" y="0"/>
                    </a:cubicBezTo>
                    <a:cubicBezTo>
                      <a:pt x="14070" y="21526"/>
                      <a:pt x="23690" y="43624"/>
                      <a:pt x="36835" y="63913"/>
                    </a:cubicBezTo>
                    <a:cubicBezTo>
                      <a:pt x="41121" y="70485"/>
                      <a:pt x="38168" y="76962"/>
                      <a:pt x="34644" y="83153"/>
                    </a:cubicBezTo>
                    <a:cubicBezTo>
                      <a:pt x="25024" y="99441"/>
                      <a:pt x="15499" y="115824"/>
                      <a:pt x="5878" y="132112"/>
                    </a:cubicBezTo>
                    <a:cubicBezTo>
                      <a:pt x="4355" y="131826"/>
                      <a:pt x="2640" y="131540"/>
                      <a:pt x="1021" y="13125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5888945" y="2174435"/>
                <a:ext cx="86552" cy="42955"/>
              </a:xfrm>
              <a:custGeom>
                <a:avLst/>
                <a:gdLst/>
                <a:ahLst/>
                <a:cxnLst/>
                <a:rect l="l" t="t" r="r" b="b"/>
                <a:pathLst>
                  <a:path w="101527" h="50387" extrusionOk="0">
                    <a:moveTo>
                      <a:pt x="0" y="3802"/>
                    </a:moveTo>
                    <a:cubicBezTo>
                      <a:pt x="29337" y="-1913"/>
                      <a:pt x="56959" y="-1818"/>
                      <a:pt x="83534" y="8469"/>
                    </a:cubicBezTo>
                    <a:cubicBezTo>
                      <a:pt x="99155" y="14470"/>
                      <a:pt x="104775" y="25043"/>
                      <a:pt x="99727" y="35996"/>
                    </a:cubicBezTo>
                    <a:cubicBezTo>
                      <a:pt x="93821" y="48950"/>
                      <a:pt x="75438" y="54761"/>
                      <a:pt x="63151" y="46664"/>
                    </a:cubicBezTo>
                    <a:cubicBezTo>
                      <a:pt x="41910" y="32663"/>
                      <a:pt x="21050" y="18089"/>
                      <a:pt x="0" y="3802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7473837" y="3118677"/>
                <a:ext cx="55277" cy="92654"/>
              </a:xfrm>
              <a:custGeom>
                <a:avLst/>
                <a:gdLst/>
                <a:ahLst/>
                <a:cxnLst/>
                <a:rect l="l" t="t" r="r" b="b"/>
                <a:pathLst>
                  <a:path w="64841" h="108685" extrusionOk="0">
                    <a:moveTo>
                      <a:pt x="36274" y="108685"/>
                    </a:moveTo>
                    <a:cubicBezTo>
                      <a:pt x="35797" y="80682"/>
                      <a:pt x="18557" y="61441"/>
                      <a:pt x="7794" y="39248"/>
                    </a:cubicBezTo>
                    <a:cubicBezTo>
                      <a:pt x="2841" y="28961"/>
                      <a:pt x="-2112" y="18483"/>
                      <a:pt x="936" y="6577"/>
                    </a:cubicBezTo>
                    <a:cubicBezTo>
                      <a:pt x="2651" y="-91"/>
                      <a:pt x="6651" y="-2376"/>
                      <a:pt x="12366" y="2957"/>
                    </a:cubicBezTo>
                    <a:cubicBezTo>
                      <a:pt x="13985" y="4482"/>
                      <a:pt x="15509" y="6386"/>
                      <a:pt x="16366" y="8387"/>
                    </a:cubicBezTo>
                    <a:cubicBezTo>
                      <a:pt x="27130" y="34485"/>
                      <a:pt x="45989" y="55821"/>
                      <a:pt x="59229" y="80491"/>
                    </a:cubicBezTo>
                    <a:cubicBezTo>
                      <a:pt x="67611" y="96112"/>
                      <a:pt x="67802" y="96017"/>
                      <a:pt x="51514" y="102970"/>
                    </a:cubicBezTo>
                    <a:cubicBezTo>
                      <a:pt x="47513" y="104780"/>
                      <a:pt x="43322" y="106113"/>
                      <a:pt x="36274" y="1086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7482118" y="3637129"/>
                <a:ext cx="69642" cy="49501"/>
              </a:xfrm>
              <a:custGeom>
                <a:avLst/>
                <a:gdLst/>
                <a:ahLst/>
                <a:cxnLst/>
                <a:rect l="l" t="t" r="r" b="b"/>
                <a:pathLst>
                  <a:path w="81692" h="58066" extrusionOk="0">
                    <a:moveTo>
                      <a:pt x="63710" y="57837"/>
                    </a:moveTo>
                    <a:cubicBezTo>
                      <a:pt x="53233" y="58885"/>
                      <a:pt x="46946" y="56218"/>
                      <a:pt x="41231" y="52313"/>
                    </a:cubicBezTo>
                    <a:cubicBezTo>
                      <a:pt x="27420" y="42693"/>
                      <a:pt x="15418" y="30977"/>
                      <a:pt x="4179" y="18499"/>
                    </a:cubicBezTo>
                    <a:cubicBezTo>
                      <a:pt x="1036" y="15070"/>
                      <a:pt x="-1726" y="11165"/>
                      <a:pt x="1321" y="6307"/>
                    </a:cubicBezTo>
                    <a:cubicBezTo>
                      <a:pt x="3893" y="2211"/>
                      <a:pt x="8084" y="306"/>
                      <a:pt x="12942" y="20"/>
                    </a:cubicBezTo>
                    <a:cubicBezTo>
                      <a:pt x="19324" y="-265"/>
                      <a:pt x="24848" y="2497"/>
                      <a:pt x="30277" y="5164"/>
                    </a:cubicBezTo>
                    <a:cubicBezTo>
                      <a:pt x="46089" y="12975"/>
                      <a:pt x="60376" y="23166"/>
                      <a:pt x="73521" y="34692"/>
                    </a:cubicBezTo>
                    <a:cubicBezTo>
                      <a:pt x="85618" y="45264"/>
                      <a:pt x="84284" y="51551"/>
                      <a:pt x="69520" y="56504"/>
                    </a:cubicBezTo>
                    <a:cubicBezTo>
                      <a:pt x="66568" y="57456"/>
                      <a:pt x="63520" y="57837"/>
                      <a:pt x="63710" y="57837"/>
                    </a:cubicBezTo>
                    <a:close/>
                  </a:path>
                </a:pathLst>
              </a:custGeom>
              <a:solidFill>
                <a:srgbClr val="B5846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7235343" y="3533258"/>
                <a:ext cx="55865" cy="83054"/>
              </a:xfrm>
              <a:custGeom>
                <a:avLst/>
                <a:gdLst/>
                <a:ahLst/>
                <a:cxnLst/>
                <a:rect l="l" t="t" r="r" b="b"/>
                <a:pathLst>
                  <a:path w="65531" h="97424" extrusionOk="0">
                    <a:moveTo>
                      <a:pt x="0" y="96869"/>
                    </a:moveTo>
                    <a:cubicBezTo>
                      <a:pt x="11144" y="62294"/>
                      <a:pt x="36195" y="36481"/>
                      <a:pt x="53626" y="0"/>
                    </a:cubicBezTo>
                    <a:cubicBezTo>
                      <a:pt x="56483" y="13526"/>
                      <a:pt x="56674" y="22098"/>
                      <a:pt x="59817" y="30004"/>
                    </a:cubicBezTo>
                    <a:cubicBezTo>
                      <a:pt x="68961" y="52769"/>
                      <a:pt x="68580" y="52864"/>
                      <a:pt x="47911" y="68485"/>
                    </a:cubicBezTo>
                    <a:cubicBezTo>
                      <a:pt x="38195" y="75819"/>
                      <a:pt x="28861" y="83439"/>
                      <a:pt x="19145" y="90773"/>
                    </a:cubicBezTo>
                    <a:cubicBezTo>
                      <a:pt x="14573" y="94298"/>
                      <a:pt x="10192" y="99060"/>
                      <a:pt x="0" y="968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6278831" y="3382111"/>
                <a:ext cx="42710" cy="48625"/>
              </a:xfrm>
              <a:custGeom>
                <a:avLst/>
                <a:gdLst/>
                <a:ahLst/>
                <a:cxnLst/>
                <a:rect l="l" t="t" r="r" b="b"/>
                <a:pathLst>
                  <a:path w="50100" h="57038" extrusionOk="0">
                    <a:moveTo>
                      <a:pt x="50100" y="57038"/>
                    </a:moveTo>
                    <a:cubicBezTo>
                      <a:pt x="34098" y="55991"/>
                      <a:pt x="21620" y="50371"/>
                      <a:pt x="9333" y="45418"/>
                    </a:cubicBezTo>
                    <a:cubicBezTo>
                      <a:pt x="-2002" y="40846"/>
                      <a:pt x="1047" y="28558"/>
                      <a:pt x="94" y="19510"/>
                    </a:cubicBezTo>
                    <a:cubicBezTo>
                      <a:pt x="-954" y="10175"/>
                      <a:pt x="6952" y="4936"/>
                      <a:pt x="14286" y="650"/>
                    </a:cubicBezTo>
                    <a:cubicBezTo>
                      <a:pt x="17239" y="-1064"/>
                      <a:pt x="20192" y="841"/>
                      <a:pt x="21811" y="3698"/>
                    </a:cubicBezTo>
                    <a:cubicBezTo>
                      <a:pt x="30764" y="20748"/>
                      <a:pt x="42385" y="36464"/>
                      <a:pt x="50100" y="57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7551737" y="2438081"/>
                <a:ext cx="52679" cy="38414"/>
              </a:xfrm>
              <a:custGeom>
                <a:avLst/>
                <a:gdLst/>
                <a:ahLst/>
                <a:cxnLst/>
                <a:rect l="l" t="t" r="r" b="b"/>
                <a:pathLst>
                  <a:path w="61793" h="45060" extrusionOk="0">
                    <a:moveTo>
                      <a:pt x="61794" y="45061"/>
                    </a:moveTo>
                    <a:cubicBezTo>
                      <a:pt x="42839" y="40203"/>
                      <a:pt x="27599" y="33536"/>
                      <a:pt x="13121" y="24963"/>
                    </a:cubicBezTo>
                    <a:cubicBezTo>
                      <a:pt x="8549" y="22201"/>
                      <a:pt x="3882" y="19439"/>
                      <a:pt x="1501" y="14390"/>
                    </a:cubicBezTo>
                    <a:cubicBezTo>
                      <a:pt x="-119" y="10866"/>
                      <a:pt x="-690" y="6961"/>
                      <a:pt x="1120" y="3342"/>
                    </a:cubicBezTo>
                    <a:cubicBezTo>
                      <a:pt x="3310" y="-1040"/>
                      <a:pt x="7216" y="8"/>
                      <a:pt x="11026" y="389"/>
                    </a:cubicBezTo>
                    <a:cubicBezTo>
                      <a:pt x="34648" y="2580"/>
                      <a:pt x="53698" y="18581"/>
                      <a:pt x="61794" y="450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6826697" y="3925174"/>
                <a:ext cx="49369" cy="32561"/>
              </a:xfrm>
              <a:custGeom>
                <a:avLst/>
                <a:gdLst/>
                <a:ahLst/>
                <a:cxnLst/>
                <a:rect l="l" t="t" r="r" b="b"/>
                <a:pathLst>
                  <a:path w="57911" h="38195" extrusionOk="0">
                    <a:moveTo>
                      <a:pt x="57912" y="0"/>
                    </a:moveTo>
                    <a:cubicBezTo>
                      <a:pt x="56674" y="14192"/>
                      <a:pt x="55721" y="25432"/>
                      <a:pt x="54578" y="38195"/>
                    </a:cubicBezTo>
                    <a:cubicBezTo>
                      <a:pt x="35243" y="31337"/>
                      <a:pt x="19240" y="21050"/>
                      <a:pt x="0" y="7334"/>
                    </a:cubicBezTo>
                    <a:cubicBezTo>
                      <a:pt x="21146" y="4667"/>
                      <a:pt x="38195" y="2572"/>
                      <a:pt x="579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7570055" y="1692921"/>
                <a:ext cx="45085" cy="25415"/>
              </a:xfrm>
              <a:custGeom>
                <a:avLst/>
                <a:gdLst/>
                <a:ahLst/>
                <a:cxnLst/>
                <a:rect l="l" t="t" r="r" b="b"/>
                <a:pathLst>
                  <a:path w="52886" h="29812" extrusionOk="0">
                    <a:moveTo>
                      <a:pt x="33646" y="29813"/>
                    </a:moveTo>
                    <a:cubicBezTo>
                      <a:pt x="23359" y="28289"/>
                      <a:pt x="13072" y="26860"/>
                      <a:pt x="2690" y="25336"/>
                    </a:cubicBezTo>
                    <a:cubicBezTo>
                      <a:pt x="-2549" y="2762"/>
                      <a:pt x="-1882" y="1905"/>
                      <a:pt x="20788" y="190"/>
                    </a:cubicBezTo>
                    <a:cubicBezTo>
                      <a:pt x="31741" y="-667"/>
                      <a:pt x="38694" y="1238"/>
                      <a:pt x="52887" y="8667"/>
                    </a:cubicBezTo>
                    <a:cubicBezTo>
                      <a:pt x="47934" y="17145"/>
                      <a:pt x="41457" y="24098"/>
                      <a:pt x="33646" y="298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7694255" y="2345122"/>
                <a:ext cx="68710" cy="16759"/>
              </a:xfrm>
              <a:custGeom>
                <a:avLst/>
                <a:gdLst/>
                <a:ahLst/>
                <a:cxnLst/>
                <a:rect l="l" t="t" r="r" b="b"/>
                <a:pathLst>
                  <a:path w="80598" h="19659" extrusionOk="0">
                    <a:moveTo>
                      <a:pt x="80598" y="11671"/>
                    </a:moveTo>
                    <a:cubicBezTo>
                      <a:pt x="54500" y="20815"/>
                      <a:pt x="32307" y="22053"/>
                      <a:pt x="9828" y="15672"/>
                    </a:cubicBezTo>
                    <a:cubicBezTo>
                      <a:pt x="5732" y="14529"/>
                      <a:pt x="-364" y="14243"/>
                      <a:pt x="17" y="8433"/>
                    </a:cubicBezTo>
                    <a:cubicBezTo>
                      <a:pt x="493" y="2051"/>
                      <a:pt x="6589" y="813"/>
                      <a:pt x="11828" y="432"/>
                    </a:cubicBezTo>
                    <a:cubicBezTo>
                      <a:pt x="33736" y="-1188"/>
                      <a:pt x="55072" y="1575"/>
                      <a:pt x="80598" y="1167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6229786" y="2022156"/>
                <a:ext cx="63481" cy="19624"/>
              </a:xfrm>
              <a:custGeom>
                <a:avLst/>
                <a:gdLst/>
                <a:ahLst/>
                <a:cxnLst/>
                <a:rect l="l" t="t" r="r" b="b"/>
                <a:pathLst>
                  <a:path w="74465" h="23019" extrusionOk="0">
                    <a:moveTo>
                      <a:pt x="73132" y="23020"/>
                    </a:moveTo>
                    <a:cubicBezTo>
                      <a:pt x="49034" y="23020"/>
                      <a:pt x="24936" y="23020"/>
                      <a:pt x="647" y="23020"/>
                    </a:cubicBezTo>
                    <a:cubicBezTo>
                      <a:pt x="-1830" y="16162"/>
                      <a:pt x="3504" y="11685"/>
                      <a:pt x="4933" y="6351"/>
                    </a:cubicBezTo>
                    <a:cubicBezTo>
                      <a:pt x="6743" y="-698"/>
                      <a:pt x="11886" y="-793"/>
                      <a:pt x="17315" y="922"/>
                    </a:cubicBezTo>
                    <a:cubicBezTo>
                      <a:pt x="36365" y="7018"/>
                      <a:pt x="55415" y="13304"/>
                      <a:pt x="74466" y="19495"/>
                    </a:cubicBezTo>
                    <a:cubicBezTo>
                      <a:pt x="73989" y="20638"/>
                      <a:pt x="73608" y="21781"/>
                      <a:pt x="73132" y="23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6196466" y="1987283"/>
                <a:ext cx="19466" cy="50669"/>
              </a:xfrm>
              <a:custGeom>
                <a:avLst/>
                <a:gdLst/>
                <a:ahLst/>
                <a:cxnLst/>
                <a:rect l="l" t="t" r="r" b="b"/>
                <a:pathLst>
                  <a:path w="22834" h="59436" extrusionOk="0">
                    <a:moveTo>
                      <a:pt x="0" y="59436"/>
                    </a:moveTo>
                    <a:cubicBezTo>
                      <a:pt x="4763" y="37529"/>
                      <a:pt x="4191" y="18764"/>
                      <a:pt x="5905" y="0"/>
                    </a:cubicBezTo>
                    <a:cubicBezTo>
                      <a:pt x="30004" y="12763"/>
                      <a:pt x="28670" y="40291"/>
                      <a:pt x="0" y="59436"/>
                    </a:cubicBezTo>
                    <a:close/>
                  </a:path>
                </a:pathLst>
              </a:custGeom>
              <a:solidFill>
                <a:srgbClr val="FD7D7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7250472" y="3973746"/>
                <a:ext cx="29292" cy="53592"/>
              </a:xfrm>
              <a:custGeom>
                <a:avLst/>
                <a:gdLst/>
                <a:ahLst/>
                <a:cxnLst/>
                <a:rect l="l" t="t" r="r" b="b"/>
                <a:pathLst>
                  <a:path w="34360" h="62865" extrusionOk="0">
                    <a:moveTo>
                      <a:pt x="34361" y="0"/>
                    </a:moveTo>
                    <a:cubicBezTo>
                      <a:pt x="31979" y="25241"/>
                      <a:pt x="21121" y="46101"/>
                      <a:pt x="452" y="62865"/>
                    </a:cubicBezTo>
                    <a:cubicBezTo>
                      <a:pt x="-1072" y="45815"/>
                      <a:pt x="-691" y="45148"/>
                      <a:pt x="343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8034118" y="2317549"/>
                <a:ext cx="36134" cy="12457"/>
              </a:xfrm>
              <a:custGeom>
                <a:avLst/>
                <a:gdLst/>
                <a:ahLst/>
                <a:cxnLst/>
                <a:rect l="l" t="t" r="r" b="b"/>
                <a:pathLst>
                  <a:path w="42386" h="14612" extrusionOk="0">
                    <a:moveTo>
                      <a:pt x="42386" y="7715"/>
                    </a:moveTo>
                    <a:cubicBezTo>
                      <a:pt x="31718" y="10001"/>
                      <a:pt x="21146" y="12668"/>
                      <a:pt x="10382" y="14383"/>
                    </a:cubicBezTo>
                    <a:cubicBezTo>
                      <a:pt x="191" y="16002"/>
                      <a:pt x="95" y="8858"/>
                      <a:pt x="0" y="0"/>
                    </a:cubicBezTo>
                    <a:cubicBezTo>
                      <a:pt x="14573" y="1524"/>
                      <a:pt x="28385" y="2857"/>
                      <a:pt x="42196" y="4286"/>
                    </a:cubicBezTo>
                    <a:cubicBezTo>
                      <a:pt x="42196" y="5429"/>
                      <a:pt x="42291" y="6572"/>
                      <a:pt x="42386" y="7715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8285053" y="2207731"/>
                <a:ext cx="7099" cy="12017"/>
              </a:xfrm>
              <a:custGeom>
                <a:avLst/>
                <a:gdLst/>
                <a:ahLst/>
                <a:cxnLst/>
                <a:rect l="l" t="t" r="r" b="b"/>
                <a:pathLst>
                  <a:path w="8327" h="14096" extrusionOk="0">
                    <a:moveTo>
                      <a:pt x="6919" y="0"/>
                    </a:moveTo>
                    <a:cubicBezTo>
                      <a:pt x="9396" y="2858"/>
                      <a:pt x="8062" y="5715"/>
                      <a:pt x="7015" y="8382"/>
                    </a:cubicBezTo>
                    <a:cubicBezTo>
                      <a:pt x="6253" y="10382"/>
                      <a:pt x="4729" y="12097"/>
                      <a:pt x="3491" y="14097"/>
                    </a:cubicBezTo>
                    <a:cubicBezTo>
                      <a:pt x="-1367" y="11906"/>
                      <a:pt x="-34" y="8287"/>
                      <a:pt x="919" y="5143"/>
                    </a:cubicBezTo>
                    <a:cubicBezTo>
                      <a:pt x="1776" y="2381"/>
                      <a:pt x="3967" y="571"/>
                      <a:pt x="6919" y="0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7306660" y="3904930"/>
                <a:ext cx="11936" cy="10898"/>
              </a:xfrm>
              <a:custGeom>
                <a:avLst/>
                <a:gdLst/>
                <a:ahLst/>
                <a:cxnLst/>
                <a:rect l="l" t="t" r="r" b="b"/>
                <a:pathLst>
                  <a:path w="14001" h="12784" extrusionOk="0">
                    <a:moveTo>
                      <a:pt x="14002" y="8403"/>
                    </a:moveTo>
                    <a:cubicBezTo>
                      <a:pt x="12097" y="9832"/>
                      <a:pt x="10192" y="11261"/>
                      <a:pt x="8287" y="12785"/>
                    </a:cubicBezTo>
                    <a:cubicBezTo>
                      <a:pt x="3429" y="9927"/>
                      <a:pt x="286" y="6022"/>
                      <a:pt x="0" y="212"/>
                    </a:cubicBezTo>
                    <a:cubicBezTo>
                      <a:pt x="7048" y="-1026"/>
                      <a:pt x="10763" y="3355"/>
                      <a:pt x="14002" y="8403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6646141" y="3792441"/>
                <a:ext cx="9573" cy="8534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0011" extrusionOk="0">
                    <a:moveTo>
                      <a:pt x="11229" y="5725"/>
                    </a:moveTo>
                    <a:cubicBezTo>
                      <a:pt x="10563" y="7535"/>
                      <a:pt x="9896" y="10011"/>
                      <a:pt x="9610" y="10011"/>
                    </a:cubicBezTo>
                    <a:cubicBezTo>
                      <a:pt x="5705" y="9535"/>
                      <a:pt x="3038" y="7249"/>
                      <a:pt x="847" y="4106"/>
                    </a:cubicBezTo>
                    <a:cubicBezTo>
                      <a:pt x="-1534" y="677"/>
                      <a:pt x="1704" y="296"/>
                      <a:pt x="3228" y="105"/>
                    </a:cubicBezTo>
                    <a:cubicBezTo>
                      <a:pt x="7705" y="-657"/>
                      <a:pt x="9419" y="2868"/>
                      <a:pt x="11229" y="5725"/>
                    </a:cubicBez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39"/>
              <p:cNvSpPr/>
              <p:nvPr/>
            </p:nvSpPr>
            <p:spPr>
              <a:xfrm>
                <a:off x="8179836" y="2552535"/>
                <a:ext cx="15996" cy="5765"/>
              </a:xfrm>
              <a:custGeom>
                <a:avLst/>
                <a:gdLst/>
                <a:ahLst/>
                <a:cxnLst/>
                <a:rect l="l" t="t" r="r" b="b"/>
                <a:pathLst>
                  <a:path w="18764" h="6762" extrusionOk="0">
                    <a:moveTo>
                      <a:pt x="0" y="6763"/>
                    </a:moveTo>
                    <a:cubicBezTo>
                      <a:pt x="4096" y="-1619"/>
                      <a:pt x="12287" y="1524"/>
                      <a:pt x="18764" y="0"/>
                    </a:cubicBezTo>
                    <a:cubicBezTo>
                      <a:pt x="13716" y="5525"/>
                      <a:pt x="6001" y="3905"/>
                      <a:pt x="0" y="67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39"/>
              <p:cNvSpPr/>
              <p:nvPr/>
            </p:nvSpPr>
            <p:spPr>
              <a:xfrm>
                <a:off x="6995403" y="4100216"/>
                <a:ext cx="7551" cy="8887"/>
              </a:xfrm>
              <a:custGeom>
                <a:avLst/>
                <a:gdLst/>
                <a:ahLst/>
                <a:cxnLst/>
                <a:rect l="l" t="t" r="r" b="b"/>
                <a:pathLst>
                  <a:path w="8858" h="10425" extrusionOk="0">
                    <a:moveTo>
                      <a:pt x="1143" y="8572"/>
                    </a:moveTo>
                    <a:cubicBezTo>
                      <a:pt x="762" y="5715"/>
                      <a:pt x="381" y="2857"/>
                      <a:pt x="0" y="0"/>
                    </a:cubicBezTo>
                    <a:cubicBezTo>
                      <a:pt x="4477" y="1524"/>
                      <a:pt x="8668" y="3238"/>
                      <a:pt x="8858" y="8954"/>
                    </a:cubicBezTo>
                    <a:cubicBezTo>
                      <a:pt x="6096" y="11525"/>
                      <a:pt x="3524" y="10287"/>
                      <a:pt x="1143" y="8572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39"/>
              <p:cNvSpPr/>
              <p:nvPr/>
            </p:nvSpPr>
            <p:spPr>
              <a:xfrm>
                <a:off x="6137740" y="1741494"/>
                <a:ext cx="3735" cy="8445"/>
              </a:xfrm>
              <a:custGeom>
                <a:avLst/>
                <a:gdLst/>
                <a:ahLst/>
                <a:cxnLst/>
                <a:rect l="l" t="t" r="r" b="b"/>
                <a:pathLst>
                  <a:path w="4381" h="9906" extrusionOk="0">
                    <a:moveTo>
                      <a:pt x="4382" y="9906"/>
                    </a:moveTo>
                    <a:cubicBezTo>
                      <a:pt x="857" y="7525"/>
                      <a:pt x="667" y="3619"/>
                      <a:pt x="0" y="0"/>
                    </a:cubicBezTo>
                    <a:cubicBezTo>
                      <a:pt x="3905" y="2191"/>
                      <a:pt x="4191" y="6001"/>
                      <a:pt x="4382" y="99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39"/>
              <p:cNvSpPr/>
              <p:nvPr/>
            </p:nvSpPr>
            <p:spPr>
              <a:xfrm>
                <a:off x="6133990" y="1733777"/>
                <a:ext cx="4073" cy="8120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9525" extrusionOk="0">
                    <a:moveTo>
                      <a:pt x="4778" y="9525"/>
                    </a:moveTo>
                    <a:cubicBezTo>
                      <a:pt x="111" y="7906"/>
                      <a:pt x="-79" y="4000"/>
                      <a:pt x="16" y="0"/>
                    </a:cubicBezTo>
                    <a:cubicBezTo>
                      <a:pt x="4778" y="1524"/>
                      <a:pt x="4397" y="5620"/>
                      <a:pt x="4778" y="95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9" name="Google Shape;719;p39"/>
              <p:cNvSpPr/>
              <p:nvPr/>
            </p:nvSpPr>
            <p:spPr>
              <a:xfrm>
                <a:off x="6072516" y="1621685"/>
                <a:ext cx="3419" cy="688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8073" extrusionOk="0">
                    <a:moveTo>
                      <a:pt x="0" y="7144"/>
                    </a:moveTo>
                    <a:cubicBezTo>
                      <a:pt x="95" y="4763"/>
                      <a:pt x="95" y="2381"/>
                      <a:pt x="191" y="0"/>
                    </a:cubicBezTo>
                    <a:cubicBezTo>
                      <a:pt x="3620" y="1143"/>
                      <a:pt x="4572" y="3810"/>
                      <a:pt x="3715" y="6858"/>
                    </a:cubicBezTo>
                    <a:cubicBezTo>
                      <a:pt x="3334" y="8477"/>
                      <a:pt x="1429" y="8382"/>
                      <a:pt x="0" y="7144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9"/>
              <p:cNvSpPr/>
              <p:nvPr/>
            </p:nvSpPr>
            <p:spPr>
              <a:xfrm>
                <a:off x="7002794" y="4107574"/>
                <a:ext cx="6983" cy="3566"/>
              </a:xfrm>
              <a:custGeom>
                <a:avLst/>
                <a:gdLst/>
                <a:ahLst/>
                <a:cxnLst/>
                <a:rect l="l" t="t" r="r" b="b"/>
                <a:pathLst>
                  <a:path w="8191" h="4183" extrusionOk="0">
                    <a:moveTo>
                      <a:pt x="0" y="230"/>
                    </a:moveTo>
                    <a:cubicBezTo>
                      <a:pt x="3620" y="-627"/>
                      <a:pt x="6191" y="992"/>
                      <a:pt x="8192" y="3754"/>
                    </a:cubicBezTo>
                    <a:cubicBezTo>
                      <a:pt x="5048" y="3564"/>
                      <a:pt x="667" y="6231"/>
                      <a:pt x="0" y="230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>
                <a:off x="8195432" y="2548864"/>
                <a:ext cx="8201" cy="3994"/>
              </a:xfrm>
              <a:custGeom>
                <a:avLst/>
                <a:gdLst/>
                <a:ahLst/>
                <a:cxnLst/>
                <a:rect l="l" t="t" r="r" b="b"/>
                <a:pathLst>
                  <a:path w="9620" h="4685" extrusionOk="0">
                    <a:moveTo>
                      <a:pt x="0" y="4686"/>
                    </a:moveTo>
                    <a:cubicBezTo>
                      <a:pt x="1714" y="19"/>
                      <a:pt x="5620" y="-77"/>
                      <a:pt x="9620" y="19"/>
                    </a:cubicBezTo>
                    <a:cubicBezTo>
                      <a:pt x="8668" y="6019"/>
                      <a:pt x="3715" y="4114"/>
                      <a:pt x="0" y="46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>
                <a:off x="6706401" y="3846272"/>
                <a:ext cx="7389" cy="4211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4940" extrusionOk="0">
                    <a:moveTo>
                      <a:pt x="6667" y="4894"/>
                    </a:moveTo>
                    <a:cubicBezTo>
                      <a:pt x="3334" y="5275"/>
                      <a:pt x="1524" y="3274"/>
                      <a:pt x="286" y="512"/>
                    </a:cubicBezTo>
                    <a:lnTo>
                      <a:pt x="0" y="798"/>
                    </a:lnTo>
                    <a:cubicBezTo>
                      <a:pt x="2953" y="-59"/>
                      <a:pt x="5810" y="-726"/>
                      <a:pt x="8382" y="1560"/>
                    </a:cubicBezTo>
                    <a:cubicBezTo>
                      <a:pt x="8382" y="1560"/>
                      <a:pt x="8668" y="3846"/>
                      <a:pt x="8668" y="3846"/>
                    </a:cubicBezTo>
                    <a:lnTo>
                      <a:pt x="6667" y="4894"/>
                    </a:ln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39"/>
              <p:cNvSpPr/>
              <p:nvPr/>
            </p:nvSpPr>
            <p:spPr>
              <a:xfrm>
                <a:off x="6705427" y="3845572"/>
                <a:ext cx="1217" cy="1380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619" extrusionOk="0">
                    <a:moveTo>
                      <a:pt x="1429" y="1334"/>
                    </a:moveTo>
                    <a:cubicBezTo>
                      <a:pt x="953" y="857"/>
                      <a:pt x="476" y="476"/>
                      <a:pt x="0" y="0"/>
                    </a:cubicBezTo>
                    <a:cubicBezTo>
                      <a:pt x="381" y="571"/>
                      <a:pt x="762" y="1048"/>
                      <a:pt x="1143" y="1619"/>
                    </a:cubicBezTo>
                    <a:cubicBezTo>
                      <a:pt x="1143" y="1619"/>
                      <a:pt x="1429" y="1334"/>
                      <a:pt x="1429" y="1334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39"/>
              <p:cNvSpPr/>
              <p:nvPr/>
            </p:nvSpPr>
            <p:spPr>
              <a:xfrm>
                <a:off x="6657585" y="3804147"/>
                <a:ext cx="974" cy="121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428" extrusionOk="0">
                    <a:moveTo>
                      <a:pt x="667" y="0"/>
                    </a:moveTo>
                    <a:lnTo>
                      <a:pt x="1143" y="1429"/>
                    </a:lnTo>
                    <a:lnTo>
                      <a:pt x="0" y="1334"/>
                    </a:lnTo>
                    <a:close/>
                  </a:path>
                </a:pathLst>
              </a:custGeom>
              <a:solidFill>
                <a:srgbClr val="F796D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>
                <a:off x="7301380" y="3898694"/>
                <a:ext cx="893" cy="106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243" extrusionOk="0">
                    <a:moveTo>
                      <a:pt x="0" y="0"/>
                    </a:moveTo>
                    <a:cubicBezTo>
                      <a:pt x="0" y="0"/>
                      <a:pt x="1048" y="1238"/>
                      <a:pt x="1048" y="1238"/>
                    </a:cubicBezTo>
                    <a:cubicBezTo>
                      <a:pt x="1048" y="13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>
                <a:off x="7303817" y="3902025"/>
                <a:ext cx="3247" cy="3166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714" extrusionOk="0">
                    <a:moveTo>
                      <a:pt x="0" y="0"/>
                    </a:moveTo>
                    <a:cubicBezTo>
                      <a:pt x="1238" y="1238"/>
                      <a:pt x="2477" y="2476"/>
                      <a:pt x="3810" y="3715"/>
                    </a:cubicBezTo>
                    <a:cubicBezTo>
                      <a:pt x="2572" y="2476"/>
                      <a:pt x="1238" y="1238"/>
                      <a:pt x="0" y="0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39"/>
              <p:cNvSpPr/>
              <p:nvPr/>
            </p:nvSpPr>
            <p:spPr>
              <a:xfrm>
                <a:off x="5167234" y="1572950"/>
                <a:ext cx="5867" cy="4903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5751" extrusionOk="0">
                    <a:moveTo>
                      <a:pt x="6883" y="4286"/>
                    </a:moveTo>
                    <a:cubicBezTo>
                      <a:pt x="4501" y="5620"/>
                      <a:pt x="2025" y="6858"/>
                      <a:pt x="24" y="4096"/>
                    </a:cubicBezTo>
                    <a:cubicBezTo>
                      <a:pt x="-261" y="3715"/>
                      <a:pt x="2025" y="1429"/>
                      <a:pt x="3168" y="0"/>
                    </a:cubicBezTo>
                    <a:cubicBezTo>
                      <a:pt x="4406" y="1429"/>
                      <a:pt x="5644" y="2858"/>
                      <a:pt x="6883" y="428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39"/>
              <p:cNvSpPr/>
              <p:nvPr/>
            </p:nvSpPr>
            <p:spPr>
              <a:xfrm>
                <a:off x="7107157" y="3436441"/>
                <a:ext cx="4482" cy="4464"/>
              </a:xfrm>
              <a:custGeom>
                <a:avLst/>
                <a:gdLst/>
                <a:ahLst/>
                <a:cxnLst/>
                <a:rect l="l" t="t" r="r" b="b"/>
                <a:pathLst>
                  <a:path w="5258" h="5236" extrusionOk="0">
                    <a:moveTo>
                      <a:pt x="682" y="5233"/>
                    </a:moveTo>
                    <a:cubicBezTo>
                      <a:pt x="-1319" y="376"/>
                      <a:pt x="1348" y="-291"/>
                      <a:pt x="5253" y="90"/>
                    </a:cubicBezTo>
                    <a:cubicBezTo>
                      <a:pt x="5349" y="3329"/>
                      <a:pt x="4110" y="5329"/>
                      <a:pt x="682" y="5233"/>
                    </a:cubicBezTo>
                    <a:close/>
                  </a:path>
                </a:pathLst>
              </a:custGeom>
              <a:solidFill>
                <a:srgbClr val="01BD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39"/>
              <p:cNvSpPr/>
              <p:nvPr/>
            </p:nvSpPr>
            <p:spPr>
              <a:xfrm>
                <a:off x="7595970" y="2553449"/>
                <a:ext cx="4562" cy="412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4833" extrusionOk="0">
                    <a:moveTo>
                      <a:pt x="2495" y="4834"/>
                    </a:moveTo>
                    <a:cubicBezTo>
                      <a:pt x="1066" y="3786"/>
                      <a:pt x="-1125" y="2548"/>
                      <a:pt x="685" y="738"/>
                    </a:cubicBezTo>
                    <a:cubicBezTo>
                      <a:pt x="2209" y="-881"/>
                      <a:pt x="4114" y="452"/>
                      <a:pt x="5352" y="1976"/>
                    </a:cubicBezTo>
                    <a:cubicBezTo>
                      <a:pt x="4400" y="2929"/>
                      <a:pt x="3447" y="3881"/>
                      <a:pt x="2495" y="4834"/>
                    </a:cubicBezTo>
                    <a:close/>
                  </a:path>
                </a:pathLst>
              </a:custGeom>
              <a:solidFill>
                <a:srgbClr val="88CEF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39"/>
              <p:cNvSpPr/>
              <p:nvPr/>
            </p:nvSpPr>
            <p:spPr>
              <a:xfrm>
                <a:off x="7417687" y="3257434"/>
                <a:ext cx="2525" cy="266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3120" extrusionOk="0">
                    <a:moveTo>
                      <a:pt x="2676" y="644"/>
                    </a:moveTo>
                    <a:cubicBezTo>
                      <a:pt x="1914" y="1501"/>
                      <a:pt x="1152" y="2263"/>
                      <a:pt x="295" y="3121"/>
                    </a:cubicBezTo>
                    <a:cubicBezTo>
                      <a:pt x="200" y="2549"/>
                      <a:pt x="-181" y="1787"/>
                      <a:pt x="104" y="1311"/>
                    </a:cubicBezTo>
                    <a:cubicBezTo>
                      <a:pt x="867" y="-404"/>
                      <a:pt x="1914" y="-404"/>
                      <a:pt x="2962" y="1120"/>
                    </a:cubicBezTo>
                    <a:cubicBezTo>
                      <a:pt x="2962" y="1120"/>
                      <a:pt x="2676" y="644"/>
                      <a:pt x="2676" y="6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39"/>
              <p:cNvSpPr/>
              <p:nvPr/>
            </p:nvSpPr>
            <p:spPr>
              <a:xfrm>
                <a:off x="6669444" y="2055269"/>
                <a:ext cx="1380" cy="113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33" extrusionOk="0">
                    <a:moveTo>
                      <a:pt x="762" y="1333"/>
                    </a:moveTo>
                    <a:lnTo>
                      <a:pt x="0" y="0"/>
                    </a:lnTo>
                    <a:lnTo>
                      <a:pt x="1619" y="95"/>
                    </a:lnTo>
                    <a:close/>
                  </a:path>
                </a:pathLst>
              </a:custGeom>
              <a:solidFill>
                <a:srgbClr val="FDCD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39"/>
              <p:cNvSpPr/>
              <p:nvPr/>
            </p:nvSpPr>
            <p:spPr>
              <a:xfrm>
                <a:off x="6830271" y="2270275"/>
                <a:ext cx="4708" cy="4881"/>
              </a:xfrm>
              <a:custGeom>
                <a:avLst/>
                <a:gdLst/>
                <a:ahLst/>
                <a:cxnLst/>
                <a:rect l="l" t="t" r="r" b="b"/>
                <a:pathLst>
                  <a:path w="5522" h="5725" extrusionOk="0">
                    <a:moveTo>
                      <a:pt x="3334" y="0"/>
                    </a:moveTo>
                    <a:cubicBezTo>
                      <a:pt x="4763" y="1429"/>
                      <a:pt x="6572" y="3143"/>
                      <a:pt x="4763" y="4953"/>
                    </a:cubicBezTo>
                    <a:cubicBezTo>
                      <a:pt x="2857" y="6763"/>
                      <a:pt x="1238" y="5048"/>
                      <a:pt x="0" y="3334"/>
                    </a:cubicBezTo>
                    <a:cubicBezTo>
                      <a:pt x="1048" y="2191"/>
                      <a:pt x="2191" y="1048"/>
                      <a:pt x="3334" y="0"/>
                    </a:cubicBezTo>
                    <a:close/>
                  </a:path>
                </a:pathLst>
              </a:custGeom>
              <a:solidFill>
                <a:srgbClr val="FDCD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39"/>
              <p:cNvSpPr/>
              <p:nvPr/>
            </p:nvSpPr>
            <p:spPr>
              <a:xfrm>
                <a:off x="7197493" y="2365310"/>
                <a:ext cx="4222" cy="479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5619" extrusionOk="0">
                    <a:moveTo>
                      <a:pt x="0" y="0"/>
                    </a:moveTo>
                    <a:cubicBezTo>
                      <a:pt x="1619" y="1905"/>
                      <a:pt x="3334" y="3715"/>
                      <a:pt x="4953" y="5620"/>
                    </a:cubicBezTo>
                    <a:cubicBezTo>
                      <a:pt x="2381" y="4572"/>
                      <a:pt x="571" y="2858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39"/>
              <p:cNvSpPr/>
              <p:nvPr/>
            </p:nvSpPr>
            <p:spPr>
              <a:xfrm>
                <a:off x="7585914" y="2582751"/>
                <a:ext cx="4802" cy="3896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4570" extrusionOk="0">
                    <a:moveTo>
                      <a:pt x="3048" y="0"/>
                    </a:moveTo>
                    <a:cubicBezTo>
                      <a:pt x="3905" y="1048"/>
                      <a:pt x="5810" y="2762"/>
                      <a:pt x="5620" y="3048"/>
                    </a:cubicBezTo>
                    <a:cubicBezTo>
                      <a:pt x="3905" y="5429"/>
                      <a:pt x="1905" y="4667"/>
                      <a:pt x="0" y="3143"/>
                    </a:cubicBezTo>
                    <a:cubicBezTo>
                      <a:pt x="953" y="2096"/>
                      <a:pt x="1905" y="1048"/>
                      <a:pt x="3048" y="0"/>
                    </a:cubicBezTo>
                    <a:close/>
                  </a:path>
                </a:pathLst>
              </a:custGeom>
              <a:solidFill>
                <a:srgbClr val="FDCD9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39"/>
              <p:cNvSpPr/>
              <p:nvPr/>
            </p:nvSpPr>
            <p:spPr>
              <a:xfrm>
                <a:off x="7111373" y="3431238"/>
                <a:ext cx="4649" cy="5846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6858" extrusionOk="0">
                    <a:moveTo>
                      <a:pt x="215" y="6858"/>
                    </a:moveTo>
                    <a:cubicBezTo>
                      <a:pt x="-833" y="2381"/>
                      <a:pt x="2120" y="1143"/>
                      <a:pt x="5453" y="0"/>
                    </a:cubicBezTo>
                    <a:cubicBezTo>
                      <a:pt x="5168" y="3429"/>
                      <a:pt x="3739" y="5905"/>
                      <a:pt x="215" y="6858"/>
                    </a:cubicBezTo>
                    <a:close/>
                  </a:path>
                </a:pathLst>
              </a:custGeom>
              <a:solidFill>
                <a:srgbClr val="01BDA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39"/>
              <p:cNvSpPr/>
              <p:nvPr/>
            </p:nvSpPr>
            <p:spPr>
              <a:xfrm>
                <a:off x="7295653" y="1352600"/>
                <a:ext cx="284750" cy="196488"/>
              </a:xfrm>
              <a:custGeom>
                <a:avLst/>
                <a:gdLst/>
                <a:ahLst/>
                <a:cxnLst/>
                <a:rect l="l" t="t" r="r" b="b"/>
                <a:pathLst>
                  <a:path w="334018" h="230485" extrusionOk="0">
                    <a:moveTo>
                      <a:pt x="262176" y="230486"/>
                    </a:moveTo>
                    <a:cubicBezTo>
                      <a:pt x="246745" y="222199"/>
                      <a:pt x="231029" y="214484"/>
                      <a:pt x="216075" y="205625"/>
                    </a:cubicBezTo>
                    <a:cubicBezTo>
                      <a:pt x="203883" y="198386"/>
                      <a:pt x="191596" y="195148"/>
                      <a:pt x="177213" y="196100"/>
                    </a:cubicBezTo>
                    <a:cubicBezTo>
                      <a:pt x="140256" y="198386"/>
                      <a:pt x="104442" y="192576"/>
                      <a:pt x="70152" y="178098"/>
                    </a:cubicBezTo>
                    <a:cubicBezTo>
                      <a:pt x="53197" y="170954"/>
                      <a:pt x="37576" y="161620"/>
                      <a:pt x="24241" y="148761"/>
                    </a:cubicBezTo>
                    <a:cubicBezTo>
                      <a:pt x="-7953" y="117614"/>
                      <a:pt x="-8144" y="79895"/>
                      <a:pt x="24051" y="48748"/>
                    </a:cubicBezTo>
                    <a:cubicBezTo>
                      <a:pt x="47197" y="26365"/>
                      <a:pt x="75772" y="14649"/>
                      <a:pt x="106633" y="7315"/>
                    </a:cubicBezTo>
                    <a:cubicBezTo>
                      <a:pt x="159306" y="-5068"/>
                      <a:pt x="210836" y="-1829"/>
                      <a:pt x="261223" y="17792"/>
                    </a:cubicBezTo>
                    <a:cubicBezTo>
                      <a:pt x="281988" y="25889"/>
                      <a:pt x="300847" y="37223"/>
                      <a:pt x="315706" y="54273"/>
                    </a:cubicBezTo>
                    <a:cubicBezTo>
                      <a:pt x="340186" y="82181"/>
                      <a:pt x="340090" y="115138"/>
                      <a:pt x="315611" y="142951"/>
                    </a:cubicBezTo>
                    <a:cubicBezTo>
                      <a:pt x="302848" y="157524"/>
                      <a:pt x="286750" y="167525"/>
                      <a:pt x="269510" y="175907"/>
                    </a:cubicBezTo>
                    <a:cubicBezTo>
                      <a:pt x="248365" y="186194"/>
                      <a:pt x="248555" y="186194"/>
                      <a:pt x="258175" y="208483"/>
                    </a:cubicBezTo>
                    <a:cubicBezTo>
                      <a:pt x="260842" y="214674"/>
                      <a:pt x="265414" y="220294"/>
                      <a:pt x="264938" y="227628"/>
                    </a:cubicBezTo>
                    <a:cubicBezTo>
                      <a:pt x="263986" y="228390"/>
                      <a:pt x="263033" y="229438"/>
                      <a:pt x="262176" y="230486"/>
                    </a:cubicBezTo>
                    <a:close/>
                    <a:moveTo>
                      <a:pt x="248079" y="123139"/>
                    </a:moveTo>
                    <a:cubicBezTo>
                      <a:pt x="261795" y="122758"/>
                      <a:pt x="272558" y="111709"/>
                      <a:pt x="272367" y="98183"/>
                    </a:cubicBezTo>
                    <a:cubicBezTo>
                      <a:pt x="272177" y="84182"/>
                      <a:pt x="259223" y="72180"/>
                      <a:pt x="245412" y="73228"/>
                    </a:cubicBezTo>
                    <a:cubicBezTo>
                      <a:pt x="232172" y="74276"/>
                      <a:pt x="222075" y="86087"/>
                      <a:pt x="222647" y="99707"/>
                    </a:cubicBezTo>
                    <a:cubicBezTo>
                      <a:pt x="223314" y="113709"/>
                      <a:pt x="234077" y="123615"/>
                      <a:pt x="248079" y="123139"/>
                    </a:cubicBezTo>
                    <a:close/>
                    <a:moveTo>
                      <a:pt x="84439" y="123139"/>
                    </a:moveTo>
                    <a:cubicBezTo>
                      <a:pt x="98250" y="124472"/>
                      <a:pt x="110157" y="115328"/>
                      <a:pt x="112062" y="101708"/>
                    </a:cubicBezTo>
                    <a:cubicBezTo>
                      <a:pt x="114062" y="87896"/>
                      <a:pt x="102918" y="74371"/>
                      <a:pt x="88821" y="73228"/>
                    </a:cubicBezTo>
                    <a:cubicBezTo>
                      <a:pt x="75391" y="72180"/>
                      <a:pt x="63770" y="82372"/>
                      <a:pt x="62722" y="96183"/>
                    </a:cubicBezTo>
                    <a:cubicBezTo>
                      <a:pt x="61675" y="110661"/>
                      <a:pt x="70628" y="121805"/>
                      <a:pt x="84439" y="123139"/>
                    </a:cubicBezTo>
                    <a:close/>
                    <a:moveTo>
                      <a:pt x="191881" y="100279"/>
                    </a:moveTo>
                    <a:cubicBezTo>
                      <a:pt x="192739" y="86468"/>
                      <a:pt x="183118" y="74752"/>
                      <a:pt x="169593" y="73323"/>
                    </a:cubicBezTo>
                    <a:cubicBezTo>
                      <a:pt x="155972" y="71894"/>
                      <a:pt x="142447" y="83801"/>
                      <a:pt x="141875" y="97707"/>
                    </a:cubicBezTo>
                    <a:cubicBezTo>
                      <a:pt x="141399" y="110947"/>
                      <a:pt x="152257" y="122472"/>
                      <a:pt x="165878" y="123139"/>
                    </a:cubicBezTo>
                    <a:cubicBezTo>
                      <a:pt x="180166" y="123806"/>
                      <a:pt x="191024" y="114281"/>
                      <a:pt x="191881" y="1002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39"/>
              <p:cNvSpPr/>
              <p:nvPr/>
            </p:nvSpPr>
            <p:spPr>
              <a:xfrm>
                <a:off x="7519228" y="1546552"/>
                <a:ext cx="4874" cy="3882"/>
              </a:xfrm>
              <a:custGeom>
                <a:avLst/>
                <a:gdLst/>
                <a:ahLst/>
                <a:cxnLst/>
                <a:rect l="l" t="t" r="r" b="b"/>
                <a:pathLst>
                  <a:path w="5717" h="4554" extrusionOk="0">
                    <a:moveTo>
                      <a:pt x="2857" y="0"/>
                    </a:moveTo>
                    <a:cubicBezTo>
                      <a:pt x="4667" y="95"/>
                      <a:pt x="6287" y="1429"/>
                      <a:pt x="5524" y="2858"/>
                    </a:cubicBezTo>
                    <a:cubicBezTo>
                      <a:pt x="4096" y="5810"/>
                      <a:pt x="1905" y="4286"/>
                      <a:pt x="0" y="2953"/>
                    </a:cubicBezTo>
                    <a:cubicBezTo>
                      <a:pt x="857" y="2000"/>
                      <a:pt x="1810" y="952"/>
                      <a:pt x="28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39"/>
              <p:cNvSpPr/>
              <p:nvPr/>
            </p:nvSpPr>
            <p:spPr>
              <a:xfrm>
                <a:off x="6329422" y="2249942"/>
                <a:ext cx="49799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58415" h="94282" extrusionOk="0">
                    <a:moveTo>
                      <a:pt x="58401" y="38035"/>
                    </a:moveTo>
                    <a:cubicBezTo>
                      <a:pt x="57639" y="55942"/>
                      <a:pt x="52686" y="72325"/>
                      <a:pt x="39923" y="85375"/>
                    </a:cubicBezTo>
                    <a:cubicBezTo>
                      <a:pt x="25635" y="99853"/>
                      <a:pt x="10395" y="96328"/>
                      <a:pt x="3061" y="77374"/>
                    </a:cubicBezTo>
                    <a:cubicBezTo>
                      <a:pt x="-4845" y="56895"/>
                      <a:pt x="3251" y="22605"/>
                      <a:pt x="19444" y="8032"/>
                    </a:cubicBezTo>
                    <a:cubicBezTo>
                      <a:pt x="33922" y="-5018"/>
                      <a:pt x="47352" y="-1970"/>
                      <a:pt x="55067" y="15747"/>
                    </a:cubicBezTo>
                    <a:cubicBezTo>
                      <a:pt x="58211" y="22986"/>
                      <a:pt x="58496" y="30415"/>
                      <a:pt x="58401" y="380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39" name="Google Shape;739;p39"/>
              <p:cNvGrpSpPr/>
              <p:nvPr/>
            </p:nvGrpSpPr>
            <p:grpSpPr>
              <a:xfrm>
                <a:off x="4910181" y="1160211"/>
                <a:ext cx="3386201" cy="3039414"/>
                <a:chOff x="4910181" y="1160211"/>
                <a:chExt cx="3386201" cy="3039414"/>
              </a:xfrm>
            </p:grpSpPr>
            <p:sp>
              <p:nvSpPr>
                <p:cNvPr id="740" name="Google Shape;740;p39"/>
                <p:cNvSpPr/>
                <p:nvPr/>
              </p:nvSpPr>
              <p:spPr>
                <a:xfrm>
                  <a:off x="7275225" y="1332102"/>
                  <a:ext cx="326115" cy="25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540" h="300574" extrusionOk="0">
                      <a:moveTo>
                        <a:pt x="191644" y="14"/>
                      </a:moveTo>
                      <a:cubicBezTo>
                        <a:pt x="230982" y="-271"/>
                        <a:pt x="268797" y="6968"/>
                        <a:pt x="304611" y="23351"/>
                      </a:cubicBezTo>
                      <a:cubicBezTo>
                        <a:pt x="326328" y="33257"/>
                        <a:pt x="345663" y="46592"/>
                        <a:pt x="360903" y="65165"/>
                      </a:cubicBezTo>
                      <a:cubicBezTo>
                        <a:pt x="389383" y="99932"/>
                        <a:pt x="389764" y="143080"/>
                        <a:pt x="361951" y="178322"/>
                      </a:cubicBezTo>
                      <a:cubicBezTo>
                        <a:pt x="349473" y="194134"/>
                        <a:pt x="334043" y="206421"/>
                        <a:pt x="316231" y="215375"/>
                      </a:cubicBezTo>
                      <a:cubicBezTo>
                        <a:pt x="306230" y="220423"/>
                        <a:pt x="305373" y="225471"/>
                        <a:pt x="310230" y="234996"/>
                      </a:cubicBezTo>
                      <a:cubicBezTo>
                        <a:pt x="317469" y="249188"/>
                        <a:pt x="323375" y="264047"/>
                        <a:pt x="329757" y="278716"/>
                      </a:cubicBezTo>
                      <a:cubicBezTo>
                        <a:pt x="332614" y="285193"/>
                        <a:pt x="334805" y="291765"/>
                        <a:pt x="328328" y="297480"/>
                      </a:cubicBezTo>
                      <a:cubicBezTo>
                        <a:pt x="321851" y="303195"/>
                        <a:pt x="315469" y="299861"/>
                        <a:pt x="309468" y="296528"/>
                      </a:cubicBezTo>
                      <a:cubicBezTo>
                        <a:pt x="283560" y="282145"/>
                        <a:pt x="257557" y="267953"/>
                        <a:pt x="231840" y="253189"/>
                      </a:cubicBezTo>
                      <a:cubicBezTo>
                        <a:pt x="220981" y="246903"/>
                        <a:pt x="210123" y="244616"/>
                        <a:pt x="197264" y="244902"/>
                      </a:cubicBezTo>
                      <a:cubicBezTo>
                        <a:pt x="154973" y="245855"/>
                        <a:pt x="113920" y="239187"/>
                        <a:pt x="75439" y="220518"/>
                      </a:cubicBezTo>
                      <a:cubicBezTo>
                        <a:pt x="57532" y="211851"/>
                        <a:pt x="41054" y="200992"/>
                        <a:pt x="27338" y="186419"/>
                      </a:cubicBezTo>
                      <a:cubicBezTo>
                        <a:pt x="-8857" y="147938"/>
                        <a:pt x="-9143" y="98122"/>
                        <a:pt x="26671" y="59450"/>
                      </a:cubicBezTo>
                      <a:cubicBezTo>
                        <a:pt x="41340" y="43544"/>
                        <a:pt x="59151" y="32018"/>
                        <a:pt x="78678" y="23065"/>
                      </a:cubicBezTo>
                      <a:cubicBezTo>
                        <a:pt x="114492" y="6777"/>
                        <a:pt x="152306" y="-367"/>
                        <a:pt x="191644" y="14"/>
                      </a:cubicBezTo>
                      <a:close/>
                      <a:moveTo>
                        <a:pt x="286132" y="254522"/>
                      </a:moveTo>
                      <a:cubicBezTo>
                        <a:pt x="288037" y="255856"/>
                        <a:pt x="290228" y="257380"/>
                        <a:pt x="291657" y="254427"/>
                      </a:cubicBezTo>
                      <a:cubicBezTo>
                        <a:pt x="292323" y="252999"/>
                        <a:pt x="290799" y="251665"/>
                        <a:pt x="288990" y="251570"/>
                      </a:cubicBezTo>
                      <a:cubicBezTo>
                        <a:pt x="289466" y="244235"/>
                        <a:pt x="284894" y="238616"/>
                        <a:pt x="282227" y="232424"/>
                      </a:cubicBezTo>
                      <a:cubicBezTo>
                        <a:pt x="272607" y="210231"/>
                        <a:pt x="272511" y="210231"/>
                        <a:pt x="293562" y="199849"/>
                      </a:cubicBezTo>
                      <a:cubicBezTo>
                        <a:pt x="310802" y="191467"/>
                        <a:pt x="326899" y="181466"/>
                        <a:pt x="339663" y="166892"/>
                      </a:cubicBezTo>
                      <a:cubicBezTo>
                        <a:pt x="364142" y="139080"/>
                        <a:pt x="364237" y="106218"/>
                        <a:pt x="339758" y="78215"/>
                      </a:cubicBezTo>
                      <a:cubicBezTo>
                        <a:pt x="324899" y="61260"/>
                        <a:pt x="306039" y="49830"/>
                        <a:pt x="285275" y="41734"/>
                      </a:cubicBezTo>
                      <a:cubicBezTo>
                        <a:pt x="234888" y="22112"/>
                        <a:pt x="183357" y="18779"/>
                        <a:pt x="130684" y="31256"/>
                      </a:cubicBezTo>
                      <a:cubicBezTo>
                        <a:pt x="99823" y="38495"/>
                        <a:pt x="71248" y="50306"/>
                        <a:pt x="48102" y="72690"/>
                      </a:cubicBezTo>
                      <a:cubicBezTo>
                        <a:pt x="15908" y="103837"/>
                        <a:pt x="16098" y="141556"/>
                        <a:pt x="48293" y="172703"/>
                      </a:cubicBezTo>
                      <a:cubicBezTo>
                        <a:pt x="61533" y="185561"/>
                        <a:pt x="77154" y="194896"/>
                        <a:pt x="94203" y="202040"/>
                      </a:cubicBezTo>
                      <a:cubicBezTo>
                        <a:pt x="128493" y="216518"/>
                        <a:pt x="164307" y="222328"/>
                        <a:pt x="201264" y="220042"/>
                      </a:cubicBezTo>
                      <a:cubicBezTo>
                        <a:pt x="215647" y="219185"/>
                        <a:pt x="227934" y="222423"/>
                        <a:pt x="240126" y="229567"/>
                      </a:cubicBezTo>
                      <a:cubicBezTo>
                        <a:pt x="255081" y="238520"/>
                        <a:pt x="270797" y="246236"/>
                        <a:pt x="286132" y="2545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39"/>
                <p:cNvSpPr/>
                <p:nvPr/>
              </p:nvSpPr>
              <p:spPr>
                <a:xfrm>
                  <a:off x="7975963" y="3015621"/>
                  <a:ext cx="63658" cy="143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672" h="168630" extrusionOk="0">
                      <a:moveTo>
                        <a:pt x="74672" y="49511"/>
                      </a:moveTo>
                      <a:cubicBezTo>
                        <a:pt x="71910" y="86373"/>
                        <a:pt x="61814" y="120853"/>
                        <a:pt x="41049" y="151810"/>
                      </a:cubicBezTo>
                      <a:cubicBezTo>
                        <a:pt x="36382" y="158763"/>
                        <a:pt x="30572" y="164764"/>
                        <a:pt x="22094" y="167431"/>
                      </a:cubicBezTo>
                      <a:cubicBezTo>
                        <a:pt x="9902" y="171336"/>
                        <a:pt x="949" y="165526"/>
                        <a:pt x="92" y="152667"/>
                      </a:cubicBezTo>
                      <a:cubicBezTo>
                        <a:pt x="-480" y="144095"/>
                        <a:pt x="1616" y="135712"/>
                        <a:pt x="6569" y="128950"/>
                      </a:cubicBezTo>
                      <a:cubicBezTo>
                        <a:pt x="28857" y="97993"/>
                        <a:pt x="32762" y="61798"/>
                        <a:pt x="36763" y="25603"/>
                      </a:cubicBezTo>
                      <a:cubicBezTo>
                        <a:pt x="37049" y="22555"/>
                        <a:pt x="37334" y="19507"/>
                        <a:pt x="37334" y="16555"/>
                      </a:cubicBezTo>
                      <a:cubicBezTo>
                        <a:pt x="37334" y="8173"/>
                        <a:pt x="39811" y="1505"/>
                        <a:pt x="49336" y="172"/>
                      </a:cubicBezTo>
                      <a:cubicBezTo>
                        <a:pt x="58480" y="-1067"/>
                        <a:pt x="63052" y="4553"/>
                        <a:pt x="66386" y="11983"/>
                      </a:cubicBezTo>
                      <a:cubicBezTo>
                        <a:pt x="71910" y="23984"/>
                        <a:pt x="74672" y="36367"/>
                        <a:pt x="74672" y="495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39"/>
                <p:cNvSpPr/>
                <p:nvPr/>
              </p:nvSpPr>
              <p:spPr>
                <a:xfrm>
                  <a:off x="4910181" y="2446517"/>
                  <a:ext cx="95944" cy="97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544" h="114644" extrusionOk="0">
                      <a:moveTo>
                        <a:pt x="185" y="35836"/>
                      </a:moveTo>
                      <a:cubicBezTo>
                        <a:pt x="-482" y="28025"/>
                        <a:pt x="566" y="20596"/>
                        <a:pt x="4852" y="14023"/>
                      </a:cubicBezTo>
                      <a:cubicBezTo>
                        <a:pt x="11138" y="4308"/>
                        <a:pt x="19996" y="-359"/>
                        <a:pt x="31617" y="22"/>
                      </a:cubicBezTo>
                      <a:cubicBezTo>
                        <a:pt x="43523" y="307"/>
                        <a:pt x="51524" y="5546"/>
                        <a:pt x="56001" y="16786"/>
                      </a:cubicBezTo>
                      <a:cubicBezTo>
                        <a:pt x="59335" y="25168"/>
                        <a:pt x="63526" y="33359"/>
                        <a:pt x="67526" y="41455"/>
                      </a:cubicBezTo>
                      <a:cubicBezTo>
                        <a:pt x="74956" y="56505"/>
                        <a:pt x="84195" y="70221"/>
                        <a:pt x="97720" y="80794"/>
                      </a:cubicBezTo>
                      <a:cubicBezTo>
                        <a:pt x="101816" y="84032"/>
                        <a:pt x="105626" y="88033"/>
                        <a:pt x="108484" y="92319"/>
                      </a:cubicBezTo>
                      <a:cubicBezTo>
                        <a:pt x="111817" y="97272"/>
                        <a:pt x="114770" y="103082"/>
                        <a:pt x="110198" y="109083"/>
                      </a:cubicBezTo>
                      <a:cubicBezTo>
                        <a:pt x="106007" y="114703"/>
                        <a:pt x="99911" y="115655"/>
                        <a:pt x="93815" y="113750"/>
                      </a:cubicBezTo>
                      <a:cubicBezTo>
                        <a:pt x="62383" y="103844"/>
                        <a:pt x="33522" y="89176"/>
                        <a:pt x="10471" y="64982"/>
                      </a:cubicBezTo>
                      <a:cubicBezTo>
                        <a:pt x="2947" y="56886"/>
                        <a:pt x="-768" y="47075"/>
                        <a:pt x="185" y="358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39"/>
                <p:cNvSpPr/>
                <p:nvPr/>
              </p:nvSpPr>
              <p:spPr>
                <a:xfrm>
                  <a:off x="8254704" y="1605115"/>
                  <a:ext cx="41678" cy="140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89" h="164761" extrusionOk="0">
                      <a:moveTo>
                        <a:pt x="48890" y="81534"/>
                      </a:moveTo>
                      <a:cubicBezTo>
                        <a:pt x="48604" y="102108"/>
                        <a:pt x="46128" y="122491"/>
                        <a:pt x="39460" y="142017"/>
                      </a:cubicBezTo>
                      <a:cubicBezTo>
                        <a:pt x="34031" y="158019"/>
                        <a:pt x="22029" y="167163"/>
                        <a:pt x="12028" y="164211"/>
                      </a:cubicBezTo>
                      <a:cubicBezTo>
                        <a:pt x="2027" y="161258"/>
                        <a:pt x="-3116" y="147923"/>
                        <a:pt x="2313" y="130587"/>
                      </a:cubicBezTo>
                      <a:cubicBezTo>
                        <a:pt x="12885" y="96678"/>
                        <a:pt x="9552" y="63150"/>
                        <a:pt x="3170" y="29432"/>
                      </a:cubicBezTo>
                      <a:cubicBezTo>
                        <a:pt x="2313" y="24955"/>
                        <a:pt x="884" y="20574"/>
                        <a:pt x="217" y="16097"/>
                      </a:cubicBezTo>
                      <a:cubicBezTo>
                        <a:pt x="-831" y="9334"/>
                        <a:pt x="1932" y="4095"/>
                        <a:pt x="8123" y="1238"/>
                      </a:cubicBezTo>
                      <a:cubicBezTo>
                        <a:pt x="13362" y="-1143"/>
                        <a:pt x="18410" y="0"/>
                        <a:pt x="22792" y="3905"/>
                      </a:cubicBezTo>
                      <a:cubicBezTo>
                        <a:pt x="30983" y="11144"/>
                        <a:pt x="36412" y="20193"/>
                        <a:pt x="40222" y="30194"/>
                      </a:cubicBezTo>
                      <a:cubicBezTo>
                        <a:pt x="46604" y="46767"/>
                        <a:pt x="48604" y="64008"/>
                        <a:pt x="48890" y="815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39"/>
                <p:cNvSpPr/>
                <p:nvPr/>
              </p:nvSpPr>
              <p:spPr>
                <a:xfrm>
                  <a:off x="5622843" y="1160211"/>
                  <a:ext cx="97448" cy="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08" h="95886" extrusionOk="0">
                      <a:moveTo>
                        <a:pt x="114308" y="18989"/>
                      </a:moveTo>
                      <a:cubicBezTo>
                        <a:pt x="114213" y="26514"/>
                        <a:pt x="109927" y="32800"/>
                        <a:pt x="103164" y="36896"/>
                      </a:cubicBezTo>
                      <a:cubicBezTo>
                        <a:pt x="94687" y="42040"/>
                        <a:pt x="85829" y="46326"/>
                        <a:pt x="76970" y="50707"/>
                      </a:cubicBezTo>
                      <a:cubicBezTo>
                        <a:pt x="59826" y="59089"/>
                        <a:pt x="42871" y="67662"/>
                        <a:pt x="31441" y="83950"/>
                      </a:cubicBezTo>
                      <a:cubicBezTo>
                        <a:pt x="30965" y="84521"/>
                        <a:pt x="30488" y="85093"/>
                        <a:pt x="29917" y="85569"/>
                      </a:cubicBezTo>
                      <a:cubicBezTo>
                        <a:pt x="23059" y="91379"/>
                        <a:pt x="16772" y="99380"/>
                        <a:pt x="6200" y="94237"/>
                      </a:cubicBezTo>
                      <a:cubicBezTo>
                        <a:pt x="-1325" y="90522"/>
                        <a:pt x="-2087" y="81092"/>
                        <a:pt x="4390" y="67662"/>
                      </a:cubicBezTo>
                      <a:cubicBezTo>
                        <a:pt x="15534" y="44611"/>
                        <a:pt x="31632" y="25561"/>
                        <a:pt x="52682" y="11083"/>
                      </a:cubicBezTo>
                      <a:cubicBezTo>
                        <a:pt x="65636" y="2225"/>
                        <a:pt x="80304" y="-1585"/>
                        <a:pt x="96020" y="606"/>
                      </a:cubicBezTo>
                      <a:cubicBezTo>
                        <a:pt x="106593" y="2035"/>
                        <a:pt x="113737" y="9464"/>
                        <a:pt x="114308" y="18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39"/>
                <p:cNvSpPr/>
                <p:nvPr/>
              </p:nvSpPr>
              <p:spPr>
                <a:xfrm>
                  <a:off x="7119383" y="4127577"/>
                  <a:ext cx="73955" cy="52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51" h="61545" extrusionOk="0">
                      <a:moveTo>
                        <a:pt x="13300" y="61545"/>
                      </a:moveTo>
                      <a:cubicBezTo>
                        <a:pt x="7013" y="60878"/>
                        <a:pt x="2060" y="59355"/>
                        <a:pt x="536" y="53163"/>
                      </a:cubicBezTo>
                      <a:cubicBezTo>
                        <a:pt x="-797" y="47639"/>
                        <a:pt x="155" y="42400"/>
                        <a:pt x="5680" y="39543"/>
                      </a:cubicBezTo>
                      <a:cubicBezTo>
                        <a:pt x="9680" y="37542"/>
                        <a:pt x="14062" y="36304"/>
                        <a:pt x="18253" y="34685"/>
                      </a:cubicBezTo>
                      <a:cubicBezTo>
                        <a:pt x="35112" y="28017"/>
                        <a:pt x="51876" y="21159"/>
                        <a:pt x="63782" y="6491"/>
                      </a:cubicBezTo>
                      <a:cubicBezTo>
                        <a:pt x="68450" y="681"/>
                        <a:pt x="74355" y="-2653"/>
                        <a:pt x="81308" y="2681"/>
                      </a:cubicBezTo>
                      <a:cubicBezTo>
                        <a:pt x="89119" y="8682"/>
                        <a:pt x="87690" y="15825"/>
                        <a:pt x="82261" y="22398"/>
                      </a:cubicBezTo>
                      <a:cubicBezTo>
                        <a:pt x="64163" y="44496"/>
                        <a:pt x="39208" y="54401"/>
                        <a:pt x="13300" y="615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39"/>
                <p:cNvSpPr/>
                <p:nvPr/>
              </p:nvSpPr>
              <p:spPr>
                <a:xfrm>
                  <a:off x="7159158" y="4165238"/>
                  <a:ext cx="46234" cy="34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33" h="40337" extrusionOk="0">
                      <a:moveTo>
                        <a:pt x="14092" y="40338"/>
                      </a:moveTo>
                      <a:cubicBezTo>
                        <a:pt x="7901" y="40338"/>
                        <a:pt x="3329" y="37956"/>
                        <a:pt x="1043" y="32527"/>
                      </a:cubicBezTo>
                      <a:cubicBezTo>
                        <a:pt x="-1434" y="26812"/>
                        <a:pt x="662" y="21669"/>
                        <a:pt x="5615" y="18716"/>
                      </a:cubicBezTo>
                      <a:cubicBezTo>
                        <a:pt x="15997" y="12525"/>
                        <a:pt x="26570" y="6619"/>
                        <a:pt x="37428" y="1285"/>
                      </a:cubicBezTo>
                      <a:cubicBezTo>
                        <a:pt x="42477" y="-1191"/>
                        <a:pt x="47906" y="-144"/>
                        <a:pt x="51621" y="4905"/>
                      </a:cubicBezTo>
                      <a:cubicBezTo>
                        <a:pt x="55240" y="9858"/>
                        <a:pt x="55145" y="15096"/>
                        <a:pt x="51049" y="19478"/>
                      </a:cubicBezTo>
                      <a:cubicBezTo>
                        <a:pt x="40762" y="30241"/>
                        <a:pt x="27523" y="35861"/>
                        <a:pt x="14092" y="403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39"/>
                <p:cNvSpPr/>
                <p:nvPr/>
              </p:nvSpPr>
              <p:spPr>
                <a:xfrm>
                  <a:off x="7969843" y="3172695"/>
                  <a:ext cx="25525" cy="2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1" h="29605" extrusionOk="0">
                      <a:moveTo>
                        <a:pt x="29938" y="14479"/>
                      </a:moveTo>
                      <a:cubicBezTo>
                        <a:pt x="29747" y="22385"/>
                        <a:pt x="21080" y="30481"/>
                        <a:pt x="13174" y="29528"/>
                      </a:cubicBezTo>
                      <a:cubicBezTo>
                        <a:pt x="5744" y="28671"/>
                        <a:pt x="696" y="24480"/>
                        <a:pt x="29" y="16479"/>
                      </a:cubicBezTo>
                      <a:cubicBezTo>
                        <a:pt x="-542" y="8478"/>
                        <a:pt x="7364" y="191"/>
                        <a:pt x="15365" y="1"/>
                      </a:cubicBezTo>
                      <a:cubicBezTo>
                        <a:pt x="22889" y="-94"/>
                        <a:pt x="30128" y="7145"/>
                        <a:pt x="29938" y="144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39"/>
                <p:cNvSpPr/>
                <p:nvPr/>
              </p:nvSpPr>
              <p:spPr>
                <a:xfrm>
                  <a:off x="8261133" y="1758220"/>
                  <a:ext cx="23640" cy="23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0" h="27623" extrusionOk="0">
                      <a:moveTo>
                        <a:pt x="27730" y="12485"/>
                      </a:moveTo>
                      <a:cubicBezTo>
                        <a:pt x="26968" y="20772"/>
                        <a:pt x="23253" y="26772"/>
                        <a:pt x="14300" y="27534"/>
                      </a:cubicBezTo>
                      <a:cubicBezTo>
                        <a:pt x="6680" y="28201"/>
                        <a:pt x="1155" y="25153"/>
                        <a:pt x="107" y="16771"/>
                      </a:cubicBezTo>
                      <a:cubicBezTo>
                        <a:pt x="-940" y="8103"/>
                        <a:pt x="5822" y="-279"/>
                        <a:pt x="14109" y="7"/>
                      </a:cubicBezTo>
                      <a:cubicBezTo>
                        <a:pt x="21920" y="198"/>
                        <a:pt x="26206" y="4960"/>
                        <a:pt x="27730" y="124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39"/>
                <p:cNvSpPr/>
                <p:nvPr/>
              </p:nvSpPr>
              <p:spPr>
                <a:xfrm>
                  <a:off x="5598888" y="1236731"/>
                  <a:ext cx="16984" cy="18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2" h="21174" extrusionOk="0">
                      <a:moveTo>
                        <a:pt x="10192" y="21174"/>
                      </a:moveTo>
                      <a:cubicBezTo>
                        <a:pt x="2381" y="20888"/>
                        <a:pt x="0" y="16602"/>
                        <a:pt x="0" y="10601"/>
                      </a:cubicBezTo>
                      <a:cubicBezTo>
                        <a:pt x="0" y="4410"/>
                        <a:pt x="3524" y="314"/>
                        <a:pt x="9525" y="29"/>
                      </a:cubicBezTo>
                      <a:cubicBezTo>
                        <a:pt x="15526" y="-352"/>
                        <a:pt x="19622" y="3077"/>
                        <a:pt x="19907" y="9458"/>
                      </a:cubicBezTo>
                      <a:cubicBezTo>
                        <a:pt x="20193" y="16793"/>
                        <a:pt x="16478" y="20793"/>
                        <a:pt x="10192" y="211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39"/>
                <p:cNvSpPr/>
                <p:nvPr/>
              </p:nvSpPr>
              <p:spPr>
                <a:xfrm>
                  <a:off x="5000741" y="2550976"/>
                  <a:ext cx="18203" cy="17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2" h="20211" extrusionOk="0">
                      <a:moveTo>
                        <a:pt x="11717" y="20211"/>
                      </a:moveTo>
                      <a:cubicBezTo>
                        <a:pt x="4573" y="19830"/>
                        <a:pt x="-94" y="16401"/>
                        <a:pt x="1" y="9162"/>
                      </a:cubicBezTo>
                      <a:cubicBezTo>
                        <a:pt x="97" y="2781"/>
                        <a:pt x="5050" y="-267"/>
                        <a:pt x="10860" y="18"/>
                      </a:cubicBezTo>
                      <a:cubicBezTo>
                        <a:pt x="16670" y="209"/>
                        <a:pt x="21052" y="3447"/>
                        <a:pt x="21337" y="9829"/>
                      </a:cubicBezTo>
                      <a:cubicBezTo>
                        <a:pt x="21623" y="16211"/>
                        <a:pt x="17718" y="19259"/>
                        <a:pt x="11717" y="2021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39"/>
                <p:cNvSpPr/>
                <p:nvPr/>
              </p:nvSpPr>
              <p:spPr>
                <a:xfrm>
                  <a:off x="5699620" y="1644296"/>
                  <a:ext cx="73150" cy="6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06" h="81117" extrusionOk="0">
                      <a:moveTo>
                        <a:pt x="13226" y="81118"/>
                      </a:moveTo>
                      <a:cubicBezTo>
                        <a:pt x="7511" y="80832"/>
                        <a:pt x="2939" y="78641"/>
                        <a:pt x="939" y="72926"/>
                      </a:cubicBezTo>
                      <a:cubicBezTo>
                        <a:pt x="-1061" y="67307"/>
                        <a:pt x="-13" y="61496"/>
                        <a:pt x="5511" y="59210"/>
                      </a:cubicBezTo>
                      <a:cubicBezTo>
                        <a:pt x="31324" y="48447"/>
                        <a:pt x="47993" y="28159"/>
                        <a:pt x="63423" y="6156"/>
                      </a:cubicBezTo>
                      <a:cubicBezTo>
                        <a:pt x="67233" y="727"/>
                        <a:pt x="72853" y="-1845"/>
                        <a:pt x="79330" y="1489"/>
                      </a:cubicBezTo>
                      <a:cubicBezTo>
                        <a:pt x="85807" y="4918"/>
                        <a:pt x="87426" y="11585"/>
                        <a:pt x="84188" y="17110"/>
                      </a:cubicBezTo>
                      <a:cubicBezTo>
                        <a:pt x="68281" y="44447"/>
                        <a:pt x="48183" y="67783"/>
                        <a:pt x="17703" y="79784"/>
                      </a:cubicBezTo>
                      <a:cubicBezTo>
                        <a:pt x="16274" y="80451"/>
                        <a:pt x="14750" y="80737"/>
                        <a:pt x="13226" y="811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39"/>
                <p:cNvSpPr/>
                <p:nvPr/>
              </p:nvSpPr>
              <p:spPr>
                <a:xfrm>
                  <a:off x="5739808" y="1715315"/>
                  <a:ext cx="45885" cy="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4" h="49912" extrusionOk="0">
                      <a:moveTo>
                        <a:pt x="53824" y="12887"/>
                      </a:moveTo>
                      <a:cubicBezTo>
                        <a:pt x="53062" y="14602"/>
                        <a:pt x="52396" y="17650"/>
                        <a:pt x="50681" y="19936"/>
                      </a:cubicBezTo>
                      <a:cubicBezTo>
                        <a:pt x="42394" y="30889"/>
                        <a:pt x="32393" y="39938"/>
                        <a:pt x="20582" y="46987"/>
                      </a:cubicBezTo>
                      <a:cubicBezTo>
                        <a:pt x="14105" y="50892"/>
                        <a:pt x="7247" y="51559"/>
                        <a:pt x="2485" y="44796"/>
                      </a:cubicBezTo>
                      <a:cubicBezTo>
                        <a:pt x="-2278" y="38128"/>
                        <a:pt x="199" y="31556"/>
                        <a:pt x="6580" y="27270"/>
                      </a:cubicBezTo>
                      <a:cubicBezTo>
                        <a:pt x="16677" y="20507"/>
                        <a:pt x="24868" y="11649"/>
                        <a:pt x="33727" y="3457"/>
                      </a:cubicBezTo>
                      <a:cubicBezTo>
                        <a:pt x="37251" y="219"/>
                        <a:pt x="41537" y="-1115"/>
                        <a:pt x="46204" y="1076"/>
                      </a:cubicBezTo>
                      <a:cubicBezTo>
                        <a:pt x="50586" y="3172"/>
                        <a:pt x="52967" y="6791"/>
                        <a:pt x="53824" y="128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39"/>
                <p:cNvSpPr/>
                <p:nvPr/>
              </p:nvSpPr>
              <p:spPr>
                <a:xfrm>
                  <a:off x="7649277" y="2139406"/>
                  <a:ext cx="63248" cy="60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91" h="70581" extrusionOk="0">
                      <a:moveTo>
                        <a:pt x="74191" y="59833"/>
                      </a:moveTo>
                      <a:cubicBezTo>
                        <a:pt x="74096" y="66501"/>
                        <a:pt x="69333" y="71263"/>
                        <a:pt x="61523" y="70501"/>
                      </a:cubicBezTo>
                      <a:cubicBezTo>
                        <a:pt x="55808" y="69930"/>
                        <a:pt x="49902" y="67168"/>
                        <a:pt x="44854" y="64120"/>
                      </a:cubicBezTo>
                      <a:cubicBezTo>
                        <a:pt x="26852" y="53547"/>
                        <a:pt x="13803" y="38021"/>
                        <a:pt x="2849" y="20590"/>
                      </a:cubicBezTo>
                      <a:cubicBezTo>
                        <a:pt x="-1152" y="14304"/>
                        <a:pt x="-1437" y="7351"/>
                        <a:pt x="5230" y="2493"/>
                      </a:cubicBezTo>
                      <a:cubicBezTo>
                        <a:pt x="12183" y="-2555"/>
                        <a:pt x="18375" y="683"/>
                        <a:pt x="22756" y="6684"/>
                      </a:cubicBezTo>
                      <a:cubicBezTo>
                        <a:pt x="35234" y="23924"/>
                        <a:pt x="48283" y="40307"/>
                        <a:pt x="68857" y="48784"/>
                      </a:cubicBezTo>
                      <a:cubicBezTo>
                        <a:pt x="72477" y="50404"/>
                        <a:pt x="74001" y="54214"/>
                        <a:pt x="74191" y="598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39"/>
                <p:cNvSpPr/>
                <p:nvPr/>
              </p:nvSpPr>
              <p:spPr>
                <a:xfrm>
                  <a:off x="7638585" y="2197749"/>
                  <a:ext cx="41618" cy="38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19" h="45565" extrusionOk="0">
                      <a:moveTo>
                        <a:pt x="48820" y="34470"/>
                      </a:moveTo>
                      <a:cubicBezTo>
                        <a:pt x="46344" y="42186"/>
                        <a:pt x="41200" y="47710"/>
                        <a:pt x="33770" y="44757"/>
                      </a:cubicBezTo>
                      <a:cubicBezTo>
                        <a:pt x="19483" y="39138"/>
                        <a:pt x="7958" y="29422"/>
                        <a:pt x="909" y="15420"/>
                      </a:cubicBezTo>
                      <a:cubicBezTo>
                        <a:pt x="-1281" y="11039"/>
                        <a:pt x="719" y="6562"/>
                        <a:pt x="4434" y="3324"/>
                      </a:cubicBezTo>
                      <a:cubicBezTo>
                        <a:pt x="8148" y="85"/>
                        <a:pt x="13292" y="-1344"/>
                        <a:pt x="16911" y="1609"/>
                      </a:cubicBezTo>
                      <a:cubicBezTo>
                        <a:pt x="27389" y="10086"/>
                        <a:pt x="37199" y="19230"/>
                        <a:pt x="47105" y="28470"/>
                      </a:cubicBezTo>
                      <a:cubicBezTo>
                        <a:pt x="48344" y="29708"/>
                        <a:pt x="48248" y="32565"/>
                        <a:pt x="48820" y="344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39"/>
                <p:cNvSpPr/>
                <p:nvPr/>
              </p:nvSpPr>
              <p:spPr>
                <a:xfrm>
                  <a:off x="7582816" y="3419390"/>
                  <a:ext cx="66223" cy="62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81" h="72948" extrusionOk="0">
                      <a:moveTo>
                        <a:pt x="77642" y="62281"/>
                      </a:moveTo>
                      <a:cubicBezTo>
                        <a:pt x="76023" y="69139"/>
                        <a:pt x="71927" y="72949"/>
                        <a:pt x="64879" y="72949"/>
                      </a:cubicBezTo>
                      <a:cubicBezTo>
                        <a:pt x="59449" y="72854"/>
                        <a:pt x="54592" y="70758"/>
                        <a:pt x="49924" y="68091"/>
                      </a:cubicBezTo>
                      <a:cubicBezTo>
                        <a:pt x="30208" y="56947"/>
                        <a:pt x="15825" y="40469"/>
                        <a:pt x="3728" y="21895"/>
                      </a:cubicBezTo>
                      <a:cubicBezTo>
                        <a:pt x="-748" y="15037"/>
                        <a:pt x="-2463" y="7512"/>
                        <a:pt x="5919" y="2083"/>
                      </a:cubicBezTo>
                      <a:cubicBezTo>
                        <a:pt x="13348" y="-2680"/>
                        <a:pt x="18968" y="1416"/>
                        <a:pt x="23255" y="7417"/>
                      </a:cubicBezTo>
                      <a:cubicBezTo>
                        <a:pt x="36113" y="25514"/>
                        <a:pt x="50020" y="42278"/>
                        <a:pt x="71356" y="51137"/>
                      </a:cubicBezTo>
                      <a:cubicBezTo>
                        <a:pt x="75642" y="52851"/>
                        <a:pt x="78023" y="57137"/>
                        <a:pt x="77642" y="622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39"/>
                <p:cNvSpPr/>
                <p:nvPr/>
              </p:nvSpPr>
              <p:spPr>
                <a:xfrm>
                  <a:off x="7485499" y="1414992"/>
                  <a:ext cx="42408" cy="42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46" h="49991" extrusionOk="0">
                      <a:moveTo>
                        <a:pt x="25455" y="49975"/>
                      </a:moveTo>
                      <a:cubicBezTo>
                        <a:pt x="11453" y="50451"/>
                        <a:pt x="595" y="40450"/>
                        <a:pt x="23" y="26543"/>
                      </a:cubicBezTo>
                      <a:cubicBezTo>
                        <a:pt x="-548" y="12923"/>
                        <a:pt x="9548" y="1016"/>
                        <a:pt x="22788" y="64"/>
                      </a:cubicBezTo>
                      <a:cubicBezTo>
                        <a:pt x="36599" y="-984"/>
                        <a:pt x="49553" y="11018"/>
                        <a:pt x="49744" y="25019"/>
                      </a:cubicBezTo>
                      <a:cubicBezTo>
                        <a:pt x="49934" y="38545"/>
                        <a:pt x="39266" y="49594"/>
                        <a:pt x="25455" y="499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7" name="Google Shape;757;p39"/>
                <p:cNvSpPr/>
                <p:nvPr/>
              </p:nvSpPr>
              <p:spPr>
                <a:xfrm>
                  <a:off x="7349070" y="1414984"/>
                  <a:ext cx="42331" cy="4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55" h="50113" extrusionOk="0">
                      <a:moveTo>
                        <a:pt x="21800" y="49984"/>
                      </a:moveTo>
                      <a:cubicBezTo>
                        <a:pt x="7989" y="48651"/>
                        <a:pt x="-965" y="37507"/>
                        <a:pt x="83" y="23029"/>
                      </a:cubicBezTo>
                      <a:cubicBezTo>
                        <a:pt x="1131" y="9313"/>
                        <a:pt x="12751" y="-974"/>
                        <a:pt x="26182" y="73"/>
                      </a:cubicBezTo>
                      <a:cubicBezTo>
                        <a:pt x="40279" y="1121"/>
                        <a:pt x="51423" y="14742"/>
                        <a:pt x="49423" y="28553"/>
                      </a:cubicBezTo>
                      <a:cubicBezTo>
                        <a:pt x="47517" y="42174"/>
                        <a:pt x="35707" y="51318"/>
                        <a:pt x="21800" y="4998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8" name="Google Shape;758;p39"/>
                <p:cNvSpPr/>
                <p:nvPr/>
              </p:nvSpPr>
              <p:spPr>
                <a:xfrm>
                  <a:off x="7416707" y="1415016"/>
                  <a:ext cx="42606" cy="42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78" h="49979" extrusionOk="0">
                      <a:moveTo>
                        <a:pt x="49926" y="27087"/>
                      </a:moveTo>
                      <a:cubicBezTo>
                        <a:pt x="49069" y="41088"/>
                        <a:pt x="38210" y="50613"/>
                        <a:pt x="24018" y="49947"/>
                      </a:cubicBezTo>
                      <a:cubicBezTo>
                        <a:pt x="10398" y="49280"/>
                        <a:pt x="-461" y="37755"/>
                        <a:pt x="15" y="24515"/>
                      </a:cubicBezTo>
                      <a:cubicBezTo>
                        <a:pt x="587" y="10608"/>
                        <a:pt x="14112" y="-1393"/>
                        <a:pt x="27733" y="131"/>
                      </a:cubicBezTo>
                      <a:cubicBezTo>
                        <a:pt x="41068" y="1560"/>
                        <a:pt x="50783" y="13275"/>
                        <a:pt x="49926" y="270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9" name="Google Shape;759;p39"/>
            <p:cNvSpPr/>
            <p:nvPr/>
          </p:nvSpPr>
          <p:spPr>
            <a:xfrm>
              <a:off x="5009160" y="1249389"/>
              <a:ext cx="3341945" cy="2897256"/>
            </a:xfrm>
            <a:custGeom>
              <a:avLst/>
              <a:gdLst/>
              <a:ahLst/>
              <a:cxnLst/>
              <a:rect l="l" t="t" r="r" b="b"/>
              <a:pathLst>
                <a:path w="4038604" h="3501216" extrusionOk="0">
                  <a:moveTo>
                    <a:pt x="766045" y="158670"/>
                  </a:moveTo>
                  <a:cubicBezTo>
                    <a:pt x="763949" y="151813"/>
                    <a:pt x="762140" y="147621"/>
                    <a:pt x="761282" y="143240"/>
                  </a:cubicBezTo>
                  <a:cubicBezTo>
                    <a:pt x="756329" y="115903"/>
                    <a:pt x="768521" y="93519"/>
                    <a:pt x="795382" y="87138"/>
                  </a:cubicBezTo>
                  <a:cubicBezTo>
                    <a:pt x="842721" y="75803"/>
                    <a:pt x="882155" y="51609"/>
                    <a:pt x="917873" y="19510"/>
                  </a:cubicBezTo>
                  <a:cubicBezTo>
                    <a:pt x="945686" y="-5350"/>
                    <a:pt x="984929" y="-6303"/>
                    <a:pt x="1014552" y="15795"/>
                  </a:cubicBezTo>
                  <a:cubicBezTo>
                    <a:pt x="1044556" y="38084"/>
                    <a:pt x="1055510" y="78565"/>
                    <a:pt x="1037698" y="111712"/>
                  </a:cubicBezTo>
                  <a:cubicBezTo>
                    <a:pt x="1030268" y="125428"/>
                    <a:pt x="1031316" y="134382"/>
                    <a:pt x="1039412" y="146288"/>
                  </a:cubicBezTo>
                  <a:cubicBezTo>
                    <a:pt x="1046175" y="156194"/>
                    <a:pt x="1051223" y="167719"/>
                    <a:pt x="1054652" y="179244"/>
                  </a:cubicBezTo>
                  <a:cubicBezTo>
                    <a:pt x="1058462" y="192294"/>
                    <a:pt x="1066273" y="198675"/>
                    <a:pt x="1078655" y="203438"/>
                  </a:cubicBezTo>
                  <a:cubicBezTo>
                    <a:pt x="1231817" y="262779"/>
                    <a:pt x="1350118" y="363553"/>
                    <a:pt x="1434414" y="504428"/>
                  </a:cubicBezTo>
                  <a:cubicBezTo>
                    <a:pt x="1455941" y="540432"/>
                    <a:pt x="1473657" y="578247"/>
                    <a:pt x="1488230" y="617680"/>
                  </a:cubicBezTo>
                  <a:cubicBezTo>
                    <a:pt x="1491088" y="625395"/>
                    <a:pt x="1492421" y="633968"/>
                    <a:pt x="1498327" y="640731"/>
                  </a:cubicBezTo>
                  <a:cubicBezTo>
                    <a:pt x="1506804" y="639874"/>
                    <a:pt x="1513567" y="634730"/>
                    <a:pt x="1520806" y="631111"/>
                  </a:cubicBezTo>
                  <a:cubicBezTo>
                    <a:pt x="1564335" y="609298"/>
                    <a:pt x="1608722" y="589296"/>
                    <a:pt x="1654632" y="572913"/>
                  </a:cubicBezTo>
                  <a:cubicBezTo>
                    <a:pt x="1668348" y="568055"/>
                    <a:pt x="1677492" y="560530"/>
                    <a:pt x="1684445" y="547481"/>
                  </a:cubicBezTo>
                  <a:cubicBezTo>
                    <a:pt x="1707686" y="503666"/>
                    <a:pt x="1734833" y="462328"/>
                    <a:pt x="1767122" y="424513"/>
                  </a:cubicBezTo>
                  <a:cubicBezTo>
                    <a:pt x="1782458" y="406511"/>
                    <a:pt x="1799031" y="389652"/>
                    <a:pt x="1817605" y="374983"/>
                  </a:cubicBezTo>
                  <a:cubicBezTo>
                    <a:pt x="1830178" y="364982"/>
                    <a:pt x="1843418" y="356219"/>
                    <a:pt x="1858086" y="349456"/>
                  </a:cubicBezTo>
                  <a:cubicBezTo>
                    <a:pt x="1908569" y="325834"/>
                    <a:pt x="1953527" y="336312"/>
                    <a:pt x="1988102" y="380127"/>
                  </a:cubicBezTo>
                  <a:cubicBezTo>
                    <a:pt x="2008772" y="406225"/>
                    <a:pt x="2020964" y="436515"/>
                    <a:pt x="2031060" y="467757"/>
                  </a:cubicBezTo>
                  <a:cubicBezTo>
                    <a:pt x="2039061" y="492331"/>
                    <a:pt x="2033632" y="489950"/>
                    <a:pt x="2059826" y="488807"/>
                  </a:cubicBezTo>
                  <a:cubicBezTo>
                    <a:pt x="2284425" y="479187"/>
                    <a:pt x="2499024" y="520430"/>
                    <a:pt x="2702668" y="616442"/>
                  </a:cubicBezTo>
                  <a:cubicBezTo>
                    <a:pt x="2740577" y="634349"/>
                    <a:pt x="2777439" y="653970"/>
                    <a:pt x="2813444" y="675402"/>
                  </a:cubicBezTo>
                  <a:cubicBezTo>
                    <a:pt x="2829255" y="684832"/>
                    <a:pt x="2827922" y="687403"/>
                    <a:pt x="2839828" y="670449"/>
                  </a:cubicBezTo>
                  <a:cubicBezTo>
                    <a:pt x="2859640" y="642350"/>
                    <a:pt x="2881547" y="616061"/>
                    <a:pt x="2908694" y="594630"/>
                  </a:cubicBezTo>
                  <a:cubicBezTo>
                    <a:pt x="2969177" y="547005"/>
                    <a:pt x="3037091" y="523668"/>
                    <a:pt x="3114815" y="530431"/>
                  </a:cubicBezTo>
                  <a:cubicBezTo>
                    <a:pt x="3134436" y="532146"/>
                    <a:pt x="3153772" y="526716"/>
                    <a:pt x="3171679" y="517763"/>
                  </a:cubicBezTo>
                  <a:cubicBezTo>
                    <a:pt x="3322269" y="442230"/>
                    <a:pt x="3477241" y="431562"/>
                    <a:pt x="3636404" y="487188"/>
                  </a:cubicBezTo>
                  <a:cubicBezTo>
                    <a:pt x="3656406" y="494141"/>
                    <a:pt x="3673456" y="486711"/>
                    <a:pt x="3691363" y="481663"/>
                  </a:cubicBezTo>
                  <a:cubicBezTo>
                    <a:pt x="3698697" y="479568"/>
                    <a:pt x="3699459" y="471376"/>
                    <a:pt x="3701555" y="464804"/>
                  </a:cubicBezTo>
                  <a:cubicBezTo>
                    <a:pt x="3717747" y="413369"/>
                    <a:pt x="3757371" y="393271"/>
                    <a:pt x="3808139" y="411655"/>
                  </a:cubicBezTo>
                  <a:cubicBezTo>
                    <a:pt x="3890150" y="441277"/>
                    <a:pt x="3932441" y="541290"/>
                    <a:pt x="3889197" y="613108"/>
                  </a:cubicBezTo>
                  <a:cubicBezTo>
                    <a:pt x="3883387" y="622824"/>
                    <a:pt x="3876148" y="631682"/>
                    <a:pt x="3869195" y="641493"/>
                  </a:cubicBezTo>
                  <a:cubicBezTo>
                    <a:pt x="3872909" y="646065"/>
                    <a:pt x="3876529" y="650922"/>
                    <a:pt x="3880529" y="655495"/>
                  </a:cubicBezTo>
                  <a:cubicBezTo>
                    <a:pt x="3963587" y="753221"/>
                    <a:pt x="4009117" y="866473"/>
                    <a:pt x="4018737" y="994108"/>
                  </a:cubicBezTo>
                  <a:cubicBezTo>
                    <a:pt x="4019690" y="1007348"/>
                    <a:pt x="4021976" y="1019540"/>
                    <a:pt x="4028643" y="1030875"/>
                  </a:cubicBezTo>
                  <a:cubicBezTo>
                    <a:pt x="4043502" y="1056116"/>
                    <a:pt x="4041978" y="1080214"/>
                    <a:pt x="4022452" y="1102408"/>
                  </a:cubicBezTo>
                  <a:cubicBezTo>
                    <a:pt x="4015499" y="1110313"/>
                    <a:pt x="4013213" y="1119743"/>
                    <a:pt x="4011784" y="1129554"/>
                  </a:cubicBezTo>
                  <a:cubicBezTo>
                    <a:pt x="4008355" y="1153747"/>
                    <a:pt x="4003021" y="1177560"/>
                    <a:pt x="3995115" y="1200515"/>
                  </a:cubicBezTo>
                  <a:cubicBezTo>
                    <a:pt x="3990162" y="1214898"/>
                    <a:pt x="3990162" y="1228233"/>
                    <a:pt x="3993782" y="1242616"/>
                  </a:cubicBezTo>
                  <a:cubicBezTo>
                    <a:pt x="4005878" y="1291383"/>
                    <a:pt x="4017118" y="1340247"/>
                    <a:pt x="4025024" y="1389872"/>
                  </a:cubicBezTo>
                  <a:cubicBezTo>
                    <a:pt x="4038073" y="1471311"/>
                    <a:pt x="3992353" y="1545987"/>
                    <a:pt x="3913676" y="1571228"/>
                  </a:cubicBezTo>
                  <a:cubicBezTo>
                    <a:pt x="3859384" y="1588659"/>
                    <a:pt x="3804234" y="1603518"/>
                    <a:pt x="3748894" y="1617329"/>
                  </a:cubicBezTo>
                  <a:cubicBezTo>
                    <a:pt x="3661740" y="1639046"/>
                    <a:pt x="3574110" y="1658287"/>
                    <a:pt x="3484670" y="1668383"/>
                  </a:cubicBezTo>
                  <a:cubicBezTo>
                    <a:pt x="3480194" y="1668859"/>
                    <a:pt x="3475526" y="1669431"/>
                    <a:pt x="3471621" y="1672574"/>
                  </a:cubicBezTo>
                  <a:cubicBezTo>
                    <a:pt x="3474288" y="1679051"/>
                    <a:pt x="3480956" y="1679241"/>
                    <a:pt x="3486194" y="1681432"/>
                  </a:cubicBezTo>
                  <a:cubicBezTo>
                    <a:pt x="3532772" y="1700387"/>
                    <a:pt x="3578396" y="1721247"/>
                    <a:pt x="3620783" y="1748679"/>
                  </a:cubicBezTo>
                  <a:cubicBezTo>
                    <a:pt x="3644500" y="1764014"/>
                    <a:pt x="3666693" y="1781254"/>
                    <a:pt x="3686315" y="1801733"/>
                  </a:cubicBezTo>
                  <a:cubicBezTo>
                    <a:pt x="3725462" y="1842595"/>
                    <a:pt x="3735178" y="1889744"/>
                    <a:pt x="3716699" y="1942893"/>
                  </a:cubicBezTo>
                  <a:cubicBezTo>
                    <a:pt x="3708699" y="1966039"/>
                    <a:pt x="3696602" y="1987185"/>
                    <a:pt x="3682219" y="2006997"/>
                  </a:cubicBezTo>
                  <a:cubicBezTo>
                    <a:pt x="3660597" y="2036810"/>
                    <a:pt x="3634689" y="2062527"/>
                    <a:pt x="3607352" y="2086912"/>
                  </a:cubicBezTo>
                  <a:cubicBezTo>
                    <a:pt x="3601161" y="2092436"/>
                    <a:pt x="3594875" y="2097865"/>
                    <a:pt x="3588207" y="2103676"/>
                  </a:cubicBezTo>
                  <a:cubicBezTo>
                    <a:pt x="3592874" y="2111010"/>
                    <a:pt x="3597161" y="2117201"/>
                    <a:pt x="3600875" y="2123773"/>
                  </a:cubicBezTo>
                  <a:cubicBezTo>
                    <a:pt x="3621354" y="2160159"/>
                    <a:pt x="3616306" y="2205784"/>
                    <a:pt x="3588683" y="2236454"/>
                  </a:cubicBezTo>
                  <a:cubicBezTo>
                    <a:pt x="3561156" y="2266934"/>
                    <a:pt x="3515722" y="2276650"/>
                    <a:pt x="3477812" y="2260171"/>
                  </a:cubicBezTo>
                  <a:cubicBezTo>
                    <a:pt x="3472955" y="2258076"/>
                    <a:pt x="3468478" y="2255028"/>
                    <a:pt x="3463620" y="2252932"/>
                  </a:cubicBezTo>
                  <a:cubicBezTo>
                    <a:pt x="3445808" y="2245026"/>
                    <a:pt x="3426377" y="2251123"/>
                    <a:pt x="3415995" y="2267506"/>
                  </a:cubicBezTo>
                  <a:cubicBezTo>
                    <a:pt x="3407518" y="2280841"/>
                    <a:pt x="3409423" y="2285698"/>
                    <a:pt x="3425044" y="2288746"/>
                  </a:cubicBezTo>
                  <a:cubicBezTo>
                    <a:pt x="3477622" y="2298938"/>
                    <a:pt x="3528009" y="2315512"/>
                    <a:pt x="3576110" y="2339038"/>
                  </a:cubicBezTo>
                  <a:cubicBezTo>
                    <a:pt x="3658787" y="2379519"/>
                    <a:pt x="3729082" y="2435526"/>
                    <a:pt x="3786613" y="2507345"/>
                  </a:cubicBezTo>
                  <a:cubicBezTo>
                    <a:pt x="3793376" y="2515822"/>
                    <a:pt x="3800900" y="2522585"/>
                    <a:pt x="3810140" y="2528300"/>
                  </a:cubicBezTo>
                  <a:cubicBezTo>
                    <a:pt x="3861003" y="2559733"/>
                    <a:pt x="3897198" y="2603833"/>
                    <a:pt x="3919201" y="2659364"/>
                  </a:cubicBezTo>
                  <a:cubicBezTo>
                    <a:pt x="3927583" y="2680700"/>
                    <a:pt x="3938156" y="2700512"/>
                    <a:pt x="3949871" y="2720229"/>
                  </a:cubicBezTo>
                  <a:cubicBezTo>
                    <a:pt x="3994258" y="2794333"/>
                    <a:pt x="4019880" y="2875201"/>
                    <a:pt x="4031501" y="2960544"/>
                  </a:cubicBezTo>
                  <a:cubicBezTo>
                    <a:pt x="4035596" y="2990548"/>
                    <a:pt x="4027310" y="3002264"/>
                    <a:pt x="3999020" y="3012456"/>
                  </a:cubicBezTo>
                  <a:cubicBezTo>
                    <a:pt x="3985304" y="3017409"/>
                    <a:pt x="3971207" y="3020838"/>
                    <a:pt x="3956825" y="3021790"/>
                  </a:cubicBezTo>
                  <a:cubicBezTo>
                    <a:pt x="3942251" y="3022743"/>
                    <a:pt x="3934632" y="3029220"/>
                    <a:pt x="3928631" y="3043031"/>
                  </a:cubicBezTo>
                  <a:cubicBezTo>
                    <a:pt x="3884816" y="3144282"/>
                    <a:pt x="3835762" y="3243056"/>
                    <a:pt x="3785946" y="3341544"/>
                  </a:cubicBezTo>
                  <a:cubicBezTo>
                    <a:pt x="3756324" y="3400028"/>
                    <a:pt x="3710222" y="3437842"/>
                    <a:pt x="3645738" y="3452035"/>
                  </a:cubicBezTo>
                  <a:cubicBezTo>
                    <a:pt x="3621640" y="3457368"/>
                    <a:pt x="3597161" y="3457083"/>
                    <a:pt x="3573062" y="3452797"/>
                  </a:cubicBezTo>
                  <a:cubicBezTo>
                    <a:pt x="3561251" y="3450701"/>
                    <a:pt x="3551060" y="3451368"/>
                    <a:pt x="3540011" y="3455749"/>
                  </a:cubicBezTo>
                  <a:cubicBezTo>
                    <a:pt x="3284550" y="3558143"/>
                    <a:pt x="3001562" y="3483943"/>
                    <a:pt x="2829636" y="3269917"/>
                  </a:cubicBezTo>
                  <a:cubicBezTo>
                    <a:pt x="2825445" y="3264773"/>
                    <a:pt x="2822874" y="3257725"/>
                    <a:pt x="2814396" y="3255915"/>
                  </a:cubicBezTo>
                  <a:cubicBezTo>
                    <a:pt x="2798966" y="3290872"/>
                    <a:pt x="2773439" y="3315637"/>
                    <a:pt x="2737149" y="3328781"/>
                  </a:cubicBezTo>
                  <a:cubicBezTo>
                    <a:pt x="2730291" y="3331258"/>
                    <a:pt x="2726671" y="3337354"/>
                    <a:pt x="2721908" y="3342211"/>
                  </a:cubicBezTo>
                  <a:cubicBezTo>
                    <a:pt x="2663996" y="3402219"/>
                    <a:pt x="2594274" y="3428222"/>
                    <a:pt x="2511120" y="3415363"/>
                  </a:cubicBezTo>
                  <a:cubicBezTo>
                    <a:pt x="2497595" y="3413268"/>
                    <a:pt x="2483879" y="3413173"/>
                    <a:pt x="2470544" y="3409458"/>
                  </a:cubicBezTo>
                  <a:cubicBezTo>
                    <a:pt x="2392629" y="3387646"/>
                    <a:pt x="2342909" y="3338020"/>
                    <a:pt x="2323859" y="3259344"/>
                  </a:cubicBezTo>
                  <a:cubicBezTo>
                    <a:pt x="2319858" y="3242675"/>
                    <a:pt x="2314429" y="3230388"/>
                    <a:pt x="2297474" y="3223816"/>
                  </a:cubicBezTo>
                  <a:cubicBezTo>
                    <a:pt x="2286235" y="3219434"/>
                    <a:pt x="2275281" y="3213243"/>
                    <a:pt x="2265851" y="3205813"/>
                  </a:cubicBezTo>
                  <a:cubicBezTo>
                    <a:pt x="2237467" y="3183620"/>
                    <a:pt x="2206511" y="3178476"/>
                    <a:pt x="2170506" y="3179619"/>
                  </a:cubicBezTo>
                  <a:cubicBezTo>
                    <a:pt x="1893424" y="3188668"/>
                    <a:pt x="1637392" y="3118469"/>
                    <a:pt x="1402982" y="2970069"/>
                  </a:cubicBezTo>
                  <a:cubicBezTo>
                    <a:pt x="1394219" y="2964545"/>
                    <a:pt x="1386313" y="2962259"/>
                    <a:pt x="1375454" y="2964259"/>
                  </a:cubicBezTo>
                  <a:cubicBezTo>
                    <a:pt x="1306303" y="2977023"/>
                    <a:pt x="1236580" y="2982262"/>
                    <a:pt x="1166285" y="2978833"/>
                  </a:cubicBezTo>
                  <a:cubicBezTo>
                    <a:pt x="1142663" y="2977690"/>
                    <a:pt x="1119327" y="2975118"/>
                    <a:pt x="1095991" y="2971308"/>
                  </a:cubicBezTo>
                  <a:cubicBezTo>
                    <a:pt x="1012647" y="2957687"/>
                    <a:pt x="948449" y="2893298"/>
                    <a:pt x="959688" y="2784332"/>
                  </a:cubicBezTo>
                  <a:cubicBezTo>
                    <a:pt x="964832" y="2734516"/>
                    <a:pt x="980548" y="2687844"/>
                    <a:pt x="1001979" y="2642886"/>
                  </a:cubicBezTo>
                  <a:cubicBezTo>
                    <a:pt x="1005218" y="2636028"/>
                    <a:pt x="1008266" y="2629075"/>
                    <a:pt x="1011314" y="2622121"/>
                  </a:cubicBezTo>
                  <a:cubicBezTo>
                    <a:pt x="1011504" y="2621645"/>
                    <a:pt x="1010837" y="2620693"/>
                    <a:pt x="1009980" y="2618502"/>
                  </a:cubicBezTo>
                  <a:cubicBezTo>
                    <a:pt x="990359" y="2618502"/>
                    <a:pt x="970070" y="2618597"/>
                    <a:pt x="949782" y="2618502"/>
                  </a:cubicBezTo>
                  <a:cubicBezTo>
                    <a:pt x="890156" y="2618121"/>
                    <a:pt x="831291" y="2612025"/>
                    <a:pt x="773855" y="2595070"/>
                  </a:cubicBezTo>
                  <a:cubicBezTo>
                    <a:pt x="745947" y="2586784"/>
                    <a:pt x="719372" y="2575449"/>
                    <a:pt x="695941" y="2558018"/>
                  </a:cubicBezTo>
                  <a:cubicBezTo>
                    <a:pt x="650983" y="2524681"/>
                    <a:pt x="634505" y="2480485"/>
                    <a:pt x="645554" y="2425621"/>
                  </a:cubicBezTo>
                  <a:cubicBezTo>
                    <a:pt x="651935" y="2393807"/>
                    <a:pt x="665556" y="2365137"/>
                    <a:pt x="682130" y="2337514"/>
                  </a:cubicBezTo>
                  <a:cubicBezTo>
                    <a:pt x="716515" y="2280269"/>
                    <a:pt x="761187" y="2231310"/>
                    <a:pt x="807669" y="2183971"/>
                  </a:cubicBezTo>
                  <a:cubicBezTo>
                    <a:pt x="818623" y="2172732"/>
                    <a:pt x="821099" y="2163397"/>
                    <a:pt x="817385" y="2148062"/>
                  </a:cubicBezTo>
                  <a:cubicBezTo>
                    <a:pt x="783571" y="2006997"/>
                    <a:pt x="772903" y="1864027"/>
                    <a:pt x="785095" y="1719532"/>
                  </a:cubicBezTo>
                  <a:cubicBezTo>
                    <a:pt x="789095" y="1671717"/>
                    <a:pt x="795572" y="1624187"/>
                    <a:pt x="805002" y="1577133"/>
                  </a:cubicBezTo>
                  <a:cubicBezTo>
                    <a:pt x="805574" y="1574276"/>
                    <a:pt x="805669" y="1571228"/>
                    <a:pt x="806050" y="1567513"/>
                  </a:cubicBezTo>
                  <a:cubicBezTo>
                    <a:pt x="769283" y="1563132"/>
                    <a:pt x="732803" y="1561227"/>
                    <a:pt x="696893" y="1554369"/>
                  </a:cubicBezTo>
                  <a:cubicBezTo>
                    <a:pt x="635267" y="1542558"/>
                    <a:pt x="576116" y="1523508"/>
                    <a:pt x="519919" y="1495790"/>
                  </a:cubicBezTo>
                  <a:cubicBezTo>
                    <a:pt x="508394" y="1490075"/>
                    <a:pt x="497249" y="1488456"/>
                    <a:pt x="484867" y="1489789"/>
                  </a:cubicBezTo>
                  <a:cubicBezTo>
                    <a:pt x="435623" y="1494837"/>
                    <a:pt x="386378" y="1499029"/>
                    <a:pt x="337134" y="1504172"/>
                  </a:cubicBezTo>
                  <a:cubicBezTo>
                    <a:pt x="297605" y="1508363"/>
                    <a:pt x="258077" y="1508839"/>
                    <a:pt x="218453" y="1507411"/>
                  </a:cubicBezTo>
                  <a:cubicBezTo>
                    <a:pt x="159779" y="1505315"/>
                    <a:pt x="117773" y="1474645"/>
                    <a:pt x="97866" y="1419209"/>
                  </a:cubicBezTo>
                  <a:cubicBezTo>
                    <a:pt x="83864" y="1379966"/>
                    <a:pt x="80150" y="1339104"/>
                    <a:pt x="80054" y="1297765"/>
                  </a:cubicBezTo>
                  <a:cubicBezTo>
                    <a:pt x="79864" y="1203277"/>
                    <a:pt x="79578" y="1108885"/>
                    <a:pt x="80340" y="1014396"/>
                  </a:cubicBezTo>
                  <a:cubicBezTo>
                    <a:pt x="80435" y="998585"/>
                    <a:pt x="76721" y="989632"/>
                    <a:pt x="60814" y="984488"/>
                  </a:cubicBezTo>
                  <a:cubicBezTo>
                    <a:pt x="44240" y="979154"/>
                    <a:pt x="28905" y="970296"/>
                    <a:pt x="15189" y="958961"/>
                  </a:cubicBezTo>
                  <a:cubicBezTo>
                    <a:pt x="3092" y="948960"/>
                    <a:pt x="-2146" y="936863"/>
                    <a:pt x="806" y="920670"/>
                  </a:cubicBezTo>
                  <a:cubicBezTo>
                    <a:pt x="8617" y="878475"/>
                    <a:pt x="23380" y="838565"/>
                    <a:pt x="38906" y="798941"/>
                  </a:cubicBezTo>
                  <a:cubicBezTo>
                    <a:pt x="60338" y="744267"/>
                    <a:pt x="84912" y="691118"/>
                    <a:pt x="119297" y="643207"/>
                  </a:cubicBezTo>
                  <a:cubicBezTo>
                    <a:pt x="128727" y="630063"/>
                    <a:pt x="134156" y="614918"/>
                    <a:pt x="139586" y="599964"/>
                  </a:cubicBezTo>
                  <a:cubicBezTo>
                    <a:pt x="161207" y="540337"/>
                    <a:pt x="197688" y="491665"/>
                    <a:pt x="248075" y="453374"/>
                  </a:cubicBezTo>
                  <a:cubicBezTo>
                    <a:pt x="254838" y="448230"/>
                    <a:pt x="260553" y="442325"/>
                    <a:pt x="265697" y="435657"/>
                  </a:cubicBezTo>
                  <a:cubicBezTo>
                    <a:pt x="381521" y="286401"/>
                    <a:pt x="532682" y="196199"/>
                    <a:pt x="718896" y="164957"/>
                  </a:cubicBezTo>
                  <a:cubicBezTo>
                    <a:pt x="733660" y="162290"/>
                    <a:pt x="748805" y="160861"/>
                    <a:pt x="766045" y="158670"/>
                  </a:cubicBezTo>
                  <a:close/>
                  <a:moveTo>
                    <a:pt x="2597798" y="2594785"/>
                  </a:moveTo>
                  <a:cubicBezTo>
                    <a:pt x="2601322" y="2593927"/>
                    <a:pt x="2602846" y="2591356"/>
                    <a:pt x="2603036" y="2587926"/>
                  </a:cubicBezTo>
                  <a:cubicBezTo>
                    <a:pt x="2615514" y="2576877"/>
                    <a:pt x="2626277" y="2564400"/>
                    <a:pt x="2636183" y="2549731"/>
                  </a:cubicBezTo>
                  <a:cubicBezTo>
                    <a:pt x="2632564" y="2549446"/>
                    <a:pt x="2630183" y="2548588"/>
                    <a:pt x="2628182" y="2549160"/>
                  </a:cubicBezTo>
                  <a:cubicBezTo>
                    <a:pt x="2621610" y="2550969"/>
                    <a:pt x="2615038" y="2552970"/>
                    <a:pt x="2608751" y="2555542"/>
                  </a:cubicBezTo>
                  <a:cubicBezTo>
                    <a:pt x="2540267" y="2583640"/>
                    <a:pt x="2490927" y="2632218"/>
                    <a:pt x="2457780" y="2697655"/>
                  </a:cubicBezTo>
                  <a:cubicBezTo>
                    <a:pt x="2430158" y="2752138"/>
                    <a:pt x="2413013" y="2810526"/>
                    <a:pt x="2398439" y="2869485"/>
                  </a:cubicBezTo>
                  <a:cubicBezTo>
                    <a:pt x="2371865" y="2977309"/>
                    <a:pt x="2355386" y="3087037"/>
                    <a:pt x="2343480" y="3197336"/>
                  </a:cubicBezTo>
                  <a:cubicBezTo>
                    <a:pt x="2334527" y="3280108"/>
                    <a:pt x="2384057" y="3354594"/>
                    <a:pt x="2462638" y="3381073"/>
                  </a:cubicBezTo>
                  <a:cubicBezTo>
                    <a:pt x="2465114" y="3382693"/>
                    <a:pt x="2467591" y="3384026"/>
                    <a:pt x="2470258" y="3381454"/>
                  </a:cubicBezTo>
                  <a:lnTo>
                    <a:pt x="2470163" y="3381359"/>
                  </a:lnTo>
                  <a:cubicBezTo>
                    <a:pt x="2470829" y="3387265"/>
                    <a:pt x="2475211" y="3384598"/>
                    <a:pt x="2478354" y="3384883"/>
                  </a:cubicBezTo>
                  <a:cubicBezTo>
                    <a:pt x="2500262" y="3392027"/>
                    <a:pt x="2523217" y="3393646"/>
                    <a:pt x="2545791" y="3394313"/>
                  </a:cubicBezTo>
                  <a:cubicBezTo>
                    <a:pt x="2604275" y="3395932"/>
                    <a:pt x="2654567" y="3374025"/>
                    <a:pt x="2696095" y="3333829"/>
                  </a:cubicBezTo>
                  <a:cubicBezTo>
                    <a:pt x="2724861" y="3306016"/>
                    <a:pt x="2742578" y="3272107"/>
                    <a:pt x="2739434" y="3230007"/>
                  </a:cubicBezTo>
                  <a:cubicBezTo>
                    <a:pt x="2737720" y="3206575"/>
                    <a:pt x="2737149" y="3182953"/>
                    <a:pt x="2736863" y="3159426"/>
                  </a:cubicBezTo>
                  <a:cubicBezTo>
                    <a:pt x="2736482" y="3128280"/>
                    <a:pt x="2736958" y="3097133"/>
                    <a:pt x="2738672" y="3065986"/>
                  </a:cubicBezTo>
                  <a:cubicBezTo>
                    <a:pt x="2740863" y="3024267"/>
                    <a:pt x="2742292" y="2982357"/>
                    <a:pt x="2739816" y="2940542"/>
                  </a:cubicBezTo>
                  <a:cubicBezTo>
                    <a:pt x="2738291" y="2914634"/>
                    <a:pt x="2743340" y="2890631"/>
                    <a:pt x="2764961" y="2872819"/>
                  </a:cubicBezTo>
                  <a:cubicBezTo>
                    <a:pt x="2769914" y="2868724"/>
                    <a:pt x="2770105" y="2862056"/>
                    <a:pt x="2772295" y="2856436"/>
                  </a:cubicBezTo>
                  <a:cubicBezTo>
                    <a:pt x="2780963" y="2834815"/>
                    <a:pt x="2797632" y="2823004"/>
                    <a:pt x="2820016" y="2818527"/>
                  </a:cubicBezTo>
                  <a:cubicBezTo>
                    <a:pt x="2824874" y="2817574"/>
                    <a:pt x="2830684" y="2820527"/>
                    <a:pt x="2834303" y="2815193"/>
                  </a:cubicBezTo>
                  <a:cubicBezTo>
                    <a:pt x="2835066" y="2809954"/>
                    <a:pt x="2832113" y="2806144"/>
                    <a:pt x="2830398" y="2802049"/>
                  </a:cubicBezTo>
                  <a:cubicBezTo>
                    <a:pt x="2822588" y="2783570"/>
                    <a:pt x="2822492" y="2783570"/>
                    <a:pt x="2805538" y="2796143"/>
                  </a:cubicBezTo>
                  <a:cubicBezTo>
                    <a:pt x="2791536" y="2806525"/>
                    <a:pt x="2777916" y="2817765"/>
                    <a:pt x="2763342" y="2827194"/>
                  </a:cubicBezTo>
                  <a:cubicBezTo>
                    <a:pt x="2751150" y="2835100"/>
                    <a:pt x="2739244" y="2833767"/>
                    <a:pt x="2729624" y="2824813"/>
                  </a:cubicBezTo>
                  <a:cubicBezTo>
                    <a:pt x="2720003" y="2815955"/>
                    <a:pt x="2715432" y="2804811"/>
                    <a:pt x="2720194" y="2791857"/>
                  </a:cubicBezTo>
                  <a:cubicBezTo>
                    <a:pt x="2723051" y="2784046"/>
                    <a:pt x="2726957" y="2776522"/>
                    <a:pt x="2731243" y="2769378"/>
                  </a:cubicBezTo>
                  <a:cubicBezTo>
                    <a:pt x="2740577" y="2753662"/>
                    <a:pt x="2750769" y="2738517"/>
                    <a:pt x="2760104" y="2722801"/>
                  </a:cubicBezTo>
                  <a:cubicBezTo>
                    <a:pt x="2782583" y="2684796"/>
                    <a:pt x="2804681" y="2646696"/>
                    <a:pt x="2818492" y="2604405"/>
                  </a:cubicBezTo>
                  <a:cubicBezTo>
                    <a:pt x="2821826" y="2594118"/>
                    <a:pt x="2824016" y="2583735"/>
                    <a:pt x="2822683" y="2572972"/>
                  </a:cubicBezTo>
                  <a:cubicBezTo>
                    <a:pt x="2819444" y="2547826"/>
                    <a:pt x="2793346" y="2536873"/>
                    <a:pt x="2773439" y="2552113"/>
                  </a:cubicBezTo>
                  <a:cubicBezTo>
                    <a:pt x="2768676" y="2555827"/>
                    <a:pt x="2764295" y="2560209"/>
                    <a:pt x="2760008" y="2564495"/>
                  </a:cubicBezTo>
                  <a:cubicBezTo>
                    <a:pt x="2722766" y="2602024"/>
                    <a:pt x="2692476" y="2644696"/>
                    <a:pt x="2666854" y="2690797"/>
                  </a:cubicBezTo>
                  <a:cubicBezTo>
                    <a:pt x="2663520" y="2696797"/>
                    <a:pt x="2660282" y="2702798"/>
                    <a:pt x="2656091" y="2708227"/>
                  </a:cubicBezTo>
                  <a:cubicBezTo>
                    <a:pt x="2653233" y="2711942"/>
                    <a:pt x="2648661" y="2713657"/>
                    <a:pt x="2643899" y="2711180"/>
                  </a:cubicBezTo>
                  <a:cubicBezTo>
                    <a:pt x="2638850" y="2708513"/>
                    <a:pt x="2634945" y="2704322"/>
                    <a:pt x="2636374" y="2698417"/>
                  </a:cubicBezTo>
                  <a:cubicBezTo>
                    <a:pt x="2637612" y="2693368"/>
                    <a:pt x="2640374" y="2688606"/>
                    <a:pt x="2642851" y="2683939"/>
                  </a:cubicBezTo>
                  <a:cubicBezTo>
                    <a:pt x="2670854" y="2632123"/>
                    <a:pt x="2704573" y="2584498"/>
                    <a:pt x="2747150" y="2543350"/>
                  </a:cubicBezTo>
                  <a:cubicBezTo>
                    <a:pt x="2751912" y="2538777"/>
                    <a:pt x="2758675" y="2535634"/>
                    <a:pt x="2760104" y="2526776"/>
                  </a:cubicBezTo>
                  <a:cubicBezTo>
                    <a:pt x="2728957" y="2514584"/>
                    <a:pt x="2702287" y="2522490"/>
                    <a:pt x="2678665" y="2544207"/>
                  </a:cubicBezTo>
                  <a:cubicBezTo>
                    <a:pt x="2643137" y="2576877"/>
                    <a:pt x="2614181" y="2614977"/>
                    <a:pt x="2588749" y="2655840"/>
                  </a:cubicBezTo>
                  <a:cubicBezTo>
                    <a:pt x="2581891" y="2666793"/>
                    <a:pt x="2575700" y="2678128"/>
                    <a:pt x="2569223" y="2689368"/>
                  </a:cubicBezTo>
                  <a:cubicBezTo>
                    <a:pt x="2567318" y="2692606"/>
                    <a:pt x="2565699" y="2696131"/>
                    <a:pt x="2563508" y="2699179"/>
                  </a:cubicBezTo>
                  <a:cubicBezTo>
                    <a:pt x="2558745" y="2705846"/>
                    <a:pt x="2552173" y="2706989"/>
                    <a:pt x="2545505" y="2702893"/>
                  </a:cubicBezTo>
                  <a:cubicBezTo>
                    <a:pt x="2539124" y="2698893"/>
                    <a:pt x="2540076" y="2692797"/>
                    <a:pt x="2543029" y="2686796"/>
                  </a:cubicBezTo>
                  <a:cubicBezTo>
                    <a:pt x="2554364" y="2663460"/>
                    <a:pt x="2568556" y="2641838"/>
                    <a:pt x="2582653" y="2620121"/>
                  </a:cubicBezTo>
                  <a:cubicBezTo>
                    <a:pt x="2586939" y="2613454"/>
                    <a:pt x="2595035" y="2608215"/>
                    <a:pt x="2593321" y="2598404"/>
                  </a:cubicBezTo>
                  <a:lnTo>
                    <a:pt x="2593416" y="2599166"/>
                  </a:lnTo>
                  <a:cubicBezTo>
                    <a:pt x="2596941" y="2599166"/>
                    <a:pt x="2598179" y="2597261"/>
                    <a:pt x="2597988" y="2594023"/>
                  </a:cubicBezTo>
                  <a:lnTo>
                    <a:pt x="2597798" y="2594785"/>
                  </a:lnTo>
                  <a:close/>
                  <a:moveTo>
                    <a:pt x="2823254" y="3139996"/>
                  </a:moveTo>
                  <a:cubicBezTo>
                    <a:pt x="2824493" y="3141234"/>
                    <a:pt x="2825731" y="3142472"/>
                    <a:pt x="2827064" y="3143710"/>
                  </a:cubicBezTo>
                  <a:cubicBezTo>
                    <a:pt x="2827064" y="3143710"/>
                    <a:pt x="2826683" y="3143615"/>
                    <a:pt x="2826683" y="3143615"/>
                  </a:cubicBezTo>
                  <a:cubicBezTo>
                    <a:pt x="2826969" y="3149425"/>
                    <a:pt x="2830112" y="3153331"/>
                    <a:pt x="2834875" y="3156188"/>
                  </a:cubicBezTo>
                  <a:cubicBezTo>
                    <a:pt x="2861735" y="3192383"/>
                    <a:pt x="2897168" y="3218291"/>
                    <a:pt x="2936030" y="3240008"/>
                  </a:cubicBezTo>
                  <a:cubicBezTo>
                    <a:pt x="2985941" y="3267916"/>
                    <a:pt x="3038710" y="3289538"/>
                    <a:pt x="3092621" y="3308302"/>
                  </a:cubicBezTo>
                  <a:cubicBezTo>
                    <a:pt x="3248832" y="3362785"/>
                    <a:pt x="3409804" y="3397837"/>
                    <a:pt x="3572110" y="3428222"/>
                  </a:cubicBezTo>
                  <a:cubicBezTo>
                    <a:pt x="3648500" y="3442510"/>
                    <a:pt x="3726034" y="3403838"/>
                    <a:pt x="3759943" y="3337735"/>
                  </a:cubicBezTo>
                  <a:cubicBezTo>
                    <a:pt x="3817950" y="3224768"/>
                    <a:pt x="3873767" y="3110754"/>
                    <a:pt x="3923487" y="2993787"/>
                  </a:cubicBezTo>
                  <a:cubicBezTo>
                    <a:pt x="3925773" y="2988453"/>
                    <a:pt x="3930250" y="2983214"/>
                    <a:pt x="3926726" y="2975975"/>
                  </a:cubicBezTo>
                  <a:cubicBezTo>
                    <a:pt x="3905866" y="2974546"/>
                    <a:pt x="3884720" y="2972070"/>
                    <a:pt x="3865004" y="2983024"/>
                  </a:cubicBezTo>
                  <a:cubicBezTo>
                    <a:pt x="3842906" y="2986834"/>
                    <a:pt x="3823284" y="2996740"/>
                    <a:pt x="3804329" y="3008169"/>
                  </a:cubicBezTo>
                  <a:cubicBezTo>
                    <a:pt x="3784899" y="3019885"/>
                    <a:pt x="3764039" y="3025219"/>
                    <a:pt x="3741274" y="3024934"/>
                  </a:cubicBezTo>
                  <a:cubicBezTo>
                    <a:pt x="3712413" y="3024648"/>
                    <a:pt x="3685934" y="3015599"/>
                    <a:pt x="3659930" y="3004550"/>
                  </a:cubicBezTo>
                  <a:cubicBezTo>
                    <a:pt x="3635451" y="2994168"/>
                    <a:pt x="3611353" y="2982738"/>
                    <a:pt x="3586874" y="2972165"/>
                  </a:cubicBezTo>
                  <a:cubicBezTo>
                    <a:pt x="3566966" y="2963593"/>
                    <a:pt x="3566585" y="2963783"/>
                    <a:pt x="3559061" y="2983024"/>
                  </a:cubicBezTo>
                  <a:cubicBezTo>
                    <a:pt x="3549917" y="3006455"/>
                    <a:pt x="3539058" y="3029125"/>
                    <a:pt x="3526485" y="3050937"/>
                  </a:cubicBezTo>
                  <a:cubicBezTo>
                    <a:pt x="3517055" y="3067415"/>
                    <a:pt x="3513150" y="3068844"/>
                    <a:pt x="3494862" y="3063605"/>
                  </a:cubicBezTo>
                  <a:cubicBezTo>
                    <a:pt x="3401327" y="3036744"/>
                    <a:pt x="3307791" y="3009693"/>
                    <a:pt x="3214256" y="2982928"/>
                  </a:cubicBezTo>
                  <a:cubicBezTo>
                    <a:pt x="3201873" y="2979404"/>
                    <a:pt x="3193110" y="2973022"/>
                    <a:pt x="3186347" y="2961783"/>
                  </a:cubicBezTo>
                  <a:cubicBezTo>
                    <a:pt x="3174251" y="2941494"/>
                    <a:pt x="3159773" y="2922826"/>
                    <a:pt x="3144533" y="2904728"/>
                  </a:cubicBezTo>
                  <a:cubicBezTo>
                    <a:pt x="3137865" y="2896822"/>
                    <a:pt x="3132055" y="2895203"/>
                    <a:pt x="3123387" y="2901490"/>
                  </a:cubicBezTo>
                  <a:cubicBezTo>
                    <a:pt x="3110433" y="2911015"/>
                    <a:pt x="3095384" y="2913301"/>
                    <a:pt x="3079858" y="2910348"/>
                  </a:cubicBezTo>
                  <a:cubicBezTo>
                    <a:pt x="3072143" y="2908824"/>
                    <a:pt x="3064904" y="2905204"/>
                    <a:pt x="3057093" y="2902442"/>
                  </a:cubicBezTo>
                  <a:cubicBezTo>
                    <a:pt x="3056617" y="2909205"/>
                    <a:pt x="3060332" y="2912443"/>
                    <a:pt x="3062332" y="2916349"/>
                  </a:cubicBezTo>
                  <a:cubicBezTo>
                    <a:pt x="3064808" y="2921016"/>
                    <a:pt x="3067570" y="2925683"/>
                    <a:pt x="3069761" y="2930541"/>
                  </a:cubicBezTo>
                  <a:cubicBezTo>
                    <a:pt x="3076715" y="2946448"/>
                    <a:pt x="3074810" y="2959021"/>
                    <a:pt x="3064332" y="2968069"/>
                  </a:cubicBezTo>
                  <a:cubicBezTo>
                    <a:pt x="3054617" y="2976356"/>
                    <a:pt x="3038995" y="2977404"/>
                    <a:pt x="3025851" y="2969689"/>
                  </a:cubicBezTo>
                  <a:cubicBezTo>
                    <a:pt x="3019374" y="2965879"/>
                    <a:pt x="3013374" y="2961021"/>
                    <a:pt x="3007468" y="2956163"/>
                  </a:cubicBezTo>
                  <a:cubicBezTo>
                    <a:pt x="2968034" y="2923778"/>
                    <a:pt x="2928410" y="2891679"/>
                    <a:pt x="2884595" y="2865199"/>
                  </a:cubicBezTo>
                  <a:cubicBezTo>
                    <a:pt x="2878499" y="2861580"/>
                    <a:pt x="2872975" y="2856246"/>
                    <a:pt x="2865164" y="2856913"/>
                  </a:cubicBezTo>
                  <a:cubicBezTo>
                    <a:pt x="2863926" y="2862723"/>
                    <a:pt x="2866403" y="2865961"/>
                    <a:pt x="2867927" y="2869295"/>
                  </a:cubicBezTo>
                  <a:cubicBezTo>
                    <a:pt x="2882881" y="2901585"/>
                    <a:pt x="2886215" y="2933589"/>
                    <a:pt x="2865260" y="2964735"/>
                  </a:cubicBezTo>
                  <a:cubicBezTo>
                    <a:pt x="2859068" y="2973975"/>
                    <a:pt x="2863641" y="2980452"/>
                    <a:pt x="2869641" y="2986834"/>
                  </a:cubicBezTo>
                  <a:cubicBezTo>
                    <a:pt x="2885453" y="3003312"/>
                    <a:pt x="2901359" y="3019695"/>
                    <a:pt x="2917361" y="3036078"/>
                  </a:cubicBezTo>
                  <a:cubicBezTo>
                    <a:pt x="2923743" y="3042650"/>
                    <a:pt x="2932887" y="3049699"/>
                    <a:pt x="2923934" y="3058843"/>
                  </a:cubicBezTo>
                  <a:cubicBezTo>
                    <a:pt x="2915742" y="3067320"/>
                    <a:pt x="2907170" y="3060843"/>
                    <a:pt x="2900216" y="3054175"/>
                  </a:cubicBezTo>
                  <a:cubicBezTo>
                    <a:pt x="2899645" y="3053604"/>
                    <a:pt x="2899074" y="3053127"/>
                    <a:pt x="2898597" y="3052556"/>
                  </a:cubicBezTo>
                  <a:cubicBezTo>
                    <a:pt x="2855258" y="3010456"/>
                    <a:pt x="2816587" y="2964640"/>
                    <a:pt x="2784869" y="2913110"/>
                  </a:cubicBezTo>
                  <a:cubicBezTo>
                    <a:pt x="2781820" y="2908157"/>
                    <a:pt x="2780868" y="2901299"/>
                    <a:pt x="2773343" y="2899394"/>
                  </a:cubicBezTo>
                  <a:cubicBezTo>
                    <a:pt x="2759056" y="2922254"/>
                    <a:pt x="2760961" y="2945114"/>
                    <a:pt x="2771534" y="2968926"/>
                  </a:cubicBezTo>
                  <a:cubicBezTo>
                    <a:pt x="2797918" y="3028363"/>
                    <a:pt x="2837542" y="3078083"/>
                    <a:pt x="2883071" y="3123708"/>
                  </a:cubicBezTo>
                  <a:cubicBezTo>
                    <a:pt x="2896120" y="3136757"/>
                    <a:pt x="2899359" y="3145139"/>
                    <a:pt x="2892311" y="3149997"/>
                  </a:cubicBezTo>
                  <a:cubicBezTo>
                    <a:pt x="2879642" y="3158760"/>
                    <a:pt x="2873070" y="3146949"/>
                    <a:pt x="2865831" y="3140091"/>
                  </a:cubicBezTo>
                  <a:cubicBezTo>
                    <a:pt x="2838685" y="3114373"/>
                    <a:pt x="2814301" y="3086179"/>
                    <a:pt x="2792584" y="3055699"/>
                  </a:cubicBezTo>
                  <a:cubicBezTo>
                    <a:pt x="2789917" y="3051985"/>
                    <a:pt x="2788298" y="3046841"/>
                    <a:pt x="2780773" y="3045317"/>
                  </a:cubicBezTo>
                  <a:cubicBezTo>
                    <a:pt x="2788964" y="3079321"/>
                    <a:pt x="2800680" y="3109516"/>
                    <a:pt x="2820302" y="3136281"/>
                  </a:cubicBezTo>
                  <a:lnTo>
                    <a:pt x="2821349" y="3137519"/>
                  </a:lnTo>
                  <a:cubicBezTo>
                    <a:pt x="2821540" y="3138567"/>
                    <a:pt x="2822207" y="3139519"/>
                    <a:pt x="2823254" y="3139996"/>
                  </a:cubicBezTo>
                  <a:close/>
                  <a:moveTo>
                    <a:pt x="2122691" y="3075416"/>
                  </a:moveTo>
                  <a:cubicBezTo>
                    <a:pt x="2122310" y="3074844"/>
                    <a:pt x="2121929" y="3074368"/>
                    <a:pt x="2121548" y="3073797"/>
                  </a:cubicBezTo>
                  <a:cubicBezTo>
                    <a:pt x="2122024" y="3074273"/>
                    <a:pt x="2122500" y="3074654"/>
                    <a:pt x="2122976" y="3075130"/>
                  </a:cubicBezTo>
                  <a:cubicBezTo>
                    <a:pt x="2124215" y="3077893"/>
                    <a:pt x="2125929" y="3079893"/>
                    <a:pt x="2129358" y="3079512"/>
                  </a:cubicBezTo>
                  <a:cubicBezTo>
                    <a:pt x="2157076" y="3104658"/>
                    <a:pt x="2188127" y="3125137"/>
                    <a:pt x="2218417" y="3146949"/>
                  </a:cubicBezTo>
                  <a:cubicBezTo>
                    <a:pt x="2226704" y="3152950"/>
                    <a:pt x="2235371" y="3152759"/>
                    <a:pt x="2244516" y="3151711"/>
                  </a:cubicBezTo>
                  <a:cubicBezTo>
                    <a:pt x="2266423" y="3149140"/>
                    <a:pt x="2288235" y="3145615"/>
                    <a:pt x="2310238" y="3144091"/>
                  </a:cubicBezTo>
                  <a:cubicBezTo>
                    <a:pt x="2323097" y="3143234"/>
                    <a:pt x="2326811" y="3137233"/>
                    <a:pt x="2328050" y="3125708"/>
                  </a:cubicBezTo>
                  <a:cubicBezTo>
                    <a:pt x="2333669" y="3074273"/>
                    <a:pt x="2342051" y="3023219"/>
                    <a:pt x="2351576" y="2972356"/>
                  </a:cubicBezTo>
                  <a:cubicBezTo>
                    <a:pt x="2366816" y="2890822"/>
                    <a:pt x="2385390" y="2810050"/>
                    <a:pt x="2415394" y="2732421"/>
                  </a:cubicBezTo>
                  <a:cubicBezTo>
                    <a:pt x="2438254" y="2673271"/>
                    <a:pt x="2470449" y="2620597"/>
                    <a:pt x="2520074" y="2579830"/>
                  </a:cubicBezTo>
                  <a:cubicBezTo>
                    <a:pt x="2522264" y="2578021"/>
                    <a:pt x="2524932" y="2576306"/>
                    <a:pt x="2525027" y="2570686"/>
                  </a:cubicBezTo>
                  <a:cubicBezTo>
                    <a:pt x="2507882" y="2569353"/>
                    <a:pt x="2490546" y="2561828"/>
                    <a:pt x="2486260" y="2545064"/>
                  </a:cubicBezTo>
                  <a:cubicBezTo>
                    <a:pt x="2480354" y="2522014"/>
                    <a:pt x="2467210" y="2515537"/>
                    <a:pt x="2446255" y="2516108"/>
                  </a:cubicBezTo>
                  <a:cubicBezTo>
                    <a:pt x="2441111" y="2516299"/>
                    <a:pt x="2435777" y="2514393"/>
                    <a:pt x="2430634" y="2512965"/>
                  </a:cubicBezTo>
                  <a:cubicBezTo>
                    <a:pt x="2419490" y="2509822"/>
                    <a:pt x="2410441" y="2512869"/>
                    <a:pt x="2400916" y="2519347"/>
                  </a:cubicBezTo>
                  <a:cubicBezTo>
                    <a:pt x="2357101" y="2549636"/>
                    <a:pt x="2312333" y="2578497"/>
                    <a:pt x="2266232" y="2605262"/>
                  </a:cubicBezTo>
                  <a:cubicBezTo>
                    <a:pt x="2252897" y="2612977"/>
                    <a:pt x="2246135" y="2621835"/>
                    <a:pt x="2246992" y="2637457"/>
                  </a:cubicBezTo>
                  <a:cubicBezTo>
                    <a:pt x="2248230" y="2660698"/>
                    <a:pt x="2239753" y="2680414"/>
                    <a:pt x="2222894" y="2696797"/>
                  </a:cubicBezTo>
                  <a:cubicBezTo>
                    <a:pt x="2216417" y="2703084"/>
                    <a:pt x="2211464" y="2710990"/>
                    <a:pt x="2205749" y="2718133"/>
                  </a:cubicBezTo>
                  <a:cubicBezTo>
                    <a:pt x="2196795" y="2729277"/>
                    <a:pt x="2194700" y="2739660"/>
                    <a:pt x="2203463" y="2753185"/>
                  </a:cubicBezTo>
                  <a:cubicBezTo>
                    <a:pt x="2213464" y="2768616"/>
                    <a:pt x="2209940" y="2779665"/>
                    <a:pt x="2194128" y="2789476"/>
                  </a:cubicBezTo>
                  <a:cubicBezTo>
                    <a:pt x="2183841" y="2795857"/>
                    <a:pt x="2172411" y="2800429"/>
                    <a:pt x="2161457" y="2805668"/>
                  </a:cubicBezTo>
                  <a:cubicBezTo>
                    <a:pt x="2149837" y="2811097"/>
                    <a:pt x="2139931" y="2817003"/>
                    <a:pt x="2142026" y="2832719"/>
                  </a:cubicBezTo>
                  <a:cubicBezTo>
                    <a:pt x="2143074" y="2840434"/>
                    <a:pt x="2138407" y="2847388"/>
                    <a:pt x="2134692" y="2853960"/>
                  </a:cubicBezTo>
                  <a:cubicBezTo>
                    <a:pt x="2126024" y="2869485"/>
                    <a:pt x="2125453" y="2885678"/>
                    <a:pt x="2130215" y="2902537"/>
                  </a:cubicBezTo>
                  <a:cubicBezTo>
                    <a:pt x="2135645" y="2921587"/>
                    <a:pt x="2141931" y="2940447"/>
                    <a:pt x="2150313" y="2958259"/>
                  </a:cubicBezTo>
                  <a:cubicBezTo>
                    <a:pt x="2164886" y="2989119"/>
                    <a:pt x="2168411" y="3023791"/>
                    <a:pt x="2186699" y="3053604"/>
                  </a:cubicBezTo>
                  <a:cubicBezTo>
                    <a:pt x="2198224" y="3072368"/>
                    <a:pt x="2186984" y="3085513"/>
                    <a:pt x="2164220" y="3084369"/>
                  </a:cubicBezTo>
                  <a:cubicBezTo>
                    <a:pt x="2152599" y="3083798"/>
                    <a:pt x="2142026" y="3079226"/>
                    <a:pt x="2131168" y="3076083"/>
                  </a:cubicBezTo>
                  <a:cubicBezTo>
                    <a:pt x="2128501" y="3073892"/>
                    <a:pt x="2125643" y="3074559"/>
                    <a:pt x="2122691" y="3075416"/>
                  </a:cubicBezTo>
                  <a:close/>
                  <a:moveTo>
                    <a:pt x="1456226" y="606917"/>
                  </a:moveTo>
                  <a:cubicBezTo>
                    <a:pt x="1455941" y="603107"/>
                    <a:pt x="1456226" y="598916"/>
                    <a:pt x="1451464" y="597392"/>
                  </a:cubicBezTo>
                  <a:lnTo>
                    <a:pt x="1451845" y="597487"/>
                  </a:lnTo>
                  <a:cubicBezTo>
                    <a:pt x="1446130" y="576151"/>
                    <a:pt x="1435081" y="557197"/>
                    <a:pt x="1425270" y="537575"/>
                  </a:cubicBezTo>
                  <a:cubicBezTo>
                    <a:pt x="1420317" y="527669"/>
                    <a:pt x="1413364" y="520430"/>
                    <a:pt x="1403934" y="514620"/>
                  </a:cubicBezTo>
                  <a:cubicBezTo>
                    <a:pt x="1371835" y="494998"/>
                    <a:pt x="1337831" y="480996"/>
                    <a:pt x="1300778" y="473376"/>
                  </a:cubicBezTo>
                  <a:cubicBezTo>
                    <a:pt x="1237437" y="460327"/>
                    <a:pt x="1172858" y="454898"/>
                    <a:pt x="1109326" y="442896"/>
                  </a:cubicBezTo>
                  <a:cubicBezTo>
                    <a:pt x="1098658" y="440896"/>
                    <a:pt x="1088942" y="438705"/>
                    <a:pt x="1079703" y="432514"/>
                  </a:cubicBezTo>
                  <a:cubicBezTo>
                    <a:pt x="1060082" y="419274"/>
                    <a:pt x="1037507" y="416131"/>
                    <a:pt x="1014362" y="415560"/>
                  </a:cubicBezTo>
                  <a:cubicBezTo>
                    <a:pt x="1007789" y="415369"/>
                    <a:pt x="1002646" y="417179"/>
                    <a:pt x="998359" y="422322"/>
                  </a:cubicBezTo>
                  <a:cubicBezTo>
                    <a:pt x="986930" y="436324"/>
                    <a:pt x="971213" y="444040"/>
                    <a:pt x="955211" y="451374"/>
                  </a:cubicBezTo>
                  <a:cubicBezTo>
                    <a:pt x="948544" y="454422"/>
                    <a:pt x="939971" y="455184"/>
                    <a:pt x="938066" y="464518"/>
                  </a:cubicBezTo>
                  <a:cubicBezTo>
                    <a:pt x="933780" y="468805"/>
                    <a:pt x="929589" y="473091"/>
                    <a:pt x="925303" y="477282"/>
                  </a:cubicBezTo>
                  <a:cubicBezTo>
                    <a:pt x="894537" y="507000"/>
                    <a:pt x="856437" y="506619"/>
                    <a:pt x="827005" y="475472"/>
                  </a:cubicBezTo>
                  <a:cubicBezTo>
                    <a:pt x="818718" y="466804"/>
                    <a:pt x="812336" y="456232"/>
                    <a:pt x="805097" y="446611"/>
                  </a:cubicBezTo>
                  <a:cubicBezTo>
                    <a:pt x="800049" y="433181"/>
                    <a:pt x="792524" y="420036"/>
                    <a:pt x="790429" y="406130"/>
                  </a:cubicBezTo>
                  <a:cubicBezTo>
                    <a:pt x="787857" y="389366"/>
                    <a:pt x="778999" y="385556"/>
                    <a:pt x="764521" y="384699"/>
                  </a:cubicBezTo>
                  <a:cubicBezTo>
                    <a:pt x="684701" y="379555"/>
                    <a:pt x="605263" y="380413"/>
                    <a:pt x="526110" y="394319"/>
                  </a:cubicBezTo>
                  <a:cubicBezTo>
                    <a:pt x="487915" y="400986"/>
                    <a:pt x="451529" y="414893"/>
                    <a:pt x="413429" y="421751"/>
                  </a:cubicBezTo>
                  <a:cubicBezTo>
                    <a:pt x="391046" y="425751"/>
                    <a:pt x="368281" y="428228"/>
                    <a:pt x="346183" y="433562"/>
                  </a:cubicBezTo>
                  <a:cubicBezTo>
                    <a:pt x="284270" y="448516"/>
                    <a:pt x="238169" y="486235"/>
                    <a:pt x="200260" y="536241"/>
                  </a:cubicBezTo>
                  <a:cubicBezTo>
                    <a:pt x="167589" y="579390"/>
                    <a:pt x="157588" y="627586"/>
                    <a:pt x="163112" y="680164"/>
                  </a:cubicBezTo>
                  <a:cubicBezTo>
                    <a:pt x="163017" y="685403"/>
                    <a:pt x="162731" y="690737"/>
                    <a:pt x="163017" y="695976"/>
                  </a:cubicBezTo>
                  <a:cubicBezTo>
                    <a:pt x="163493" y="706072"/>
                    <a:pt x="158826" y="711597"/>
                    <a:pt x="149015" y="713121"/>
                  </a:cubicBezTo>
                  <a:cubicBezTo>
                    <a:pt x="140443" y="709882"/>
                    <a:pt x="139205" y="702929"/>
                    <a:pt x="138824" y="694833"/>
                  </a:cubicBezTo>
                  <a:cubicBezTo>
                    <a:pt x="138443" y="685689"/>
                    <a:pt x="139681" y="675973"/>
                    <a:pt x="133204" y="665020"/>
                  </a:cubicBezTo>
                  <a:cubicBezTo>
                    <a:pt x="86150" y="738933"/>
                    <a:pt x="54908" y="816657"/>
                    <a:pt x="29953" y="900478"/>
                  </a:cubicBezTo>
                  <a:cubicBezTo>
                    <a:pt x="44145" y="896286"/>
                    <a:pt x="54813" y="893239"/>
                    <a:pt x="65481" y="890095"/>
                  </a:cubicBezTo>
                  <a:cubicBezTo>
                    <a:pt x="83483" y="893239"/>
                    <a:pt x="101771" y="895620"/>
                    <a:pt x="118154" y="904097"/>
                  </a:cubicBezTo>
                  <a:cubicBezTo>
                    <a:pt x="157874" y="924576"/>
                    <a:pt x="201022" y="934006"/>
                    <a:pt x="244075" y="943531"/>
                  </a:cubicBezTo>
                  <a:cubicBezTo>
                    <a:pt x="310083" y="958104"/>
                    <a:pt x="376567" y="963914"/>
                    <a:pt x="443338" y="949722"/>
                  </a:cubicBezTo>
                  <a:cubicBezTo>
                    <a:pt x="491820" y="939435"/>
                    <a:pt x="540017" y="940482"/>
                    <a:pt x="588499" y="948960"/>
                  </a:cubicBezTo>
                  <a:cubicBezTo>
                    <a:pt x="592690" y="949722"/>
                    <a:pt x="597548" y="951817"/>
                    <a:pt x="601548" y="946007"/>
                  </a:cubicBezTo>
                  <a:cubicBezTo>
                    <a:pt x="600119" y="927528"/>
                    <a:pt x="592976" y="909907"/>
                    <a:pt x="586308" y="892191"/>
                  </a:cubicBezTo>
                  <a:cubicBezTo>
                    <a:pt x="563067" y="830374"/>
                    <a:pt x="554876" y="767032"/>
                    <a:pt x="565258" y="701500"/>
                  </a:cubicBezTo>
                  <a:cubicBezTo>
                    <a:pt x="566115" y="696261"/>
                    <a:pt x="567353" y="691023"/>
                    <a:pt x="568687" y="685879"/>
                  </a:cubicBezTo>
                  <a:cubicBezTo>
                    <a:pt x="570306" y="679878"/>
                    <a:pt x="575069" y="676735"/>
                    <a:pt x="580593" y="677307"/>
                  </a:cubicBezTo>
                  <a:cubicBezTo>
                    <a:pt x="587261" y="677974"/>
                    <a:pt x="591737" y="682545"/>
                    <a:pt x="591547" y="689689"/>
                  </a:cubicBezTo>
                  <a:cubicBezTo>
                    <a:pt x="591356" y="694928"/>
                    <a:pt x="590309" y="700262"/>
                    <a:pt x="589451" y="705501"/>
                  </a:cubicBezTo>
                  <a:cubicBezTo>
                    <a:pt x="584117" y="737505"/>
                    <a:pt x="584403" y="764175"/>
                    <a:pt x="590309" y="782558"/>
                  </a:cubicBezTo>
                  <a:cubicBezTo>
                    <a:pt x="596309" y="774748"/>
                    <a:pt x="596119" y="765508"/>
                    <a:pt x="597643" y="756745"/>
                  </a:cubicBezTo>
                  <a:cubicBezTo>
                    <a:pt x="598976" y="749316"/>
                    <a:pt x="602882" y="743315"/>
                    <a:pt x="611264" y="744458"/>
                  </a:cubicBezTo>
                  <a:cubicBezTo>
                    <a:pt x="620789" y="745696"/>
                    <a:pt x="623075" y="752840"/>
                    <a:pt x="621836" y="761412"/>
                  </a:cubicBezTo>
                  <a:cubicBezTo>
                    <a:pt x="621455" y="764461"/>
                    <a:pt x="620693" y="767413"/>
                    <a:pt x="620217" y="770366"/>
                  </a:cubicBezTo>
                  <a:cubicBezTo>
                    <a:pt x="617741" y="786273"/>
                    <a:pt x="613073" y="801894"/>
                    <a:pt x="605168" y="815610"/>
                  </a:cubicBezTo>
                  <a:cubicBezTo>
                    <a:pt x="595452" y="832469"/>
                    <a:pt x="595452" y="848376"/>
                    <a:pt x="602596" y="865521"/>
                  </a:cubicBezTo>
                  <a:cubicBezTo>
                    <a:pt x="606406" y="874665"/>
                    <a:pt x="609454" y="884095"/>
                    <a:pt x="612978" y="893334"/>
                  </a:cubicBezTo>
                  <a:cubicBezTo>
                    <a:pt x="620217" y="911907"/>
                    <a:pt x="623932" y="931243"/>
                    <a:pt x="627456" y="950770"/>
                  </a:cubicBezTo>
                  <a:cubicBezTo>
                    <a:pt x="631933" y="975249"/>
                    <a:pt x="622217" y="992013"/>
                    <a:pt x="601739" y="1004014"/>
                  </a:cubicBezTo>
                  <a:cubicBezTo>
                    <a:pt x="583260" y="1014873"/>
                    <a:pt x="563258" y="1022112"/>
                    <a:pt x="542874" y="1028494"/>
                  </a:cubicBezTo>
                  <a:cubicBezTo>
                    <a:pt x="537350" y="1030208"/>
                    <a:pt x="529730" y="1029446"/>
                    <a:pt x="525824" y="1036685"/>
                  </a:cubicBezTo>
                  <a:cubicBezTo>
                    <a:pt x="535921" y="1039733"/>
                    <a:pt x="545065" y="1038495"/>
                    <a:pt x="554114" y="1038399"/>
                  </a:cubicBezTo>
                  <a:cubicBezTo>
                    <a:pt x="653078" y="1036971"/>
                    <a:pt x="752043" y="1037447"/>
                    <a:pt x="850817" y="1045353"/>
                  </a:cubicBezTo>
                  <a:cubicBezTo>
                    <a:pt x="933685" y="1052020"/>
                    <a:pt x="1015695" y="1063355"/>
                    <a:pt x="1095038" y="1089263"/>
                  </a:cubicBezTo>
                  <a:cubicBezTo>
                    <a:pt x="1102373" y="1091644"/>
                    <a:pt x="1109421" y="1092597"/>
                    <a:pt x="1117327" y="1091358"/>
                  </a:cubicBezTo>
                  <a:cubicBezTo>
                    <a:pt x="1152950" y="1086120"/>
                    <a:pt x="1188669" y="1086882"/>
                    <a:pt x="1224293" y="1091644"/>
                  </a:cubicBezTo>
                  <a:cubicBezTo>
                    <a:pt x="1240199" y="1093740"/>
                    <a:pt x="1255916" y="1097454"/>
                    <a:pt x="1269632" y="1106122"/>
                  </a:cubicBezTo>
                  <a:cubicBezTo>
                    <a:pt x="1295825" y="1122696"/>
                    <a:pt x="1298016" y="1155462"/>
                    <a:pt x="1274775" y="1175941"/>
                  </a:cubicBezTo>
                  <a:cubicBezTo>
                    <a:pt x="1269822" y="1180227"/>
                    <a:pt x="1261916" y="1181275"/>
                    <a:pt x="1259821" y="1189275"/>
                  </a:cubicBezTo>
                  <a:cubicBezTo>
                    <a:pt x="1272203" y="1204325"/>
                    <a:pt x="1284586" y="1219375"/>
                    <a:pt x="1298873" y="1236615"/>
                  </a:cubicBezTo>
                  <a:cubicBezTo>
                    <a:pt x="1306112" y="1215946"/>
                    <a:pt x="1311732" y="1197943"/>
                    <a:pt x="1318685" y="1180417"/>
                  </a:cubicBezTo>
                  <a:cubicBezTo>
                    <a:pt x="1323829" y="1167463"/>
                    <a:pt x="1322972" y="1156795"/>
                    <a:pt x="1316018" y="1144032"/>
                  </a:cubicBezTo>
                  <a:cubicBezTo>
                    <a:pt x="1292682" y="1101360"/>
                    <a:pt x="1271060" y="1057640"/>
                    <a:pt x="1248772" y="1014396"/>
                  </a:cubicBezTo>
                  <a:cubicBezTo>
                    <a:pt x="1245629" y="1008300"/>
                    <a:pt x="1243343" y="1001538"/>
                    <a:pt x="1239056" y="996394"/>
                  </a:cubicBezTo>
                  <a:cubicBezTo>
                    <a:pt x="1223435" y="977440"/>
                    <a:pt x="1217149" y="955056"/>
                    <a:pt x="1212196" y="931720"/>
                  </a:cubicBezTo>
                  <a:cubicBezTo>
                    <a:pt x="1206005" y="902573"/>
                    <a:pt x="1204100" y="872950"/>
                    <a:pt x="1203719" y="843232"/>
                  </a:cubicBezTo>
                  <a:cubicBezTo>
                    <a:pt x="1203147" y="801132"/>
                    <a:pt x="1202766" y="759031"/>
                    <a:pt x="1171715" y="725122"/>
                  </a:cubicBezTo>
                  <a:cubicBezTo>
                    <a:pt x="1167714" y="720741"/>
                    <a:pt x="1167905" y="715311"/>
                    <a:pt x="1172096" y="710644"/>
                  </a:cubicBezTo>
                  <a:cubicBezTo>
                    <a:pt x="1177049" y="705215"/>
                    <a:pt x="1183335" y="705024"/>
                    <a:pt x="1188574" y="709025"/>
                  </a:cubicBezTo>
                  <a:cubicBezTo>
                    <a:pt x="1193908" y="713121"/>
                    <a:pt x="1198480" y="718550"/>
                    <a:pt x="1202195" y="724170"/>
                  </a:cubicBezTo>
                  <a:cubicBezTo>
                    <a:pt x="1213244" y="740839"/>
                    <a:pt x="1220102" y="759317"/>
                    <a:pt x="1223435" y="779129"/>
                  </a:cubicBezTo>
                  <a:cubicBezTo>
                    <a:pt x="1225150" y="789416"/>
                    <a:pt x="1227150" y="799703"/>
                    <a:pt x="1229817" y="814848"/>
                  </a:cubicBezTo>
                  <a:cubicBezTo>
                    <a:pt x="1234961" y="790178"/>
                    <a:pt x="1236485" y="770461"/>
                    <a:pt x="1236770" y="750649"/>
                  </a:cubicBezTo>
                  <a:cubicBezTo>
                    <a:pt x="1236866" y="745315"/>
                    <a:pt x="1236866" y="739886"/>
                    <a:pt x="1238199" y="734838"/>
                  </a:cubicBezTo>
                  <a:cubicBezTo>
                    <a:pt x="1239628" y="729218"/>
                    <a:pt x="1244009" y="725979"/>
                    <a:pt x="1250105" y="726265"/>
                  </a:cubicBezTo>
                  <a:cubicBezTo>
                    <a:pt x="1256297" y="726646"/>
                    <a:pt x="1260011" y="730552"/>
                    <a:pt x="1260678" y="736266"/>
                  </a:cubicBezTo>
                  <a:cubicBezTo>
                    <a:pt x="1261440" y="742267"/>
                    <a:pt x="1261059" y="748458"/>
                    <a:pt x="1260964" y="754459"/>
                  </a:cubicBezTo>
                  <a:cubicBezTo>
                    <a:pt x="1260107" y="801227"/>
                    <a:pt x="1251725" y="846852"/>
                    <a:pt x="1238675" y="891524"/>
                  </a:cubicBezTo>
                  <a:cubicBezTo>
                    <a:pt x="1231817" y="915241"/>
                    <a:pt x="1236961" y="936482"/>
                    <a:pt x="1244962" y="958104"/>
                  </a:cubicBezTo>
                  <a:cubicBezTo>
                    <a:pt x="1246867" y="963247"/>
                    <a:pt x="1249248" y="967343"/>
                    <a:pt x="1255439" y="968867"/>
                  </a:cubicBezTo>
                  <a:cubicBezTo>
                    <a:pt x="1278585" y="974582"/>
                    <a:pt x="1323067" y="958961"/>
                    <a:pt x="1337640" y="939435"/>
                  </a:cubicBezTo>
                  <a:cubicBezTo>
                    <a:pt x="1344879" y="929719"/>
                    <a:pt x="1351451" y="919337"/>
                    <a:pt x="1358976" y="909812"/>
                  </a:cubicBezTo>
                  <a:cubicBezTo>
                    <a:pt x="1377550" y="886095"/>
                    <a:pt x="1401743" y="876189"/>
                    <a:pt x="1431557" y="883047"/>
                  </a:cubicBezTo>
                  <a:cubicBezTo>
                    <a:pt x="1452226" y="887809"/>
                    <a:pt x="1472324" y="884761"/>
                    <a:pt x="1492517" y="880094"/>
                  </a:cubicBezTo>
                  <a:cubicBezTo>
                    <a:pt x="1502899" y="877713"/>
                    <a:pt x="1507090" y="872569"/>
                    <a:pt x="1507090" y="861235"/>
                  </a:cubicBezTo>
                  <a:cubicBezTo>
                    <a:pt x="1506995" y="816181"/>
                    <a:pt x="1502899" y="771604"/>
                    <a:pt x="1493660" y="727503"/>
                  </a:cubicBezTo>
                  <a:cubicBezTo>
                    <a:pt x="1485659" y="689594"/>
                    <a:pt x="1477086" y="651875"/>
                    <a:pt x="1460417" y="616632"/>
                  </a:cubicBezTo>
                  <a:cubicBezTo>
                    <a:pt x="1460227" y="612727"/>
                    <a:pt x="1459941" y="608917"/>
                    <a:pt x="1456036" y="606726"/>
                  </a:cubicBezTo>
                  <a:lnTo>
                    <a:pt x="1456226" y="606917"/>
                  </a:lnTo>
                  <a:close/>
                  <a:moveTo>
                    <a:pt x="3868814" y="1557893"/>
                  </a:moveTo>
                  <a:cubicBezTo>
                    <a:pt x="3872528" y="1557321"/>
                    <a:pt x="3877482" y="1559322"/>
                    <a:pt x="3878434" y="1553226"/>
                  </a:cubicBezTo>
                  <a:lnTo>
                    <a:pt x="3878148" y="1553512"/>
                  </a:lnTo>
                  <a:cubicBezTo>
                    <a:pt x="3893960" y="1555226"/>
                    <a:pt x="3907676" y="1548273"/>
                    <a:pt x="3921201" y="1542367"/>
                  </a:cubicBezTo>
                  <a:cubicBezTo>
                    <a:pt x="3981685" y="1515983"/>
                    <a:pt x="4011593" y="1448356"/>
                    <a:pt x="4001878" y="1397778"/>
                  </a:cubicBezTo>
                  <a:cubicBezTo>
                    <a:pt x="3990162" y="1336532"/>
                    <a:pt x="3977018" y="1275667"/>
                    <a:pt x="3962063" y="1215183"/>
                  </a:cubicBezTo>
                  <a:cubicBezTo>
                    <a:pt x="3955205" y="1187561"/>
                    <a:pt x="3949681" y="1159462"/>
                    <a:pt x="3939584" y="1130506"/>
                  </a:cubicBezTo>
                  <a:cubicBezTo>
                    <a:pt x="3926059" y="1139746"/>
                    <a:pt x="3914057" y="1147366"/>
                    <a:pt x="3904818" y="1158605"/>
                  </a:cubicBezTo>
                  <a:cubicBezTo>
                    <a:pt x="3857193" y="1194991"/>
                    <a:pt x="3820427" y="1243854"/>
                    <a:pt x="3767849" y="1275953"/>
                  </a:cubicBezTo>
                  <a:cubicBezTo>
                    <a:pt x="3774611" y="1280144"/>
                    <a:pt x="3779088" y="1278525"/>
                    <a:pt x="3783279" y="1277572"/>
                  </a:cubicBezTo>
                  <a:cubicBezTo>
                    <a:pt x="3792518" y="1275477"/>
                    <a:pt x="3802710" y="1272524"/>
                    <a:pt x="3804996" y="1285669"/>
                  </a:cubicBezTo>
                  <a:cubicBezTo>
                    <a:pt x="3807187" y="1298432"/>
                    <a:pt x="3796519" y="1299766"/>
                    <a:pt x="3787375" y="1301575"/>
                  </a:cubicBezTo>
                  <a:cubicBezTo>
                    <a:pt x="3785851" y="1301861"/>
                    <a:pt x="3784327" y="1301956"/>
                    <a:pt x="3782898" y="1302337"/>
                  </a:cubicBezTo>
                  <a:cubicBezTo>
                    <a:pt x="3690315" y="1320625"/>
                    <a:pt x="3597542" y="1337580"/>
                    <a:pt x="3505435" y="1357773"/>
                  </a:cubicBezTo>
                  <a:cubicBezTo>
                    <a:pt x="3471145" y="1365298"/>
                    <a:pt x="3440093" y="1367965"/>
                    <a:pt x="3410661" y="1345390"/>
                  </a:cubicBezTo>
                  <a:cubicBezTo>
                    <a:pt x="3399422" y="1336818"/>
                    <a:pt x="3388277" y="1336627"/>
                    <a:pt x="3375704" y="1346057"/>
                  </a:cubicBezTo>
                  <a:cubicBezTo>
                    <a:pt x="3365513" y="1353677"/>
                    <a:pt x="3351892" y="1355582"/>
                    <a:pt x="3338843" y="1357106"/>
                  </a:cubicBezTo>
                  <a:cubicBezTo>
                    <a:pt x="3333223" y="1357773"/>
                    <a:pt x="3326746" y="1355582"/>
                    <a:pt x="3321031" y="1361869"/>
                  </a:cubicBezTo>
                  <a:cubicBezTo>
                    <a:pt x="3329222" y="1367869"/>
                    <a:pt x="3337128" y="1373299"/>
                    <a:pt x="3344653" y="1379395"/>
                  </a:cubicBezTo>
                  <a:cubicBezTo>
                    <a:pt x="3353225" y="1386348"/>
                    <a:pt x="3355416" y="1395873"/>
                    <a:pt x="3352654" y="1406255"/>
                  </a:cubicBezTo>
                  <a:cubicBezTo>
                    <a:pt x="3349796" y="1416828"/>
                    <a:pt x="3341986" y="1422638"/>
                    <a:pt x="3331508" y="1424829"/>
                  </a:cubicBezTo>
                  <a:cubicBezTo>
                    <a:pt x="3323222" y="1426543"/>
                    <a:pt x="3314840" y="1425400"/>
                    <a:pt x="3306553" y="1423686"/>
                  </a:cubicBezTo>
                  <a:cubicBezTo>
                    <a:pt x="3281978" y="1418637"/>
                    <a:pt x="3257499" y="1412732"/>
                    <a:pt x="3232734" y="1408922"/>
                  </a:cubicBezTo>
                  <a:cubicBezTo>
                    <a:pt x="3207017" y="1404921"/>
                    <a:pt x="3181109" y="1399397"/>
                    <a:pt x="3153962" y="1403398"/>
                  </a:cubicBezTo>
                  <a:cubicBezTo>
                    <a:pt x="3155486" y="1405779"/>
                    <a:pt x="3155963" y="1407398"/>
                    <a:pt x="3156915" y="1407970"/>
                  </a:cubicBezTo>
                  <a:cubicBezTo>
                    <a:pt x="3180537" y="1421495"/>
                    <a:pt x="3197492" y="1440069"/>
                    <a:pt x="3201683" y="1467882"/>
                  </a:cubicBezTo>
                  <a:cubicBezTo>
                    <a:pt x="3203111" y="1477121"/>
                    <a:pt x="3210065" y="1478074"/>
                    <a:pt x="3216637" y="1478931"/>
                  </a:cubicBezTo>
                  <a:cubicBezTo>
                    <a:pt x="3237020" y="1481598"/>
                    <a:pt x="3257309" y="1485217"/>
                    <a:pt x="3277978" y="1484836"/>
                  </a:cubicBezTo>
                  <a:cubicBezTo>
                    <a:pt x="3283217" y="1484741"/>
                    <a:pt x="3288741" y="1484836"/>
                    <a:pt x="3293789" y="1486170"/>
                  </a:cubicBezTo>
                  <a:cubicBezTo>
                    <a:pt x="3299600" y="1487599"/>
                    <a:pt x="3302171" y="1492456"/>
                    <a:pt x="3301791" y="1498362"/>
                  </a:cubicBezTo>
                  <a:cubicBezTo>
                    <a:pt x="3301505" y="1503600"/>
                    <a:pt x="3298361" y="1506839"/>
                    <a:pt x="3293504" y="1507887"/>
                  </a:cubicBezTo>
                  <a:cubicBezTo>
                    <a:pt x="3289884" y="1508744"/>
                    <a:pt x="3285979" y="1508839"/>
                    <a:pt x="3282169" y="1508839"/>
                  </a:cubicBezTo>
                  <a:cubicBezTo>
                    <a:pt x="3253975" y="1508554"/>
                    <a:pt x="3225971" y="1505982"/>
                    <a:pt x="3198254" y="1500267"/>
                  </a:cubicBezTo>
                  <a:cubicBezTo>
                    <a:pt x="3168345" y="1494075"/>
                    <a:pt x="3140056" y="1483408"/>
                    <a:pt x="3112814" y="1470168"/>
                  </a:cubicBezTo>
                  <a:cubicBezTo>
                    <a:pt x="3108909" y="1476264"/>
                    <a:pt x="3110719" y="1481407"/>
                    <a:pt x="3112338" y="1486456"/>
                  </a:cubicBezTo>
                  <a:cubicBezTo>
                    <a:pt x="3118529" y="1505220"/>
                    <a:pt x="3132531" y="1516554"/>
                    <a:pt x="3149676" y="1524460"/>
                  </a:cubicBezTo>
                  <a:cubicBezTo>
                    <a:pt x="3184633" y="1540462"/>
                    <a:pt x="3221495" y="1549321"/>
                    <a:pt x="3259595" y="1553416"/>
                  </a:cubicBezTo>
                  <a:cubicBezTo>
                    <a:pt x="3276263" y="1555226"/>
                    <a:pt x="3292932" y="1556083"/>
                    <a:pt x="3309696" y="1557131"/>
                  </a:cubicBezTo>
                  <a:cubicBezTo>
                    <a:pt x="3316840" y="1557607"/>
                    <a:pt x="3321317" y="1561036"/>
                    <a:pt x="3321602" y="1568275"/>
                  </a:cubicBezTo>
                  <a:cubicBezTo>
                    <a:pt x="3321793" y="1575324"/>
                    <a:pt x="3317888" y="1579800"/>
                    <a:pt x="3310744" y="1580467"/>
                  </a:cubicBezTo>
                  <a:cubicBezTo>
                    <a:pt x="3305410" y="1580944"/>
                    <a:pt x="3300076" y="1580753"/>
                    <a:pt x="3294742" y="1580753"/>
                  </a:cubicBezTo>
                  <a:cubicBezTo>
                    <a:pt x="3252546" y="1580277"/>
                    <a:pt x="3211874" y="1570466"/>
                    <a:pt x="3171107" y="1560941"/>
                  </a:cubicBezTo>
                  <a:cubicBezTo>
                    <a:pt x="3169869" y="1559417"/>
                    <a:pt x="3167964" y="1557988"/>
                    <a:pt x="3166440" y="1559703"/>
                  </a:cubicBezTo>
                  <a:cubicBezTo>
                    <a:pt x="3164726" y="1561608"/>
                    <a:pt x="3166821" y="1562846"/>
                    <a:pt x="3168250" y="1563799"/>
                  </a:cubicBezTo>
                  <a:cubicBezTo>
                    <a:pt x="3176156" y="1579134"/>
                    <a:pt x="3189491" y="1589421"/>
                    <a:pt x="3202635" y="1599708"/>
                  </a:cubicBezTo>
                  <a:cubicBezTo>
                    <a:pt x="3257785" y="1642951"/>
                    <a:pt x="3322174" y="1653715"/>
                    <a:pt x="3389897" y="1651810"/>
                  </a:cubicBezTo>
                  <a:cubicBezTo>
                    <a:pt x="3468478" y="1649524"/>
                    <a:pt x="3545916" y="1637427"/>
                    <a:pt x="3622783" y="1621520"/>
                  </a:cubicBezTo>
                  <a:cubicBezTo>
                    <a:pt x="3699459" y="1605708"/>
                    <a:pt x="3775850" y="1588564"/>
                    <a:pt x="3850430" y="1564656"/>
                  </a:cubicBezTo>
                  <a:cubicBezTo>
                    <a:pt x="3856431" y="1561798"/>
                    <a:pt x="3864146" y="1563417"/>
                    <a:pt x="3869195" y="1557893"/>
                  </a:cubicBezTo>
                  <a:lnTo>
                    <a:pt x="3868814" y="1557893"/>
                  </a:lnTo>
                  <a:close/>
                  <a:moveTo>
                    <a:pt x="3919201" y="985821"/>
                  </a:moveTo>
                  <a:lnTo>
                    <a:pt x="3919582" y="986203"/>
                  </a:lnTo>
                  <a:cubicBezTo>
                    <a:pt x="3917867" y="973439"/>
                    <a:pt x="3916343" y="960675"/>
                    <a:pt x="3914438" y="947912"/>
                  </a:cubicBezTo>
                  <a:cubicBezTo>
                    <a:pt x="3910914" y="924481"/>
                    <a:pt x="3905961" y="900858"/>
                    <a:pt x="3891769" y="881713"/>
                  </a:cubicBezTo>
                  <a:cubicBezTo>
                    <a:pt x="3849859" y="825230"/>
                    <a:pt x="3795662" y="786940"/>
                    <a:pt x="3723081" y="788749"/>
                  </a:cubicBezTo>
                  <a:cubicBezTo>
                    <a:pt x="3682028" y="789797"/>
                    <a:pt x="3643452" y="784558"/>
                    <a:pt x="3604400" y="774081"/>
                  </a:cubicBezTo>
                  <a:cubicBezTo>
                    <a:pt x="3569443" y="764651"/>
                    <a:pt x="3569157" y="766080"/>
                    <a:pt x="3556394" y="798655"/>
                  </a:cubicBezTo>
                  <a:cubicBezTo>
                    <a:pt x="3555251" y="801608"/>
                    <a:pt x="3554870" y="804370"/>
                    <a:pt x="3554965" y="807323"/>
                  </a:cubicBezTo>
                  <a:cubicBezTo>
                    <a:pt x="3551536" y="815800"/>
                    <a:pt x="3548012" y="824182"/>
                    <a:pt x="3544583" y="832660"/>
                  </a:cubicBezTo>
                  <a:cubicBezTo>
                    <a:pt x="3532295" y="863044"/>
                    <a:pt x="3519437" y="893048"/>
                    <a:pt x="3500291" y="919908"/>
                  </a:cubicBezTo>
                  <a:cubicBezTo>
                    <a:pt x="3468764" y="964009"/>
                    <a:pt x="3437617" y="963057"/>
                    <a:pt x="3408661" y="916670"/>
                  </a:cubicBezTo>
                  <a:cubicBezTo>
                    <a:pt x="3400755" y="904002"/>
                    <a:pt x="3394469" y="890476"/>
                    <a:pt x="3386563" y="875712"/>
                  </a:cubicBezTo>
                  <a:cubicBezTo>
                    <a:pt x="3377609" y="887238"/>
                    <a:pt x="3369894" y="897429"/>
                    <a:pt x="3361798" y="907431"/>
                  </a:cubicBezTo>
                  <a:cubicBezTo>
                    <a:pt x="3349320" y="922957"/>
                    <a:pt x="3335509" y="937149"/>
                    <a:pt x="3317316" y="946102"/>
                  </a:cubicBezTo>
                  <a:cubicBezTo>
                    <a:pt x="3293027" y="958008"/>
                    <a:pt x="3270739" y="951722"/>
                    <a:pt x="3256070" y="928957"/>
                  </a:cubicBezTo>
                  <a:cubicBezTo>
                    <a:pt x="3249022" y="917908"/>
                    <a:pt x="3244926" y="905716"/>
                    <a:pt x="3242450" y="892857"/>
                  </a:cubicBezTo>
                  <a:cubicBezTo>
                    <a:pt x="3241402" y="887333"/>
                    <a:pt x="3241783" y="880951"/>
                    <a:pt x="3234544" y="876379"/>
                  </a:cubicBezTo>
                  <a:cubicBezTo>
                    <a:pt x="3201587" y="913336"/>
                    <a:pt x="3161011" y="940006"/>
                    <a:pt x="3117577" y="962295"/>
                  </a:cubicBezTo>
                  <a:cubicBezTo>
                    <a:pt x="3105480" y="968486"/>
                    <a:pt x="3099765" y="976963"/>
                    <a:pt x="3096432" y="989536"/>
                  </a:cubicBezTo>
                  <a:cubicBezTo>
                    <a:pt x="3088716" y="1018969"/>
                    <a:pt x="3079572" y="1048020"/>
                    <a:pt x="3071381" y="1077262"/>
                  </a:cubicBezTo>
                  <a:cubicBezTo>
                    <a:pt x="3062999" y="1107170"/>
                    <a:pt x="3052140" y="1136602"/>
                    <a:pt x="3051474" y="1168321"/>
                  </a:cubicBezTo>
                  <a:cubicBezTo>
                    <a:pt x="3050807" y="1202325"/>
                    <a:pt x="3041186" y="1234233"/>
                    <a:pt x="3028042" y="1265285"/>
                  </a:cubicBezTo>
                  <a:cubicBezTo>
                    <a:pt x="3017279" y="1290526"/>
                    <a:pt x="3004229" y="1314625"/>
                    <a:pt x="2990418" y="1338246"/>
                  </a:cubicBezTo>
                  <a:cubicBezTo>
                    <a:pt x="2985656" y="1346343"/>
                    <a:pt x="2984608" y="1352915"/>
                    <a:pt x="2990704" y="1361011"/>
                  </a:cubicBezTo>
                  <a:cubicBezTo>
                    <a:pt x="3015469" y="1393968"/>
                    <a:pt x="3042329" y="1424924"/>
                    <a:pt x="3074048" y="1451404"/>
                  </a:cubicBezTo>
                  <a:cubicBezTo>
                    <a:pt x="3077382" y="1454166"/>
                    <a:pt x="3081001" y="1458928"/>
                    <a:pt x="3085668" y="1455118"/>
                  </a:cubicBezTo>
                  <a:cubicBezTo>
                    <a:pt x="3088145" y="1453023"/>
                    <a:pt x="3089288" y="1448641"/>
                    <a:pt x="3089859" y="1445022"/>
                  </a:cubicBezTo>
                  <a:cubicBezTo>
                    <a:pt x="3090335" y="1442164"/>
                    <a:pt x="3088811" y="1439116"/>
                    <a:pt x="3088716" y="1436068"/>
                  </a:cubicBezTo>
                  <a:cubicBezTo>
                    <a:pt x="3087668" y="1404731"/>
                    <a:pt x="3107004" y="1382252"/>
                    <a:pt x="3138437" y="1378823"/>
                  </a:cubicBezTo>
                  <a:cubicBezTo>
                    <a:pt x="3146724" y="1377871"/>
                    <a:pt x="3155105" y="1377871"/>
                    <a:pt x="3163487" y="1377775"/>
                  </a:cubicBezTo>
                  <a:cubicBezTo>
                    <a:pt x="3207207" y="1377108"/>
                    <a:pt x="3249593" y="1386348"/>
                    <a:pt x="3292170" y="1394730"/>
                  </a:cubicBezTo>
                  <a:cubicBezTo>
                    <a:pt x="3302648" y="1396825"/>
                    <a:pt x="3313125" y="1401016"/>
                    <a:pt x="3327032" y="1399302"/>
                  </a:cubicBezTo>
                  <a:cubicBezTo>
                    <a:pt x="3320364" y="1389967"/>
                    <a:pt x="3312458" y="1386919"/>
                    <a:pt x="3305791" y="1382538"/>
                  </a:cubicBezTo>
                  <a:cubicBezTo>
                    <a:pt x="3291218" y="1372917"/>
                    <a:pt x="3275692" y="1364440"/>
                    <a:pt x="3263881" y="1351200"/>
                  </a:cubicBezTo>
                  <a:cubicBezTo>
                    <a:pt x="3245402" y="1330341"/>
                    <a:pt x="3252832" y="1301671"/>
                    <a:pt x="3279026" y="1292431"/>
                  </a:cubicBezTo>
                  <a:cubicBezTo>
                    <a:pt x="3291408" y="1288050"/>
                    <a:pt x="3304267" y="1287954"/>
                    <a:pt x="3317316" y="1289574"/>
                  </a:cubicBezTo>
                  <a:cubicBezTo>
                    <a:pt x="3361798" y="1295194"/>
                    <a:pt x="3402565" y="1311672"/>
                    <a:pt x="3441427" y="1333198"/>
                  </a:cubicBezTo>
                  <a:cubicBezTo>
                    <a:pt x="3452095" y="1339104"/>
                    <a:pt x="3461715" y="1340723"/>
                    <a:pt x="3473621" y="1338246"/>
                  </a:cubicBezTo>
                  <a:cubicBezTo>
                    <a:pt x="3528009" y="1327102"/>
                    <a:pt x="3582492" y="1316911"/>
                    <a:pt x="3636975" y="1306338"/>
                  </a:cubicBezTo>
                  <a:cubicBezTo>
                    <a:pt x="3657263" y="1302433"/>
                    <a:pt x="3657644" y="1301671"/>
                    <a:pt x="3652406" y="1280811"/>
                  </a:cubicBezTo>
                  <a:cubicBezTo>
                    <a:pt x="3644881" y="1251379"/>
                    <a:pt x="3635546" y="1222232"/>
                    <a:pt x="3630498" y="1192324"/>
                  </a:cubicBezTo>
                  <a:cubicBezTo>
                    <a:pt x="3626879" y="1170797"/>
                    <a:pt x="3620402" y="1151937"/>
                    <a:pt x="3608114" y="1134031"/>
                  </a:cubicBezTo>
                  <a:cubicBezTo>
                    <a:pt x="3594017" y="1113552"/>
                    <a:pt x="3587731" y="1089930"/>
                    <a:pt x="3589064" y="1064784"/>
                  </a:cubicBezTo>
                  <a:cubicBezTo>
                    <a:pt x="3589445" y="1057831"/>
                    <a:pt x="3592398" y="1052782"/>
                    <a:pt x="3599828" y="1052592"/>
                  </a:cubicBezTo>
                  <a:cubicBezTo>
                    <a:pt x="3606781" y="1052496"/>
                    <a:pt x="3611162" y="1056687"/>
                    <a:pt x="3612305" y="1063546"/>
                  </a:cubicBezTo>
                  <a:cubicBezTo>
                    <a:pt x="3613067" y="1068022"/>
                    <a:pt x="3612591" y="1072690"/>
                    <a:pt x="3613353" y="1077166"/>
                  </a:cubicBezTo>
                  <a:cubicBezTo>
                    <a:pt x="3615925" y="1090978"/>
                    <a:pt x="3617639" y="1105360"/>
                    <a:pt x="3629165" y="1117838"/>
                  </a:cubicBezTo>
                  <a:cubicBezTo>
                    <a:pt x="3631641" y="1106884"/>
                    <a:pt x="3633546" y="1098026"/>
                    <a:pt x="3635642" y="1089358"/>
                  </a:cubicBezTo>
                  <a:cubicBezTo>
                    <a:pt x="3637451" y="1081833"/>
                    <a:pt x="3641833" y="1076690"/>
                    <a:pt x="3650215" y="1078500"/>
                  </a:cubicBezTo>
                  <a:cubicBezTo>
                    <a:pt x="3658692" y="1080405"/>
                    <a:pt x="3659740" y="1087263"/>
                    <a:pt x="3659073" y="1094597"/>
                  </a:cubicBezTo>
                  <a:cubicBezTo>
                    <a:pt x="3658883" y="1096883"/>
                    <a:pt x="3658692" y="1099169"/>
                    <a:pt x="3658120" y="1101360"/>
                  </a:cubicBezTo>
                  <a:cubicBezTo>
                    <a:pt x="3646310" y="1148699"/>
                    <a:pt x="3652310" y="1194705"/>
                    <a:pt x="3666884" y="1240520"/>
                  </a:cubicBezTo>
                  <a:cubicBezTo>
                    <a:pt x="3670122" y="1250807"/>
                    <a:pt x="3674504" y="1254808"/>
                    <a:pt x="3684886" y="1257189"/>
                  </a:cubicBezTo>
                  <a:cubicBezTo>
                    <a:pt x="3723176" y="1266142"/>
                    <a:pt x="3756324" y="1260332"/>
                    <a:pt x="3786327" y="1232710"/>
                  </a:cubicBezTo>
                  <a:cubicBezTo>
                    <a:pt x="3815474" y="1205944"/>
                    <a:pt x="3844334" y="1178798"/>
                    <a:pt x="3872624" y="1151271"/>
                  </a:cubicBezTo>
                  <a:cubicBezTo>
                    <a:pt x="3905390" y="1119362"/>
                    <a:pt x="3939013" y="1088501"/>
                    <a:pt x="3979494" y="1066403"/>
                  </a:cubicBezTo>
                  <a:cubicBezTo>
                    <a:pt x="3985876" y="1064117"/>
                    <a:pt x="3992353" y="1061831"/>
                    <a:pt x="3998735" y="1059545"/>
                  </a:cubicBezTo>
                  <a:cubicBezTo>
                    <a:pt x="4012355" y="1054687"/>
                    <a:pt x="4012546" y="1054592"/>
                    <a:pt x="4006164" y="1040876"/>
                  </a:cubicBezTo>
                  <a:cubicBezTo>
                    <a:pt x="3994639" y="1015920"/>
                    <a:pt x="3979304" y="993441"/>
                    <a:pt x="3961778" y="972391"/>
                  </a:cubicBezTo>
                  <a:cubicBezTo>
                    <a:pt x="3956158" y="965724"/>
                    <a:pt x="3951395" y="957913"/>
                    <a:pt x="3942251" y="954008"/>
                  </a:cubicBezTo>
                  <a:cubicBezTo>
                    <a:pt x="3940918" y="987250"/>
                    <a:pt x="3940918" y="987250"/>
                    <a:pt x="3919201" y="985821"/>
                  </a:cubicBezTo>
                  <a:close/>
                  <a:moveTo>
                    <a:pt x="2267947" y="1229852"/>
                  </a:moveTo>
                  <a:cubicBezTo>
                    <a:pt x="2269185" y="1231566"/>
                    <a:pt x="2270900" y="1233281"/>
                    <a:pt x="2272709" y="1231471"/>
                  </a:cubicBezTo>
                  <a:cubicBezTo>
                    <a:pt x="2274519" y="1229662"/>
                    <a:pt x="2272709" y="1227947"/>
                    <a:pt x="2271281" y="1226518"/>
                  </a:cubicBezTo>
                  <a:cubicBezTo>
                    <a:pt x="2256422" y="1179274"/>
                    <a:pt x="2229752" y="1137460"/>
                    <a:pt x="2210225" y="1092311"/>
                  </a:cubicBezTo>
                  <a:cubicBezTo>
                    <a:pt x="2203939" y="1077833"/>
                    <a:pt x="2196986" y="1063165"/>
                    <a:pt x="2184413" y="1052592"/>
                  </a:cubicBezTo>
                  <a:cubicBezTo>
                    <a:pt x="2164696" y="1035923"/>
                    <a:pt x="2144979" y="1019445"/>
                    <a:pt x="2127072" y="1000681"/>
                  </a:cubicBezTo>
                  <a:cubicBezTo>
                    <a:pt x="2114023" y="986965"/>
                    <a:pt x="2098497" y="980583"/>
                    <a:pt x="2083638" y="980107"/>
                  </a:cubicBezTo>
                  <a:cubicBezTo>
                    <a:pt x="2108498" y="1007253"/>
                    <a:pt x="2107927" y="1036780"/>
                    <a:pt x="2095449" y="1067927"/>
                  </a:cubicBezTo>
                  <a:cubicBezTo>
                    <a:pt x="2090115" y="1081262"/>
                    <a:pt x="2086781" y="1095454"/>
                    <a:pt x="2081162" y="1108694"/>
                  </a:cubicBezTo>
                  <a:cubicBezTo>
                    <a:pt x="2076590" y="1119362"/>
                    <a:pt x="2078876" y="1124696"/>
                    <a:pt x="2089163" y="1130125"/>
                  </a:cubicBezTo>
                  <a:cubicBezTo>
                    <a:pt x="2121452" y="1146985"/>
                    <a:pt x="2153170" y="1164891"/>
                    <a:pt x="2184984" y="1182608"/>
                  </a:cubicBezTo>
                  <a:cubicBezTo>
                    <a:pt x="2212702" y="1198134"/>
                    <a:pt x="2240229" y="1214041"/>
                    <a:pt x="2267947" y="1229852"/>
                  </a:cubicBezTo>
                  <a:close/>
                  <a:moveTo>
                    <a:pt x="3375514" y="583486"/>
                  </a:moveTo>
                  <a:cubicBezTo>
                    <a:pt x="3371418" y="572436"/>
                    <a:pt x="3367418" y="561388"/>
                    <a:pt x="3363227" y="549862"/>
                  </a:cubicBezTo>
                  <a:cubicBezTo>
                    <a:pt x="3359893" y="551386"/>
                    <a:pt x="3357512" y="551863"/>
                    <a:pt x="3356083" y="553291"/>
                  </a:cubicBezTo>
                  <a:cubicBezTo>
                    <a:pt x="3316554" y="591391"/>
                    <a:pt x="3297980" y="638159"/>
                    <a:pt x="3303981" y="692547"/>
                  </a:cubicBezTo>
                  <a:cubicBezTo>
                    <a:pt x="3307791" y="727599"/>
                    <a:pt x="3322364" y="758079"/>
                    <a:pt x="3357035" y="774271"/>
                  </a:cubicBezTo>
                  <a:cubicBezTo>
                    <a:pt x="3382086" y="786749"/>
                    <a:pt x="3407042" y="784082"/>
                    <a:pt x="3431426" y="772747"/>
                  </a:cubicBezTo>
                  <a:cubicBezTo>
                    <a:pt x="3460001" y="759507"/>
                    <a:pt x="3480194" y="737314"/>
                    <a:pt x="3495338" y="710263"/>
                  </a:cubicBezTo>
                  <a:cubicBezTo>
                    <a:pt x="3502863" y="696833"/>
                    <a:pt x="3502673" y="696357"/>
                    <a:pt x="3488861" y="687308"/>
                  </a:cubicBezTo>
                  <a:cubicBezTo>
                    <a:pt x="3445237" y="658924"/>
                    <a:pt x="3407899" y="623872"/>
                    <a:pt x="3375514" y="583486"/>
                  </a:cubicBezTo>
                  <a:close/>
                  <a:moveTo>
                    <a:pt x="3205588" y="2296652"/>
                  </a:moveTo>
                  <a:cubicBezTo>
                    <a:pt x="3200825" y="2282269"/>
                    <a:pt x="3196063" y="2267887"/>
                    <a:pt x="3191300" y="2253504"/>
                  </a:cubicBezTo>
                  <a:cubicBezTo>
                    <a:pt x="3189586" y="2254171"/>
                    <a:pt x="3187967" y="2254456"/>
                    <a:pt x="3186919" y="2255314"/>
                  </a:cubicBezTo>
                  <a:cubicBezTo>
                    <a:pt x="3126911" y="2309416"/>
                    <a:pt x="3122339" y="2422763"/>
                    <a:pt x="3178156" y="2481056"/>
                  </a:cubicBezTo>
                  <a:cubicBezTo>
                    <a:pt x="3199111" y="2502868"/>
                    <a:pt x="3224162" y="2515632"/>
                    <a:pt x="3255689" y="2511250"/>
                  </a:cubicBezTo>
                  <a:cubicBezTo>
                    <a:pt x="3319697" y="2500106"/>
                    <a:pt x="3368275" y="2422668"/>
                    <a:pt x="3354083" y="2354374"/>
                  </a:cubicBezTo>
                  <a:cubicBezTo>
                    <a:pt x="3353416" y="2354183"/>
                    <a:pt x="3352654" y="2353707"/>
                    <a:pt x="3351987" y="2353802"/>
                  </a:cubicBezTo>
                  <a:cubicBezTo>
                    <a:pt x="3348272" y="2354278"/>
                    <a:pt x="3344558" y="2354850"/>
                    <a:pt x="3340938" y="2355517"/>
                  </a:cubicBezTo>
                  <a:cubicBezTo>
                    <a:pt x="3314173" y="2359993"/>
                    <a:pt x="3288170" y="2359041"/>
                    <a:pt x="3262833" y="2347611"/>
                  </a:cubicBezTo>
                  <a:cubicBezTo>
                    <a:pt x="3238163" y="2336562"/>
                    <a:pt x="3221495" y="2317226"/>
                    <a:pt x="3205588" y="2296652"/>
                  </a:cubicBezTo>
                  <a:close/>
                  <a:moveTo>
                    <a:pt x="2959462" y="2384758"/>
                  </a:moveTo>
                  <a:cubicBezTo>
                    <a:pt x="2977750" y="2374185"/>
                    <a:pt x="2995943" y="2363518"/>
                    <a:pt x="3014421" y="2353231"/>
                  </a:cubicBezTo>
                  <a:cubicBezTo>
                    <a:pt x="3038043" y="2339991"/>
                    <a:pt x="3040805" y="2331894"/>
                    <a:pt x="3028518" y="2307034"/>
                  </a:cubicBezTo>
                  <a:cubicBezTo>
                    <a:pt x="3025184" y="2300272"/>
                    <a:pt x="3020803" y="2293985"/>
                    <a:pt x="3016993" y="2287413"/>
                  </a:cubicBezTo>
                  <a:cubicBezTo>
                    <a:pt x="3007658" y="2271601"/>
                    <a:pt x="2999657" y="2255218"/>
                    <a:pt x="2997848" y="2236644"/>
                  </a:cubicBezTo>
                  <a:cubicBezTo>
                    <a:pt x="2996133" y="2218452"/>
                    <a:pt x="3006706" y="2201402"/>
                    <a:pt x="3021851" y="2196925"/>
                  </a:cubicBezTo>
                  <a:cubicBezTo>
                    <a:pt x="3036138" y="2192639"/>
                    <a:pt x="3050235" y="2198259"/>
                    <a:pt x="3058903" y="2216071"/>
                  </a:cubicBezTo>
                  <a:cubicBezTo>
                    <a:pt x="3071381" y="2241502"/>
                    <a:pt x="3088335" y="2263886"/>
                    <a:pt x="3102242" y="2288270"/>
                  </a:cubicBezTo>
                  <a:cubicBezTo>
                    <a:pt x="3106337" y="2295414"/>
                    <a:pt x="3107004" y="2307987"/>
                    <a:pt x="3119006" y="2307130"/>
                  </a:cubicBezTo>
                  <a:cubicBezTo>
                    <a:pt x="3130626" y="2306272"/>
                    <a:pt x="3129959" y="2293890"/>
                    <a:pt x="3133960" y="2286270"/>
                  </a:cubicBezTo>
                  <a:cubicBezTo>
                    <a:pt x="3156249" y="2243693"/>
                    <a:pt x="3187491" y="2212832"/>
                    <a:pt x="3237211" y="2205117"/>
                  </a:cubicBezTo>
                  <a:cubicBezTo>
                    <a:pt x="3239116" y="2204831"/>
                    <a:pt x="3240735" y="2202640"/>
                    <a:pt x="3243212" y="2200831"/>
                  </a:cubicBezTo>
                  <a:cubicBezTo>
                    <a:pt x="3232067" y="2180542"/>
                    <a:pt x="3217208" y="2163302"/>
                    <a:pt x="3204921" y="2144252"/>
                  </a:cubicBezTo>
                  <a:cubicBezTo>
                    <a:pt x="3200063" y="2136727"/>
                    <a:pt x="3193777" y="2137585"/>
                    <a:pt x="3186919" y="2139013"/>
                  </a:cubicBezTo>
                  <a:cubicBezTo>
                    <a:pt x="3154724" y="2145585"/>
                    <a:pt x="3122054" y="2147014"/>
                    <a:pt x="3089288" y="2145871"/>
                  </a:cubicBezTo>
                  <a:cubicBezTo>
                    <a:pt x="3063475" y="2145014"/>
                    <a:pt x="3037662" y="2143014"/>
                    <a:pt x="3011849" y="2141394"/>
                  </a:cubicBezTo>
                  <a:cubicBezTo>
                    <a:pt x="3005753" y="2141014"/>
                    <a:pt x="2999753" y="2139585"/>
                    <a:pt x="2996038" y="2146729"/>
                  </a:cubicBezTo>
                  <a:cubicBezTo>
                    <a:pt x="2978988" y="2179494"/>
                    <a:pt x="2961748" y="2212260"/>
                    <a:pt x="2944317" y="2245598"/>
                  </a:cubicBezTo>
                  <a:cubicBezTo>
                    <a:pt x="2948318" y="2247693"/>
                    <a:pt x="2950985" y="2249122"/>
                    <a:pt x="2953652" y="2250360"/>
                  </a:cubicBezTo>
                  <a:cubicBezTo>
                    <a:pt x="2984608" y="2265601"/>
                    <a:pt x="2994038" y="2289604"/>
                    <a:pt x="2981655" y="2321798"/>
                  </a:cubicBezTo>
                  <a:cubicBezTo>
                    <a:pt x="2977559" y="2332466"/>
                    <a:pt x="2972511" y="2342753"/>
                    <a:pt x="2968892" y="2353516"/>
                  </a:cubicBezTo>
                  <a:cubicBezTo>
                    <a:pt x="2965463" y="2363994"/>
                    <a:pt x="2956604" y="2372947"/>
                    <a:pt x="2959557" y="2385235"/>
                  </a:cubicBezTo>
                  <a:cubicBezTo>
                    <a:pt x="2958414" y="2383710"/>
                    <a:pt x="2957366" y="2383710"/>
                    <a:pt x="2956700" y="2385425"/>
                  </a:cubicBezTo>
                  <a:cubicBezTo>
                    <a:pt x="2956509" y="2385901"/>
                    <a:pt x="2956795" y="2386663"/>
                    <a:pt x="2956890" y="2387235"/>
                  </a:cubicBezTo>
                  <a:cubicBezTo>
                    <a:pt x="2957843" y="2386377"/>
                    <a:pt x="2958605" y="2385520"/>
                    <a:pt x="2959462" y="2384758"/>
                  </a:cubicBezTo>
                  <a:close/>
                  <a:moveTo>
                    <a:pt x="834720" y="240490"/>
                  </a:moveTo>
                  <a:cubicBezTo>
                    <a:pt x="820052" y="238109"/>
                    <a:pt x="805478" y="235632"/>
                    <a:pt x="789476" y="232965"/>
                  </a:cubicBezTo>
                  <a:cubicBezTo>
                    <a:pt x="786809" y="288306"/>
                    <a:pt x="798525" y="337455"/>
                    <a:pt x="834244" y="378603"/>
                  </a:cubicBezTo>
                  <a:cubicBezTo>
                    <a:pt x="862914" y="411750"/>
                    <a:pt x="898538" y="428895"/>
                    <a:pt x="943686" y="417655"/>
                  </a:cubicBezTo>
                  <a:cubicBezTo>
                    <a:pt x="977500" y="409178"/>
                    <a:pt x="1001693" y="387937"/>
                    <a:pt x="1018267" y="358410"/>
                  </a:cubicBezTo>
                  <a:cubicBezTo>
                    <a:pt x="1055033" y="292782"/>
                    <a:pt x="1053319" y="226298"/>
                    <a:pt x="1019410" y="160004"/>
                  </a:cubicBezTo>
                  <a:cubicBezTo>
                    <a:pt x="1011695" y="144954"/>
                    <a:pt x="1011028" y="145431"/>
                    <a:pt x="995407" y="150574"/>
                  </a:cubicBezTo>
                  <a:cubicBezTo>
                    <a:pt x="990359" y="152193"/>
                    <a:pt x="985025" y="154670"/>
                    <a:pt x="980072" y="154289"/>
                  </a:cubicBezTo>
                  <a:cubicBezTo>
                    <a:pt x="967118" y="153241"/>
                    <a:pt x="961593" y="160575"/>
                    <a:pt x="955878" y="170481"/>
                  </a:cubicBezTo>
                  <a:cubicBezTo>
                    <a:pt x="936638" y="203628"/>
                    <a:pt x="907682" y="224869"/>
                    <a:pt x="870820" y="234680"/>
                  </a:cubicBezTo>
                  <a:cubicBezTo>
                    <a:pt x="859104" y="237918"/>
                    <a:pt x="846817" y="238680"/>
                    <a:pt x="834720" y="240490"/>
                  </a:cubicBezTo>
                  <a:close/>
                  <a:moveTo>
                    <a:pt x="2698572" y="1337961"/>
                  </a:moveTo>
                  <a:cubicBezTo>
                    <a:pt x="2699049" y="1340818"/>
                    <a:pt x="2700858" y="1342533"/>
                    <a:pt x="2703525" y="1343581"/>
                  </a:cubicBezTo>
                  <a:cubicBezTo>
                    <a:pt x="2736291" y="1377775"/>
                    <a:pt x="2775534" y="1399587"/>
                    <a:pt x="2823350" y="1401588"/>
                  </a:cubicBezTo>
                  <a:cubicBezTo>
                    <a:pt x="2891358" y="1404541"/>
                    <a:pt x="2953175" y="1361583"/>
                    <a:pt x="2978417" y="1295289"/>
                  </a:cubicBezTo>
                  <a:cubicBezTo>
                    <a:pt x="2986513" y="1273953"/>
                    <a:pt x="2993847" y="1252331"/>
                    <a:pt x="3000324" y="1230519"/>
                  </a:cubicBezTo>
                  <a:cubicBezTo>
                    <a:pt x="3025566" y="1145270"/>
                    <a:pt x="3050711" y="1059926"/>
                    <a:pt x="3074905" y="974391"/>
                  </a:cubicBezTo>
                  <a:cubicBezTo>
                    <a:pt x="3079286" y="959056"/>
                    <a:pt x="3086716" y="949722"/>
                    <a:pt x="3101099" y="943054"/>
                  </a:cubicBezTo>
                  <a:cubicBezTo>
                    <a:pt x="3115672" y="936387"/>
                    <a:pt x="3131102" y="929910"/>
                    <a:pt x="3142532" y="917527"/>
                  </a:cubicBezTo>
                  <a:cubicBezTo>
                    <a:pt x="3133960" y="910765"/>
                    <a:pt x="3126435" y="905621"/>
                    <a:pt x="3119768" y="899525"/>
                  </a:cubicBezTo>
                  <a:cubicBezTo>
                    <a:pt x="3088430" y="870664"/>
                    <a:pt x="3057188" y="841708"/>
                    <a:pt x="3026232" y="812371"/>
                  </a:cubicBezTo>
                  <a:cubicBezTo>
                    <a:pt x="3000134" y="787702"/>
                    <a:pt x="2999562" y="763603"/>
                    <a:pt x="3023946" y="737028"/>
                  </a:cubicBezTo>
                  <a:cubicBezTo>
                    <a:pt x="3049187" y="709596"/>
                    <a:pt x="3074810" y="682545"/>
                    <a:pt x="3100146" y="655113"/>
                  </a:cubicBezTo>
                  <a:cubicBezTo>
                    <a:pt x="3123292" y="629968"/>
                    <a:pt x="3146152" y="604536"/>
                    <a:pt x="3169107" y="579295"/>
                  </a:cubicBezTo>
                  <a:cubicBezTo>
                    <a:pt x="3177013" y="573580"/>
                    <a:pt x="3183395" y="566626"/>
                    <a:pt x="3188348" y="558149"/>
                  </a:cubicBezTo>
                  <a:cubicBezTo>
                    <a:pt x="3174155" y="550624"/>
                    <a:pt x="3167202" y="548815"/>
                    <a:pt x="3156249" y="549672"/>
                  </a:cubicBezTo>
                  <a:cubicBezTo>
                    <a:pt x="3133579" y="551386"/>
                    <a:pt x="3132912" y="552243"/>
                    <a:pt x="3138151" y="574818"/>
                  </a:cubicBezTo>
                  <a:cubicBezTo>
                    <a:pt x="3134722" y="599964"/>
                    <a:pt x="3117386" y="614823"/>
                    <a:pt x="3097670" y="626824"/>
                  </a:cubicBezTo>
                  <a:cubicBezTo>
                    <a:pt x="3060808" y="649208"/>
                    <a:pt x="3029661" y="677497"/>
                    <a:pt x="3004420" y="712359"/>
                  </a:cubicBezTo>
                  <a:cubicBezTo>
                    <a:pt x="3002610" y="714835"/>
                    <a:pt x="3000895" y="717312"/>
                    <a:pt x="2998705" y="719407"/>
                  </a:cubicBezTo>
                  <a:cubicBezTo>
                    <a:pt x="2993752" y="724074"/>
                    <a:pt x="2988227" y="725694"/>
                    <a:pt x="2982512" y="720931"/>
                  </a:cubicBezTo>
                  <a:cubicBezTo>
                    <a:pt x="2976893" y="716359"/>
                    <a:pt x="2976702" y="710644"/>
                    <a:pt x="2980036" y="704644"/>
                  </a:cubicBezTo>
                  <a:cubicBezTo>
                    <a:pt x="2981084" y="702643"/>
                    <a:pt x="2982417" y="700738"/>
                    <a:pt x="2983846" y="698928"/>
                  </a:cubicBezTo>
                  <a:cubicBezTo>
                    <a:pt x="3005087" y="671115"/>
                    <a:pt x="3027756" y="644636"/>
                    <a:pt x="3056998" y="624729"/>
                  </a:cubicBezTo>
                  <a:cubicBezTo>
                    <a:pt x="3069571" y="616156"/>
                    <a:pt x="3082239" y="607870"/>
                    <a:pt x="3094431" y="598916"/>
                  </a:cubicBezTo>
                  <a:cubicBezTo>
                    <a:pt x="3101575" y="593677"/>
                    <a:pt x="3109957" y="588820"/>
                    <a:pt x="3110147" y="578056"/>
                  </a:cubicBezTo>
                  <a:cubicBezTo>
                    <a:pt x="3109481" y="556815"/>
                    <a:pt x="3106814" y="553672"/>
                    <a:pt x="3087668" y="553386"/>
                  </a:cubicBezTo>
                  <a:cubicBezTo>
                    <a:pt x="3070142" y="553101"/>
                    <a:pt x="3052807" y="555387"/>
                    <a:pt x="3035662" y="559197"/>
                  </a:cubicBezTo>
                  <a:cubicBezTo>
                    <a:pt x="2970701" y="573770"/>
                    <a:pt x="2918981" y="609108"/>
                    <a:pt x="2877737" y="660638"/>
                  </a:cubicBezTo>
                  <a:cubicBezTo>
                    <a:pt x="2842876" y="704167"/>
                    <a:pt x="2815539" y="752364"/>
                    <a:pt x="2790393" y="801894"/>
                  </a:cubicBezTo>
                  <a:cubicBezTo>
                    <a:pt x="2742197" y="896858"/>
                    <a:pt x="2702763" y="995537"/>
                    <a:pt x="2666092" y="1095359"/>
                  </a:cubicBezTo>
                  <a:cubicBezTo>
                    <a:pt x="2655233" y="1124791"/>
                    <a:pt x="2647994" y="1155081"/>
                    <a:pt x="2646470" y="1186323"/>
                  </a:cubicBezTo>
                  <a:cubicBezTo>
                    <a:pt x="2643518" y="1243758"/>
                    <a:pt x="2656186" y="1296337"/>
                    <a:pt x="2698953" y="1338246"/>
                  </a:cubicBezTo>
                  <a:lnTo>
                    <a:pt x="2698572" y="1337961"/>
                  </a:lnTo>
                  <a:close/>
                  <a:moveTo>
                    <a:pt x="1379360" y="473091"/>
                  </a:moveTo>
                  <a:cubicBezTo>
                    <a:pt x="1380788" y="474329"/>
                    <a:pt x="1382693" y="474424"/>
                    <a:pt x="1383170" y="472805"/>
                  </a:cubicBezTo>
                  <a:cubicBezTo>
                    <a:pt x="1384027" y="469757"/>
                    <a:pt x="1383074" y="467090"/>
                    <a:pt x="1379645" y="465947"/>
                  </a:cubicBezTo>
                  <a:cubicBezTo>
                    <a:pt x="1302779" y="357648"/>
                    <a:pt x="1202004" y="279828"/>
                    <a:pt x="1079417" y="229632"/>
                  </a:cubicBezTo>
                  <a:cubicBezTo>
                    <a:pt x="1075893" y="228203"/>
                    <a:pt x="1072369" y="226774"/>
                    <a:pt x="1067987" y="229346"/>
                  </a:cubicBezTo>
                  <a:cubicBezTo>
                    <a:pt x="1068749" y="256968"/>
                    <a:pt x="1069797" y="284972"/>
                    <a:pt x="1063225" y="312690"/>
                  </a:cubicBezTo>
                  <a:cubicBezTo>
                    <a:pt x="1056557" y="340503"/>
                    <a:pt x="1043794" y="365649"/>
                    <a:pt x="1027792" y="390890"/>
                  </a:cubicBezTo>
                  <a:cubicBezTo>
                    <a:pt x="1054843" y="394986"/>
                    <a:pt x="1077608" y="400415"/>
                    <a:pt x="1097515" y="414321"/>
                  </a:cubicBezTo>
                  <a:cubicBezTo>
                    <a:pt x="1099896" y="416036"/>
                    <a:pt x="1102944" y="417179"/>
                    <a:pt x="1105897" y="417655"/>
                  </a:cubicBezTo>
                  <a:cubicBezTo>
                    <a:pt x="1138091" y="422894"/>
                    <a:pt x="1170286" y="428323"/>
                    <a:pt x="1202576" y="432895"/>
                  </a:cubicBezTo>
                  <a:cubicBezTo>
                    <a:pt x="1262583" y="441372"/>
                    <a:pt x="1323162" y="447754"/>
                    <a:pt x="1379360" y="473091"/>
                  </a:cubicBezTo>
                  <a:close/>
                  <a:moveTo>
                    <a:pt x="324656" y="413083"/>
                  </a:moveTo>
                  <a:cubicBezTo>
                    <a:pt x="347612" y="407749"/>
                    <a:pt x="370757" y="403653"/>
                    <a:pt x="394094" y="400224"/>
                  </a:cubicBezTo>
                  <a:cubicBezTo>
                    <a:pt x="410572" y="397843"/>
                    <a:pt x="427050" y="394224"/>
                    <a:pt x="442957" y="389461"/>
                  </a:cubicBezTo>
                  <a:cubicBezTo>
                    <a:pt x="534302" y="362029"/>
                    <a:pt x="627647" y="353838"/>
                    <a:pt x="722516" y="358219"/>
                  </a:cubicBezTo>
                  <a:cubicBezTo>
                    <a:pt x="741280" y="359076"/>
                    <a:pt x="760044" y="360029"/>
                    <a:pt x="779951" y="361077"/>
                  </a:cubicBezTo>
                  <a:cubicBezTo>
                    <a:pt x="780523" y="346980"/>
                    <a:pt x="780332" y="335359"/>
                    <a:pt x="776237" y="323548"/>
                  </a:cubicBezTo>
                  <a:cubicBezTo>
                    <a:pt x="767569" y="298116"/>
                    <a:pt x="764807" y="271828"/>
                    <a:pt x="764997" y="244967"/>
                  </a:cubicBezTo>
                  <a:cubicBezTo>
                    <a:pt x="765092" y="224584"/>
                    <a:pt x="770522" y="204962"/>
                    <a:pt x="773189" y="185245"/>
                  </a:cubicBezTo>
                  <a:cubicBezTo>
                    <a:pt x="770331" y="184483"/>
                    <a:pt x="768902" y="183626"/>
                    <a:pt x="767569" y="183721"/>
                  </a:cubicBezTo>
                  <a:cubicBezTo>
                    <a:pt x="653364" y="194008"/>
                    <a:pt x="548018" y="230203"/>
                    <a:pt x="452387" y="293640"/>
                  </a:cubicBezTo>
                  <a:cubicBezTo>
                    <a:pt x="403523" y="326120"/>
                    <a:pt x="357994" y="362696"/>
                    <a:pt x="320942" y="408797"/>
                  </a:cubicBezTo>
                  <a:cubicBezTo>
                    <a:pt x="319799" y="410226"/>
                    <a:pt x="317513" y="412416"/>
                    <a:pt x="317798" y="412893"/>
                  </a:cubicBezTo>
                  <a:cubicBezTo>
                    <a:pt x="319799" y="415655"/>
                    <a:pt x="322275" y="414417"/>
                    <a:pt x="324656" y="413083"/>
                  </a:cubicBezTo>
                  <a:close/>
                  <a:moveTo>
                    <a:pt x="3153962" y="1596088"/>
                  </a:moveTo>
                  <a:cubicBezTo>
                    <a:pt x="3155867" y="1597612"/>
                    <a:pt x="3157868" y="1598374"/>
                    <a:pt x="3159582" y="1595993"/>
                  </a:cubicBezTo>
                  <a:cubicBezTo>
                    <a:pt x="3159773" y="1595707"/>
                    <a:pt x="3157963" y="1593993"/>
                    <a:pt x="3157010" y="1592945"/>
                  </a:cubicBezTo>
                  <a:cubicBezTo>
                    <a:pt x="3137770" y="1569609"/>
                    <a:pt x="3126149" y="1540843"/>
                    <a:pt x="3103575" y="1519698"/>
                  </a:cubicBezTo>
                  <a:cubicBezTo>
                    <a:pt x="3093193" y="1509982"/>
                    <a:pt x="3089192" y="1495409"/>
                    <a:pt x="3077000" y="1486075"/>
                  </a:cubicBezTo>
                  <a:cubicBezTo>
                    <a:pt x="3038138" y="1456261"/>
                    <a:pt x="3004706" y="1420828"/>
                    <a:pt x="2975083" y="1381776"/>
                  </a:cubicBezTo>
                  <a:cubicBezTo>
                    <a:pt x="2971559" y="1377108"/>
                    <a:pt x="2969463" y="1370727"/>
                    <a:pt x="2961748" y="1369298"/>
                  </a:cubicBezTo>
                  <a:cubicBezTo>
                    <a:pt x="2955747" y="1374346"/>
                    <a:pt x="2949556" y="1379871"/>
                    <a:pt x="2943079" y="1385110"/>
                  </a:cubicBezTo>
                  <a:cubicBezTo>
                    <a:pt x="2884500" y="1432449"/>
                    <a:pt x="2808205" y="1439021"/>
                    <a:pt x="2742101" y="1403016"/>
                  </a:cubicBezTo>
                  <a:cubicBezTo>
                    <a:pt x="2721908" y="1392063"/>
                    <a:pt x="2703049" y="1379299"/>
                    <a:pt x="2686666" y="1363202"/>
                  </a:cubicBezTo>
                  <a:cubicBezTo>
                    <a:pt x="2681903" y="1358535"/>
                    <a:pt x="2677808" y="1352439"/>
                    <a:pt x="2669426" y="1354153"/>
                  </a:cubicBezTo>
                  <a:cubicBezTo>
                    <a:pt x="2658758" y="1356344"/>
                    <a:pt x="2657234" y="1348629"/>
                    <a:pt x="2655138" y="1340914"/>
                  </a:cubicBezTo>
                  <a:cubicBezTo>
                    <a:pt x="2652185" y="1330246"/>
                    <a:pt x="2652185" y="1318244"/>
                    <a:pt x="2642184" y="1310433"/>
                  </a:cubicBezTo>
                  <a:cubicBezTo>
                    <a:pt x="2633993" y="1315482"/>
                    <a:pt x="2631135" y="1323673"/>
                    <a:pt x="2628087" y="1331293"/>
                  </a:cubicBezTo>
                  <a:cubicBezTo>
                    <a:pt x="2614181" y="1365964"/>
                    <a:pt x="2599893" y="1400445"/>
                    <a:pt x="2578557" y="1431306"/>
                  </a:cubicBezTo>
                  <a:cubicBezTo>
                    <a:pt x="2573223" y="1439116"/>
                    <a:pt x="2576081" y="1443307"/>
                    <a:pt x="2582272" y="1448260"/>
                  </a:cubicBezTo>
                  <a:cubicBezTo>
                    <a:pt x="2605037" y="1466167"/>
                    <a:pt x="2627706" y="1484170"/>
                    <a:pt x="2649995" y="1502553"/>
                  </a:cubicBezTo>
                  <a:cubicBezTo>
                    <a:pt x="2656567" y="1507982"/>
                    <a:pt x="2662091" y="1508935"/>
                    <a:pt x="2670569" y="1506077"/>
                  </a:cubicBezTo>
                  <a:cubicBezTo>
                    <a:pt x="2709907" y="1492837"/>
                    <a:pt x="2737625" y="1504744"/>
                    <a:pt x="2754198" y="1541891"/>
                  </a:cubicBezTo>
                  <a:cubicBezTo>
                    <a:pt x="2757818" y="1549987"/>
                    <a:pt x="2761628" y="1553702"/>
                    <a:pt x="2770676" y="1553892"/>
                  </a:cubicBezTo>
                  <a:cubicBezTo>
                    <a:pt x="2788202" y="1554369"/>
                    <a:pt x="2805633" y="1556083"/>
                    <a:pt x="2823064" y="1557226"/>
                  </a:cubicBezTo>
                  <a:cubicBezTo>
                    <a:pt x="2880785" y="1561132"/>
                    <a:pt x="2938412" y="1566180"/>
                    <a:pt x="2995752" y="1573895"/>
                  </a:cubicBezTo>
                  <a:cubicBezTo>
                    <a:pt x="3048616" y="1581039"/>
                    <a:pt x="3101289" y="1588754"/>
                    <a:pt x="3153962" y="1596088"/>
                  </a:cubicBezTo>
                  <a:close/>
                  <a:moveTo>
                    <a:pt x="1890566" y="1496552"/>
                  </a:moveTo>
                  <a:cubicBezTo>
                    <a:pt x="1893614" y="1496838"/>
                    <a:pt x="1896567" y="1497409"/>
                    <a:pt x="1899615" y="1497409"/>
                  </a:cubicBezTo>
                  <a:cubicBezTo>
                    <a:pt x="1923237" y="1497886"/>
                    <a:pt x="1923332" y="1497886"/>
                    <a:pt x="1931048" y="1475216"/>
                  </a:cubicBezTo>
                  <a:cubicBezTo>
                    <a:pt x="1948764" y="1423400"/>
                    <a:pt x="1966481" y="1371584"/>
                    <a:pt x="1984102" y="1319768"/>
                  </a:cubicBezTo>
                  <a:cubicBezTo>
                    <a:pt x="2014201" y="1231186"/>
                    <a:pt x="2044205" y="1142603"/>
                    <a:pt x="2074589" y="1054211"/>
                  </a:cubicBezTo>
                  <a:cubicBezTo>
                    <a:pt x="2079733" y="1039257"/>
                    <a:pt x="2082971" y="1024683"/>
                    <a:pt x="2075542" y="1010015"/>
                  </a:cubicBezTo>
                  <a:cubicBezTo>
                    <a:pt x="2065064" y="989155"/>
                    <a:pt x="2046586" y="982392"/>
                    <a:pt x="2024488" y="982392"/>
                  </a:cubicBezTo>
                  <a:cubicBezTo>
                    <a:pt x="1834083" y="982488"/>
                    <a:pt x="1643678" y="982583"/>
                    <a:pt x="1453274" y="982297"/>
                  </a:cubicBezTo>
                  <a:cubicBezTo>
                    <a:pt x="1421936" y="982202"/>
                    <a:pt x="1399553" y="999919"/>
                    <a:pt x="1396981" y="1027160"/>
                  </a:cubicBezTo>
                  <a:cubicBezTo>
                    <a:pt x="1394695" y="1032780"/>
                    <a:pt x="1392123" y="1038304"/>
                    <a:pt x="1390123" y="1044019"/>
                  </a:cubicBezTo>
                  <a:cubicBezTo>
                    <a:pt x="1344784" y="1177083"/>
                    <a:pt x="1299445" y="1310243"/>
                    <a:pt x="1254106" y="1443307"/>
                  </a:cubicBezTo>
                  <a:cubicBezTo>
                    <a:pt x="1248296" y="1460452"/>
                    <a:pt x="1242581" y="1477597"/>
                    <a:pt x="1235818" y="1497600"/>
                  </a:cubicBezTo>
                  <a:cubicBezTo>
                    <a:pt x="1245914" y="1497600"/>
                    <a:pt x="1253249" y="1497600"/>
                    <a:pt x="1260583" y="1497600"/>
                  </a:cubicBezTo>
                  <a:cubicBezTo>
                    <a:pt x="1462989" y="1497600"/>
                    <a:pt x="1665300" y="1497600"/>
                    <a:pt x="1867706" y="1497600"/>
                  </a:cubicBezTo>
                  <a:cubicBezTo>
                    <a:pt x="1875422" y="1497504"/>
                    <a:pt x="1883042" y="1496933"/>
                    <a:pt x="1890566" y="1496552"/>
                  </a:cubicBezTo>
                  <a:close/>
                  <a:moveTo>
                    <a:pt x="3227114" y="2548398"/>
                  </a:moveTo>
                  <a:cubicBezTo>
                    <a:pt x="3214160" y="2540778"/>
                    <a:pt x="3197777" y="2538301"/>
                    <a:pt x="3187871" y="2526585"/>
                  </a:cubicBezTo>
                  <a:cubicBezTo>
                    <a:pt x="3175489" y="2511726"/>
                    <a:pt x="3160344" y="2510679"/>
                    <a:pt x="3143104" y="2511726"/>
                  </a:cubicBezTo>
                  <a:cubicBezTo>
                    <a:pt x="3075381" y="2515632"/>
                    <a:pt x="3009849" y="2532872"/>
                    <a:pt x="2943174" y="2543064"/>
                  </a:cubicBezTo>
                  <a:cubicBezTo>
                    <a:pt x="2922886" y="2546207"/>
                    <a:pt x="2903169" y="2551636"/>
                    <a:pt x="2883738" y="2558399"/>
                  </a:cubicBezTo>
                  <a:cubicBezTo>
                    <a:pt x="2848591" y="2570591"/>
                    <a:pt x="2848591" y="2570591"/>
                    <a:pt x="2844019" y="2608501"/>
                  </a:cubicBezTo>
                  <a:cubicBezTo>
                    <a:pt x="2835256" y="2629932"/>
                    <a:pt x="2826493" y="2651268"/>
                    <a:pt x="2817539" y="2673080"/>
                  </a:cubicBezTo>
                  <a:cubicBezTo>
                    <a:pt x="2859735" y="2671461"/>
                    <a:pt x="2899931" y="2669937"/>
                    <a:pt x="2940126" y="2668508"/>
                  </a:cubicBezTo>
                  <a:cubicBezTo>
                    <a:pt x="2956128" y="2667937"/>
                    <a:pt x="2972225" y="2668889"/>
                    <a:pt x="2988037" y="2666984"/>
                  </a:cubicBezTo>
                  <a:cubicBezTo>
                    <a:pt x="3028328" y="2662126"/>
                    <a:pt x="3040424" y="2668508"/>
                    <a:pt x="3056617" y="2705941"/>
                  </a:cubicBezTo>
                  <a:cubicBezTo>
                    <a:pt x="3073762" y="2745756"/>
                    <a:pt x="3091002" y="2785570"/>
                    <a:pt x="3108052" y="2825385"/>
                  </a:cubicBezTo>
                  <a:cubicBezTo>
                    <a:pt x="3111671" y="2833862"/>
                    <a:pt x="3115958" y="2841482"/>
                    <a:pt x="3123292" y="2847673"/>
                  </a:cubicBezTo>
                  <a:cubicBezTo>
                    <a:pt x="3146152" y="2866914"/>
                    <a:pt x="3167869" y="2888250"/>
                    <a:pt x="3182347" y="2913872"/>
                  </a:cubicBezTo>
                  <a:cubicBezTo>
                    <a:pt x="3201968" y="2948543"/>
                    <a:pt x="3230543" y="2964069"/>
                    <a:pt x="3267882" y="2973499"/>
                  </a:cubicBezTo>
                  <a:cubicBezTo>
                    <a:pt x="3341605" y="2992168"/>
                    <a:pt x="3414185" y="3014932"/>
                    <a:pt x="3487337" y="3035887"/>
                  </a:cubicBezTo>
                  <a:cubicBezTo>
                    <a:pt x="3504673" y="3040840"/>
                    <a:pt x="3505149" y="3040935"/>
                    <a:pt x="3513341" y="3024362"/>
                  </a:cubicBezTo>
                  <a:cubicBezTo>
                    <a:pt x="3521723" y="3007312"/>
                    <a:pt x="3529533" y="2989977"/>
                    <a:pt x="3536963" y="2972451"/>
                  </a:cubicBezTo>
                  <a:cubicBezTo>
                    <a:pt x="3546774" y="2949210"/>
                    <a:pt x="3546488" y="2949115"/>
                    <a:pt x="3525342" y="2936446"/>
                  </a:cubicBezTo>
                  <a:cubicBezTo>
                    <a:pt x="3510674" y="2927588"/>
                    <a:pt x="3509816" y="2925397"/>
                    <a:pt x="3515627" y="2908919"/>
                  </a:cubicBezTo>
                  <a:cubicBezTo>
                    <a:pt x="3516865" y="2905300"/>
                    <a:pt x="3518008" y="2901585"/>
                    <a:pt x="3519818" y="2898346"/>
                  </a:cubicBezTo>
                  <a:cubicBezTo>
                    <a:pt x="3527057" y="2885964"/>
                    <a:pt x="3525818" y="2874724"/>
                    <a:pt x="3518865" y="2861961"/>
                  </a:cubicBezTo>
                  <a:cubicBezTo>
                    <a:pt x="3510102" y="2845959"/>
                    <a:pt x="3504006" y="2828623"/>
                    <a:pt x="3502196" y="2810145"/>
                  </a:cubicBezTo>
                  <a:cubicBezTo>
                    <a:pt x="3501434" y="2802049"/>
                    <a:pt x="3501816" y="2793857"/>
                    <a:pt x="3511626" y="2792333"/>
                  </a:cubicBezTo>
                  <a:cubicBezTo>
                    <a:pt x="3521246" y="2790809"/>
                    <a:pt x="3524770" y="2797572"/>
                    <a:pt x="3526104" y="2806144"/>
                  </a:cubicBezTo>
                  <a:cubicBezTo>
                    <a:pt x="3528009" y="2818717"/>
                    <a:pt x="3530771" y="2831005"/>
                    <a:pt x="3538677" y="2843387"/>
                  </a:cubicBezTo>
                  <a:cubicBezTo>
                    <a:pt x="3546774" y="2834815"/>
                    <a:pt x="3548488" y="2824909"/>
                    <a:pt x="3552203" y="2816146"/>
                  </a:cubicBezTo>
                  <a:cubicBezTo>
                    <a:pt x="3558966" y="2800048"/>
                    <a:pt x="3565061" y="2783570"/>
                    <a:pt x="3571824" y="2767473"/>
                  </a:cubicBezTo>
                  <a:cubicBezTo>
                    <a:pt x="3574967" y="2760043"/>
                    <a:pt x="3580968" y="2757281"/>
                    <a:pt x="3588588" y="2760519"/>
                  </a:cubicBezTo>
                  <a:cubicBezTo>
                    <a:pt x="3595446" y="2763472"/>
                    <a:pt x="3596113" y="2769759"/>
                    <a:pt x="3594303" y="2776045"/>
                  </a:cubicBezTo>
                  <a:cubicBezTo>
                    <a:pt x="3592589" y="2781856"/>
                    <a:pt x="3590112" y="2787475"/>
                    <a:pt x="3587921" y="2793095"/>
                  </a:cubicBezTo>
                  <a:cubicBezTo>
                    <a:pt x="3573634" y="2829195"/>
                    <a:pt x="3559346" y="2865199"/>
                    <a:pt x="3544964" y="2901204"/>
                  </a:cubicBezTo>
                  <a:cubicBezTo>
                    <a:pt x="3541630" y="2909586"/>
                    <a:pt x="3539534" y="2916158"/>
                    <a:pt x="3550107" y="2921873"/>
                  </a:cubicBezTo>
                  <a:cubicBezTo>
                    <a:pt x="3596970" y="2947210"/>
                    <a:pt x="3643262" y="2973594"/>
                    <a:pt x="3693839" y="2991215"/>
                  </a:cubicBezTo>
                  <a:cubicBezTo>
                    <a:pt x="3730987" y="3004169"/>
                    <a:pt x="3765753" y="3003883"/>
                    <a:pt x="3800900" y="2982547"/>
                  </a:cubicBezTo>
                  <a:cubicBezTo>
                    <a:pt x="3837762" y="2960164"/>
                    <a:pt x="3878148" y="2946924"/>
                    <a:pt x="3922630" y="2951210"/>
                  </a:cubicBezTo>
                  <a:cubicBezTo>
                    <a:pt x="3937013" y="2952639"/>
                    <a:pt x="3951491" y="2952258"/>
                    <a:pt x="3965969" y="2952639"/>
                  </a:cubicBezTo>
                  <a:cubicBezTo>
                    <a:pt x="3978446" y="2958068"/>
                    <a:pt x="3991115" y="2962545"/>
                    <a:pt x="4008831" y="2966164"/>
                  </a:cubicBezTo>
                  <a:cubicBezTo>
                    <a:pt x="3995020" y="2882249"/>
                    <a:pt x="3971684" y="2804620"/>
                    <a:pt x="3927297" y="2733564"/>
                  </a:cubicBezTo>
                  <a:cubicBezTo>
                    <a:pt x="3924535" y="2741184"/>
                    <a:pt x="3924249" y="2748423"/>
                    <a:pt x="3923582" y="2755567"/>
                  </a:cubicBezTo>
                  <a:cubicBezTo>
                    <a:pt x="3922916" y="2762520"/>
                    <a:pt x="3918820" y="2767282"/>
                    <a:pt x="3912057" y="2767473"/>
                  </a:cubicBezTo>
                  <a:cubicBezTo>
                    <a:pt x="3903675" y="2767759"/>
                    <a:pt x="3899960" y="2761948"/>
                    <a:pt x="3899865" y="2754233"/>
                  </a:cubicBezTo>
                  <a:cubicBezTo>
                    <a:pt x="3899770" y="2746613"/>
                    <a:pt x="3900246" y="2738993"/>
                    <a:pt x="3900627" y="2731468"/>
                  </a:cubicBezTo>
                  <a:cubicBezTo>
                    <a:pt x="3901961" y="2703846"/>
                    <a:pt x="3901008" y="2675842"/>
                    <a:pt x="3888530" y="2651077"/>
                  </a:cubicBezTo>
                  <a:cubicBezTo>
                    <a:pt x="3853383" y="2581354"/>
                    <a:pt x="3799853" y="2534301"/>
                    <a:pt x="3720224" y="2521918"/>
                  </a:cubicBezTo>
                  <a:cubicBezTo>
                    <a:pt x="3695459" y="2518108"/>
                    <a:pt x="3670694" y="2514298"/>
                    <a:pt x="3646595" y="2507155"/>
                  </a:cubicBezTo>
                  <a:cubicBezTo>
                    <a:pt x="3563157" y="2482390"/>
                    <a:pt x="3477908" y="2477722"/>
                    <a:pt x="3391516" y="2483342"/>
                  </a:cubicBezTo>
                  <a:cubicBezTo>
                    <a:pt x="3370942" y="2484676"/>
                    <a:pt x="3357131" y="2488867"/>
                    <a:pt x="3354464" y="2511917"/>
                  </a:cubicBezTo>
                  <a:cubicBezTo>
                    <a:pt x="3353511" y="2519918"/>
                    <a:pt x="3348844" y="2527538"/>
                    <a:pt x="3345891" y="2535349"/>
                  </a:cubicBezTo>
                  <a:cubicBezTo>
                    <a:pt x="3338271" y="2545540"/>
                    <a:pt x="3331794" y="2556589"/>
                    <a:pt x="3322079" y="2565257"/>
                  </a:cubicBezTo>
                  <a:cubicBezTo>
                    <a:pt x="3297980" y="2586879"/>
                    <a:pt x="3269405" y="2587546"/>
                    <a:pt x="3244831" y="2566210"/>
                  </a:cubicBezTo>
                  <a:cubicBezTo>
                    <a:pt x="3238354" y="2560590"/>
                    <a:pt x="3232925" y="2554303"/>
                    <a:pt x="3227114" y="2548398"/>
                  </a:cubicBezTo>
                  <a:close/>
                  <a:moveTo>
                    <a:pt x="107963" y="1343104"/>
                  </a:moveTo>
                  <a:cubicBezTo>
                    <a:pt x="106439" y="1360154"/>
                    <a:pt x="110725" y="1376442"/>
                    <a:pt x="114821" y="1392634"/>
                  </a:cubicBezTo>
                  <a:cubicBezTo>
                    <a:pt x="130727" y="1454261"/>
                    <a:pt x="165779" y="1481883"/>
                    <a:pt x="229025" y="1483789"/>
                  </a:cubicBezTo>
                  <a:cubicBezTo>
                    <a:pt x="304654" y="1486075"/>
                    <a:pt x="379425" y="1475883"/>
                    <a:pt x="454387" y="1468549"/>
                  </a:cubicBezTo>
                  <a:cubicBezTo>
                    <a:pt x="535445" y="1460548"/>
                    <a:pt x="616502" y="1452737"/>
                    <a:pt x="697846" y="1448737"/>
                  </a:cubicBezTo>
                  <a:cubicBezTo>
                    <a:pt x="716705" y="1447784"/>
                    <a:pt x="733850" y="1450927"/>
                    <a:pt x="750519" y="1459786"/>
                  </a:cubicBezTo>
                  <a:cubicBezTo>
                    <a:pt x="796239" y="1483979"/>
                    <a:pt x="844436" y="1487694"/>
                    <a:pt x="894632" y="1477216"/>
                  </a:cubicBezTo>
                  <a:cubicBezTo>
                    <a:pt x="929780" y="1469977"/>
                    <a:pt x="964070" y="1459976"/>
                    <a:pt x="997121" y="1446165"/>
                  </a:cubicBezTo>
                  <a:cubicBezTo>
                    <a:pt x="1019410" y="1436830"/>
                    <a:pt x="1040270" y="1435973"/>
                    <a:pt x="1063225" y="1445498"/>
                  </a:cubicBezTo>
                  <a:cubicBezTo>
                    <a:pt x="1097610" y="1459690"/>
                    <a:pt x="1133043" y="1471596"/>
                    <a:pt x="1169333" y="1480455"/>
                  </a:cubicBezTo>
                  <a:cubicBezTo>
                    <a:pt x="1218387" y="1492361"/>
                    <a:pt x="1209624" y="1502743"/>
                    <a:pt x="1225912" y="1448356"/>
                  </a:cubicBezTo>
                  <a:cubicBezTo>
                    <a:pt x="1230389" y="1436259"/>
                    <a:pt x="1234484" y="1423971"/>
                    <a:pt x="1239533" y="1412065"/>
                  </a:cubicBezTo>
                  <a:cubicBezTo>
                    <a:pt x="1243819" y="1401969"/>
                    <a:pt x="1240199" y="1397016"/>
                    <a:pt x="1230770" y="1392920"/>
                  </a:cubicBezTo>
                  <a:cubicBezTo>
                    <a:pt x="1202099" y="1380442"/>
                    <a:pt x="1172858" y="1369870"/>
                    <a:pt x="1142949" y="1360821"/>
                  </a:cubicBezTo>
                  <a:cubicBezTo>
                    <a:pt x="1136377" y="1358821"/>
                    <a:pt x="1129805" y="1356916"/>
                    <a:pt x="1123518" y="1354249"/>
                  </a:cubicBezTo>
                  <a:cubicBezTo>
                    <a:pt x="1117994" y="1351867"/>
                    <a:pt x="1116279" y="1346629"/>
                    <a:pt x="1117327" y="1340818"/>
                  </a:cubicBezTo>
                  <a:cubicBezTo>
                    <a:pt x="1118565" y="1334341"/>
                    <a:pt x="1123518" y="1332150"/>
                    <a:pt x="1129233" y="1332627"/>
                  </a:cubicBezTo>
                  <a:cubicBezTo>
                    <a:pt x="1135234" y="1333103"/>
                    <a:pt x="1141139" y="1334722"/>
                    <a:pt x="1146950" y="1336437"/>
                  </a:cubicBezTo>
                  <a:cubicBezTo>
                    <a:pt x="1178382" y="1345581"/>
                    <a:pt x="1209243" y="1356344"/>
                    <a:pt x="1239152" y="1369870"/>
                  </a:cubicBezTo>
                  <a:cubicBezTo>
                    <a:pt x="1247534" y="1373679"/>
                    <a:pt x="1252963" y="1373775"/>
                    <a:pt x="1255916" y="1363202"/>
                  </a:cubicBezTo>
                  <a:cubicBezTo>
                    <a:pt x="1259345" y="1350724"/>
                    <a:pt x="1264202" y="1338723"/>
                    <a:pt x="1268393" y="1326436"/>
                  </a:cubicBezTo>
                  <a:cubicBezTo>
                    <a:pt x="1274299" y="1309100"/>
                    <a:pt x="1274394" y="1308910"/>
                    <a:pt x="1259059" y="1299480"/>
                  </a:cubicBezTo>
                  <a:cubicBezTo>
                    <a:pt x="1226960" y="1279763"/>
                    <a:pt x="1192193" y="1266809"/>
                    <a:pt x="1155236" y="1259475"/>
                  </a:cubicBezTo>
                  <a:cubicBezTo>
                    <a:pt x="1146759" y="1257760"/>
                    <a:pt x="1137710" y="1255284"/>
                    <a:pt x="1139901" y="1243854"/>
                  </a:cubicBezTo>
                  <a:cubicBezTo>
                    <a:pt x="1141997" y="1232519"/>
                    <a:pt x="1150760" y="1232900"/>
                    <a:pt x="1159618" y="1235091"/>
                  </a:cubicBezTo>
                  <a:cubicBezTo>
                    <a:pt x="1161809" y="1235662"/>
                    <a:pt x="1163999" y="1236234"/>
                    <a:pt x="1166285" y="1236710"/>
                  </a:cubicBezTo>
                  <a:cubicBezTo>
                    <a:pt x="1203052" y="1244521"/>
                    <a:pt x="1237723" y="1257665"/>
                    <a:pt x="1270013" y="1277096"/>
                  </a:cubicBezTo>
                  <a:cubicBezTo>
                    <a:pt x="1273823" y="1279382"/>
                    <a:pt x="1278109" y="1286050"/>
                    <a:pt x="1283633" y="1279668"/>
                  </a:cubicBezTo>
                  <a:cubicBezTo>
                    <a:pt x="1287443" y="1275286"/>
                    <a:pt x="1287920" y="1269857"/>
                    <a:pt x="1285157" y="1264714"/>
                  </a:cubicBezTo>
                  <a:cubicBezTo>
                    <a:pt x="1282300" y="1259379"/>
                    <a:pt x="1278966" y="1254236"/>
                    <a:pt x="1275537" y="1249188"/>
                  </a:cubicBezTo>
                  <a:cubicBezTo>
                    <a:pt x="1228484" y="1180417"/>
                    <a:pt x="1162190" y="1137841"/>
                    <a:pt x="1084656" y="1111361"/>
                  </a:cubicBezTo>
                  <a:cubicBezTo>
                    <a:pt x="1034078" y="1094121"/>
                    <a:pt x="981596" y="1084691"/>
                    <a:pt x="928732" y="1077738"/>
                  </a:cubicBezTo>
                  <a:cubicBezTo>
                    <a:pt x="837197" y="1065736"/>
                    <a:pt x="745280" y="1062307"/>
                    <a:pt x="652983" y="1062688"/>
                  </a:cubicBezTo>
                  <a:cubicBezTo>
                    <a:pt x="531158" y="1063165"/>
                    <a:pt x="409334" y="1063069"/>
                    <a:pt x="287509" y="1063165"/>
                  </a:cubicBezTo>
                  <a:cubicBezTo>
                    <a:pt x="280651" y="1063165"/>
                    <a:pt x="273793" y="1063165"/>
                    <a:pt x="267125" y="1062021"/>
                  </a:cubicBezTo>
                  <a:cubicBezTo>
                    <a:pt x="261410" y="1060974"/>
                    <a:pt x="258077" y="1056687"/>
                    <a:pt x="258172" y="1050496"/>
                  </a:cubicBezTo>
                  <a:cubicBezTo>
                    <a:pt x="258172" y="1044305"/>
                    <a:pt x="261601" y="1040209"/>
                    <a:pt x="267411" y="1039257"/>
                  </a:cubicBezTo>
                  <a:cubicBezTo>
                    <a:pt x="273412" y="1038304"/>
                    <a:pt x="279508" y="1038209"/>
                    <a:pt x="285604" y="1038209"/>
                  </a:cubicBezTo>
                  <a:cubicBezTo>
                    <a:pt x="340468" y="1038114"/>
                    <a:pt x="395237" y="1038304"/>
                    <a:pt x="450101" y="1038019"/>
                  </a:cubicBezTo>
                  <a:cubicBezTo>
                    <a:pt x="464483" y="1037923"/>
                    <a:pt x="482771" y="1044019"/>
                    <a:pt x="492201" y="1035352"/>
                  </a:cubicBezTo>
                  <a:cubicBezTo>
                    <a:pt x="502774" y="1025636"/>
                    <a:pt x="496202" y="1006586"/>
                    <a:pt x="496583" y="991632"/>
                  </a:cubicBezTo>
                  <a:cubicBezTo>
                    <a:pt x="497249" y="965343"/>
                    <a:pt x="494582" y="963628"/>
                    <a:pt x="468103" y="969439"/>
                  </a:cubicBezTo>
                  <a:cubicBezTo>
                    <a:pt x="466579" y="969724"/>
                    <a:pt x="465150" y="970296"/>
                    <a:pt x="463721" y="970772"/>
                  </a:cubicBezTo>
                  <a:cubicBezTo>
                    <a:pt x="430574" y="981249"/>
                    <a:pt x="396475" y="983059"/>
                    <a:pt x="362090" y="982297"/>
                  </a:cubicBezTo>
                  <a:cubicBezTo>
                    <a:pt x="282175" y="980583"/>
                    <a:pt x="205499" y="961533"/>
                    <a:pt x="129679" y="938387"/>
                  </a:cubicBezTo>
                  <a:cubicBezTo>
                    <a:pt x="121869" y="936006"/>
                    <a:pt x="114440" y="931243"/>
                    <a:pt x="105772" y="932672"/>
                  </a:cubicBezTo>
                  <a:cubicBezTo>
                    <a:pt x="102248" y="937720"/>
                    <a:pt x="103676" y="943149"/>
                    <a:pt x="103676" y="948198"/>
                  </a:cubicBezTo>
                  <a:cubicBezTo>
                    <a:pt x="103581" y="1065450"/>
                    <a:pt x="103581" y="1182799"/>
                    <a:pt x="103581" y="1300051"/>
                  </a:cubicBezTo>
                  <a:cubicBezTo>
                    <a:pt x="103486" y="1314625"/>
                    <a:pt x="104534" y="1329007"/>
                    <a:pt x="107963" y="1343104"/>
                  </a:cubicBezTo>
                  <a:close/>
                  <a:moveTo>
                    <a:pt x="1977911" y="899335"/>
                  </a:moveTo>
                  <a:cubicBezTo>
                    <a:pt x="1986769" y="903907"/>
                    <a:pt x="1992293" y="907240"/>
                    <a:pt x="1998199" y="909717"/>
                  </a:cubicBezTo>
                  <a:cubicBezTo>
                    <a:pt x="2015630" y="917241"/>
                    <a:pt x="2033346" y="924290"/>
                    <a:pt x="2050777" y="931815"/>
                  </a:cubicBezTo>
                  <a:cubicBezTo>
                    <a:pt x="2094116" y="950674"/>
                    <a:pt x="2137645" y="969153"/>
                    <a:pt x="2168887" y="1007062"/>
                  </a:cubicBezTo>
                  <a:cubicBezTo>
                    <a:pt x="2171744" y="1010491"/>
                    <a:pt x="2175459" y="1013539"/>
                    <a:pt x="2179269" y="1016016"/>
                  </a:cubicBezTo>
                  <a:cubicBezTo>
                    <a:pt x="2211368" y="1037161"/>
                    <a:pt x="2228418" y="1069165"/>
                    <a:pt x="2242706" y="1103170"/>
                  </a:cubicBezTo>
                  <a:cubicBezTo>
                    <a:pt x="2247087" y="1113647"/>
                    <a:pt x="2250421" y="1125077"/>
                    <a:pt x="2256993" y="1134126"/>
                  </a:cubicBezTo>
                  <a:cubicBezTo>
                    <a:pt x="2267185" y="1147937"/>
                    <a:pt x="2273852" y="1162987"/>
                    <a:pt x="2278901" y="1178989"/>
                  </a:cubicBezTo>
                  <a:cubicBezTo>
                    <a:pt x="2286616" y="1203373"/>
                    <a:pt x="2298522" y="1225090"/>
                    <a:pt x="2316429" y="1243473"/>
                  </a:cubicBezTo>
                  <a:cubicBezTo>
                    <a:pt x="2321668" y="1248807"/>
                    <a:pt x="2327383" y="1254903"/>
                    <a:pt x="2329859" y="1261666"/>
                  </a:cubicBezTo>
                  <a:cubicBezTo>
                    <a:pt x="2333669" y="1272048"/>
                    <a:pt x="2341289" y="1277287"/>
                    <a:pt x="2349576" y="1282621"/>
                  </a:cubicBezTo>
                  <a:cubicBezTo>
                    <a:pt x="2414251" y="1324245"/>
                    <a:pt x="2477211" y="1368441"/>
                    <a:pt x="2538743" y="1414542"/>
                  </a:cubicBezTo>
                  <a:cubicBezTo>
                    <a:pt x="2542838" y="1417590"/>
                    <a:pt x="2546267" y="1422066"/>
                    <a:pt x="2552078" y="1422733"/>
                  </a:cubicBezTo>
                  <a:cubicBezTo>
                    <a:pt x="2556269" y="1421781"/>
                    <a:pt x="2557888" y="1418066"/>
                    <a:pt x="2559888" y="1414923"/>
                  </a:cubicBezTo>
                  <a:cubicBezTo>
                    <a:pt x="2576366" y="1390062"/>
                    <a:pt x="2588939" y="1363297"/>
                    <a:pt x="2599703" y="1335484"/>
                  </a:cubicBezTo>
                  <a:cubicBezTo>
                    <a:pt x="2606561" y="1317768"/>
                    <a:pt x="2613133" y="1299575"/>
                    <a:pt x="2628849" y="1287288"/>
                  </a:cubicBezTo>
                  <a:cubicBezTo>
                    <a:pt x="2634088" y="1283192"/>
                    <a:pt x="2633516" y="1279001"/>
                    <a:pt x="2631802" y="1273381"/>
                  </a:cubicBezTo>
                  <a:cubicBezTo>
                    <a:pt x="2612657" y="1210135"/>
                    <a:pt x="2620848" y="1148223"/>
                    <a:pt x="2643041" y="1087644"/>
                  </a:cubicBezTo>
                  <a:cubicBezTo>
                    <a:pt x="2689333" y="961057"/>
                    <a:pt x="2739244" y="836089"/>
                    <a:pt x="2807824" y="719407"/>
                  </a:cubicBezTo>
                  <a:cubicBezTo>
                    <a:pt x="2815920" y="705691"/>
                    <a:pt x="2815730" y="705406"/>
                    <a:pt x="2802109" y="697119"/>
                  </a:cubicBezTo>
                  <a:cubicBezTo>
                    <a:pt x="2763628" y="673878"/>
                    <a:pt x="2723909" y="652923"/>
                    <a:pt x="2683142" y="634159"/>
                  </a:cubicBezTo>
                  <a:cubicBezTo>
                    <a:pt x="2463019" y="533098"/>
                    <a:pt x="2232419" y="494522"/>
                    <a:pt x="1991341" y="518811"/>
                  </a:cubicBezTo>
                  <a:cubicBezTo>
                    <a:pt x="1894757" y="528526"/>
                    <a:pt x="1800650" y="549100"/>
                    <a:pt x="1708448" y="579104"/>
                  </a:cubicBezTo>
                  <a:cubicBezTo>
                    <a:pt x="1696923" y="582819"/>
                    <a:pt x="1688732" y="588438"/>
                    <a:pt x="1683493" y="599868"/>
                  </a:cubicBezTo>
                  <a:cubicBezTo>
                    <a:pt x="1673206" y="621966"/>
                    <a:pt x="1661395" y="643207"/>
                    <a:pt x="1650536" y="665020"/>
                  </a:cubicBezTo>
                  <a:cubicBezTo>
                    <a:pt x="1618056" y="730456"/>
                    <a:pt x="1588910" y="797417"/>
                    <a:pt x="1562525" y="865616"/>
                  </a:cubicBezTo>
                  <a:cubicBezTo>
                    <a:pt x="1557477" y="878665"/>
                    <a:pt x="1565002" y="904669"/>
                    <a:pt x="1576432" y="908764"/>
                  </a:cubicBezTo>
                  <a:cubicBezTo>
                    <a:pt x="1602054" y="917908"/>
                    <a:pt x="1628153" y="925338"/>
                    <a:pt x="1653489" y="933339"/>
                  </a:cubicBezTo>
                  <a:cubicBezTo>
                    <a:pt x="1658442" y="925909"/>
                    <a:pt x="1658728" y="919718"/>
                    <a:pt x="1656251" y="914003"/>
                  </a:cubicBezTo>
                  <a:cubicBezTo>
                    <a:pt x="1649108" y="897811"/>
                    <a:pt x="1656251" y="885999"/>
                    <a:pt x="1667300" y="875427"/>
                  </a:cubicBezTo>
                  <a:cubicBezTo>
                    <a:pt x="1672253" y="870664"/>
                    <a:pt x="1677492" y="866283"/>
                    <a:pt x="1683017" y="862187"/>
                  </a:cubicBezTo>
                  <a:cubicBezTo>
                    <a:pt x="1696447" y="852471"/>
                    <a:pt x="1706067" y="840375"/>
                    <a:pt x="1709210" y="823515"/>
                  </a:cubicBezTo>
                  <a:cubicBezTo>
                    <a:pt x="1711115" y="813610"/>
                    <a:pt x="1715306" y="804751"/>
                    <a:pt x="1724069" y="798655"/>
                  </a:cubicBezTo>
                  <a:cubicBezTo>
                    <a:pt x="1753311" y="778177"/>
                    <a:pt x="1802936" y="782558"/>
                    <a:pt x="1827035" y="809228"/>
                  </a:cubicBezTo>
                  <a:cubicBezTo>
                    <a:pt x="1839322" y="822849"/>
                    <a:pt x="1853895" y="830469"/>
                    <a:pt x="1871135" y="835803"/>
                  </a:cubicBezTo>
                  <a:cubicBezTo>
                    <a:pt x="1902949" y="845518"/>
                    <a:pt x="1935429" y="847233"/>
                    <a:pt x="1968290" y="846280"/>
                  </a:cubicBezTo>
                  <a:cubicBezTo>
                    <a:pt x="1980482" y="845995"/>
                    <a:pt x="1992770" y="846090"/>
                    <a:pt x="2004581" y="849614"/>
                  </a:cubicBezTo>
                  <a:cubicBezTo>
                    <a:pt x="2014010" y="852471"/>
                    <a:pt x="2020487" y="859234"/>
                    <a:pt x="2021440" y="869236"/>
                  </a:cubicBezTo>
                  <a:cubicBezTo>
                    <a:pt x="2022392" y="879713"/>
                    <a:pt x="2016201" y="886476"/>
                    <a:pt x="2006867" y="890000"/>
                  </a:cubicBezTo>
                  <a:cubicBezTo>
                    <a:pt x="1998580" y="893334"/>
                    <a:pt x="1990007" y="895620"/>
                    <a:pt x="1977911" y="899335"/>
                  </a:cubicBezTo>
                  <a:close/>
                  <a:moveTo>
                    <a:pt x="2403392" y="1583896"/>
                  </a:moveTo>
                  <a:cubicBezTo>
                    <a:pt x="2357006" y="1584563"/>
                    <a:pt x="2315667" y="1591135"/>
                    <a:pt x="2274043" y="1594850"/>
                  </a:cubicBezTo>
                  <a:cubicBezTo>
                    <a:pt x="2251659" y="1596850"/>
                    <a:pt x="2251278" y="1597136"/>
                    <a:pt x="2247087" y="1619710"/>
                  </a:cubicBezTo>
                  <a:cubicBezTo>
                    <a:pt x="2240229" y="1656667"/>
                    <a:pt x="2227085" y="1691433"/>
                    <a:pt x="2210225" y="1724866"/>
                  </a:cubicBezTo>
                  <a:cubicBezTo>
                    <a:pt x="2197938" y="1749060"/>
                    <a:pt x="2181365" y="1769729"/>
                    <a:pt x="2156790" y="1782588"/>
                  </a:cubicBezTo>
                  <a:cubicBezTo>
                    <a:pt x="2137264" y="1792779"/>
                    <a:pt x="2117928" y="1794780"/>
                    <a:pt x="2099450" y="1779349"/>
                  </a:cubicBezTo>
                  <a:cubicBezTo>
                    <a:pt x="2093639" y="1774491"/>
                    <a:pt x="2086591" y="1771158"/>
                    <a:pt x="2080400" y="1766776"/>
                  </a:cubicBezTo>
                  <a:cubicBezTo>
                    <a:pt x="2065160" y="1755918"/>
                    <a:pt x="2049920" y="1752108"/>
                    <a:pt x="2031346" y="1760014"/>
                  </a:cubicBezTo>
                  <a:cubicBezTo>
                    <a:pt x="2012772" y="1767919"/>
                    <a:pt x="2002390" y="1762109"/>
                    <a:pt x="1996961" y="1742869"/>
                  </a:cubicBezTo>
                  <a:cubicBezTo>
                    <a:pt x="1993532" y="1730486"/>
                    <a:pt x="1992579" y="1717437"/>
                    <a:pt x="1990293" y="1704673"/>
                  </a:cubicBezTo>
                  <a:cubicBezTo>
                    <a:pt x="1986769" y="1684766"/>
                    <a:pt x="1988198" y="1663906"/>
                    <a:pt x="1979435" y="1644190"/>
                  </a:cubicBezTo>
                  <a:cubicBezTo>
                    <a:pt x="1936667" y="1654667"/>
                    <a:pt x="1894472" y="1662478"/>
                    <a:pt x="1853228" y="1675336"/>
                  </a:cubicBezTo>
                  <a:cubicBezTo>
                    <a:pt x="1856467" y="1683433"/>
                    <a:pt x="1862182" y="1686290"/>
                    <a:pt x="1866849" y="1690100"/>
                  </a:cubicBezTo>
                  <a:cubicBezTo>
                    <a:pt x="1877422" y="1698863"/>
                    <a:pt x="1888661" y="1706769"/>
                    <a:pt x="1898663" y="1716103"/>
                  </a:cubicBezTo>
                  <a:cubicBezTo>
                    <a:pt x="1914284" y="1730677"/>
                    <a:pt x="1915808" y="1739725"/>
                    <a:pt x="1907140" y="1758680"/>
                  </a:cubicBezTo>
                  <a:cubicBezTo>
                    <a:pt x="1902949" y="1767729"/>
                    <a:pt x="1900758" y="1777254"/>
                    <a:pt x="1897710" y="1786683"/>
                  </a:cubicBezTo>
                  <a:cubicBezTo>
                    <a:pt x="1892948" y="1801542"/>
                    <a:pt x="1893043" y="1814020"/>
                    <a:pt x="1903901" y="1826784"/>
                  </a:cubicBezTo>
                  <a:cubicBezTo>
                    <a:pt x="1911998" y="1836118"/>
                    <a:pt x="1915712" y="1848406"/>
                    <a:pt x="1910569" y="1860979"/>
                  </a:cubicBezTo>
                  <a:cubicBezTo>
                    <a:pt x="1907521" y="1868503"/>
                    <a:pt x="1910474" y="1874123"/>
                    <a:pt x="1914093" y="1880124"/>
                  </a:cubicBezTo>
                  <a:cubicBezTo>
                    <a:pt x="1921904" y="1892887"/>
                    <a:pt x="1920951" y="1905365"/>
                    <a:pt x="1909997" y="1915271"/>
                  </a:cubicBezTo>
                  <a:cubicBezTo>
                    <a:pt x="1898758" y="1925463"/>
                    <a:pt x="1898186" y="1937750"/>
                    <a:pt x="1900282" y="1950894"/>
                  </a:cubicBezTo>
                  <a:cubicBezTo>
                    <a:pt x="1901806" y="1960610"/>
                    <a:pt x="1904949" y="1970135"/>
                    <a:pt x="1906759" y="1979850"/>
                  </a:cubicBezTo>
                  <a:cubicBezTo>
                    <a:pt x="1914665" y="2023380"/>
                    <a:pt x="1904568" y="2064433"/>
                    <a:pt x="1888185" y="2104342"/>
                  </a:cubicBezTo>
                  <a:cubicBezTo>
                    <a:pt x="1886756" y="2107771"/>
                    <a:pt x="1884375" y="2111296"/>
                    <a:pt x="1881518" y="2113486"/>
                  </a:cubicBezTo>
                  <a:cubicBezTo>
                    <a:pt x="1863515" y="2127774"/>
                    <a:pt x="1862182" y="2146633"/>
                    <a:pt x="1866087" y="2167207"/>
                  </a:cubicBezTo>
                  <a:cubicBezTo>
                    <a:pt x="1867230" y="2173208"/>
                    <a:pt x="1867802" y="2179304"/>
                    <a:pt x="1868087" y="2185400"/>
                  </a:cubicBezTo>
                  <a:cubicBezTo>
                    <a:pt x="1868945" y="2204164"/>
                    <a:pt x="1863420" y="2211975"/>
                    <a:pt x="1845227" y="2216547"/>
                  </a:cubicBezTo>
                  <a:cubicBezTo>
                    <a:pt x="1824177" y="2221785"/>
                    <a:pt x="1802746" y="2222357"/>
                    <a:pt x="1781886" y="2216928"/>
                  </a:cubicBezTo>
                  <a:cubicBezTo>
                    <a:pt x="1760931" y="2211403"/>
                    <a:pt x="1746929" y="2218357"/>
                    <a:pt x="1735690" y="2235787"/>
                  </a:cubicBezTo>
                  <a:cubicBezTo>
                    <a:pt x="1727879" y="2247884"/>
                    <a:pt x="1719021" y="2259409"/>
                    <a:pt x="1709877" y="2270649"/>
                  </a:cubicBezTo>
                  <a:cubicBezTo>
                    <a:pt x="1702448" y="2279793"/>
                    <a:pt x="1692923" y="2287699"/>
                    <a:pt x="1680445" y="2284269"/>
                  </a:cubicBezTo>
                  <a:cubicBezTo>
                    <a:pt x="1654823" y="2277221"/>
                    <a:pt x="1630915" y="2288175"/>
                    <a:pt x="1606150" y="2289318"/>
                  </a:cubicBezTo>
                  <a:cubicBezTo>
                    <a:pt x="1599197" y="2289604"/>
                    <a:pt x="1593958" y="2294557"/>
                    <a:pt x="1595958" y="2301510"/>
                  </a:cubicBezTo>
                  <a:cubicBezTo>
                    <a:pt x="1601483" y="2321131"/>
                    <a:pt x="1587481" y="2328561"/>
                    <a:pt x="1574146" y="2336752"/>
                  </a:cubicBezTo>
                  <a:cubicBezTo>
                    <a:pt x="1595863" y="2387806"/>
                    <a:pt x="1618913" y="2437051"/>
                    <a:pt x="1645583" y="2486009"/>
                  </a:cubicBezTo>
                  <a:cubicBezTo>
                    <a:pt x="1655775" y="2475151"/>
                    <a:pt x="1655680" y="2462101"/>
                    <a:pt x="1660442" y="2451148"/>
                  </a:cubicBezTo>
                  <a:cubicBezTo>
                    <a:pt x="1669015" y="2431335"/>
                    <a:pt x="1680826" y="2422954"/>
                    <a:pt x="1701400" y="2426954"/>
                  </a:cubicBezTo>
                  <a:cubicBezTo>
                    <a:pt x="1729403" y="2432288"/>
                    <a:pt x="1757312" y="2441337"/>
                    <a:pt x="1775885" y="2463530"/>
                  </a:cubicBezTo>
                  <a:cubicBezTo>
                    <a:pt x="1789601" y="2479913"/>
                    <a:pt x="1803794" y="2479056"/>
                    <a:pt x="1820462" y="2475627"/>
                  </a:cubicBezTo>
                  <a:cubicBezTo>
                    <a:pt x="1832559" y="2473055"/>
                    <a:pt x="1842941" y="2466483"/>
                    <a:pt x="1852657" y="2458958"/>
                  </a:cubicBezTo>
                  <a:cubicBezTo>
                    <a:pt x="1867802" y="2447242"/>
                    <a:pt x="1884851" y="2443051"/>
                    <a:pt x="1903901" y="2443432"/>
                  </a:cubicBezTo>
                  <a:cubicBezTo>
                    <a:pt x="1934191" y="2444099"/>
                    <a:pt x="1960480" y="2453815"/>
                    <a:pt x="1982578" y="2474674"/>
                  </a:cubicBezTo>
                  <a:cubicBezTo>
                    <a:pt x="1988102" y="2479913"/>
                    <a:pt x="1993627" y="2485152"/>
                    <a:pt x="1999056" y="2490486"/>
                  </a:cubicBezTo>
                  <a:cubicBezTo>
                    <a:pt x="2007057" y="2498201"/>
                    <a:pt x="2015915" y="2500868"/>
                    <a:pt x="2025821" y="2494201"/>
                  </a:cubicBezTo>
                  <a:cubicBezTo>
                    <a:pt x="2041633" y="2483437"/>
                    <a:pt x="2057444" y="2486581"/>
                    <a:pt x="2073542" y="2493439"/>
                  </a:cubicBezTo>
                  <a:cubicBezTo>
                    <a:pt x="2094020" y="2502201"/>
                    <a:pt x="2112975" y="2513155"/>
                    <a:pt x="2128025" y="2530110"/>
                  </a:cubicBezTo>
                  <a:cubicBezTo>
                    <a:pt x="2133644" y="2536396"/>
                    <a:pt x="2139264" y="2543254"/>
                    <a:pt x="2148218" y="2544112"/>
                  </a:cubicBezTo>
                  <a:cubicBezTo>
                    <a:pt x="2179269" y="2547064"/>
                    <a:pt x="2201272" y="2565829"/>
                    <a:pt x="2221751" y="2586498"/>
                  </a:cubicBezTo>
                  <a:cubicBezTo>
                    <a:pt x="2230323" y="2595166"/>
                    <a:pt x="2236705" y="2596118"/>
                    <a:pt x="2246897" y="2589641"/>
                  </a:cubicBezTo>
                  <a:cubicBezTo>
                    <a:pt x="2287187" y="2563543"/>
                    <a:pt x="2327859" y="2538301"/>
                    <a:pt x="2368245" y="2512489"/>
                  </a:cubicBezTo>
                  <a:cubicBezTo>
                    <a:pt x="2371484" y="2510393"/>
                    <a:pt x="2377199" y="2509060"/>
                    <a:pt x="2375294" y="2501821"/>
                  </a:cubicBezTo>
                  <a:cubicBezTo>
                    <a:pt x="2356244" y="2494010"/>
                    <a:pt x="2336622" y="2485914"/>
                    <a:pt x="2317001" y="2477913"/>
                  </a:cubicBezTo>
                  <a:cubicBezTo>
                    <a:pt x="2292426" y="2467912"/>
                    <a:pt x="2296522" y="2472293"/>
                    <a:pt x="2298141" y="2446861"/>
                  </a:cubicBezTo>
                  <a:cubicBezTo>
                    <a:pt x="2299284" y="2428573"/>
                    <a:pt x="2298427" y="2410381"/>
                    <a:pt x="2297474" y="2392093"/>
                  </a:cubicBezTo>
                  <a:cubicBezTo>
                    <a:pt x="2296998" y="2382758"/>
                    <a:pt x="2295284" y="2373900"/>
                    <a:pt x="2289378" y="2366375"/>
                  </a:cubicBezTo>
                  <a:cubicBezTo>
                    <a:pt x="2279282" y="2353516"/>
                    <a:pt x="2281568" y="2340943"/>
                    <a:pt x="2289854" y="2328466"/>
                  </a:cubicBezTo>
                  <a:cubicBezTo>
                    <a:pt x="2294903" y="2320846"/>
                    <a:pt x="2300427" y="2313511"/>
                    <a:pt x="2305475" y="2305891"/>
                  </a:cubicBezTo>
                  <a:cubicBezTo>
                    <a:pt x="2310524" y="2298176"/>
                    <a:pt x="2314810" y="2290080"/>
                    <a:pt x="2312619" y="2280269"/>
                  </a:cubicBezTo>
                  <a:cubicBezTo>
                    <a:pt x="2308714" y="2262552"/>
                    <a:pt x="2311571" y="2245217"/>
                    <a:pt x="2317096" y="2228548"/>
                  </a:cubicBezTo>
                  <a:cubicBezTo>
                    <a:pt x="2319953" y="2219785"/>
                    <a:pt x="2318429" y="2212832"/>
                    <a:pt x="2315382" y="2204641"/>
                  </a:cubicBezTo>
                  <a:cubicBezTo>
                    <a:pt x="2308428" y="2185972"/>
                    <a:pt x="2306523" y="2166064"/>
                    <a:pt x="2306333" y="2146252"/>
                  </a:cubicBezTo>
                  <a:cubicBezTo>
                    <a:pt x="2306237" y="2130822"/>
                    <a:pt x="2315762" y="2125964"/>
                    <a:pt x="2328716" y="2133393"/>
                  </a:cubicBezTo>
                  <a:cubicBezTo>
                    <a:pt x="2349386" y="2145300"/>
                    <a:pt x="2361482" y="2143300"/>
                    <a:pt x="2373198" y="2123011"/>
                  </a:cubicBezTo>
                  <a:cubicBezTo>
                    <a:pt x="2382818" y="2106343"/>
                    <a:pt x="2396534" y="2095198"/>
                    <a:pt x="2412727" y="2086245"/>
                  </a:cubicBezTo>
                  <a:cubicBezTo>
                    <a:pt x="2452922" y="2063956"/>
                    <a:pt x="2495594" y="2047668"/>
                    <a:pt x="2540648" y="2040144"/>
                  </a:cubicBezTo>
                  <a:cubicBezTo>
                    <a:pt x="2568746" y="2035476"/>
                    <a:pt x="2595035" y="2025951"/>
                    <a:pt x="2621801" y="2017760"/>
                  </a:cubicBezTo>
                  <a:cubicBezTo>
                    <a:pt x="2653900" y="2007949"/>
                    <a:pt x="2660186" y="1996233"/>
                    <a:pt x="2656376" y="1960515"/>
                  </a:cubicBezTo>
                  <a:cubicBezTo>
                    <a:pt x="2635898" y="1970040"/>
                    <a:pt x="2614466" y="1974707"/>
                    <a:pt x="2592178" y="1974040"/>
                  </a:cubicBezTo>
                  <a:cubicBezTo>
                    <a:pt x="2568937" y="1973374"/>
                    <a:pt x="2547029" y="1978898"/>
                    <a:pt x="2525122" y="1985851"/>
                  </a:cubicBezTo>
                  <a:cubicBezTo>
                    <a:pt x="2496642" y="1994900"/>
                    <a:pt x="2470067" y="2007664"/>
                    <a:pt x="2444826" y="2023570"/>
                  </a:cubicBezTo>
                  <a:cubicBezTo>
                    <a:pt x="2419490" y="2039572"/>
                    <a:pt x="2414727" y="2037477"/>
                    <a:pt x="2405202" y="2009188"/>
                  </a:cubicBezTo>
                  <a:cubicBezTo>
                    <a:pt x="2397677" y="1986899"/>
                    <a:pt x="2369102" y="1964230"/>
                    <a:pt x="2344242" y="1960896"/>
                  </a:cubicBezTo>
                  <a:cubicBezTo>
                    <a:pt x="2342432" y="1969849"/>
                    <a:pt x="2340623" y="1978708"/>
                    <a:pt x="2339003" y="1987661"/>
                  </a:cubicBezTo>
                  <a:cubicBezTo>
                    <a:pt x="2334527" y="2012331"/>
                    <a:pt x="2320144" y="2030619"/>
                    <a:pt x="2300903" y="2045287"/>
                  </a:cubicBezTo>
                  <a:cubicBezTo>
                    <a:pt x="2288140" y="2055003"/>
                    <a:pt x="2273757" y="2058813"/>
                    <a:pt x="2257945" y="2053193"/>
                  </a:cubicBezTo>
                  <a:cubicBezTo>
                    <a:pt x="2230037" y="2043097"/>
                    <a:pt x="2202129" y="2033476"/>
                    <a:pt x="2173078" y="2026999"/>
                  </a:cubicBezTo>
                  <a:cubicBezTo>
                    <a:pt x="2156314" y="2023189"/>
                    <a:pt x="2153837" y="2008807"/>
                    <a:pt x="2167934" y="1999091"/>
                  </a:cubicBezTo>
                  <a:cubicBezTo>
                    <a:pt x="2184413" y="1987661"/>
                    <a:pt x="2192128" y="1972897"/>
                    <a:pt x="2194128" y="1953466"/>
                  </a:cubicBezTo>
                  <a:cubicBezTo>
                    <a:pt x="2196319" y="1932702"/>
                    <a:pt x="2205749" y="1915652"/>
                    <a:pt x="2224227" y="1904794"/>
                  </a:cubicBezTo>
                  <a:cubicBezTo>
                    <a:pt x="2239753" y="1895745"/>
                    <a:pt x="2248230" y="1882410"/>
                    <a:pt x="2252231" y="1865170"/>
                  </a:cubicBezTo>
                  <a:cubicBezTo>
                    <a:pt x="2256898" y="1845453"/>
                    <a:pt x="2266613" y="1828403"/>
                    <a:pt x="2283377" y="1816116"/>
                  </a:cubicBezTo>
                  <a:cubicBezTo>
                    <a:pt x="2289569" y="1811544"/>
                    <a:pt x="2296045" y="1806305"/>
                    <a:pt x="2296332" y="1798114"/>
                  </a:cubicBezTo>
                  <a:cubicBezTo>
                    <a:pt x="2297379" y="1767538"/>
                    <a:pt x="2316239" y="1748298"/>
                    <a:pt x="2337765" y="1730391"/>
                  </a:cubicBezTo>
                  <a:cubicBezTo>
                    <a:pt x="2347766" y="1722104"/>
                    <a:pt x="2357863" y="1713246"/>
                    <a:pt x="2362435" y="1700863"/>
                  </a:cubicBezTo>
                  <a:cubicBezTo>
                    <a:pt x="2375960" y="1662763"/>
                    <a:pt x="2389010" y="1624758"/>
                    <a:pt x="2403392" y="1583896"/>
                  </a:cubicBezTo>
                  <a:close/>
                  <a:moveTo>
                    <a:pt x="2333669" y="2168541"/>
                  </a:moveTo>
                  <a:cubicBezTo>
                    <a:pt x="2332336" y="2178161"/>
                    <a:pt x="2333003" y="2188734"/>
                    <a:pt x="2339194" y="2196354"/>
                  </a:cubicBezTo>
                  <a:cubicBezTo>
                    <a:pt x="2347862" y="2207212"/>
                    <a:pt x="2345480" y="2217594"/>
                    <a:pt x="2342051" y="2228643"/>
                  </a:cubicBezTo>
                  <a:cubicBezTo>
                    <a:pt x="2337099" y="2244836"/>
                    <a:pt x="2333765" y="2260933"/>
                    <a:pt x="2337099" y="2278078"/>
                  </a:cubicBezTo>
                  <a:cubicBezTo>
                    <a:pt x="2339956" y="2293223"/>
                    <a:pt x="2334241" y="2306558"/>
                    <a:pt x="2326049" y="2318941"/>
                  </a:cubicBezTo>
                  <a:cubicBezTo>
                    <a:pt x="2321858" y="2325322"/>
                    <a:pt x="2317382" y="2331418"/>
                    <a:pt x="2312905" y="2337610"/>
                  </a:cubicBezTo>
                  <a:cubicBezTo>
                    <a:pt x="2308428" y="2343801"/>
                    <a:pt x="2307476" y="2349611"/>
                    <a:pt x="2312238" y="2356374"/>
                  </a:cubicBezTo>
                  <a:cubicBezTo>
                    <a:pt x="2321382" y="2369518"/>
                    <a:pt x="2321763" y="2385139"/>
                    <a:pt x="2322906" y="2400189"/>
                  </a:cubicBezTo>
                  <a:cubicBezTo>
                    <a:pt x="2323859" y="2413810"/>
                    <a:pt x="2323859" y="2427621"/>
                    <a:pt x="2323287" y="2441242"/>
                  </a:cubicBezTo>
                  <a:cubicBezTo>
                    <a:pt x="2322906" y="2450195"/>
                    <a:pt x="2325859" y="2455339"/>
                    <a:pt x="2334432" y="2458387"/>
                  </a:cubicBezTo>
                  <a:cubicBezTo>
                    <a:pt x="2350910" y="2464292"/>
                    <a:pt x="2367007" y="2471245"/>
                    <a:pt x="2383295" y="2477437"/>
                  </a:cubicBezTo>
                  <a:cubicBezTo>
                    <a:pt x="2399963" y="2483818"/>
                    <a:pt x="2414156" y="2481913"/>
                    <a:pt x="2429777" y="2470864"/>
                  </a:cubicBezTo>
                  <a:cubicBezTo>
                    <a:pt x="2548077" y="2387140"/>
                    <a:pt x="2660949" y="2296843"/>
                    <a:pt x="2767819" y="2198926"/>
                  </a:cubicBezTo>
                  <a:cubicBezTo>
                    <a:pt x="2845352" y="2127869"/>
                    <a:pt x="2919362" y="2053288"/>
                    <a:pt x="2990609" y="1975945"/>
                  </a:cubicBezTo>
                  <a:cubicBezTo>
                    <a:pt x="2999276" y="1966516"/>
                    <a:pt x="3002896" y="1959276"/>
                    <a:pt x="2995943" y="1946323"/>
                  </a:cubicBezTo>
                  <a:cubicBezTo>
                    <a:pt x="2986894" y="1929463"/>
                    <a:pt x="2987561" y="1909937"/>
                    <a:pt x="2997943" y="1893840"/>
                  </a:cubicBezTo>
                  <a:cubicBezTo>
                    <a:pt x="3006325" y="1880791"/>
                    <a:pt x="3002420" y="1873933"/>
                    <a:pt x="2992799" y="1865170"/>
                  </a:cubicBezTo>
                  <a:cubicBezTo>
                    <a:pt x="2962605" y="1837261"/>
                    <a:pt x="2934125" y="1807543"/>
                    <a:pt x="2906503" y="1777063"/>
                  </a:cubicBezTo>
                  <a:cubicBezTo>
                    <a:pt x="2857354" y="1722866"/>
                    <a:pt x="2805824" y="1671145"/>
                    <a:pt x="2751436" y="1622091"/>
                  </a:cubicBezTo>
                  <a:cubicBezTo>
                    <a:pt x="2742578" y="1614091"/>
                    <a:pt x="2736291" y="1611328"/>
                    <a:pt x="2724099" y="1617520"/>
                  </a:cubicBezTo>
                  <a:cubicBezTo>
                    <a:pt x="2690571" y="1634474"/>
                    <a:pt x="2656472" y="1622473"/>
                    <a:pt x="2639993" y="1588278"/>
                  </a:cubicBezTo>
                  <a:cubicBezTo>
                    <a:pt x="2634659" y="1577229"/>
                    <a:pt x="2628468" y="1574848"/>
                    <a:pt x="2617419" y="1574943"/>
                  </a:cubicBezTo>
                  <a:cubicBezTo>
                    <a:pt x="2560269" y="1575133"/>
                    <a:pt x="2503214" y="1576562"/>
                    <a:pt x="2446160" y="1579610"/>
                  </a:cubicBezTo>
                  <a:cubicBezTo>
                    <a:pt x="2432825" y="1580277"/>
                    <a:pt x="2427967" y="1585420"/>
                    <a:pt x="2424347" y="1597136"/>
                  </a:cubicBezTo>
                  <a:cubicBezTo>
                    <a:pt x="2416442" y="1622568"/>
                    <a:pt x="2405583" y="1647142"/>
                    <a:pt x="2398725" y="1672765"/>
                  </a:cubicBezTo>
                  <a:cubicBezTo>
                    <a:pt x="2389295" y="1708007"/>
                    <a:pt x="2371674" y="1736868"/>
                    <a:pt x="2342528" y="1758871"/>
                  </a:cubicBezTo>
                  <a:cubicBezTo>
                    <a:pt x="2329859" y="1768396"/>
                    <a:pt x="2322144" y="1781350"/>
                    <a:pt x="2320906" y="1797542"/>
                  </a:cubicBezTo>
                  <a:cubicBezTo>
                    <a:pt x="2319763" y="1812115"/>
                    <a:pt x="2313572" y="1824117"/>
                    <a:pt x="2301761" y="1832404"/>
                  </a:cubicBezTo>
                  <a:cubicBezTo>
                    <a:pt x="2287187" y="1842691"/>
                    <a:pt x="2279186" y="1856883"/>
                    <a:pt x="2275186" y="1873647"/>
                  </a:cubicBezTo>
                  <a:cubicBezTo>
                    <a:pt x="2269947" y="1895459"/>
                    <a:pt x="2258517" y="1912509"/>
                    <a:pt x="2238991" y="1924129"/>
                  </a:cubicBezTo>
                  <a:cubicBezTo>
                    <a:pt x="2229561" y="1929749"/>
                    <a:pt x="2221751" y="1937369"/>
                    <a:pt x="2220036" y="1948704"/>
                  </a:cubicBezTo>
                  <a:cubicBezTo>
                    <a:pt x="2216988" y="1968992"/>
                    <a:pt x="2212511" y="1988804"/>
                    <a:pt x="2199462" y="2006521"/>
                  </a:cubicBezTo>
                  <a:cubicBezTo>
                    <a:pt x="2218417" y="2013093"/>
                    <a:pt x="2235467" y="2018808"/>
                    <a:pt x="2252421" y="2024999"/>
                  </a:cubicBezTo>
                  <a:cubicBezTo>
                    <a:pt x="2275091" y="2033286"/>
                    <a:pt x="2282520" y="2031571"/>
                    <a:pt x="2298713" y="2014236"/>
                  </a:cubicBezTo>
                  <a:cubicBezTo>
                    <a:pt x="2307285" y="2005092"/>
                    <a:pt x="2313000" y="1994519"/>
                    <a:pt x="2315382" y="1982232"/>
                  </a:cubicBezTo>
                  <a:cubicBezTo>
                    <a:pt x="2317096" y="1973278"/>
                    <a:pt x="2318239" y="1964134"/>
                    <a:pt x="2320239" y="1955276"/>
                  </a:cubicBezTo>
                  <a:cubicBezTo>
                    <a:pt x="2324811" y="1935274"/>
                    <a:pt x="2336813" y="1927558"/>
                    <a:pt x="2355386" y="1934988"/>
                  </a:cubicBezTo>
                  <a:cubicBezTo>
                    <a:pt x="2384057" y="1946513"/>
                    <a:pt x="2409679" y="1962610"/>
                    <a:pt x="2424824" y="1991281"/>
                  </a:cubicBezTo>
                  <a:cubicBezTo>
                    <a:pt x="2426824" y="1995091"/>
                    <a:pt x="2427395" y="2000234"/>
                    <a:pt x="2434063" y="2000901"/>
                  </a:cubicBezTo>
                  <a:cubicBezTo>
                    <a:pt x="2449112" y="1991852"/>
                    <a:pt x="2464829" y="1982517"/>
                    <a:pt x="2481783" y="1975564"/>
                  </a:cubicBezTo>
                  <a:cubicBezTo>
                    <a:pt x="2511406" y="1963372"/>
                    <a:pt x="2541314" y="1951371"/>
                    <a:pt x="2573604" y="1950037"/>
                  </a:cubicBezTo>
                  <a:cubicBezTo>
                    <a:pt x="2604275" y="1948799"/>
                    <a:pt x="2634278" y="1949180"/>
                    <a:pt x="2659234" y="1926130"/>
                  </a:cubicBezTo>
                  <a:cubicBezTo>
                    <a:pt x="2669045" y="1917081"/>
                    <a:pt x="2680570" y="1922605"/>
                    <a:pt x="2681999" y="1936131"/>
                  </a:cubicBezTo>
                  <a:cubicBezTo>
                    <a:pt x="2683332" y="1949656"/>
                    <a:pt x="2682284" y="1963467"/>
                    <a:pt x="2682189" y="1977183"/>
                  </a:cubicBezTo>
                  <a:cubicBezTo>
                    <a:pt x="2681999" y="2008711"/>
                    <a:pt x="2665997" y="2028904"/>
                    <a:pt x="2636469" y="2037953"/>
                  </a:cubicBezTo>
                  <a:cubicBezTo>
                    <a:pt x="2608275" y="2046621"/>
                    <a:pt x="2581415" y="2059289"/>
                    <a:pt x="2551316" y="2062337"/>
                  </a:cubicBezTo>
                  <a:cubicBezTo>
                    <a:pt x="2514549" y="2066052"/>
                    <a:pt x="2481783" y="2083673"/>
                    <a:pt x="2447588" y="2096246"/>
                  </a:cubicBezTo>
                  <a:cubicBezTo>
                    <a:pt x="2423871" y="2104914"/>
                    <a:pt x="2403011" y="2117868"/>
                    <a:pt x="2389867" y="2141871"/>
                  </a:cubicBezTo>
                  <a:cubicBezTo>
                    <a:pt x="2381580" y="2156920"/>
                    <a:pt x="2365578" y="2164445"/>
                    <a:pt x="2347862" y="2165969"/>
                  </a:cubicBezTo>
                  <a:cubicBezTo>
                    <a:pt x="2343004" y="2166541"/>
                    <a:pt x="2338337" y="2164826"/>
                    <a:pt x="2333669" y="2168541"/>
                  </a:cubicBezTo>
                  <a:close/>
                  <a:moveTo>
                    <a:pt x="1607007" y="2657554"/>
                  </a:moveTo>
                  <a:cubicBezTo>
                    <a:pt x="1604531" y="2652697"/>
                    <a:pt x="1599768" y="2652030"/>
                    <a:pt x="1595672" y="2650601"/>
                  </a:cubicBezTo>
                  <a:cubicBezTo>
                    <a:pt x="1584909" y="2646982"/>
                    <a:pt x="1573574" y="2644600"/>
                    <a:pt x="1563097" y="2640124"/>
                  </a:cubicBezTo>
                  <a:cubicBezTo>
                    <a:pt x="1544809" y="2632123"/>
                    <a:pt x="1542999" y="2618026"/>
                    <a:pt x="1557953" y="2604595"/>
                  </a:cubicBezTo>
                  <a:cubicBezTo>
                    <a:pt x="1564811" y="2598404"/>
                    <a:pt x="1572812" y="2593451"/>
                    <a:pt x="1581480" y="2590784"/>
                  </a:cubicBezTo>
                  <a:cubicBezTo>
                    <a:pt x="1596339" y="2586307"/>
                    <a:pt x="1600530" y="2576116"/>
                    <a:pt x="1597863" y="2562781"/>
                  </a:cubicBezTo>
                  <a:cubicBezTo>
                    <a:pt x="1593577" y="2541540"/>
                    <a:pt x="1600054" y="2525062"/>
                    <a:pt x="1617580" y="2513155"/>
                  </a:cubicBezTo>
                  <a:cubicBezTo>
                    <a:pt x="1627105" y="2506678"/>
                    <a:pt x="1625486" y="2500677"/>
                    <a:pt x="1620818" y="2492200"/>
                  </a:cubicBezTo>
                  <a:cubicBezTo>
                    <a:pt x="1611008" y="2474198"/>
                    <a:pt x="1601768" y="2455815"/>
                    <a:pt x="1593005" y="2437241"/>
                  </a:cubicBezTo>
                  <a:cubicBezTo>
                    <a:pt x="1578337" y="2406380"/>
                    <a:pt x="1564145" y="2375329"/>
                    <a:pt x="1549476" y="2343896"/>
                  </a:cubicBezTo>
                  <a:cubicBezTo>
                    <a:pt x="1525949" y="2351230"/>
                    <a:pt x="1513948" y="2367232"/>
                    <a:pt x="1510995" y="2390378"/>
                  </a:cubicBezTo>
                  <a:cubicBezTo>
                    <a:pt x="1508995" y="2406190"/>
                    <a:pt x="1507947" y="2422192"/>
                    <a:pt x="1506042" y="2438098"/>
                  </a:cubicBezTo>
                  <a:cubicBezTo>
                    <a:pt x="1504423" y="2451719"/>
                    <a:pt x="1503089" y="2465435"/>
                    <a:pt x="1500041" y="2478675"/>
                  </a:cubicBezTo>
                  <a:cubicBezTo>
                    <a:pt x="1495565" y="2497915"/>
                    <a:pt x="1488802" y="2501916"/>
                    <a:pt x="1469180" y="2500487"/>
                  </a:cubicBezTo>
                  <a:cubicBezTo>
                    <a:pt x="1451845" y="2499249"/>
                    <a:pt x="1435367" y="2493819"/>
                    <a:pt x="1423556" y="2481818"/>
                  </a:cubicBezTo>
                  <a:cubicBezTo>
                    <a:pt x="1407458" y="2465340"/>
                    <a:pt x="1386122" y="2459244"/>
                    <a:pt x="1367072" y="2448481"/>
                  </a:cubicBezTo>
                  <a:cubicBezTo>
                    <a:pt x="1362405" y="2445814"/>
                    <a:pt x="1359071" y="2444099"/>
                    <a:pt x="1353261" y="2448957"/>
                  </a:cubicBezTo>
                  <a:cubicBezTo>
                    <a:pt x="1339259" y="2460577"/>
                    <a:pt x="1335259" y="2460768"/>
                    <a:pt x="1319733" y="2448862"/>
                  </a:cubicBezTo>
                  <a:cubicBezTo>
                    <a:pt x="1287158" y="2423811"/>
                    <a:pt x="1253725" y="2399236"/>
                    <a:pt x="1227722" y="2367137"/>
                  </a:cubicBezTo>
                  <a:cubicBezTo>
                    <a:pt x="1212386" y="2348087"/>
                    <a:pt x="1194289" y="2329418"/>
                    <a:pt x="1195622" y="2301129"/>
                  </a:cubicBezTo>
                  <a:cubicBezTo>
                    <a:pt x="1196194" y="2289413"/>
                    <a:pt x="1159713" y="2258362"/>
                    <a:pt x="1148283" y="2258838"/>
                  </a:cubicBezTo>
                  <a:cubicBezTo>
                    <a:pt x="1145521" y="2258933"/>
                    <a:pt x="1142759" y="2260933"/>
                    <a:pt x="1140092" y="2262267"/>
                  </a:cubicBezTo>
                  <a:cubicBezTo>
                    <a:pt x="1120565" y="2272077"/>
                    <a:pt x="1115517" y="2269887"/>
                    <a:pt x="1111612" y="2248075"/>
                  </a:cubicBezTo>
                  <a:cubicBezTo>
                    <a:pt x="1108754" y="2232358"/>
                    <a:pt x="1106945" y="2216451"/>
                    <a:pt x="1105230" y="2200545"/>
                  </a:cubicBezTo>
                  <a:cubicBezTo>
                    <a:pt x="1101896" y="2169589"/>
                    <a:pt x="1096277" y="2138537"/>
                    <a:pt x="1096658" y="2107485"/>
                  </a:cubicBezTo>
                  <a:cubicBezTo>
                    <a:pt x="1096943" y="2084244"/>
                    <a:pt x="1091038" y="2065861"/>
                    <a:pt x="1076274" y="2049288"/>
                  </a:cubicBezTo>
                  <a:cubicBezTo>
                    <a:pt x="1067702" y="2039667"/>
                    <a:pt x="1058367" y="2030524"/>
                    <a:pt x="1050271" y="2020522"/>
                  </a:cubicBezTo>
                  <a:cubicBezTo>
                    <a:pt x="1043508" y="2012140"/>
                    <a:pt x="1038174" y="2011855"/>
                    <a:pt x="1029601" y="2018427"/>
                  </a:cubicBezTo>
                  <a:cubicBezTo>
                    <a:pt x="969404" y="2063956"/>
                    <a:pt x="912539" y="2113391"/>
                    <a:pt x="858533" y="2166064"/>
                  </a:cubicBezTo>
                  <a:cubicBezTo>
                    <a:pt x="850722" y="2173684"/>
                    <a:pt x="849770" y="2180828"/>
                    <a:pt x="852818" y="2190353"/>
                  </a:cubicBezTo>
                  <a:cubicBezTo>
                    <a:pt x="859104" y="2209879"/>
                    <a:pt x="864438" y="2229787"/>
                    <a:pt x="871010" y="2249218"/>
                  </a:cubicBezTo>
                  <a:cubicBezTo>
                    <a:pt x="965784" y="2529729"/>
                    <a:pt x="1135234" y="2754138"/>
                    <a:pt x="1377359" y="2924254"/>
                  </a:cubicBezTo>
                  <a:cubicBezTo>
                    <a:pt x="1389932" y="2933113"/>
                    <a:pt x="1401458" y="2935208"/>
                    <a:pt x="1415459" y="2931493"/>
                  </a:cubicBezTo>
                  <a:cubicBezTo>
                    <a:pt x="1437462" y="2925683"/>
                    <a:pt x="1459751" y="2920635"/>
                    <a:pt x="1481849" y="2914825"/>
                  </a:cubicBezTo>
                  <a:cubicBezTo>
                    <a:pt x="1550238" y="2896727"/>
                    <a:pt x="1616627" y="2872534"/>
                    <a:pt x="1685207" y="2849102"/>
                  </a:cubicBezTo>
                  <a:cubicBezTo>
                    <a:pt x="1668348" y="2839482"/>
                    <a:pt x="1655013" y="2838815"/>
                    <a:pt x="1639964" y="2850340"/>
                  </a:cubicBezTo>
                  <a:cubicBezTo>
                    <a:pt x="1616532" y="2868247"/>
                    <a:pt x="1599387" y="2863009"/>
                    <a:pt x="1588338" y="2835958"/>
                  </a:cubicBezTo>
                  <a:cubicBezTo>
                    <a:pt x="1584052" y="2825480"/>
                    <a:pt x="1581671" y="2814145"/>
                    <a:pt x="1578908" y="2803192"/>
                  </a:cubicBezTo>
                  <a:cubicBezTo>
                    <a:pt x="1574813" y="2786999"/>
                    <a:pt x="1572908" y="2769473"/>
                    <a:pt x="1563192" y="2755757"/>
                  </a:cubicBezTo>
                  <a:cubicBezTo>
                    <a:pt x="1550143" y="2737279"/>
                    <a:pt x="1554524" y="2721943"/>
                    <a:pt x="1566050" y="2705751"/>
                  </a:cubicBezTo>
                  <a:cubicBezTo>
                    <a:pt x="1573574" y="2695083"/>
                    <a:pt x="1582814" y="2686034"/>
                    <a:pt x="1591672" y="2676700"/>
                  </a:cubicBezTo>
                  <a:cubicBezTo>
                    <a:pt x="1597292" y="2670699"/>
                    <a:pt x="1605102" y="2666413"/>
                    <a:pt x="1607007" y="2657554"/>
                  </a:cubicBezTo>
                  <a:close/>
                  <a:moveTo>
                    <a:pt x="1567764" y="2310559"/>
                  </a:moveTo>
                  <a:cubicBezTo>
                    <a:pt x="1571479" y="2304939"/>
                    <a:pt x="1569860" y="2300176"/>
                    <a:pt x="1570526" y="2295700"/>
                  </a:cubicBezTo>
                  <a:cubicBezTo>
                    <a:pt x="1572908" y="2279698"/>
                    <a:pt x="1581671" y="2268458"/>
                    <a:pt x="1597673" y="2265886"/>
                  </a:cubicBezTo>
                  <a:cubicBezTo>
                    <a:pt x="1623104" y="2261791"/>
                    <a:pt x="1648536" y="2254551"/>
                    <a:pt x="1674444" y="2257600"/>
                  </a:cubicBezTo>
                  <a:cubicBezTo>
                    <a:pt x="1685684" y="2258933"/>
                    <a:pt x="1691494" y="2254837"/>
                    <a:pt x="1697304" y="2247122"/>
                  </a:cubicBezTo>
                  <a:cubicBezTo>
                    <a:pt x="1707305" y="2233692"/>
                    <a:pt x="1717021" y="2219976"/>
                    <a:pt x="1727594" y="2207117"/>
                  </a:cubicBezTo>
                  <a:cubicBezTo>
                    <a:pt x="1739595" y="2192353"/>
                    <a:pt x="1754835" y="2186734"/>
                    <a:pt x="1774266" y="2191020"/>
                  </a:cubicBezTo>
                  <a:cubicBezTo>
                    <a:pt x="1793602" y="2195211"/>
                    <a:pt x="1813319" y="2196735"/>
                    <a:pt x="1833226" y="2193782"/>
                  </a:cubicBezTo>
                  <a:cubicBezTo>
                    <a:pt x="1841894" y="2192449"/>
                    <a:pt x="1845323" y="2188924"/>
                    <a:pt x="1843418" y="2180257"/>
                  </a:cubicBezTo>
                  <a:cubicBezTo>
                    <a:pt x="1842275" y="2175018"/>
                    <a:pt x="1841036" y="2169779"/>
                    <a:pt x="1840655" y="2164540"/>
                  </a:cubicBezTo>
                  <a:cubicBezTo>
                    <a:pt x="1838465" y="2140347"/>
                    <a:pt x="1839893" y="2117201"/>
                    <a:pt x="1860658" y="2099961"/>
                  </a:cubicBezTo>
                  <a:cubicBezTo>
                    <a:pt x="1865992" y="2095484"/>
                    <a:pt x="1869135" y="2089102"/>
                    <a:pt x="1871135" y="2082530"/>
                  </a:cubicBezTo>
                  <a:cubicBezTo>
                    <a:pt x="1882184" y="2045097"/>
                    <a:pt x="1892471" y="2007759"/>
                    <a:pt x="1879232" y="1968516"/>
                  </a:cubicBezTo>
                  <a:cubicBezTo>
                    <a:pt x="1874564" y="1954609"/>
                    <a:pt x="1874945" y="1940036"/>
                    <a:pt x="1876565" y="1925558"/>
                  </a:cubicBezTo>
                  <a:cubicBezTo>
                    <a:pt x="1877898" y="1913461"/>
                    <a:pt x="1890376" y="1906032"/>
                    <a:pt x="1891614" y="1895745"/>
                  </a:cubicBezTo>
                  <a:cubicBezTo>
                    <a:pt x="1892948" y="1884696"/>
                    <a:pt x="1881518" y="1873742"/>
                    <a:pt x="1885613" y="1860979"/>
                  </a:cubicBezTo>
                  <a:cubicBezTo>
                    <a:pt x="1889328" y="1849358"/>
                    <a:pt x="1885042" y="1840309"/>
                    <a:pt x="1878184" y="1831546"/>
                  </a:cubicBezTo>
                  <a:cubicBezTo>
                    <a:pt x="1871516" y="1823069"/>
                    <a:pt x="1865611" y="1813639"/>
                    <a:pt x="1868468" y="1802209"/>
                  </a:cubicBezTo>
                  <a:cubicBezTo>
                    <a:pt x="1872564" y="1786017"/>
                    <a:pt x="1876088" y="1769443"/>
                    <a:pt x="1882661" y="1754203"/>
                  </a:cubicBezTo>
                  <a:cubicBezTo>
                    <a:pt x="1887518" y="1742773"/>
                    <a:pt x="1885709" y="1735915"/>
                    <a:pt x="1876660" y="1728771"/>
                  </a:cubicBezTo>
                  <a:cubicBezTo>
                    <a:pt x="1861706" y="1717056"/>
                    <a:pt x="1846370" y="1705626"/>
                    <a:pt x="1832559" y="1692577"/>
                  </a:cubicBezTo>
                  <a:cubicBezTo>
                    <a:pt x="1823987" y="1684480"/>
                    <a:pt x="1816081" y="1683909"/>
                    <a:pt x="1805794" y="1686671"/>
                  </a:cubicBezTo>
                  <a:cubicBezTo>
                    <a:pt x="1697971" y="1716294"/>
                    <a:pt x="1591672" y="1750679"/>
                    <a:pt x="1485754" y="1786493"/>
                  </a:cubicBezTo>
                  <a:cubicBezTo>
                    <a:pt x="1476800" y="1789541"/>
                    <a:pt x="1472038" y="1794018"/>
                    <a:pt x="1471752" y="1804114"/>
                  </a:cubicBezTo>
                  <a:cubicBezTo>
                    <a:pt x="1471276" y="1819069"/>
                    <a:pt x="1466513" y="1834118"/>
                    <a:pt x="1454512" y="1842500"/>
                  </a:cubicBezTo>
                  <a:cubicBezTo>
                    <a:pt x="1440224" y="1852596"/>
                    <a:pt x="1440986" y="1864408"/>
                    <a:pt x="1443177" y="1878409"/>
                  </a:cubicBezTo>
                  <a:cubicBezTo>
                    <a:pt x="1465656" y="2020903"/>
                    <a:pt x="1503089" y="2159397"/>
                    <a:pt x="1556715" y="2293414"/>
                  </a:cubicBezTo>
                  <a:cubicBezTo>
                    <a:pt x="1558715" y="2299414"/>
                    <a:pt x="1559192" y="2306939"/>
                    <a:pt x="1567764" y="2310559"/>
                  </a:cubicBezTo>
                  <a:close/>
                  <a:moveTo>
                    <a:pt x="1061701" y="1996043"/>
                  </a:moveTo>
                  <a:cubicBezTo>
                    <a:pt x="1074941" y="2010902"/>
                    <a:pt x="1087037" y="2023570"/>
                    <a:pt x="1098182" y="2037000"/>
                  </a:cubicBezTo>
                  <a:cubicBezTo>
                    <a:pt x="1111517" y="2053098"/>
                    <a:pt x="1122566" y="2070909"/>
                    <a:pt x="1121613" y="2092626"/>
                  </a:cubicBezTo>
                  <a:cubicBezTo>
                    <a:pt x="1119899" y="2135584"/>
                    <a:pt x="1129614" y="2177399"/>
                    <a:pt x="1132091" y="2219881"/>
                  </a:cubicBezTo>
                  <a:cubicBezTo>
                    <a:pt x="1132662" y="2229691"/>
                    <a:pt x="1136282" y="2233216"/>
                    <a:pt x="1147235" y="2234454"/>
                  </a:cubicBezTo>
                  <a:cubicBezTo>
                    <a:pt x="1180097" y="2238264"/>
                    <a:pt x="1200385" y="2261314"/>
                    <a:pt x="1218387" y="2286556"/>
                  </a:cubicBezTo>
                  <a:cubicBezTo>
                    <a:pt x="1221435" y="2290842"/>
                    <a:pt x="1222864" y="2296462"/>
                    <a:pt x="1221626" y="2301891"/>
                  </a:cubicBezTo>
                  <a:cubicBezTo>
                    <a:pt x="1219435" y="2311892"/>
                    <a:pt x="1224674" y="2319322"/>
                    <a:pt x="1229436" y="2327227"/>
                  </a:cubicBezTo>
                  <a:cubicBezTo>
                    <a:pt x="1253534" y="2367518"/>
                    <a:pt x="1291539" y="2393617"/>
                    <a:pt x="1326305" y="2423049"/>
                  </a:cubicBezTo>
                  <a:cubicBezTo>
                    <a:pt x="1330973" y="2426954"/>
                    <a:pt x="1334878" y="2427716"/>
                    <a:pt x="1340212" y="2423525"/>
                  </a:cubicBezTo>
                  <a:cubicBezTo>
                    <a:pt x="1348213" y="2417239"/>
                    <a:pt x="1359071" y="2417334"/>
                    <a:pt x="1366310" y="2421715"/>
                  </a:cubicBezTo>
                  <a:cubicBezTo>
                    <a:pt x="1391837" y="2437146"/>
                    <a:pt x="1425175" y="2438765"/>
                    <a:pt x="1444130" y="2465816"/>
                  </a:cubicBezTo>
                  <a:cubicBezTo>
                    <a:pt x="1446130" y="2468674"/>
                    <a:pt x="1450321" y="2470102"/>
                    <a:pt x="1453750" y="2471626"/>
                  </a:cubicBezTo>
                  <a:cubicBezTo>
                    <a:pt x="1471562" y="2480008"/>
                    <a:pt x="1476515" y="2477532"/>
                    <a:pt x="1478991" y="2458291"/>
                  </a:cubicBezTo>
                  <a:cubicBezTo>
                    <a:pt x="1482039" y="2434098"/>
                    <a:pt x="1484516" y="2409904"/>
                    <a:pt x="1487373" y="2385711"/>
                  </a:cubicBezTo>
                  <a:cubicBezTo>
                    <a:pt x="1490421" y="2359803"/>
                    <a:pt x="1502994" y="2340181"/>
                    <a:pt x="1525854" y="2327037"/>
                  </a:cubicBezTo>
                  <a:cubicBezTo>
                    <a:pt x="1539856" y="2319036"/>
                    <a:pt x="1539856" y="2318560"/>
                    <a:pt x="1533474" y="2302558"/>
                  </a:cubicBezTo>
                  <a:cubicBezTo>
                    <a:pt x="1512424" y="2249503"/>
                    <a:pt x="1493660" y="2195687"/>
                    <a:pt x="1477277" y="2140918"/>
                  </a:cubicBezTo>
                  <a:cubicBezTo>
                    <a:pt x="1451750" y="2055479"/>
                    <a:pt x="1431652" y="1968897"/>
                    <a:pt x="1419174" y="1880600"/>
                  </a:cubicBezTo>
                  <a:cubicBezTo>
                    <a:pt x="1417364" y="1867932"/>
                    <a:pt x="1413078" y="1861741"/>
                    <a:pt x="1399934" y="1860883"/>
                  </a:cubicBezTo>
                  <a:cubicBezTo>
                    <a:pt x="1387551" y="1860026"/>
                    <a:pt x="1375169" y="1855168"/>
                    <a:pt x="1367739" y="1845358"/>
                  </a:cubicBezTo>
                  <a:cubicBezTo>
                    <a:pt x="1358309" y="1832785"/>
                    <a:pt x="1349261" y="1836214"/>
                    <a:pt x="1338021" y="1841071"/>
                  </a:cubicBezTo>
                  <a:cubicBezTo>
                    <a:pt x="1273537" y="1868694"/>
                    <a:pt x="1211148" y="1900221"/>
                    <a:pt x="1151236" y="1936702"/>
                  </a:cubicBezTo>
                  <a:cubicBezTo>
                    <a:pt x="1121327" y="1954990"/>
                    <a:pt x="1091800" y="1973564"/>
                    <a:pt x="1061701" y="1996043"/>
                  </a:cubicBezTo>
                  <a:close/>
                  <a:moveTo>
                    <a:pt x="3178823" y="2114153"/>
                  </a:moveTo>
                  <a:cubicBezTo>
                    <a:pt x="3179966" y="2109676"/>
                    <a:pt x="3178442" y="2107009"/>
                    <a:pt x="3176727" y="2104533"/>
                  </a:cubicBezTo>
                  <a:cubicBezTo>
                    <a:pt x="3149486" y="2065099"/>
                    <a:pt x="3121958" y="2025856"/>
                    <a:pt x="3095003" y="1986232"/>
                  </a:cubicBezTo>
                  <a:cubicBezTo>
                    <a:pt x="3089097" y="1977660"/>
                    <a:pt x="3083573" y="1976231"/>
                    <a:pt x="3074143" y="1980517"/>
                  </a:cubicBezTo>
                  <a:cubicBezTo>
                    <a:pt x="3063570" y="1985375"/>
                    <a:pt x="3050807" y="1986804"/>
                    <a:pt x="3040615" y="1982517"/>
                  </a:cubicBezTo>
                  <a:cubicBezTo>
                    <a:pt x="3024137" y="1975564"/>
                    <a:pt x="3016041" y="1983565"/>
                    <a:pt x="3006134" y="1994329"/>
                  </a:cubicBezTo>
                  <a:cubicBezTo>
                    <a:pt x="2842971" y="2173018"/>
                    <a:pt x="2663806" y="2333895"/>
                    <a:pt x="2466543" y="2474293"/>
                  </a:cubicBezTo>
                  <a:cubicBezTo>
                    <a:pt x="2460542" y="2478580"/>
                    <a:pt x="2453113" y="2481532"/>
                    <a:pt x="2449303" y="2489057"/>
                  </a:cubicBezTo>
                  <a:cubicBezTo>
                    <a:pt x="2451303" y="2490295"/>
                    <a:pt x="2453113" y="2492200"/>
                    <a:pt x="2455113" y="2492486"/>
                  </a:cubicBezTo>
                  <a:cubicBezTo>
                    <a:pt x="2461876" y="2493534"/>
                    <a:pt x="2468734" y="2493915"/>
                    <a:pt x="2475497" y="2494582"/>
                  </a:cubicBezTo>
                  <a:cubicBezTo>
                    <a:pt x="2492546" y="2496296"/>
                    <a:pt x="2497690" y="2500582"/>
                    <a:pt x="2502452" y="2517156"/>
                  </a:cubicBezTo>
                  <a:cubicBezTo>
                    <a:pt x="2502833" y="2518585"/>
                    <a:pt x="2502833" y="2520204"/>
                    <a:pt x="2503214" y="2521633"/>
                  </a:cubicBezTo>
                  <a:cubicBezTo>
                    <a:pt x="2509406" y="2543540"/>
                    <a:pt x="2515978" y="2547350"/>
                    <a:pt x="2537885" y="2542111"/>
                  </a:cubicBezTo>
                  <a:cubicBezTo>
                    <a:pt x="2543791" y="2540683"/>
                    <a:pt x="2550744" y="2537444"/>
                    <a:pt x="2555602" y="2539254"/>
                  </a:cubicBezTo>
                  <a:cubicBezTo>
                    <a:pt x="2574461" y="2546398"/>
                    <a:pt x="2589511" y="2536110"/>
                    <a:pt x="2605608" y="2530396"/>
                  </a:cubicBezTo>
                  <a:cubicBezTo>
                    <a:pt x="2623610" y="2524109"/>
                    <a:pt x="2641708" y="2518299"/>
                    <a:pt x="2660758" y="2516775"/>
                  </a:cubicBezTo>
                  <a:cubicBezTo>
                    <a:pt x="2669330" y="2516108"/>
                    <a:pt x="2676665" y="2512965"/>
                    <a:pt x="2684380" y="2509250"/>
                  </a:cubicBezTo>
                  <a:cubicBezTo>
                    <a:pt x="2718670" y="2492772"/>
                    <a:pt x="2752007" y="2489057"/>
                    <a:pt x="2784869" y="2514393"/>
                  </a:cubicBezTo>
                  <a:cubicBezTo>
                    <a:pt x="2793727" y="2521251"/>
                    <a:pt x="2808110" y="2526300"/>
                    <a:pt x="2818492" y="2520680"/>
                  </a:cubicBezTo>
                  <a:cubicBezTo>
                    <a:pt x="2827445" y="2515822"/>
                    <a:pt x="2836875" y="2505726"/>
                    <a:pt x="2836780" y="2493439"/>
                  </a:cubicBezTo>
                  <a:cubicBezTo>
                    <a:pt x="2836780" y="2468769"/>
                    <a:pt x="2850591" y="2456482"/>
                    <a:pt x="2871832" y="2448766"/>
                  </a:cubicBezTo>
                  <a:cubicBezTo>
                    <a:pt x="2898597" y="2439051"/>
                    <a:pt x="2915457" y="2418858"/>
                    <a:pt x="2926315" y="2393521"/>
                  </a:cubicBezTo>
                  <a:cubicBezTo>
                    <a:pt x="2937650" y="2366947"/>
                    <a:pt x="2948222" y="2340086"/>
                    <a:pt x="2958605" y="2313130"/>
                  </a:cubicBezTo>
                  <a:cubicBezTo>
                    <a:pt x="2966701" y="2292366"/>
                    <a:pt x="2962415" y="2281984"/>
                    <a:pt x="2943079" y="2272363"/>
                  </a:cubicBezTo>
                  <a:cubicBezTo>
                    <a:pt x="2915647" y="2258743"/>
                    <a:pt x="2913075" y="2249408"/>
                    <a:pt x="2927744" y="2222357"/>
                  </a:cubicBezTo>
                  <a:cubicBezTo>
                    <a:pt x="2943745" y="2193020"/>
                    <a:pt x="2959176" y="2163302"/>
                    <a:pt x="2974797" y="2133679"/>
                  </a:cubicBezTo>
                  <a:cubicBezTo>
                    <a:pt x="2986132" y="2112248"/>
                    <a:pt x="2980131" y="2112819"/>
                    <a:pt x="3007373" y="2115772"/>
                  </a:cubicBezTo>
                  <a:cubicBezTo>
                    <a:pt x="3053664" y="2120821"/>
                    <a:pt x="3099956" y="2121487"/>
                    <a:pt x="3146342" y="2119582"/>
                  </a:cubicBezTo>
                  <a:cubicBezTo>
                    <a:pt x="3157772" y="2119392"/>
                    <a:pt x="3169107" y="2118916"/>
                    <a:pt x="3178823" y="2114153"/>
                  </a:cubicBezTo>
                  <a:close/>
                  <a:moveTo>
                    <a:pt x="1052366" y="1967563"/>
                  </a:moveTo>
                  <a:cubicBezTo>
                    <a:pt x="1056843" y="1966897"/>
                    <a:pt x="1058558" y="1967087"/>
                    <a:pt x="1059701" y="1966420"/>
                  </a:cubicBezTo>
                  <a:cubicBezTo>
                    <a:pt x="1147140" y="1906508"/>
                    <a:pt x="1239533" y="1855740"/>
                    <a:pt x="1337450" y="1815068"/>
                  </a:cubicBezTo>
                  <a:cubicBezTo>
                    <a:pt x="1345355" y="1811734"/>
                    <a:pt x="1346594" y="1806972"/>
                    <a:pt x="1347070" y="1799447"/>
                  </a:cubicBezTo>
                  <a:cubicBezTo>
                    <a:pt x="1348880" y="1771062"/>
                    <a:pt x="1362500" y="1750298"/>
                    <a:pt x="1390028" y="1740964"/>
                  </a:cubicBezTo>
                  <a:cubicBezTo>
                    <a:pt x="1398981" y="1737916"/>
                    <a:pt x="1401934" y="1733915"/>
                    <a:pt x="1401553" y="1724866"/>
                  </a:cubicBezTo>
                  <a:cubicBezTo>
                    <a:pt x="1399743" y="1684575"/>
                    <a:pt x="1398314" y="1644380"/>
                    <a:pt x="1397076" y="1604089"/>
                  </a:cubicBezTo>
                  <a:cubicBezTo>
                    <a:pt x="1396886" y="1596279"/>
                    <a:pt x="1393838" y="1592945"/>
                    <a:pt x="1386218" y="1593421"/>
                  </a:cubicBezTo>
                  <a:cubicBezTo>
                    <a:pt x="1382408" y="1593612"/>
                    <a:pt x="1378598" y="1593421"/>
                    <a:pt x="1374788" y="1593421"/>
                  </a:cubicBezTo>
                  <a:cubicBezTo>
                    <a:pt x="1252391" y="1593421"/>
                    <a:pt x="1129900" y="1593421"/>
                    <a:pt x="1007504" y="1593421"/>
                  </a:cubicBezTo>
                  <a:cubicBezTo>
                    <a:pt x="1002932" y="1593421"/>
                    <a:pt x="998359" y="1593421"/>
                    <a:pt x="993788" y="1593612"/>
                  </a:cubicBezTo>
                  <a:cubicBezTo>
                    <a:pt x="988454" y="1593802"/>
                    <a:pt x="985025" y="1596183"/>
                    <a:pt x="985405" y="1601899"/>
                  </a:cubicBezTo>
                  <a:cubicBezTo>
                    <a:pt x="987406" y="1634569"/>
                    <a:pt x="975595" y="1664764"/>
                    <a:pt x="967499" y="1695529"/>
                  </a:cubicBezTo>
                  <a:cubicBezTo>
                    <a:pt x="951592" y="1756299"/>
                    <a:pt x="962831" y="1811353"/>
                    <a:pt x="998550" y="1862121"/>
                  </a:cubicBezTo>
                  <a:cubicBezTo>
                    <a:pt x="1009028" y="1877076"/>
                    <a:pt x="1018743" y="1892697"/>
                    <a:pt x="1030649" y="1906413"/>
                  </a:cubicBezTo>
                  <a:cubicBezTo>
                    <a:pt x="1045699" y="1923843"/>
                    <a:pt x="1056653" y="1941941"/>
                    <a:pt x="1052366" y="1967563"/>
                  </a:cubicBezTo>
                  <a:close/>
                  <a:moveTo>
                    <a:pt x="2069351" y="1150033"/>
                  </a:moveTo>
                  <a:cubicBezTo>
                    <a:pt x="2068112" y="1151747"/>
                    <a:pt x="2066207" y="1153366"/>
                    <a:pt x="2065445" y="1155366"/>
                  </a:cubicBezTo>
                  <a:cubicBezTo>
                    <a:pt x="2028298" y="1264047"/>
                    <a:pt x="1991246" y="1372822"/>
                    <a:pt x="1954098" y="1481503"/>
                  </a:cubicBezTo>
                  <a:cubicBezTo>
                    <a:pt x="1951526" y="1489123"/>
                    <a:pt x="1951907" y="1496171"/>
                    <a:pt x="1954860" y="1503600"/>
                  </a:cubicBezTo>
                  <a:cubicBezTo>
                    <a:pt x="1967052" y="1534747"/>
                    <a:pt x="1978673" y="1566180"/>
                    <a:pt x="1991150" y="1597231"/>
                  </a:cubicBezTo>
                  <a:cubicBezTo>
                    <a:pt x="1998485" y="1615329"/>
                    <a:pt x="1999151" y="1615519"/>
                    <a:pt x="2018106" y="1611519"/>
                  </a:cubicBezTo>
                  <a:cubicBezTo>
                    <a:pt x="2080685" y="1598565"/>
                    <a:pt x="2143645" y="1587802"/>
                    <a:pt x="2207082" y="1579229"/>
                  </a:cubicBezTo>
                  <a:cubicBezTo>
                    <a:pt x="2227370" y="1576467"/>
                    <a:pt x="2227751" y="1576181"/>
                    <a:pt x="2228037" y="1555321"/>
                  </a:cubicBezTo>
                  <a:cubicBezTo>
                    <a:pt x="2228704" y="1506744"/>
                    <a:pt x="2249564" y="1469120"/>
                    <a:pt x="2288235" y="1440640"/>
                  </a:cubicBezTo>
                  <a:cubicBezTo>
                    <a:pt x="2293760" y="1436545"/>
                    <a:pt x="2299379" y="1432639"/>
                    <a:pt x="2304618" y="1428258"/>
                  </a:cubicBezTo>
                  <a:cubicBezTo>
                    <a:pt x="2311095" y="1422829"/>
                    <a:pt x="2311476" y="1416542"/>
                    <a:pt x="2305094" y="1410732"/>
                  </a:cubicBezTo>
                  <a:cubicBezTo>
                    <a:pt x="2297189" y="1403588"/>
                    <a:pt x="2288807" y="1397016"/>
                    <a:pt x="2280710" y="1390062"/>
                  </a:cubicBezTo>
                  <a:cubicBezTo>
                    <a:pt x="2259089" y="1371870"/>
                    <a:pt x="2257279" y="1358725"/>
                    <a:pt x="2273662" y="1335199"/>
                  </a:cubicBezTo>
                  <a:cubicBezTo>
                    <a:pt x="2280996" y="1324626"/>
                    <a:pt x="2289569" y="1314720"/>
                    <a:pt x="2297093" y="1304242"/>
                  </a:cubicBezTo>
                  <a:cubicBezTo>
                    <a:pt x="2309762" y="1286526"/>
                    <a:pt x="2309762" y="1286145"/>
                    <a:pt x="2291855" y="1275000"/>
                  </a:cubicBezTo>
                  <a:cubicBezTo>
                    <a:pt x="2224037" y="1232614"/>
                    <a:pt x="2154980" y="1192514"/>
                    <a:pt x="2084210" y="1155081"/>
                  </a:cubicBezTo>
                  <a:cubicBezTo>
                    <a:pt x="2079638" y="1152700"/>
                    <a:pt x="2075447" y="1149080"/>
                    <a:pt x="2069351" y="1150033"/>
                  </a:cubicBezTo>
                  <a:close/>
                  <a:moveTo>
                    <a:pt x="2208511" y="2610691"/>
                  </a:moveTo>
                  <a:cubicBezTo>
                    <a:pt x="2189937" y="2586593"/>
                    <a:pt x="2170030" y="2571734"/>
                    <a:pt x="2148503" y="2568591"/>
                  </a:cubicBezTo>
                  <a:cubicBezTo>
                    <a:pt x="2132311" y="2566210"/>
                    <a:pt x="2120214" y="2558780"/>
                    <a:pt x="2109927" y="2546779"/>
                  </a:cubicBezTo>
                  <a:cubicBezTo>
                    <a:pt x="2098307" y="2533158"/>
                    <a:pt x="2083162" y="2524585"/>
                    <a:pt x="2067160" y="2517156"/>
                  </a:cubicBezTo>
                  <a:cubicBezTo>
                    <a:pt x="2056301" y="2512108"/>
                    <a:pt x="2046300" y="2510488"/>
                    <a:pt x="2034775" y="2516775"/>
                  </a:cubicBezTo>
                  <a:cubicBezTo>
                    <a:pt x="2015820" y="2527157"/>
                    <a:pt x="1998104" y="2522871"/>
                    <a:pt x="1982483" y="2508488"/>
                  </a:cubicBezTo>
                  <a:cubicBezTo>
                    <a:pt x="1974101" y="2500773"/>
                    <a:pt x="1966100" y="2492486"/>
                    <a:pt x="1957146" y="2485533"/>
                  </a:cubicBezTo>
                  <a:cubicBezTo>
                    <a:pt x="1927714" y="2462673"/>
                    <a:pt x="1891995" y="2461244"/>
                    <a:pt x="1862372" y="2482294"/>
                  </a:cubicBezTo>
                  <a:cubicBezTo>
                    <a:pt x="1844942" y="2494677"/>
                    <a:pt x="1825701" y="2500297"/>
                    <a:pt x="1805127" y="2502773"/>
                  </a:cubicBezTo>
                  <a:cubicBezTo>
                    <a:pt x="1788935" y="2504678"/>
                    <a:pt x="1775600" y="2500677"/>
                    <a:pt x="1764932" y="2486962"/>
                  </a:cubicBezTo>
                  <a:cubicBezTo>
                    <a:pt x="1749215" y="2466768"/>
                    <a:pt x="1726165" y="2458482"/>
                    <a:pt x="1702352" y="2452100"/>
                  </a:cubicBezTo>
                  <a:cubicBezTo>
                    <a:pt x="1691303" y="2449147"/>
                    <a:pt x="1684731" y="2453148"/>
                    <a:pt x="1681778" y="2463816"/>
                  </a:cubicBezTo>
                  <a:cubicBezTo>
                    <a:pt x="1677683" y="2478484"/>
                    <a:pt x="1673301" y="2493153"/>
                    <a:pt x="1664157" y="2505631"/>
                  </a:cubicBezTo>
                  <a:cubicBezTo>
                    <a:pt x="1659680" y="2511726"/>
                    <a:pt x="1661871" y="2516775"/>
                    <a:pt x="1665014" y="2522394"/>
                  </a:cubicBezTo>
                  <a:cubicBezTo>
                    <a:pt x="1707496" y="2598976"/>
                    <a:pt x="1754930" y="2672413"/>
                    <a:pt x="1806937" y="2742898"/>
                  </a:cubicBezTo>
                  <a:cubicBezTo>
                    <a:pt x="1812080" y="2749851"/>
                    <a:pt x="1816843" y="2752804"/>
                    <a:pt x="1825987" y="2749566"/>
                  </a:cubicBezTo>
                  <a:cubicBezTo>
                    <a:pt x="1851133" y="2740612"/>
                    <a:pt x="1874183" y="2744994"/>
                    <a:pt x="1893043" y="2764425"/>
                  </a:cubicBezTo>
                  <a:cubicBezTo>
                    <a:pt x="1899996" y="2771568"/>
                    <a:pt x="1905806" y="2770426"/>
                    <a:pt x="1913141" y="2766711"/>
                  </a:cubicBezTo>
                  <a:cubicBezTo>
                    <a:pt x="1925999" y="2760139"/>
                    <a:pt x="1939334" y="2754424"/>
                    <a:pt x="1951812" y="2747185"/>
                  </a:cubicBezTo>
                  <a:cubicBezTo>
                    <a:pt x="2005057" y="2716133"/>
                    <a:pt x="2060683" y="2689558"/>
                    <a:pt x="2115737" y="2661936"/>
                  </a:cubicBezTo>
                  <a:cubicBezTo>
                    <a:pt x="2146789" y="2646219"/>
                    <a:pt x="2178126" y="2630694"/>
                    <a:pt x="2208511" y="2610691"/>
                  </a:cubicBezTo>
                  <a:close/>
                  <a:moveTo>
                    <a:pt x="1429747" y="2955210"/>
                  </a:moveTo>
                  <a:cubicBezTo>
                    <a:pt x="1541856" y="3027791"/>
                    <a:pt x="1662252" y="3078655"/>
                    <a:pt x="1790078" y="3113421"/>
                  </a:cubicBezTo>
                  <a:cubicBezTo>
                    <a:pt x="1925809" y="3150378"/>
                    <a:pt x="2127644" y="3165332"/>
                    <a:pt x="2183460" y="3151044"/>
                  </a:cubicBezTo>
                  <a:cubicBezTo>
                    <a:pt x="2178793" y="3148377"/>
                    <a:pt x="2176031" y="3147044"/>
                    <a:pt x="2173554" y="3145330"/>
                  </a:cubicBezTo>
                  <a:cubicBezTo>
                    <a:pt x="2119738" y="3106563"/>
                    <a:pt x="2068779" y="3064176"/>
                    <a:pt x="2020202" y="3019123"/>
                  </a:cubicBezTo>
                  <a:cubicBezTo>
                    <a:pt x="2017439" y="3016551"/>
                    <a:pt x="2014296" y="3012456"/>
                    <a:pt x="2011248" y="3012360"/>
                  </a:cubicBezTo>
                  <a:cubicBezTo>
                    <a:pt x="1989245" y="3011694"/>
                    <a:pt x="1967147" y="3003312"/>
                    <a:pt x="1945526" y="3008551"/>
                  </a:cubicBezTo>
                  <a:cubicBezTo>
                    <a:pt x="1930857" y="3012075"/>
                    <a:pt x="1918760" y="3010075"/>
                    <a:pt x="1906092" y="3004169"/>
                  </a:cubicBezTo>
                  <a:cubicBezTo>
                    <a:pt x="1886090" y="2994930"/>
                    <a:pt x="1866278" y="2985214"/>
                    <a:pt x="1844084" y="2981785"/>
                  </a:cubicBezTo>
                  <a:cubicBezTo>
                    <a:pt x="1831892" y="2979880"/>
                    <a:pt x="1823987" y="2971879"/>
                    <a:pt x="1819129" y="2960640"/>
                  </a:cubicBezTo>
                  <a:cubicBezTo>
                    <a:pt x="1812747" y="2945971"/>
                    <a:pt x="1806175" y="2931112"/>
                    <a:pt x="1804079" y="2915301"/>
                  </a:cubicBezTo>
                  <a:cubicBezTo>
                    <a:pt x="1802174" y="2901394"/>
                    <a:pt x="1794840" y="2893489"/>
                    <a:pt x="1782934" y="2888059"/>
                  </a:cubicBezTo>
                  <a:cubicBezTo>
                    <a:pt x="1769789" y="2882059"/>
                    <a:pt x="1756454" y="2876343"/>
                    <a:pt x="1743596" y="2869771"/>
                  </a:cubicBezTo>
                  <a:cubicBezTo>
                    <a:pt x="1731975" y="2863771"/>
                    <a:pt x="1721307" y="2863961"/>
                    <a:pt x="1708734" y="2867962"/>
                  </a:cubicBezTo>
                  <a:cubicBezTo>
                    <a:pt x="1616056" y="2897203"/>
                    <a:pt x="1525378" y="2932732"/>
                    <a:pt x="1429747" y="2955210"/>
                  </a:cubicBezTo>
                  <a:close/>
                  <a:moveTo>
                    <a:pt x="3447904" y="1827641"/>
                  </a:moveTo>
                  <a:cubicBezTo>
                    <a:pt x="3450095" y="1787255"/>
                    <a:pt x="3445713" y="1747155"/>
                    <a:pt x="3443141" y="1706959"/>
                  </a:cubicBezTo>
                  <a:cubicBezTo>
                    <a:pt x="3442665" y="1699339"/>
                    <a:pt x="3442665" y="1691243"/>
                    <a:pt x="3433235" y="1688481"/>
                  </a:cubicBezTo>
                  <a:cubicBezTo>
                    <a:pt x="3417329" y="1683718"/>
                    <a:pt x="3402374" y="1675622"/>
                    <a:pt x="3385039" y="1676098"/>
                  </a:cubicBezTo>
                  <a:cubicBezTo>
                    <a:pt x="3350749" y="1676956"/>
                    <a:pt x="3316649" y="1674193"/>
                    <a:pt x="3283312" y="1665621"/>
                  </a:cubicBezTo>
                  <a:cubicBezTo>
                    <a:pt x="3275216" y="1663525"/>
                    <a:pt x="3270834" y="1665049"/>
                    <a:pt x="3266453" y="1671812"/>
                  </a:cubicBezTo>
                  <a:cubicBezTo>
                    <a:pt x="3219685" y="1743154"/>
                    <a:pt x="3167393" y="1810306"/>
                    <a:pt x="3111957" y="1875075"/>
                  </a:cubicBezTo>
                  <a:cubicBezTo>
                    <a:pt x="3105480" y="1882696"/>
                    <a:pt x="3105099" y="1888601"/>
                    <a:pt x="3109290" y="1897364"/>
                  </a:cubicBezTo>
                  <a:cubicBezTo>
                    <a:pt x="3116910" y="1913080"/>
                    <a:pt x="3117767" y="1930225"/>
                    <a:pt x="3109766" y="1945846"/>
                  </a:cubicBezTo>
                  <a:cubicBezTo>
                    <a:pt x="3104528" y="1956038"/>
                    <a:pt x="3107861" y="1962420"/>
                    <a:pt x="3113481" y="1970421"/>
                  </a:cubicBezTo>
                  <a:cubicBezTo>
                    <a:pt x="3140246" y="2008330"/>
                    <a:pt x="3166631" y="2046430"/>
                    <a:pt x="3193015" y="2084625"/>
                  </a:cubicBezTo>
                  <a:cubicBezTo>
                    <a:pt x="3209493" y="2108629"/>
                    <a:pt x="3217780" y="2108533"/>
                    <a:pt x="3233877" y="2083387"/>
                  </a:cubicBezTo>
                  <a:cubicBezTo>
                    <a:pt x="3236258" y="2079673"/>
                    <a:pt x="3237973" y="2075196"/>
                    <a:pt x="3239020" y="2070909"/>
                  </a:cubicBezTo>
                  <a:cubicBezTo>
                    <a:pt x="3242926" y="2054717"/>
                    <a:pt x="3252356" y="2042144"/>
                    <a:pt x="3264548" y="2031285"/>
                  </a:cubicBezTo>
                  <a:cubicBezTo>
                    <a:pt x="3275311" y="2021665"/>
                    <a:pt x="3286836" y="2012807"/>
                    <a:pt x="3297028" y="2002615"/>
                  </a:cubicBezTo>
                  <a:cubicBezTo>
                    <a:pt x="3325603" y="1973945"/>
                    <a:pt x="3362084" y="1961182"/>
                    <a:pt x="3399707" y="1951371"/>
                  </a:cubicBezTo>
                  <a:cubicBezTo>
                    <a:pt x="3427235" y="1944227"/>
                    <a:pt x="3446951" y="1922415"/>
                    <a:pt x="3447713" y="1893840"/>
                  </a:cubicBezTo>
                  <a:cubicBezTo>
                    <a:pt x="3448380" y="1871742"/>
                    <a:pt x="3447904" y="1849644"/>
                    <a:pt x="3447904" y="1827641"/>
                  </a:cubicBezTo>
                  <a:close/>
                  <a:moveTo>
                    <a:pt x="836054" y="1567323"/>
                  </a:moveTo>
                  <a:cubicBezTo>
                    <a:pt x="791477" y="1634950"/>
                    <a:pt x="797763" y="2061004"/>
                    <a:pt x="844626" y="2143681"/>
                  </a:cubicBezTo>
                  <a:cubicBezTo>
                    <a:pt x="845960" y="2143014"/>
                    <a:pt x="847579" y="2142633"/>
                    <a:pt x="848627" y="2141680"/>
                  </a:cubicBezTo>
                  <a:cubicBezTo>
                    <a:pt x="901300" y="2090912"/>
                    <a:pt x="956259" y="2042811"/>
                    <a:pt x="1015028" y="1999091"/>
                  </a:cubicBezTo>
                  <a:cubicBezTo>
                    <a:pt x="1018648" y="1996424"/>
                    <a:pt x="1023982" y="1992995"/>
                    <a:pt x="1024268" y="1989471"/>
                  </a:cubicBezTo>
                  <a:cubicBezTo>
                    <a:pt x="1026077" y="1968992"/>
                    <a:pt x="1034174" y="1948513"/>
                    <a:pt x="1017219" y="1928797"/>
                  </a:cubicBezTo>
                  <a:cubicBezTo>
                    <a:pt x="988358" y="1895269"/>
                    <a:pt x="963689" y="1858597"/>
                    <a:pt x="947591" y="1816878"/>
                  </a:cubicBezTo>
                  <a:cubicBezTo>
                    <a:pt x="937876" y="1791637"/>
                    <a:pt x="932732" y="1765919"/>
                    <a:pt x="936257" y="1738678"/>
                  </a:cubicBezTo>
                  <a:cubicBezTo>
                    <a:pt x="940352" y="1707721"/>
                    <a:pt x="946067" y="1677051"/>
                    <a:pt x="954830" y="1647047"/>
                  </a:cubicBezTo>
                  <a:cubicBezTo>
                    <a:pt x="958450" y="1634569"/>
                    <a:pt x="961498" y="1622091"/>
                    <a:pt x="961307" y="1608947"/>
                  </a:cubicBezTo>
                  <a:cubicBezTo>
                    <a:pt x="961117" y="1593993"/>
                    <a:pt x="961212" y="1593612"/>
                    <a:pt x="946353" y="1593516"/>
                  </a:cubicBezTo>
                  <a:cubicBezTo>
                    <a:pt x="918159" y="1593231"/>
                    <a:pt x="889965" y="1593612"/>
                    <a:pt x="861866" y="1593326"/>
                  </a:cubicBezTo>
                  <a:cubicBezTo>
                    <a:pt x="844436" y="1593136"/>
                    <a:pt x="843578" y="1592088"/>
                    <a:pt x="839959" y="1574466"/>
                  </a:cubicBezTo>
                  <a:cubicBezTo>
                    <a:pt x="839387" y="1571609"/>
                    <a:pt x="839578" y="1568466"/>
                    <a:pt x="836054" y="1567323"/>
                  </a:cubicBezTo>
                  <a:close/>
                  <a:moveTo>
                    <a:pt x="3247974" y="1654953"/>
                  </a:moveTo>
                  <a:cubicBezTo>
                    <a:pt x="3223114" y="1641904"/>
                    <a:pt x="3201111" y="1629902"/>
                    <a:pt x="3174822" y="1625330"/>
                  </a:cubicBezTo>
                  <a:cubicBezTo>
                    <a:pt x="3078905" y="1608757"/>
                    <a:pt x="2982608" y="1595231"/>
                    <a:pt x="2885643" y="1586373"/>
                  </a:cubicBezTo>
                  <a:cubicBezTo>
                    <a:pt x="2846305" y="1582753"/>
                    <a:pt x="2806681" y="1581134"/>
                    <a:pt x="2767247" y="1578753"/>
                  </a:cubicBezTo>
                  <a:cubicBezTo>
                    <a:pt x="2761818" y="1578372"/>
                    <a:pt x="2756294" y="1578658"/>
                    <a:pt x="2754389" y="1585230"/>
                  </a:cubicBezTo>
                  <a:cubicBezTo>
                    <a:pt x="2752865" y="1590469"/>
                    <a:pt x="2756294" y="1593802"/>
                    <a:pt x="2759723" y="1596850"/>
                  </a:cubicBezTo>
                  <a:cubicBezTo>
                    <a:pt x="2762009" y="1598850"/>
                    <a:pt x="2764199" y="1600946"/>
                    <a:pt x="2766485" y="1602946"/>
                  </a:cubicBezTo>
                  <a:cubicBezTo>
                    <a:pt x="2821159" y="1651524"/>
                    <a:pt x="2872689" y="1703245"/>
                    <a:pt x="2921743" y="1757346"/>
                  </a:cubicBezTo>
                  <a:cubicBezTo>
                    <a:pt x="2952413" y="1791160"/>
                    <a:pt x="2984703" y="1823450"/>
                    <a:pt x="3017374" y="1855264"/>
                  </a:cubicBezTo>
                  <a:cubicBezTo>
                    <a:pt x="3023184" y="1860979"/>
                    <a:pt x="3028423" y="1865265"/>
                    <a:pt x="3037186" y="1862026"/>
                  </a:cubicBezTo>
                  <a:cubicBezTo>
                    <a:pt x="3050045" y="1857359"/>
                    <a:pt x="3063094" y="1858788"/>
                    <a:pt x="3075000" y="1864312"/>
                  </a:cubicBezTo>
                  <a:cubicBezTo>
                    <a:pt x="3084239" y="1868599"/>
                    <a:pt x="3088811" y="1864884"/>
                    <a:pt x="3094050" y="1858407"/>
                  </a:cubicBezTo>
                  <a:cubicBezTo>
                    <a:pt x="3106433" y="1842976"/>
                    <a:pt x="3119387" y="1828022"/>
                    <a:pt x="3131864" y="1812687"/>
                  </a:cubicBezTo>
                  <a:cubicBezTo>
                    <a:pt x="3172536" y="1762585"/>
                    <a:pt x="3211493" y="1711150"/>
                    <a:pt x="3247974" y="1654953"/>
                  </a:cubicBezTo>
                  <a:close/>
                  <a:moveTo>
                    <a:pt x="829100" y="2196259"/>
                  </a:moveTo>
                  <a:cubicBezTo>
                    <a:pt x="781571" y="2245503"/>
                    <a:pt x="738137" y="2292271"/>
                    <a:pt x="704609" y="2347230"/>
                  </a:cubicBezTo>
                  <a:cubicBezTo>
                    <a:pt x="688321" y="2373995"/>
                    <a:pt x="674795" y="2401808"/>
                    <a:pt x="668699" y="2433050"/>
                  </a:cubicBezTo>
                  <a:cubicBezTo>
                    <a:pt x="660222" y="2476579"/>
                    <a:pt x="674319" y="2510869"/>
                    <a:pt x="708990" y="2537254"/>
                  </a:cubicBezTo>
                  <a:cubicBezTo>
                    <a:pt x="731088" y="2554018"/>
                    <a:pt x="756425" y="2564400"/>
                    <a:pt x="782809" y="2572115"/>
                  </a:cubicBezTo>
                  <a:cubicBezTo>
                    <a:pt x="837292" y="2588022"/>
                    <a:pt x="893204" y="2593451"/>
                    <a:pt x="949687" y="2594499"/>
                  </a:cubicBezTo>
                  <a:cubicBezTo>
                    <a:pt x="969784" y="2594880"/>
                    <a:pt x="989978" y="2594594"/>
                    <a:pt x="1014647" y="2594594"/>
                  </a:cubicBezTo>
                  <a:cubicBezTo>
                    <a:pt x="930542" y="2469531"/>
                    <a:pt x="869677" y="2339324"/>
                    <a:pt x="829100" y="2196259"/>
                  </a:cubicBezTo>
                  <a:close/>
                  <a:moveTo>
                    <a:pt x="3467335" y="1703625"/>
                  </a:moveTo>
                  <a:cubicBezTo>
                    <a:pt x="3478670" y="1837166"/>
                    <a:pt x="3473431" y="1968230"/>
                    <a:pt x="3447523" y="2098723"/>
                  </a:cubicBezTo>
                  <a:cubicBezTo>
                    <a:pt x="3456667" y="2097484"/>
                    <a:pt x="3460953" y="2091483"/>
                    <a:pt x="3466859" y="2088245"/>
                  </a:cubicBezTo>
                  <a:cubicBezTo>
                    <a:pt x="3489719" y="2075767"/>
                    <a:pt x="3515341" y="2066718"/>
                    <a:pt x="3538868" y="2078339"/>
                  </a:cubicBezTo>
                  <a:cubicBezTo>
                    <a:pt x="3565728" y="2091579"/>
                    <a:pt x="3580873" y="2079482"/>
                    <a:pt x="3597446" y="2063004"/>
                  </a:cubicBezTo>
                  <a:cubicBezTo>
                    <a:pt x="3604495" y="2056050"/>
                    <a:pt x="3612115" y="2049669"/>
                    <a:pt x="3619068" y="2042620"/>
                  </a:cubicBezTo>
                  <a:cubicBezTo>
                    <a:pt x="3648024" y="2013188"/>
                    <a:pt x="3674408" y="1981756"/>
                    <a:pt x="3690410" y="1942989"/>
                  </a:cubicBezTo>
                  <a:cubicBezTo>
                    <a:pt x="3709746" y="1896126"/>
                    <a:pt x="3703745" y="1853740"/>
                    <a:pt x="3667074" y="1817164"/>
                  </a:cubicBezTo>
                  <a:cubicBezTo>
                    <a:pt x="3661645" y="1811829"/>
                    <a:pt x="3656406" y="1806305"/>
                    <a:pt x="3650596" y="1801352"/>
                  </a:cubicBezTo>
                  <a:cubicBezTo>
                    <a:pt x="3598208" y="1756966"/>
                    <a:pt x="3537344" y="1727819"/>
                    <a:pt x="3473812" y="1703530"/>
                  </a:cubicBezTo>
                  <a:cubicBezTo>
                    <a:pt x="3472574" y="1703149"/>
                    <a:pt x="3470859" y="1703625"/>
                    <a:pt x="3467335" y="1703625"/>
                  </a:cubicBezTo>
                  <a:close/>
                  <a:moveTo>
                    <a:pt x="1354499" y="2940542"/>
                  </a:moveTo>
                  <a:cubicBezTo>
                    <a:pt x="1294301" y="2895298"/>
                    <a:pt x="1237056" y="2847959"/>
                    <a:pt x="1183907" y="2795952"/>
                  </a:cubicBezTo>
                  <a:cubicBezTo>
                    <a:pt x="1130948" y="2744137"/>
                    <a:pt x="1083037" y="2687844"/>
                    <a:pt x="1037603" y="2626979"/>
                  </a:cubicBezTo>
                  <a:cubicBezTo>
                    <a:pt x="1014838" y="2668794"/>
                    <a:pt x="998455" y="2709466"/>
                    <a:pt x="989216" y="2752900"/>
                  </a:cubicBezTo>
                  <a:cubicBezTo>
                    <a:pt x="984072" y="2776902"/>
                    <a:pt x="981881" y="2800906"/>
                    <a:pt x="984072" y="2825385"/>
                  </a:cubicBezTo>
                  <a:cubicBezTo>
                    <a:pt x="989406" y="2884916"/>
                    <a:pt x="1024553" y="2926731"/>
                    <a:pt x="1082180" y="2943114"/>
                  </a:cubicBezTo>
                  <a:cubicBezTo>
                    <a:pt x="1107992" y="2950448"/>
                    <a:pt x="1134567" y="2951877"/>
                    <a:pt x="1161047" y="2953972"/>
                  </a:cubicBezTo>
                  <a:cubicBezTo>
                    <a:pt x="1225721" y="2958830"/>
                    <a:pt x="1289920" y="2953210"/>
                    <a:pt x="1354499" y="2940542"/>
                  </a:cubicBezTo>
                  <a:close/>
                  <a:moveTo>
                    <a:pt x="2222703" y="2634218"/>
                  </a:moveTo>
                  <a:cubicBezTo>
                    <a:pt x="2219465" y="2634980"/>
                    <a:pt x="2217750" y="2634980"/>
                    <a:pt x="2216512" y="2635647"/>
                  </a:cubicBezTo>
                  <a:cubicBezTo>
                    <a:pt x="2119452" y="2689654"/>
                    <a:pt x="2018773" y="2736802"/>
                    <a:pt x="1920951" y="2789476"/>
                  </a:cubicBezTo>
                  <a:cubicBezTo>
                    <a:pt x="1912093" y="2794238"/>
                    <a:pt x="1908854" y="2799382"/>
                    <a:pt x="1909521" y="2809002"/>
                  </a:cubicBezTo>
                  <a:cubicBezTo>
                    <a:pt x="1910283" y="2819860"/>
                    <a:pt x="1908188" y="2830909"/>
                    <a:pt x="1901234" y="2839291"/>
                  </a:cubicBezTo>
                  <a:cubicBezTo>
                    <a:pt x="1892567" y="2849674"/>
                    <a:pt x="1897234" y="2856151"/>
                    <a:pt x="1904473" y="2864342"/>
                  </a:cubicBezTo>
                  <a:cubicBezTo>
                    <a:pt x="1935239" y="2899204"/>
                    <a:pt x="1967719" y="2932351"/>
                    <a:pt x="1999818" y="2965879"/>
                  </a:cubicBezTo>
                  <a:cubicBezTo>
                    <a:pt x="2014391" y="2981118"/>
                    <a:pt x="2029060" y="2991310"/>
                    <a:pt x="2051253" y="2987405"/>
                  </a:cubicBezTo>
                  <a:cubicBezTo>
                    <a:pt x="2066493" y="2984738"/>
                    <a:pt x="2077542" y="2992072"/>
                    <a:pt x="2084686" y="3005693"/>
                  </a:cubicBezTo>
                  <a:cubicBezTo>
                    <a:pt x="2087543" y="3011027"/>
                    <a:pt x="2090972" y="3016171"/>
                    <a:pt x="2094782" y="3020933"/>
                  </a:cubicBezTo>
                  <a:cubicBezTo>
                    <a:pt x="2110975" y="3041412"/>
                    <a:pt x="2132120" y="3052937"/>
                    <a:pt x="2159648" y="3057509"/>
                  </a:cubicBezTo>
                  <a:cubicBezTo>
                    <a:pt x="2156124" y="3042841"/>
                    <a:pt x="2145360" y="3033601"/>
                    <a:pt x="2144122" y="3020552"/>
                  </a:cubicBezTo>
                  <a:cubicBezTo>
                    <a:pt x="2142598" y="3003598"/>
                    <a:pt x="2135359" y="2988358"/>
                    <a:pt x="2129358" y="2972737"/>
                  </a:cubicBezTo>
                  <a:cubicBezTo>
                    <a:pt x="2121643" y="2952925"/>
                    <a:pt x="2113547" y="2933208"/>
                    <a:pt x="2107546" y="2912729"/>
                  </a:cubicBezTo>
                  <a:cubicBezTo>
                    <a:pt x="2100402" y="2888345"/>
                    <a:pt x="2100307" y="2864723"/>
                    <a:pt x="2113166" y="2842054"/>
                  </a:cubicBezTo>
                  <a:cubicBezTo>
                    <a:pt x="2116595" y="2835958"/>
                    <a:pt x="2118881" y="2829671"/>
                    <a:pt x="2118309" y="2822527"/>
                  </a:cubicBezTo>
                  <a:cubicBezTo>
                    <a:pt x="2117166" y="2807668"/>
                    <a:pt x="2124977" y="2797858"/>
                    <a:pt x="2137073" y="2791190"/>
                  </a:cubicBezTo>
                  <a:cubicBezTo>
                    <a:pt x="2148313" y="2784904"/>
                    <a:pt x="2159933" y="2779189"/>
                    <a:pt x="2171840" y="2774045"/>
                  </a:cubicBezTo>
                  <a:cubicBezTo>
                    <a:pt x="2180888" y="2770140"/>
                    <a:pt x="2182698" y="2765663"/>
                    <a:pt x="2177555" y="2756805"/>
                  </a:cubicBezTo>
                  <a:cubicBezTo>
                    <a:pt x="2168696" y="2741374"/>
                    <a:pt x="2171459" y="2726134"/>
                    <a:pt x="2180603" y="2711561"/>
                  </a:cubicBezTo>
                  <a:cubicBezTo>
                    <a:pt x="2188318" y="2699274"/>
                    <a:pt x="2196891" y="2687653"/>
                    <a:pt x="2207177" y="2677366"/>
                  </a:cubicBezTo>
                  <a:cubicBezTo>
                    <a:pt x="2218798" y="2665841"/>
                    <a:pt x="2223370" y="2652030"/>
                    <a:pt x="2222703" y="2634218"/>
                  </a:cubicBezTo>
                  <a:close/>
                  <a:moveTo>
                    <a:pt x="1916189" y="1522936"/>
                  </a:moveTo>
                  <a:cubicBezTo>
                    <a:pt x="1908950" y="1519603"/>
                    <a:pt x="1901234" y="1521127"/>
                    <a:pt x="1893805" y="1521127"/>
                  </a:cubicBezTo>
                  <a:cubicBezTo>
                    <a:pt x="1848847" y="1520936"/>
                    <a:pt x="1803984" y="1521031"/>
                    <a:pt x="1759026" y="1521031"/>
                  </a:cubicBezTo>
                  <a:cubicBezTo>
                    <a:pt x="1470419" y="1521031"/>
                    <a:pt x="1181906" y="1521031"/>
                    <a:pt x="893299" y="1521031"/>
                  </a:cubicBezTo>
                  <a:cubicBezTo>
                    <a:pt x="887203" y="1521031"/>
                    <a:pt x="881107" y="1520650"/>
                    <a:pt x="875011" y="1521222"/>
                  </a:cubicBezTo>
                  <a:cubicBezTo>
                    <a:pt x="857485" y="1522841"/>
                    <a:pt x="864057" y="1536748"/>
                    <a:pt x="864057" y="1545796"/>
                  </a:cubicBezTo>
                  <a:cubicBezTo>
                    <a:pt x="864057" y="1554845"/>
                    <a:pt x="857675" y="1568942"/>
                    <a:pt x="875678" y="1569799"/>
                  </a:cubicBezTo>
                  <a:cubicBezTo>
                    <a:pt x="879488" y="1569990"/>
                    <a:pt x="883298" y="1569895"/>
                    <a:pt x="887108" y="1569895"/>
                  </a:cubicBezTo>
                  <a:cubicBezTo>
                    <a:pt x="1208386" y="1569895"/>
                    <a:pt x="1529759" y="1569895"/>
                    <a:pt x="1851038" y="1569990"/>
                  </a:cubicBezTo>
                  <a:cubicBezTo>
                    <a:pt x="1861801" y="1569990"/>
                    <a:pt x="1872374" y="1569323"/>
                    <a:pt x="1882661" y="1566085"/>
                  </a:cubicBezTo>
                  <a:cubicBezTo>
                    <a:pt x="1903139" y="1559512"/>
                    <a:pt x="1914950" y="1544082"/>
                    <a:pt x="1916189" y="1522936"/>
                  </a:cubicBezTo>
                  <a:close/>
                  <a:moveTo>
                    <a:pt x="3292837" y="601964"/>
                  </a:moveTo>
                  <a:cubicBezTo>
                    <a:pt x="3294170" y="594534"/>
                    <a:pt x="3290360" y="591582"/>
                    <a:pt x="3287122" y="588438"/>
                  </a:cubicBezTo>
                  <a:cubicBezTo>
                    <a:pt x="3277787" y="579485"/>
                    <a:pt x="3268453" y="570436"/>
                    <a:pt x="3258737" y="561864"/>
                  </a:cubicBezTo>
                  <a:cubicBezTo>
                    <a:pt x="3242831" y="547862"/>
                    <a:pt x="3233877" y="547576"/>
                    <a:pt x="3219780" y="562721"/>
                  </a:cubicBezTo>
                  <a:cubicBezTo>
                    <a:pt x="3159963" y="626634"/>
                    <a:pt x="3100337" y="690832"/>
                    <a:pt x="3040901" y="755126"/>
                  </a:cubicBezTo>
                  <a:cubicBezTo>
                    <a:pt x="3027661" y="769414"/>
                    <a:pt x="3027661" y="779700"/>
                    <a:pt x="3041091" y="792464"/>
                  </a:cubicBezTo>
                  <a:cubicBezTo>
                    <a:pt x="3073667" y="823420"/>
                    <a:pt x="3106433" y="854091"/>
                    <a:pt x="3139675" y="884380"/>
                  </a:cubicBezTo>
                  <a:cubicBezTo>
                    <a:pt x="3153486" y="897049"/>
                    <a:pt x="3162630" y="897049"/>
                    <a:pt x="3175108" y="883809"/>
                  </a:cubicBezTo>
                  <a:cubicBezTo>
                    <a:pt x="3213399" y="843518"/>
                    <a:pt x="3250927" y="802561"/>
                    <a:pt x="3289027" y="761984"/>
                  </a:cubicBezTo>
                  <a:cubicBezTo>
                    <a:pt x="3294837" y="755793"/>
                    <a:pt x="3296742" y="750268"/>
                    <a:pt x="3292837" y="741886"/>
                  </a:cubicBezTo>
                  <a:cubicBezTo>
                    <a:pt x="3272930" y="698738"/>
                    <a:pt x="3274930" y="654732"/>
                    <a:pt x="3289408" y="610536"/>
                  </a:cubicBezTo>
                  <a:cubicBezTo>
                    <a:pt x="3290646" y="607107"/>
                    <a:pt x="3292266" y="603583"/>
                    <a:pt x="3292837" y="601964"/>
                  </a:cubicBezTo>
                  <a:close/>
                  <a:moveTo>
                    <a:pt x="3502482" y="3443176"/>
                  </a:moveTo>
                  <a:cubicBezTo>
                    <a:pt x="3498196" y="3438985"/>
                    <a:pt x="3493624" y="3437938"/>
                    <a:pt x="3489242" y="3437080"/>
                  </a:cubicBezTo>
                  <a:cubicBezTo>
                    <a:pt x="3464668" y="3432127"/>
                    <a:pt x="3439998" y="3427555"/>
                    <a:pt x="3415519" y="3422221"/>
                  </a:cubicBezTo>
                  <a:cubicBezTo>
                    <a:pt x="3289979" y="3394694"/>
                    <a:pt x="3165488" y="3363262"/>
                    <a:pt x="3045377" y="3316970"/>
                  </a:cubicBezTo>
                  <a:cubicBezTo>
                    <a:pt x="2962700" y="3285157"/>
                    <a:pt x="2882500" y="3248676"/>
                    <a:pt x="2821445" y="3180953"/>
                  </a:cubicBezTo>
                  <a:cubicBezTo>
                    <a:pt x="2821064" y="3180477"/>
                    <a:pt x="2820111" y="3180477"/>
                    <a:pt x="2819349" y="3180286"/>
                  </a:cubicBezTo>
                  <a:cubicBezTo>
                    <a:pt x="2807729" y="3188668"/>
                    <a:pt x="2807252" y="3198289"/>
                    <a:pt x="2816206" y="3209052"/>
                  </a:cubicBezTo>
                  <a:cubicBezTo>
                    <a:pt x="2818587" y="3212005"/>
                    <a:pt x="2820397" y="3215434"/>
                    <a:pt x="2822588" y="3218482"/>
                  </a:cubicBezTo>
                  <a:cubicBezTo>
                    <a:pt x="2970035" y="3420412"/>
                    <a:pt x="3167488" y="3503565"/>
                    <a:pt x="3414852" y="3467179"/>
                  </a:cubicBezTo>
                  <a:cubicBezTo>
                    <a:pt x="3444570" y="3462702"/>
                    <a:pt x="3474002" y="3455178"/>
                    <a:pt x="3502482" y="3443176"/>
                  </a:cubicBezTo>
                  <a:close/>
                  <a:moveTo>
                    <a:pt x="1804175" y="1661430"/>
                  </a:moveTo>
                  <a:cubicBezTo>
                    <a:pt x="1794269" y="1642189"/>
                    <a:pt x="1785220" y="1625902"/>
                    <a:pt x="1785410" y="1607137"/>
                  </a:cubicBezTo>
                  <a:cubicBezTo>
                    <a:pt x="1785506" y="1595612"/>
                    <a:pt x="1780934" y="1593040"/>
                    <a:pt x="1770551" y="1593326"/>
                  </a:cubicBezTo>
                  <a:cubicBezTo>
                    <a:pt x="1686255" y="1595421"/>
                    <a:pt x="1601768" y="1589230"/>
                    <a:pt x="1517472" y="1597517"/>
                  </a:cubicBezTo>
                  <a:cubicBezTo>
                    <a:pt x="1512995" y="1597993"/>
                    <a:pt x="1507947" y="1599136"/>
                    <a:pt x="1503851" y="1597708"/>
                  </a:cubicBezTo>
                  <a:cubicBezTo>
                    <a:pt x="1481563" y="1589992"/>
                    <a:pt x="1458608" y="1595136"/>
                    <a:pt x="1436033" y="1593421"/>
                  </a:cubicBezTo>
                  <a:cubicBezTo>
                    <a:pt x="1424889" y="1592564"/>
                    <a:pt x="1421365" y="1597327"/>
                    <a:pt x="1421746" y="1607995"/>
                  </a:cubicBezTo>
                  <a:cubicBezTo>
                    <a:pt x="1422889" y="1639903"/>
                    <a:pt x="1423556" y="1671812"/>
                    <a:pt x="1424318" y="1703721"/>
                  </a:cubicBezTo>
                  <a:cubicBezTo>
                    <a:pt x="1424794" y="1723628"/>
                    <a:pt x="1424603" y="1743821"/>
                    <a:pt x="1448797" y="1751632"/>
                  </a:cubicBezTo>
                  <a:cubicBezTo>
                    <a:pt x="1450130" y="1752012"/>
                    <a:pt x="1451464" y="1753346"/>
                    <a:pt x="1452131" y="1754679"/>
                  </a:cubicBezTo>
                  <a:cubicBezTo>
                    <a:pt x="1460608" y="1769539"/>
                    <a:pt x="1472038" y="1765824"/>
                    <a:pt x="1484992" y="1761252"/>
                  </a:cubicBezTo>
                  <a:cubicBezTo>
                    <a:pt x="1561001" y="1734677"/>
                    <a:pt x="1637582" y="1710007"/>
                    <a:pt x="1714830" y="1687147"/>
                  </a:cubicBezTo>
                  <a:cubicBezTo>
                    <a:pt x="1743977" y="1678384"/>
                    <a:pt x="1773218" y="1670288"/>
                    <a:pt x="1804175" y="1661430"/>
                  </a:cubicBezTo>
                  <a:close/>
                  <a:moveTo>
                    <a:pt x="2536838" y="1444355"/>
                  </a:moveTo>
                  <a:cubicBezTo>
                    <a:pt x="2469972" y="1393015"/>
                    <a:pt x="2401583" y="1345295"/>
                    <a:pt x="2330907" y="1299956"/>
                  </a:cubicBezTo>
                  <a:cubicBezTo>
                    <a:pt x="2317667" y="1317482"/>
                    <a:pt x="2305475" y="1333865"/>
                    <a:pt x="2292998" y="1350058"/>
                  </a:cubicBezTo>
                  <a:cubicBezTo>
                    <a:pt x="2286711" y="1358249"/>
                    <a:pt x="2286997" y="1364726"/>
                    <a:pt x="2295855" y="1371012"/>
                  </a:cubicBezTo>
                  <a:cubicBezTo>
                    <a:pt x="2304523" y="1377204"/>
                    <a:pt x="2312905" y="1383871"/>
                    <a:pt x="2320525" y="1391301"/>
                  </a:cubicBezTo>
                  <a:cubicBezTo>
                    <a:pt x="2340623" y="1411113"/>
                    <a:pt x="2339480" y="1431591"/>
                    <a:pt x="2317477" y="1449689"/>
                  </a:cubicBezTo>
                  <a:cubicBezTo>
                    <a:pt x="2312238" y="1454071"/>
                    <a:pt x="2306428" y="1457785"/>
                    <a:pt x="2300903" y="1461881"/>
                  </a:cubicBezTo>
                  <a:cubicBezTo>
                    <a:pt x="2269471" y="1485217"/>
                    <a:pt x="2253469" y="1516554"/>
                    <a:pt x="2252040" y="1555607"/>
                  </a:cubicBezTo>
                  <a:cubicBezTo>
                    <a:pt x="2251469" y="1572085"/>
                    <a:pt x="2251469" y="1572562"/>
                    <a:pt x="2267852" y="1571133"/>
                  </a:cubicBezTo>
                  <a:cubicBezTo>
                    <a:pt x="2306523" y="1567608"/>
                    <a:pt x="2345099" y="1562370"/>
                    <a:pt x="2383771" y="1560370"/>
                  </a:cubicBezTo>
                  <a:cubicBezTo>
                    <a:pt x="2404345" y="1559322"/>
                    <a:pt x="2413489" y="1552178"/>
                    <a:pt x="2419490" y="1532080"/>
                  </a:cubicBezTo>
                  <a:cubicBezTo>
                    <a:pt x="2431586" y="1491218"/>
                    <a:pt x="2454637" y="1475978"/>
                    <a:pt x="2497023" y="1475883"/>
                  </a:cubicBezTo>
                  <a:cubicBezTo>
                    <a:pt x="2504453" y="1475883"/>
                    <a:pt x="2510453" y="1474549"/>
                    <a:pt x="2515407" y="1469215"/>
                  </a:cubicBezTo>
                  <a:cubicBezTo>
                    <a:pt x="2522074" y="1461881"/>
                    <a:pt x="2530075" y="1455880"/>
                    <a:pt x="2536838" y="1444355"/>
                  </a:cubicBezTo>
                  <a:close/>
                  <a:moveTo>
                    <a:pt x="3743750" y="2500201"/>
                  </a:moveTo>
                  <a:cubicBezTo>
                    <a:pt x="3743845" y="2493248"/>
                    <a:pt x="3740226" y="2491152"/>
                    <a:pt x="3737845" y="2488485"/>
                  </a:cubicBezTo>
                  <a:cubicBezTo>
                    <a:pt x="3668217" y="2414286"/>
                    <a:pt x="3585159" y="2361327"/>
                    <a:pt x="3488385" y="2329990"/>
                  </a:cubicBezTo>
                  <a:cubicBezTo>
                    <a:pt x="3460858" y="2321131"/>
                    <a:pt x="3432950" y="2313892"/>
                    <a:pt x="3404184" y="2309987"/>
                  </a:cubicBezTo>
                  <a:cubicBezTo>
                    <a:pt x="3385039" y="2307415"/>
                    <a:pt x="3376657" y="2316083"/>
                    <a:pt x="3378943" y="2334752"/>
                  </a:cubicBezTo>
                  <a:cubicBezTo>
                    <a:pt x="3382943" y="2367613"/>
                    <a:pt x="3381705" y="2399998"/>
                    <a:pt x="3370942" y="2431717"/>
                  </a:cubicBezTo>
                  <a:cubicBezTo>
                    <a:pt x="3367799" y="2440860"/>
                    <a:pt x="3363036" y="2449909"/>
                    <a:pt x="3368561" y="2460292"/>
                  </a:cubicBezTo>
                  <a:cubicBezTo>
                    <a:pt x="3371037" y="2460292"/>
                    <a:pt x="3373228" y="2460482"/>
                    <a:pt x="3375324" y="2460292"/>
                  </a:cubicBezTo>
                  <a:cubicBezTo>
                    <a:pt x="3471526" y="2452767"/>
                    <a:pt x="3566776" y="2456672"/>
                    <a:pt x="3659835" y="2485152"/>
                  </a:cubicBezTo>
                  <a:cubicBezTo>
                    <a:pt x="3686791" y="2493534"/>
                    <a:pt x="3714794" y="2496296"/>
                    <a:pt x="3743750" y="2500201"/>
                  </a:cubicBezTo>
                  <a:close/>
                  <a:moveTo>
                    <a:pt x="3073571" y="2807097"/>
                  </a:moveTo>
                  <a:cubicBezTo>
                    <a:pt x="3058427" y="2772140"/>
                    <a:pt x="3043377" y="2736707"/>
                    <a:pt x="3027566" y="2701655"/>
                  </a:cubicBezTo>
                  <a:cubicBezTo>
                    <a:pt x="3023089" y="2691654"/>
                    <a:pt x="3013754" y="2688701"/>
                    <a:pt x="3002705" y="2689463"/>
                  </a:cubicBezTo>
                  <a:cubicBezTo>
                    <a:pt x="2951842" y="2692892"/>
                    <a:pt x="2900978" y="2694797"/>
                    <a:pt x="2850020" y="2695750"/>
                  </a:cubicBezTo>
                  <a:cubicBezTo>
                    <a:pt x="2825255" y="2696226"/>
                    <a:pt x="2817349" y="2708323"/>
                    <a:pt x="2826874" y="2731278"/>
                  </a:cubicBezTo>
                  <a:cubicBezTo>
                    <a:pt x="2838780" y="2760043"/>
                    <a:pt x="2851544" y="2788523"/>
                    <a:pt x="2863641" y="2817289"/>
                  </a:cubicBezTo>
                  <a:cubicBezTo>
                    <a:pt x="2866688" y="2824623"/>
                    <a:pt x="2871070" y="2829862"/>
                    <a:pt x="2878404" y="2833672"/>
                  </a:cubicBezTo>
                  <a:cubicBezTo>
                    <a:pt x="2926601" y="2858913"/>
                    <a:pt x="2968701" y="2892726"/>
                    <a:pt x="3010611" y="2926921"/>
                  </a:cubicBezTo>
                  <a:cubicBezTo>
                    <a:pt x="3019469" y="2934160"/>
                    <a:pt x="3028423" y="2941114"/>
                    <a:pt x="3037567" y="2948067"/>
                  </a:cubicBezTo>
                  <a:cubicBezTo>
                    <a:pt x="3039948" y="2949876"/>
                    <a:pt x="3042996" y="2951019"/>
                    <a:pt x="3045854" y="2948638"/>
                  </a:cubicBezTo>
                  <a:cubicBezTo>
                    <a:pt x="3048711" y="2946352"/>
                    <a:pt x="3048330" y="2943114"/>
                    <a:pt x="3046997" y="2940351"/>
                  </a:cubicBezTo>
                  <a:cubicBezTo>
                    <a:pt x="3043663" y="2933589"/>
                    <a:pt x="3040043" y="2926826"/>
                    <a:pt x="3036233" y="2920254"/>
                  </a:cubicBezTo>
                  <a:cubicBezTo>
                    <a:pt x="3025661" y="2901775"/>
                    <a:pt x="3013564" y="2883964"/>
                    <a:pt x="3007182" y="2863485"/>
                  </a:cubicBezTo>
                  <a:cubicBezTo>
                    <a:pt x="2995657" y="2826623"/>
                    <a:pt x="3020803" y="2799382"/>
                    <a:pt x="3058712" y="2807192"/>
                  </a:cubicBezTo>
                  <a:cubicBezTo>
                    <a:pt x="3062903" y="2808144"/>
                    <a:pt x="3066999" y="2811288"/>
                    <a:pt x="3073571" y="2807097"/>
                  </a:cubicBezTo>
                  <a:close/>
                  <a:moveTo>
                    <a:pt x="3991305" y="963914"/>
                  </a:moveTo>
                  <a:cubicBezTo>
                    <a:pt x="3990353" y="957913"/>
                    <a:pt x="3989305" y="952008"/>
                    <a:pt x="3988352" y="946007"/>
                  </a:cubicBezTo>
                  <a:cubicBezTo>
                    <a:pt x="3971684" y="839422"/>
                    <a:pt x="3926916" y="745982"/>
                    <a:pt x="3856050" y="664924"/>
                  </a:cubicBezTo>
                  <a:cubicBezTo>
                    <a:pt x="3838715" y="645112"/>
                    <a:pt x="3815855" y="646160"/>
                    <a:pt x="3804710" y="668925"/>
                  </a:cubicBezTo>
                  <a:cubicBezTo>
                    <a:pt x="3792328" y="694166"/>
                    <a:pt x="3774040" y="703120"/>
                    <a:pt x="3747370" y="698262"/>
                  </a:cubicBezTo>
                  <a:cubicBezTo>
                    <a:pt x="3743655" y="697595"/>
                    <a:pt x="3739750" y="697786"/>
                    <a:pt x="3735940" y="697881"/>
                  </a:cubicBezTo>
                  <a:cubicBezTo>
                    <a:pt x="3726891" y="698071"/>
                    <a:pt x="3720605" y="701881"/>
                    <a:pt x="3716128" y="710454"/>
                  </a:cubicBezTo>
                  <a:cubicBezTo>
                    <a:pt x="3701459" y="738743"/>
                    <a:pt x="3687743" y="744458"/>
                    <a:pt x="3659645" y="732647"/>
                  </a:cubicBezTo>
                  <a:cubicBezTo>
                    <a:pt x="3645738" y="726837"/>
                    <a:pt x="3632117" y="724646"/>
                    <a:pt x="3617449" y="725789"/>
                  </a:cubicBezTo>
                  <a:cubicBezTo>
                    <a:pt x="3595065" y="727503"/>
                    <a:pt x="3573634" y="723217"/>
                    <a:pt x="3552203" y="717312"/>
                  </a:cubicBezTo>
                  <a:cubicBezTo>
                    <a:pt x="3542963" y="714740"/>
                    <a:pt x="3532867" y="705691"/>
                    <a:pt x="3524866" y="710740"/>
                  </a:cubicBezTo>
                  <a:cubicBezTo>
                    <a:pt x="3517436" y="715407"/>
                    <a:pt x="3514293" y="726837"/>
                    <a:pt x="3509435" y="735409"/>
                  </a:cubicBezTo>
                  <a:cubicBezTo>
                    <a:pt x="3508959" y="736266"/>
                    <a:pt x="3510197" y="737981"/>
                    <a:pt x="3510959" y="740077"/>
                  </a:cubicBezTo>
                  <a:cubicBezTo>
                    <a:pt x="3561823" y="741029"/>
                    <a:pt x="3612305" y="747030"/>
                    <a:pt x="3660978" y="763603"/>
                  </a:cubicBezTo>
                  <a:cubicBezTo>
                    <a:pt x="3669836" y="766651"/>
                    <a:pt x="3678980" y="766080"/>
                    <a:pt x="3688124" y="765032"/>
                  </a:cubicBezTo>
                  <a:cubicBezTo>
                    <a:pt x="3793090" y="753602"/>
                    <a:pt x="3869290" y="799608"/>
                    <a:pt x="3923392" y="885809"/>
                  </a:cubicBezTo>
                  <a:cubicBezTo>
                    <a:pt x="3941870" y="915432"/>
                    <a:pt x="3966254" y="938768"/>
                    <a:pt x="3991305" y="963914"/>
                  </a:cubicBezTo>
                  <a:close/>
                  <a:moveTo>
                    <a:pt x="3223876" y="2128250"/>
                  </a:moveTo>
                  <a:cubicBezTo>
                    <a:pt x="3239307" y="2150443"/>
                    <a:pt x="3255880" y="2171398"/>
                    <a:pt x="3269120" y="2194163"/>
                  </a:cubicBezTo>
                  <a:cubicBezTo>
                    <a:pt x="3279692" y="2212165"/>
                    <a:pt x="3299600" y="2212832"/>
                    <a:pt x="3313697" y="2223595"/>
                  </a:cubicBezTo>
                  <a:cubicBezTo>
                    <a:pt x="3314935" y="2224548"/>
                    <a:pt x="3318459" y="2223881"/>
                    <a:pt x="3319888" y="2222738"/>
                  </a:cubicBezTo>
                  <a:cubicBezTo>
                    <a:pt x="3337700" y="2208927"/>
                    <a:pt x="3357512" y="2208832"/>
                    <a:pt x="3378467" y="2213023"/>
                  </a:cubicBezTo>
                  <a:cubicBezTo>
                    <a:pt x="3388944" y="2215118"/>
                    <a:pt x="3395516" y="2210260"/>
                    <a:pt x="3397993" y="2199211"/>
                  </a:cubicBezTo>
                  <a:cubicBezTo>
                    <a:pt x="3401327" y="2184448"/>
                    <a:pt x="3405994" y="2169969"/>
                    <a:pt x="3409613" y="2155206"/>
                  </a:cubicBezTo>
                  <a:cubicBezTo>
                    <a:pt x="3425234" y="2091865"/>
                    <a:pt x="3436760" y="2027857"/>
                    <a:pt x="3442570" y="1960705"/>
                  </a:cubicBezTo>
                  <a:cubicBezTo>
                    <a:pt x="3430092" y="1971088"/>
                    <a:pt x="3416471" y="1972612"/>
                    <a:pt x="3403136" y="1975469"/>
                  </a:cubicBezTo>
                  <a:cubicBezTo>
                    <a:pt x="3356940" y="1985184"/>
                    <a:pt x="3320078" y="2011188"/>
                    <a:pt x="3287027" y="2043668"/>
                  </a:cubicBezTo>
                  <a:cubicBezTo>
                    <a:pt x="3275501" y="2055003"/>
                    <a:pt x="3264357" y="2065861"/>
                    <a:pt x="3261214" y="2082721"/>
                  </a:cubicBezTo>
                  <a:cubicBezTo>
                    <a:pt x="3259309" y="2092626"/>
                    <a:pt x="3252832" y="2100437"/>
                    <a:pt x="3245688" y="2107485"/>
                  </a:cubicBezTo>
                  <a:cubicBezTo>
                    <a:pt x="3238735" y="2114248"/>
                    <a:pt x="3231591" y="2120821"/>
                    <a:pt x="3223876" y="2128250"/>
                  </a:cubicBezTo>
                  <a:close/>
                  <a:moveTo>
                    <a:pt x="1584338" y="2619550"/>
                  </a:moveTo>
                  <a:cubicBezTo>
                    <a:pt x="1588910" y="2624312"/>
                    <a:pt x="1595101" y="2624693"/>
                    <a:pt x="1600530" y="2626503"/>
                  </a:cubicBezTo>
                  <a:cubicBezTo>
                    <a:pt x="1641488" y="2640219"/>
                    <a:pt x="1645583" y="2656792"/>
                    <a:pt x="1615675" y="2687653"/>
                  </a:cubicBezTo>
                  <a:cubicBezTo>
                    <a:pt x="1605102" y="2698607"/>
                    <a:pt x="1593577" y="2708513"/>
                    <a:pt x="1585100" y="2721372"/>
                  </a:cubicBezTo>
                  <a:cubicBezTo>
                    <a:pt x="1580528" y="2728325"/>
                    <a:pt x="1579385" y="2734326"/>
                    <a:pt x="1584052" y="2742232"/>
                  </a:cubicBezTo>
                  <a:cubicBezTo>
                    <a:pt x="1593767" y="2758805"/>
                    <a:pt x="1597863" y="2777474"/>
                    <a:pt x="1602245" y="2795952"/>
                  </a:cubicBezTo>
                  <a:cubicBezTo>
                    <a:pt x="1604340" y="2804811"/>
                    <a:pt x="1606245" y="2813764"/>
                    <a:pt x="1609293" y="2822337"/>
                  </a:cubicBezTo>
                  <a:cubicBezTo>
                    <a:pt x="1614246" y="2835958"/>
                    <a:pt x="1617389" y="2837482"/>
                    <a:pt x="1628248" y="2828433"/>
                  </a:cubicBezTo>
                  <a:cubicBezTo>
                    <a:pt x="1644155" y="2815193"/>
                    <a:pt x="1661109" y="2814241"/>
                    <a:pt x="1679588" y="2819479"/>
                  </a:cubicBezTo>
                  <a:cubicBezTo>
                    <a:pt x="1686922" y="2821575"/>
                    <a:pt x="1694732" y="2822908"/>
                    <a:pt x="1701209" y="2826528"/>
                  </a:cubicBezTo>
                  <a:cubicBezTo>
                    <a:pt x="1720259" y="2837101"/>
                    <a:pt x="1738547" y="2834148"/>
                    <a:pt x="1757883" y="2826909"/>
                  </a:cubicBezTo>
                  <a:cubicBezTo>
                    <a:pt x="1773695" y="2820908"/>
                    <a:pt x="1790173" y="2817384"/>
                    <a:pt x="1787220" y="2794714"/>
                  </a:cubicBezTo>
                  <a:cubicBezTo>
                    <a:pt x="1786744" y="2791285"/>
                    <a:pt x="1788363" y="2786999"/>
                    <a:pt x="1790363" y="2783856"/>
                  </a:cubicBezTo>
                  <a:cubicBezTo>
                    <a:pt x="1796555" y="2773950"/>
                    <a:pt x="1794173" y="2766235"/>
                    <a:pt x="1787411" y="2757281"/>
                  </a:cubicBezTo>
                  <a:cubicBezTo>
                    <a:pt x="1750835" y="2708608"/>
                    <a:pt x="1716830" y="2658221"/>
                    <a:pt x="1685398" y="2606024"/>
                  </a:cubicBezTo>
                  <a:cubicBezTo>
                    <a:pt x="1679969" y="2597071"/>
                    <a:pt x="1674444" y="2592689"/>
                    <a:pt x="1663586" y="2595261"/>
                  </a:cubicBezTo>
                  <a:cubicBezTo>
                    <a:pt x="1643678" y="2599928"/>
                    <a:pt x="1622914" y="2601166"/>
                    <a:pt x="1603578" y="2608405"/>
                  </a:cubicBezTo>
                  <a:cubicBezTo>
                    <a:pt x="1596720" y="2611072"/>
                    <a:pt x="1588719" y="2611930"/>
                    <a:pt x="1584338" y="2619550"/>
                  </a:cubicBezTo>
                  <a:close/>
                  <a:moveTo>
                    <a:pt x="1962671" y="871331"/>
                  </a:moveTo>
                  <a:cubicBezTo>
                    <a:pt x="1958099" y="871331"/>
                    <a:pt x="1953527" y="871140"/>
                    <a:pt x="1949050" y="871331"/>
                  </a:cubicBezTo>
                  <a:cubicBezTo>
                    <a:pt x="1917332" y="873236"/>
                    <a:pt x="1887137" y="865711"/>
                    <a:pt x="1857038" y="857329"/>
                  </a:cubicBezTo>
                  <a:cubicBezTo>
                    <a:pt x="1840655" y="852757"/>
                    <a:pt x="1824939" y="845709"/>
                    <a:pt x="1814843" y="831707"/>
                  </a:cubicBezTo>
                  <a:cubicBezTo>
                    <a:pt x="1798555" y="809323"/>
                    <a:pt x="1777028" y="809514"/>
                    <a:pt x="1753502" y="813895"/>
                  </a:cubicBezTo>
                  <a:cubicBezTo>
                    <a:pt x="1741976" y="815991"/>
                    <a:pt x="1734261" y="821134"/>
                    <a:pt x="1731880" y="833612"/>
                  </a:cubicBezTo>
                  <a:cubicBezTo>
                    <a:pt x="1727975" y="854186"/>
                    <a:pt x="1715402" y="869236"/>
                    <a:pt x="1698828" y="881142"/>
                  </a:cubicBezTo>
                  <a:cubicBezTo>
                    <a:pt x="1686065" y="890381"/>
                    <a:pt x="1673492" y="899239"/>
                    <a:pt x="1682826" y="918003"/>
                  </a:cubicBezTo>
                  <a:cubicBezTo>
                    <a:pt x="1683779" y="919813"/>
                    <a:pt x="1683112" y="922480"/>
                    <a:pt x="1683017" y="924766"/>
                  </a:cubicBezTo>
                  <a:cubicBezTo>
                    <a:pt x="1681683" y="943721"/>
                    <a:pt x="1681874" y="943245"/>
                    <a:pt x="1699685" y="950770"/>
                  </a:cubicBezTo>
                  <a:cubicBezTo>
                    <a:pt x="1713973" y="956770"/>
                    <a:pt x="1728356" y="959247"/>
                    <a:pt x="1743977" y="959152"/>
                  </a:cubicBezTo>
                  <a:cubicBezTo>
                    <a:pt x="1837512" y="958770"/>
                    <a:pt x="1931143" y="958961"/>
                    <a:pt x="2024678" y="958961"/>
                  </a:cubicBezTo>
                  <a:cubicBezTo>
                    <a:pt x="2030298" y="958961"/>
                    <a:pt x="2035918" y="958961"/>
                    <a:pt x="2041538" y="958961"/>
                  </a:cubicBezTo>
                  <a:cubicBezTo>
                    <a:pt x="2034870" y="952103"/>
                    <a:pt x="2027536" y="948865"/>
                    <a:pt x="2020202" y="945531"/>
                  </a:cubicBezTo>
                  <a:cubicBezTo>
                    <a:pt x="2000771" y="936863"/>
                    <a:pt x="1981149" y="928671"/>
                    <a:pt x="1962004" y="919337"/>
                  </a:cubicBezTo>
                  <a:cubicBezTo>
                    <a:pt x="1951907" y="914384"/>
                    <a:pt x="1940763" y="908669"/>
                    <a:pt x="1940668" y="895048"/>
                  </a:cubicBezTo>
                  <a:cubicBezTo>
                    <a:pt x="1940382" y="880380"/>
                    <a:pt x="1954098" y="879046"/>
                    <a:pt x="1962671" y="871331"/>
                  </a:cubicBezTo>
                  <a:close/>
                  <a:moveTo>
                    <a:pt x="1708829" y="553386"/>
                  </a:moveTo>
                  <a:cubicBezTo>
                    <a:pt x="1761979" y="536908"/>
                    <a:pt x="1810271" y="524240"/>
                    <a:pt x="1859229" y="514143"/>
                  </a:cubicBezTo>
                  <a:cubicBezTo>
                    <a:pt x="1909045" y="503857"/>
                    <a:pt x="1959527" y="498046"/>
                    <a:pt x="2009819" y="491760"/>
                  </a:cubicBezTo>
                  <a:cubicBezTo>
                    <a:pt x="2005724" y="455660"/>
                    <a:pt x="1982197" y="407082"/>
                    <a:pt x="1958384" y="383841"/>
                  </a:cubicBezTo>
                  <a:cubicBezTo>
                    <a:pt x="1935334" y="361363"/>
                    <a:pt x="1908854" y="355838"/>
                    <a:pt x="1878755" y="367173"/>
                  </a:cubicBezTo>
                  <a:cubicBezTo>
                    <a:pt x="1856276" y="375650"/>
                    <a:pt x="1837131" y="389175"/>
                    <a:pt x="1819700" y="405273"/>
                  </a:cubicBezTo>
                  <a:cubicBezTo>
                    <a:pt x="1775028" y="446325"/>
                    <a:pt x="1741691" y="495951"/>
                    <a:pt x="1708829" y="553386"/>
                  </a:cubicBezTo>
                  <a:close/>
                  <a:moveTo>
                    <a:pt x="3149771" y="2485818"/>
                  </a:moveTo>
                  <a:cubicBezTo>
                    <a:pt x="3116529" y="2438670"/>
                    <a:pt x="3111005" y="2389044"/>
                    <a:pt x="3116529" y="2337610"/>
                  </a:cubicBezTo>
                  <a:cubicBezTo>
                    <a:pt x="3106052" y="2336562"/>
                    <a:pt x="3099384" y="2340658"/>
                    <a:pt x="3092431" y="2343420"/>
                  </a:cubicBezTo>
                  <a:cubicBezTo>
                    <a:pt x="3024518" y="2370280"/>
                    <a:pt x="2963939" y="2408761"/>
                    <a:pt x="2910313" y="2458291"/>
                  </a:cubicBezTo>
                  <a:cubicBezTo>
                    <a:pt x="2885738" y="2481056"/>
                    <a:pt x="2862974" y="2505535"/>
                    <a:pt x="2842781" y="2532301"/>
                  </a:cubicBezTo>
                  <a:cubicBezTo>
                    <a:pt x="2839923" y="2536110"/>
                    <a:pt x="2834018" y="2540206"/>
                    <a:pt x="2839161" y="2545826"/>
                  </a:cubicBezTo>
                  <a:cubicBezTo>
                    <a:pt x="2843162" y="2550303"/>
                    <a:pt x="2847638" y="2546112"/>
                    <a:pt x="2851544" y="2544493"/>
                  </a:cubicBezTo>
                  <a:cubicBezTo>
                    <a:pt x="2880214" y="2531919"/>
                    <a:pt x="2910408" y="2524014"/>
                    <a:pt x="2940983" y="2518204"/>
                  </a:cubicBezTo>
                  <a:cubicBezTo>
                    <a:pt x="2977559" y="2511250"/>
                    <a:pt x="3014326" y="2505535"/>
                    <a:pt x="3050902" y="2498677"/>
                  </a:cubicBezTo>
                  <a:cubicBezTo>
                    <a:pt x="3082049" y="2492772"/>
                    <a:pt x="3113767" y="2489914"/>
                    <a:pt x="3149771" y="2485818"/>
                  </a:cubicBezTo>
                  <a:close/>
                  <a:moveTo>
                    <a:pt x="2222703" y="1603899"/>
                  </a:moveTo>
                  <a:cubicBezTo>
                    <a:pt x="2208225" y="1600756"/>
                    <a:pt x="2194319" y="1605994"/>
                    <a:pt x="2180317" y="1607899"/>
                  </a:cubicBezTo>
                  <a:cubicBezTo>
                    <a:pt x="2126882" y="1615233"/>
                    <a:pt x="2073827" y="1625330"/>
                    <a:pt x="2020868" y="1635522"/>
                  </a:cubicBezTo>
                  <a:cubicBezTo>
                    <a:pt x="2011153" y="1637427"/>
                    <a:pt x="2006105" y="1640570"/>
                    <a:pt x="2008010" y="1651905"/>
                  </a:cubicBezTo>
                  <a:cubicBezTo>
                    <a:pt x="2011915" y="1675908"/>
                    <a:pt x="2014772" y="1700101"/>
                    <a:pt x="2017630" y="1724200"/>
                  </a:cubicBezTo>
                  <a:cubicBezTo>
                    <a:pt x="2018773" y="1733915"/>
                    <a:pt x="2022202" y="1737725"/>
                    <a:pt x="2032489" y="1734010"/>
                  </a:cubicBezTo>
                  <a:cubicBezTo>
                    <a:pt x="2052777" y="1726581"/>
                    <a:pt x="2071351" y="1731820"/>
                    <a:pt x="2088782" y="1743059"/>
                  </a:cubicBezTo>
                  <a:cubicBezTo>
                    <a:pt x="2096497" y="1748012"/>
                    <a:pt x="2104498" y="1752489"/>
                    <a:pt x="2111737" y="1757918"/>
                  </a:cubicBezTo>
                  <a:cubicBezTo>
                    <a:pt x="2125453" y="1768205"/>
                    <a:pt x="2138597" y="1766205"/>
                    <a:pt x="2151742" y="1757251"/>
                  </a:cubicBezTo>
                  <a:cubicBezTo>
                    <a:pt x="2166506" y="1747155"/>
                    <a:pt x="2177841" y="1733725"/>
                    <a:pt x="2186032" y="1718104"/>
                  </a:cubicBezTo>
                  <a:cubicBezTo>
                    <a:pt x="2200224" y="1691148"/>
                    <a:pt x="2212226" y="1663144"/>
                    <a:pt x="2218798" y="1633331"/>
                  </a:cubicBezTo>
                  <a:cubicBezTo>
                    <a:pt x="2220798" y="1623996"/>
                    <a:pt x="2225942" y="1614853"/>
                    <a:pt x="2222703" y="1603899"/>
                  </a:cubicBezTo>
                  <a:close/>
                  <a:moveTo>
                    <a:pt x="3305124" y="571198"/>
                  </a:moveTo>
                  <a:cubicBezTo>
                    <a:pt x="3312744" y="567960"/>
                    <a:pt x="3314554" y="562626"/>
                    <a:pt x="3317697" y="558530"/>
                  </a:cubicBezTo>
                  <a:cubicBezTo>
                    <a:pt x="3333890" y="537861"/>
                    <a:pt x="3352940" y="520906"/>
                    <a:pt x="3376943" y="509667"/>
                  </a:cubicBezTo>
                  <a:cubicBezTo>
                    <a:pt x="3431426" y="484044"/>
                    <a:pt x="3484956" y="498522"/>
                    <a:pt x="3518865" y="548243"/>
                  </a:cubicBezTo>
                  <a:cubicBezTo>
                    <a:pt x="3536963" y="574722"/>
                    <a:pt x="3569538" y="575961"/>
                    <a:pt x="3588302" y="549957"/>
                  </a:cubicBezTo>
                  <a:cubicBezTo>
                    <a:pt x="3595446" y="540147"/>
                    <a:pt x="3603638" y="536051"/>
                    <a:pt x="3615258" y="536718"/>
                  </a:cubicBezTo>
                  <a:cubicBezTo>
                    <a:pt x="3620497" y="537003"/>
                    <a:pt x="3626021" y="537670"/>
                    <a:pt x="3631070" y="536432"/>
                  </a:cubicBezTo>
                  <a:cubicBezTo>
                    <a:pt x="3637642" y="534908"/>
                    <a:pt x="3640309" y="529288"/>
                    <a:pt x="3641166" y="522716"/>
                  </a:cubicBezTo>
                  <a:cubicBezTo>
                    <a:pt x="3642119" y="515953"/>
                    <a:pt x="3638213" y="513096"/>
                    <a:pt x="3632689" y="511191"/>
                  </a:cubicBezTo>
                  <a:cubicBezTo>
                    <a:pt x="3629832" y="510238"/>
                    <a:pt x="3626974" y="509095"/>
                    <a:pt x="3624116" y="508047"/>
                  </a:cubicBezTo>
                  <a:cubicBezTo>
                    <a:pt x="3484099" y="460994"/>
                    <a:pt x="3346272" y="466518"/>
                    <a:pt x="3210827" y="525955"/>
                  </a:cubicBezTo>
                  <a:cubicBezTo>
                    <a:pt x="3207683" y="527288"/>
                    <a:pt x="3201207" y="527002"/>
                    <a:pt x="3202254" y="533479"/>
                  </a:cubicBezTo>
                  <a:cubicBezTo>
                    <a:pt x="3206064" y="538909"/>
                    <a:pt x="3209874" y="536813"/>
                    <a:pt x="3214160" y="534527"/>
                  </a:cubicBezTo>
                  <a:cubicBezTo>
                    <a:pt x="3237306" y="521859"/>
                    <a:pt x="3257785" y="526050"/>
                    <a:pt x="3276263" y="544338"/>
                  </a:cubicBezTo>
                  <a:cubicBezTo>
                    <a:pt x="3285407" y="553577"/>
                    <a:pt x="3295123" y="562054"/>
                    <a:pt x="3305124" y="571198"/>
                  </a:cubicBezTo>
                  <a:close/>
                  <a:moveTo>
                    <a:pt x="1504328" y="904669"/>
                  </a:moveTo>
                  <a:cubicBezTo>
                    <a:pt x="1501089" y="904383"/>
                    <a:pt x="1498803" y="903716"/>
                    <a:pt x="1496708" y="904192"/>
                  </a:cubicBezTo>
                  <a:cubicBezTo>
                    <a:pt x="1471181" y="910288"/>
                    <a:pt x="1445749" y="911527"/>
                    <a:pt x="1419936" y="905716"/>
                  </a:cubicBezTo>
                  <a:cubicBezTo>
                    <a:pt x="1407268" y="902859"/>
                    <a:pt x="1396028" y="907812"/>
                    <a:pt x="1386408" y="916289"/>
                  </a:cubicBezTo>
                  <a:cubicBezTo>
                    <a:pt x="1378312" y="923337"/>
                    <a:pt x="1371644" y="931815"/>
                    <a:pt x="1366501" y="941054"/>
                  </a:cubicBezTo>
                  <a:cubicBezTo>
                    <a:pt x="1348689" y="973249"/>
                    <a:pt x="1320400" y="987917"/>
                    <a:pt x="1284967" y="991822"/>
                  </a:cubicBezTo>
                  <a:cubicBezTo>
                    <a:pt x="1279347" y="992394"/>
                    <a:pt x="1272584" y="991536"/>
                    <a:pt x="1268489" y="999157"/>
                  </a:cubicBezTo>
                  <a:cubicBezTo>
                    <a:pt x="1289158" y="1041448"/>
                    <a:pt x="1310494" y="1084120"/>
                    <a:pt x="1334116" y="1126029"/>
                  </a:cubicBezTo>
                  <a:cubicBezTo>
                    <a:pt x="1339545" y="1120315"/>
                    <a:pt x="1340688" y="1114219"/>
                    <a:pt x="1342593" y="1108504"/>
                  </a:cubicBezTo>
                  <a:cubicBezTo>
                    <a:pt x="1353642" y="1076214"/>
                    <a:pt x="1364501" y="1043733"/>
                    <a:pt x="1375931" y="1011634"/>
                  </a:cubicBezTo>
                  <a:cubicBezTo>
                    <a:pt x="1388789" y="975820"/>
                    <a:pt x="1411745" y="959723"/>
                    <a:pt x="1449845" y="959152"/>
                  </a:cubicBezTo>
                  <a:cubicBezTo>
                    <a:pt x="1462799" y="958961"/>
                    <a:pt x="1475657" y="959152"/>
                    <a:pt x="1488611" y="959056"/>
                  </a:cubicBezTo>
                  <a:cubicBezTo>
                    <a:pt x="1493945" y="959056"/>
                    <a:pt x="1500327" y="959342"/>
                    <a:pt x="1500708" y="952103"/>
                  </a:cubicBezTo>
                  <a:cubicBezTo>
                    <a:pt x="1501851" y="936291"/>
                    <a:pt x="1507471" y="920861"/>
                    <a:pt x="1504328" y="904669"/>
                  </a:cubicBezTo>
                  <a:close/>
                  <a:moveTo>
                    <a:pt x="1654251" y="602916"/>
                  </a:moveTo>
                  <a:cubicBezTo>
                    <a:pt x="1649298" y="602440"/>
                    <a:pt x="1647774" y="601774"/>
                    <a:pt x="1646536" y="602155"/>
                  </a:cubicBezTo>
                  <a:cubicBezTo>
                    <a:pt x="1601578" y="618918"/>
                    <a:pt x="1558334" y="639397"/>
                    <a:pt x="1515567" y="661019"/>
                  </a:cubicBezTo>
                  <a:cubicBezTo>
                    <a:pt x="1505566" y="666067"/>
                    <a:pt x="1505375" y="671973"/>
                    <a:pt x="1507947" y="681212"/>
                  </a:cubicBezTo>
                  <a:cubicBezTo>
                    <a:pt x="1523282" y="735695"/>
                    <a:pt x="1529569" y="791511"/>
                    <a:pt x="1531474" y="847995"/>
                  </a:cubicBezTo>
                  <a:cubicBezTo>
                    <a:pt x="1531664" y="852662"/>
                    <a:pt x="1530426" y="857996"/>
                    <a:pt x="1536808" y="863330"/>
                  </a:cubicBezTo>
                  <a:cubicBezTo>
                    <a:pt x="1571765" y="773986"/>
                    <a:pt x="1610246" y="688165"/>
                    <a:pt x="1654251" y="602916"/>
                  </a:cubicBezTo>
                  <a:close/>
                  <a:moveTo>
                    <a:pt x="2438444" y="1552559"/>
                  </a:moveTo>
                  <a:cubicBezTo>
                    <a:pt x="2464257" y="1552559"/>
                    <a:pt x="2486927" y="1552750"/>
                    <a:pt x="2509691" y="1552464"/>
                  </a:cubicBezTo>
                  <a:cubicBezTo>
                    <a:pt x="2547029" y="1552083"/>
                    <a:pt x="2584272" y="1551130"/>
                    <a:pt x="2621610" y="1550845"/>
                  </a:cubicBezTo>
                  <a:cubicBezTo>
                    <a:pt x="2630468" y="1550749"/>
                    <a:pt x="2635326" y="1547511"/>
                    <a:pt x="2638660" y="1539319"/>
                  </a:cubicBezTo>
                  <a:cubicBezTo>
                    <a:pt x="2642184" y="1530556"/>
                    <a:pt x="2639708" y="1525317"/>
                    <a:pt x="2632754" y="1519888"/>
                  </a:cubicBezTo>
                  <a:cubicBezTo>
                    <a:pt x="2614181" y="1505315"/>
                    <a:pt x="2595988" y="1490266"/>
                    <a:pt x="2577605" y="1475502"/>
                  </a:cubicBezTo>
                  <a:cubicBezTo>
                    <a:pt x="2558555" y="1460357"/>
                    <a:pt x="2558555" y="1460452"/>
                    <a:pt x="2542362" y="1477026"/>
                  </a:cubicBezTo>
                  <a:cubicBezTo>
                    <a:pt x="2538076" y="1481407"/>
                    <a:pt x="2533504" y="1485408"/>
                    <a:pt x="2529218" y="1489694"/>
                  </a:cubicBezTo>
                  <a:cubicBezTo>
                    <a:pt x="2519597" y="1499124"/>
                    <a:pt x="2510168" y="1505125"/>
                    <a:pt x="2494928" y="1500553"/>
                  </a:cubicBezTo>
                  <a:cubicBezTo>
                    <a:pt x="2480164" y="1496171"/>
                    <a:pt x="2466448" y="1502839"/>
                    <a:pt x="2456066" y="1514459"/>
                  </a:cubicBezTo>
                  <a:cubicBezTo>
                    <a:pt x="2446160" y="1525508"/>
                    <a:pt x="2440921" y="1538653"/>
                    <a:pt x="2438444" y="1552559"/>
                  </a:cubicBezTo>
                  <a:close/>
                  <a:moveTo>
                    <a:pt x="559257" y="1482741"/>
                  </a:moveTo>
                  <a:cubicBezTo>
                    <a:pt x="562115" y="1486932"/>
                    <a:pt x="562400" y="1487884"/>
                    <a:pt x="562972" y="1488075"/>
                  </a:cubicBezTo>
                  <a:cubicBezTo>
                    <a:pt x="646887" y="1525127"/>
                    <a:pt x="735279" y="1540558"/>
                    <a:pt x="826433" y="1542462"/>
                  </a:cubicBezTo>
                  <a:cubicBezTo>
                    <a:pt x="838149" y="1542748"/>
                    <a:pt x="840054" y="1536652"/>
                    <a:pt x="840054" y="1526841"/>
                  </a:cubicBezTo>
                  <a:cubicBezTo>
                    <a:pt x="840054" y="1509316"/>
                    <a:pt x="840054" y="1508363"/>
                    <a:pt x="826338" y="1507125"/>
                  </a:cubicBezTo>
                  <a:cubicBezTo>
                    <a:pt x="804240" y="1505220"/>
                    <a:pt x="781952" y="1501791"/>
                    <a:pt x="762616" y="1491313"/>
                  </a:cubicBezTo>
                  <a:cubicBezTo>
                    <a:pt x="732422" y="1475025"/>
                    <a:pt x="701180" y="1471596"/>
                    <a:pt x="668033" y="1474930"/>
                  </a:cubicBezTo>
                  <a:cubicBezTo>
                    <a:pt x="658984" y="1475787"/>
                    <a:pt x="649840" y="1475407"/>
                    <a:pt x="640696" y="1476073"/>
                  </a:cubicBezTo>
                  <a:cubicBezTo>
                    <a:pt x="614502" y="1478074"/>
                    <a:pt x="588213" y="1480264"/>
                    <a:pt x="559257" y="1482741"/>
                  </a:cubicBezTo>
                  <a:close/>
                  <a:moveTo>
                    <a:pt x="1976958" y="2983405"/>
                  </a:moveTo>
                  <a:cubicBezTo>
                    <a:pt x="1978958" y="2980452"/>
                    <a:pt x="1978482" y="2979214"/>
                    <a:pt x="1977149" y="2977880"/>
                  </a:cubicBezTo>
                  <a:cubicBezTo>
                    <a:pt x="1943525" y="2943781"/>
                    <a:pt x="1910378" y="2909110"/>
                    <a:pt x="1879517" y="2872438"/>
                  </a:cubicBezTo>
                  <a:cubicBezTo>
                    <a:pt x="1874088" y="2865961"/>
                    <a:pt x="1868945" y="2866438"/>
                    <a:pt x="1861515" y="2867962"/>
                  </a:cubicBezTo>
                  <a:cubicBezTo>
                    <a:pt x="1840179" y="2872248"/>
                    <a:pt x="1820939" y="2867295"/>
                    <a:pt x="1804746" y="2851864"/>
                  </a:cubicBezTo>
                  <a:cubicBezTo>
                    <a:pt x="1790744" y="2838625"/>
                    <a:pt x="1785125" y="2839101"/>
                    <a:pt x="1768075" y="2853579"/>
                  </a:cubicBezTo>
                  <a:cubicBezTo>
                    <a:pt x="1777790" y="2858341"/>
                    <a:pt x="1787220" y="2863199"/>
                    <a:pt x="1796745" y="2867771"/>
                  </a:cubicBezTo>
                  <a:cubicBezTo>
                    <a:pt x="1813700" y="2875867"/>
                    <a:pt x="1824272" y="2888155"/>
                    <a:pt x="1827035" y="2907490"/>
                  </a:cubicBezTo>
                  <a:cubicBezTo>
                    <a:pt x="1828940" y="2921016"/>
                    <a:pt x="1834178" y="2933779"/>
                    <a:pt x="1839512" y="2946448"/>
                  </a:cubicBezTo>
                  <a:cubicBezTo>
                    <a:pt x="1842465" y="2953401"/>
                    <a:pt x="1846942" y="2957877"/>
                    <a:pt x="1854276" y="2959021"/>
                  </a:cubicBezTo>
                  <a:cubicBezTo>
                    <a:pt x="1875707" y="2962259"/>
                    <a:pt x="1894662" y="2972070"/>
                    <a:pt x="1913998" y="2980738"/>
                  </a:cubicBezTo>
                  <a:cubicBezTo>
                    <a:pt x="1919522" y="2983214"/>
                    <a:pt x="1925333" y="2987691"/>
                    <a:pt x="1931048" y="2985881"/>
                  </a:cubicBezTo>
                  <a:cubicBezTo>
                    <a:pt x="1946669" y="2981214"/>
                    <a:pt x="1962480" y="2984262"/>
                    <a:pt x="1976958" y="2983405"/>
                  </a:cubicBezTo>
                  <a:close/>
                  <a:moveTo>
                    <a:pt x="3541820" y="765794"/>
                  </a:moveTo>
                  <a:cubicBezTo>
                    <a:pt x="3527533" y="765794"/>
                    <a:pt x="3517722" y="766365"/>
                    <a:pt x="3507911" y="765699"/>
                  </a:cubicBezTo>
                  <a:cubicBezTo>
                    <a:pt x="3495719" y="764841"/>
                    <a:pt x="3488195" y="769890"/>
                    <a:pt x="3482670" y="780748"/>
                  </a:cubicBezTo>
                  <a:cubicBezTo>
                    <a:pt x="3466954" y="810942"/>
                    <a:pt x="3447237" y="837422"/>
                    <a:pt x="3414281" y="851043"/>
                  </a:cubicBezTo>
                  <a:cubicBezTo>
                    <a:pt x="3410757" y="852567"/>
                    <a:pt x="3406946" y="854948"/>
                    <a:pt x="3408661" y="859425"/>
                  </a:cubicBezTo>
                  <a:cubicBezTo>
                    <a:pt x="3417424" y="882952"/>
                    <a:pt x="3426377" y="906478"/>
                    <a:pt x="3446189" y="923433"/>
                  </a:cubicBezTo>
                  <a:cubicBezTo>
                    <a:pt x="3452190" y="928576"/>
                    <a:pt x="3458858" y="928100"/>
                    <a:pt x="3464763" y="922766"/>
                  </a:cubicBezTo>
                  <a:cubicBezTo>
                    <a:pt x="3468668" y="919242"/>
                    <a:pt x="3472669" y="915527"/>
                    <a:pt x="3475812" y="911336"/>
                  </a:cubicBezTo>
                  <a:cubicBezTo>
                    <a:pt x="3507340" y="868569"/>
                    <a:pt x="3524390" y="819324"/>
                    <a:pt x="3541820" y="765794"/>
                  </a:cubicBezTo>
                  <a:close/>
                  <a:moveTo>
                    <a:pt x="3261309" y="846852"/>
                  </a:moveTo>
                  <a:cubicBezTo>
                    <a:pt x="3262928" y="860377"/>
                    <a:pt x="3264262" y="873998"/>
                    <a:pt x="3266262" y="887524"/>
                  </a:cubicBezTo>
                  <a:cubicBezTo>
                    <a:pt x="3267024" y="892762"/>
                    <a:pt x="3268739" y="897906"/>
                    <a:pt x="3270549" y="902859"/>
                  </a:cubicBezTo>
                  <a:cubicBezTo>
                    <a:pt x="3280454" y="929529"/>
                    <a:pt x="3295123" y="934291"/>
                    <a:pt x="3317126" y="917337"/>
                  </a:cubicBezTo>
                  <a:cubicBezTo>
                    <a:pt x="3337890" y="901335"/>
                    <a:pt x="3352654" y="880094"/>
                    <a:pt x="3367227" y="858567"/>
                  </a:cubicBezTo>
                  <a:cubicBezTo>
                    <a:pt x="3371132" y="852757"/>
                    <a:pt x="3369513" y="849138"/>
                    <a:pt x="3364560" y="845232"/>
                  </a:cubicBezTo>
                  <a:cubicBezTo>
                    <a:pt x="3351416" y="835041"/>
                    <a:pt x="3344653" y="820849"/>
                    <a:pt x="3339128" y="805608"/>
                  </a:cubicBezTo>
                  <a:cubicBezTo>
                    <a:pt x="3330746" y="782558"/>
                    <a:pt x="3308267" y="778177"/>
                    <a:pt x="3291122" y="795703"/>
                  </a:cubicBezTo>
                  <a:cubicBezTo>
                    <a:pt x="3285788" y="801132"/>
                    <a:pt x="3281312" y="807418"/>
                    <a:pt x="3275692" y="812466"/>
                  </a:cubicBezTo>
                  <a:cubicBezTo>
                    <a:pt x="3265119" y="821801"/>
                    <a:pt x="3259976" y="832755"/>
                    <a:pt x="3261309" y="846852"/>
                  </a:cubicBezTo>
                  <a:close/>
                  <a:moveTo>
                    <a:pt x="1973243" y="1620091"/>
                  </a:moveTo>
                  <a:cubicBezTo>
                    <a:pt x="1962766" y="1592945"/>
                    <a:pt x="1952860" y="1567323"/>
                    <a:pt x="1942859" y="1541605"/>
                  </a:cubicBezTo>
                  <a:cubicBezTo>
                    <a:pt x="1941239" y="1542272"/>
                    <a:pt x="1940382" y="1542367"/>
                    <a:pt x="1939906" y="1542939"/>
                  </a:cubicBezTo>
                  <a:cubicBezTo>
                    <a:pt x="1938858" y="1543987"/>
                    <a:pt x="1937810" y="1545129"/>
                    <a:pt x="1937144" y="1546463"/>
                  </a:cubicBezTo>
                  <a:cubicBezTo>
                    <a:pt x="1920665" y="1580467"/>
                    <a:pt x="1892376" y="1594088"/>
                    <a:pt x="1855895" y="1593516"/>
                  </a:cubicBezTo>
                  <a:cubicBezTo>
                    <a:pt x="1843799" y="1593326"/>
                    <a:pt x="1831607" y="1593707"/>
                    <a:pt x="1819510" y="1593516"/>
                  </a:cubicBezTo>
                  <a:cubicBezTo>
                    <a:pt x="1811509" y="1593326"/>
                    <a:pt x="1808747" y="1597327"/>
                    <a:pt x="1809318" y="1604756"/>
                  </a:cubicBezTo>
                  <a:cubicBezTo>
                    <a:pt x="1810652" y="1619425"/>
                    <a:pt x="1816462" y="1632379"/>
                    <a:pt x="1823701" y="1645047"/>
                  </a:cubicBezTo>
                  <a:cubicBezTo>
                    <a:pt x="1828273" y="1653143"/>
                    <a:pt x="1834083" y="1654762"/>
                    <a:pt x="1842560" y="1652286"/>
                  </a:cubicBezTo>
                  <a:cubicBezTo>
                    <a:pt x="1853419" y="1649047"/>
                    <a:pt x="1864468" y="1646475"/>
                    <a:pt x="1875517" y="1643808"/>
                  </a:cubicBezTo>
                  <a:cubicBezTo>
                    <a:pt x="1907807" y="1635808"/>
                    <a:pt x="1940001" y="1628092"/>
                    <a:pt x="1973243" y="1620091"/>
                  </a:cubicBezTo>
                  <a:close/>
                  <a:moveTo>
                    <a:pt x="3052045" y="1959753"/>
                  </a:moveTo>
                  <a:cubicBezTo>
                    <a:pt x="3072333" y="1960039"/>
                    <a:pt x="3090526" y="1942608"/>
                    <a:pt x="3090812" y="1922700"/>
                  </a:cubicBezTo>
                  <a:cubicBezTo>
                    <a:pt x="3091002" y="1902698"/>
                    <a:pt x="3073571" y="1884982"/>
                    <a:pt x="3052997" y="1884410"/>
                  </a:cubicBezTo>
                  <a:cubicBezTo>
                    <a:pt x="3032900" y="1883839"/>
                    <a:pt x="3014993" y="1901269"/>
                    <a:pt x="3014707" y="1921843"/>
                  </a:cubicBezTo>
                  <a:cubicBezTo>
                    <a:pt x="3014231" y="1942608"/>
                    <a:pt x="3030899" y="1959467"/>
                    <a:pt x="3052045" y="1959753"/>
                  </a:cubicBezTo>
                  <a:close/>
                  <a:moveTo>
                    <a:pt x="1885518" y="2808240"/>
                  </a:moveTo>
                  <a:cubicBezTo>
                    <a:pt x="1885899" y="2787094"/>
                    <a:pt x="1869897" y="2770044"/>
                    <a:pt x="1848942" y="2769283"/>
                  </a:cubicBezTo>
                  <a:cubicBezTo>
                    <a:pt x="1828844" y="2768616"/>
                    <a:pt x="1810461" y="2786237"/>
                    <a:pt x="1810175" y="2806240"/>
                  </a:cubicBezTo>
                  <a:cubicBezTo>
                    <a:pt x="1809890" y="2826718"/>
                    <a:pt x="1826844" y="2844721"/>
                    <a:pt x="1847132" y="2845387"/>
                  </a:cubicBezTo>
                  <a:cubicBezTo>
                    <a:pt x="1867421" y="2846149"/>
                    <a:pt x="1885137" y="2828909"/>
                    <a:pt x="1885518" y="2808240"/>
                  </a:cubicBezTo>
                  <a:close/>
                  <a:moveTo>
                    <a:pt x="2696191" y="1600184"/>
                  </a:moveTo>
                  <a:cubicBezTo>
                    <a:pt x="2716860" y="1599994"/>
                    <a:pt x="2734195" y="1582658"/>
                    <a:pt x="2734005" y="1562275"/>
                  </a:cubicBezTo>
                  <a:cubicBezTo>
                    <a:pt x="2733910" y="1542177"/>
                    <a:pt x="2716003" y="1524841"/>
                    <a:pt x="2695619" y="1525032"/>
                  </a:cubicBezTo>
                  <a:cubicBezTo>
                    <a:pt x="2674760" y="1525222"/>
                    <a:pt x="2657805" y="1542272"/>
                    <a:pt x="2657995" y="1562846"/>
                  </a:cubicBezTo>
                  <a:cubicBezTo>
                    <a:pt x="2658186" y="1583420"/>
                    <a:pt x="2675426" y="1600279"/>
                    <a:pt x="2696191" y="1600184"/>
                  </a:cubicBezTo>
                  <a:close/>
                  <a:moveTo>
                    <a:pt x="1409935" y="1762395"/>
                  </a:moveTo>
                  <a:cubicBezTo>
                    <a:pt x="1388885" y="1762204"/>
                    <a:pt x="1372121" y="1778492"/>
                    <a:pt x="1371930" y="1799447"/>
                  </a:cubicBezTo>
                  <a:cubicBezTo>
                    <a:pt x="1371740" y="1820497"/>
                    <a:pt x="1388027" y="1837071"/>
                    <a:pt x="1409078" y="1837261"/>
                  </a:cubicBezTo>
                  <a:cubicBezTo>
                    <a:pt x="1430223" y="1837452"/>
                    <a:pt x="1446797" y="1821259"/>
                    <a:pt x="1447082" y="1800209"/>
                  </a:cubicBezTo>
                  <a:cubicBezTo>
                    <a:pt x="1447368" y="1779159"/>
                    <a:pt x="1431080" y="1762585"/>
                    <a:pt x="1409935" y="1762395"/>
                  </a:cubicBezTo>
                  <a:close/>
                  <a:moveTo>
                    <a:pt x="1115231" y="1490646"/>
                  </a:moveTo>
                  <a:cubicBezTo>
                    <a:pt x="1086180" y="1480169"/>
                    <a:pt x="1062082" y="1471311"/>
                    <a:pt x="1037984" y="1462929"/>
                  </a:cubicBezTo>
                  <a:cubicBezTo>
                    <a:pt x="1034555" y="1461786"/>
                    <a:pt x="1030173" y="1461405"/>
                    <a:pt x="1026839" y="1462548"/>
                  </a:cubicBezTo>
                  <a:cubicBezTo>
                    <a:pt x="995121" y="1473216"/>
                    <a:pt x="963593" y="1484360"/>
                    <a:pt x="932066" y="1495409"/>
                  </a:cubicBezTo>
                  <a:cubicBezTo>
                    <a:pt x="988263" y="1497219"/>
                    <a:pt x="1043699" y="1497219"/>
                    <a:pt x="1099134" y="1497028"/>
                  </a:cubicBezTo>
                  <a:cubicBezTo>
                    <a:pt x="1102658" y="1496933"/>
                    <a:pt x="1106183" y="1494266"/>
                    <a:pt x="1115231" y="1490646"/>
                  </a:cubicBezTo>
                  <a:close/>
                  <a:moveTo>
                    <a:pt x="2842685" y="2951401"/>
                  </a:moveTo>
                  <a:cubicBezTo>
                    <a:pt x="2862688" y="2921397"/>
                    <a:pt x="2853068" y="2869295"/>
                    <a:pt x="2825731" y="2848245"/>
                  </a:cubicBezTo>
                  <a:cubicBezTo>
                    <a:pt x="2821540" y="2845006"/>
                    <a:pt x="2817730" y="2844816"/>
                    <a:pt x="2813063" y="2846626"/>
                  </a:cubicBezTo>
                  <a:cubicBezTo>
                    <a:pt x="2797251" y="2852912"/>
                    <a:pt x="2789345" y="2868819"/>
                    <a:pt x="2797061" y="2883868"/>
                  </a:cubicBezTo>
                  <a:cubicBezTo>
                    <a:pt x="2809253" y="2907395"/>
                    <a:pt x="2822874" y="2930255"/>
                    <a:pt x="2842685" y="2951401"/>
                  </a:cubicBezTo>
                  <a:close/>
                  <a:moveTo>
                    <a:pt x="2762390" y="3215529"/>
                  </a:moveTo>
                  <a:cubicBezTo>
                    <a:pt x="2764009" y="3215815"/>
                    <a:pt x="2765628" y="3216100"/>
                    <a:pt x="2767343" y="3216386"/>
                  </a:cubicBezTo>
                  <a:cubicBezTo>
                    <a:pt x="2776963" y="3200003"/>
                    <a:pt x="2786488" y="3183715"/>
                    <a:pt x="2796108" y="3167427"/>
                  </a:cubicBezTo>
                  <a:cubicBezTo>
                    <a:pt x="2799728" y="3161332"/>
                    <a:pt x="2802585" y="3154855"/>
                    <a:pt x="2798299" y="3148187"/>
                  </a:cubicBezTo>
                  <a:cubicBezTo>
                    <a:pt x="2785154" y="3127899"/>
                    <a:pt x="2775439" y="3105801"/>
                    <a:pt x="2764009" y="3084274"/>
                  </a:cubicBezTo>
                  <a:cubicBezTo>
                    <a:pt x="2757627" y="3128375"/>
                    <a:pt x="2765438" y="3172000"/>
                    <a:pt x="2762390" y="3215529"/>
                  </a:cubicBezTo>
                  <a:close/>
                  <a:moveTo>
                    <a:pt x="1164095" y="1117933"/>
                  </a:moveTo>
                  <a:cubicBezTo>
                    <a:pt x="1185145" y="1132221"/>
                    <a:pt x="1206005" y="1146889"/>
                    <a:pt x="1227245" y="1160796"/>
                  </a:cubicBezTo>
                  <a:cubicBezTo>
                    <a:pt x="1239533" y="1168797"/>
                    <a:pt x="1257821" y="1162987"/>
                    <a:pt x="1263821" y="1150128"/>
                  </a:cubicBezTo>
                  <a:cubicBezTo>
                    <a:pt x="1268870" y="1139174"/>
                    <a:pt x="1263155" y="1128601"/>
                    <a:pt x="1247629" y="1122600"/>
                  </a:cubicBezTo>
                  <a:cubicBezTo>
                    <a:pt x="1221054" y="1112314"/>
                    <a:pt x="1193432" y="1112218"/>
                    <a:pt x="1164095" y="1117933"/>
                  </a:cubicBezTo>
                  <a:close/>
                  <a:moveTo>
                    <a:pt x="3058903" y="2330085"/>
                  </a:moveTo>
                  <a:cubicBezTo>
                    <a:pt x="3065951" y="2327513"/>
                    <a:pt x="3070142" y="2326180"/>
                    <a:pt x="3074143" y="2324465"/>
                  </a:cubicBezTo>
                  <a:cubicBezTo>
                    <a:pt x="3090335" y="2317512"/>
                    <a:pt x="3090145" y="2317607"/>
                    <a:pt x="3081858" y="2301986"/>
                  </a:cubicBezTo>
                  <a:cubicBezTo>
                    <a:pt x="3068714" y="2277316"/>
                    <a:pt x="3049854" y="2255980"/>
                    <a:pt x="3038995" y="2229882"/>
                  </a:cubicBezTo>
                  <a:cubicBezTo>
                    <a:pt x="3038138" y="2227882"/>
                    <a:pt x="3036614" y="2225976"/>
                    <a:pt x="3034995" y="2224452"/>
                  </a:cubicBezTo>
                  <a:cubicBezTo>
                    <a:pt x="3029280" y="2219118"/>
                    <a:pt x="3025280" y="2221405"/>
                    <a:pt x="3023565" y="2228072"/>
                  </a:cubicBezTo>
                  <a:cubicBezTo>
                    <a:pt x="3020517" y="2239978"/>
                    <a:pt x="3025470" y="2250456"/>
                    <a:pt x="3030423" y="2260743"/>
                  </a:cubicBezTo>
                  <a:cubicBezTo>
                    <a:pt x="3041186" y="2282841"/>
                    <a:pt x="3058427" y="2302081"/>
                    <a:pt x="3058903" y="2330085"/>
                  </a:cubicBezTo>
                  <a:close/>
                  <a:moveTo>
                    <a:pt x="3096050" y="2887202"/>
                  </a:moveTo>
                  <a:cubicBezTo>
                    <a:pt x="3095860" y="2887202"/>
                    <a:pt x="3098908" y="2886916"/>
                    <a:pt x="3101766" y="2885964"/>
                  </a:cubicBezTo>
                  <a:cubicBezTo>
                    <a:pt x="3116624" y="2881011"/>
                    <a:pt x="3117958" y="2874819"/>
                    <a:pt x="3105766" y="2864151"/>
                  </a:cubicBezTo>
                  <a:cubicBezTo>
                    <a:pt x="3092526" y="2852626"/>
                    <a:pt x="3078239" y="2842435"/>
                    <a:pt x="3062522" y="2834624"/>
                  </a:cubicBezTo>
                  <a:cubicBezTo>
                    <a:pt x="3057093" y="2831957"/>
                    <a:pt x="3051569" y="2829100"/>
                    <a:pt x="3045187" y="2829481"/>
                  </a:cubicBezTo>
                  <a:cubicBezTo>
                    <a:pt x="3040424" y="2829766"/>
                    <a:pt x="3036233" y="2831576"/>
                    <a:pt x="3033566" y="2835767"/>
                  </a:cubicBezTo>
                  <a:cubicBezTo>
                    <a:pt x="3030518" y="2840530"/>
                    <a:pt x="3033281" y="2844435"/>
                    <a:pt x="3036424" y="2847959"/>
                  </a:cubicBezTo>
                  <a:cubicBezTo>
                    <a:pt x="3047663" y="2860437"/>
                    <a:pt x="3059665" y="2872152"/>
                    <a:pt x="3073476" y="2881773"/>
                  </a:cubicBezTo>
                  <a:cubicBezTo>
                    <a:pt x="3079286" y="2885583"/>
                    <a:pt x="3085573" y="2888250"/>
                    <a:pt x="3096050" y="2887202"/>
                  </a:cubicBezTo>
                  <a:close/>
                  <a:moveTo>
                    <a:pt x="2742959" y="2804430"/>
                  </a:moveTo>
                  <a:cubicBezTo>
                    <a:pt x="2753150" y="2806621"/>
                    <a:pt x="2757437" y="2801763"/>
                    <a:pt x="2762104" y="2798334"/>
                  </a:cubicBezTo>
                  <a:cubicBezTo>
                    <a:pt x="2771819" y="2791095"/>
                    <a:pt x="2781154" y="2783380"/>
                    <a:pt x="2790869" y="2776045"/>
                  </a:cubicBezTo>
                  <a:cubicBezTo>
                    <a:pt x="2811443" y="2760424"/>
                    <a:pt x="2811920" y="2760329"/>
                    <a:pt x="2802776" y="2737564"/>
                  </a:cubicBezTo>
                  <a:cubicBezTo>
                    <a:pt x="2799632" y="2729659"/>
                    <a:pt x="2799442" y="2721086"/>
                    <a:pt x="2796584" y="2707560"/>
                  </a:cubicBezTo>
                  <a:cubicBezTo>
                    <a:pt x="2779154" y="2744137"/>
                    <a:pt x="2754198" y="2769949"/>
                    <a:pt x="2742959" y="2804430"/>
                  </a:cubicBezTo>
                  <a:close/>
                  <a:moveTo>
                    <a:pt x="1671396" y="2587355"/>
                  </a:moveTo>
                  <a:cubicBezTo>
                    <a:pt x="1663681" y="2566781"/>
                    <a:pt x="1652156" y="2551065"/>
                    <a:pt x="1643012" y="2534110"/>
                  </a:cubicBezTo>
                  <a:cubicBezTo>
                    <a:pt x="1641488" y="2531158"/>
                    <a:pt x="1638535" y="2529348"/>
                    <a:pt x="1635487" y="2531062"/>
                  </a:cubicBezTo>
                  <a:cubicBezTo>
                    <a:pt x="1628153" y="2535253"/>
                    <a:pt x="1620247" y="2540587"/>
                    <a:pt x="1621295" y="2549922"/>
                  </a:cubicBezTo>
                  <a:cubicBezTo>
                    <a:pt x="1622342" y="2558971"/>
                    <a:pt x="1619294" y="2571258"/>
                    <a:pt x="1630534" y="2575830"/>
                  </a:cubicBezTo>
                  <a:cubicBezTo>
                    <a:pt x="1642916" y="2580688"/>
                    <a:pt x="1655394" y="2586212"/>
                    <a:pt x="1671396" y="2587355"/>
                  </a:cubicBezTo>
                  <a:close/>
                  <a:moveTo>
                    <a:pt x="3175775" y="1468358"/>
                  </a:moveTo>
                  <a:cubicBezTo>
                    <a:pt x="3167678" y="1441879"/>
                    <a:pt x="3148724" y="1425877"/>
                    <a:pt x="3125007" y="1423686"/>
                  </a:cubicBezTo>
                  <a:cubicBezTo>
                    <a:pt x="3121196" y="1423305"/>
                    <a:pt x="3117291" y="1422257"/>
                    <a:pt x="3115100" y="1426639"/>
                  </a:cubicBezTo>
                  <a:cubicBezTo>
                    <a:pt x="3113291" y="1430258"/>
                    <a:pt x="3113862" y="1434068"/>
                    <a:pt x="3115482" y="1437687"/>
                  </a:cubicBezTo>
                  <a:cubicBezTo>
                    <a:pt x="3117863" y="1442831"/>
                    <a:pt x="3122530" y="1445593"/>
                    <a:pt x="3127102" y="1448260"/>
                  </a:cubicBezTo>
                  <a:cubicBezTo>
                    <a:pt x="3141580" y="1456833"/>
                    <a:pt x="3156820" y="1463500"/>
                    <a:pt x="3175775" y="1468358"/>
                  </a:cubicBezTo>
                  <a:close/>
                  <a:moveTo>
                    <a:pt x="2321668" y="3167142"/>
                  </a:moveTo>
                  <a:cubicBezTo>
                    <a:pt x="2301951" y="3169618"/>
                    <a:pt x="2284901" y="3171809"/>
                    <a:pt x="2263756" y="3174476"/>
                  </a:cubicBezTo>
                  <a:cubicBezTo>
                    <a:pt x="2283092" y="3188192"/>
                    <a:pt x="2299094" y="3198479"/>
                    <a:pt x="2318334" y="3205337"/>
                  </a:cubicBezTo>
                  <a:cubicBezTo>
                    <a:pt x="2319477" y="3192574"/>
                    <a:pt x="2320430" y="3181334"/>
                    <a:pt x="2321668" y="3167142"/>
                  </a:cubicBezTo>
                  <a:close/>
                  <a:moveTo>
                    <a:pt x="3361703" y="1325959"/>
                  </a:moveTo>
                  <a:cubicBezTo>
                    <a:pt x="3336271" y="1315863"/>
                    <a:pt x="3314840" y="1313100"/>
                    <a:pt x="3292837" y="1314720"/>
                  </a:cubicBezTo>
                  <a:cubicBezTo>
                    <a:pt x="3287598" y="1315101"/>
                    <a:pt x="3281502" y="1316339"/>
                    <a:pt x="3281026" y="1322721"/>
                  </a:cubicBezTo>
                  <a:cubicBezTo>
                    <a:pt x="3280645" y="1328531"/>
                    <a:pt x="3286741" y="1328817"/>
                    <a:pt x="3290837" y="1329960"/>
                  </a:cubicBezTo>
                  <a:cubicBezTo>
                    <a:pt x="3313316" y="1336246"/>
                    <a:pt x="3335509" y="1335103"/>
                    <a:pt x="3361703" y="1325959"/>
                  </a:cubicBezTo>
                  <a:close/>
                  <a:moveTo>
                    <a:pt x="1636916" y="958580"/>
                  </a:moveTo>
                  <a:cubicBezTo>
                    <a:pt x="1637392" y="957437"/>
                    <a:pt x="1637868" y="956199"/>
                    <a:pt x="1638249" y="955056"/>
                  </a:cubicBezTo>
                  <a:cubicBezTo>
                    <a:pt x="1619199" y="948865"/>
                    <a:pt x="1600149" y="942578"/>
                    <a:pt x="1581099" y="936482"/>
                  </a:cubicBezTo>
                  <a:cubicBezTo>
                    <a:pt x="1575575" y="934767"/>
                    <a:pt x="1570526" y="934863"/>
                    <a:pt x="1568717" y="941911"/>
                  </a:cubicBezTo>
                  <a:cubicBezTo>
                    <a:pt x="1567288" y="947340"/>
                    <a:pt x="1561954" y="951722"/>
                    <a:pt x="1564430" y="958580"/>
                  </a:cubicBezTo>
                  <a:cubicBezTo>
                    <a:pt x="1588624" y="958580"/>
                    <a:pt x="1612817" y="958580"/>
                    <a:pt x="1636916" y="958580"/>
                  </a:cubicBezTo>
                  <a:close/>
                  <a:moveTo>
                    <a:pt x="1524711" y="954103"/>
                  </a:moveTo>
                  <a:cubicBezTo>
                    <a:pt x="1553381" y="934958"/>
                    <a:pt x="1554715" y="907431"/>
                    <a:pt x="1530617" y="894667"/>
                  </a:cubicBezTo>
                  <a:cubicBezTo>
                    <a:pt x="1528902" y="913432"/>
                    <a:pt x="1529474" y="932196"/>
                    <a:pt x="1524711" y="954103"/>
                  </a:cubicBezTo>
                  <a:close/>
                  <a:moveTo>
                    <a:pt x="2795060" y="3224101"/>
                  </a:moveTo>
                  <a:cubicBezTo>
                    <a:pt x="2760008" y="3269250"/>
                    <a:pt x="2759627" y="3270012"/>
                    <a:pt x="2761151" y="3286966"/>
                  </a:cubicBezTo>
                  <a:cubicBezTo>
                    <a:pt x="2781820" y="3270202"/>
                    <a:pt x="2792679" y="3249343"/>
                    <a:pt x="2795060" y="3224101"/>
                  </a:cubicBezTo>
                  <a:close/>
                  <a:moveTo>
                    <a:pt x="3722033" y="1289669"/>
                  </a:moveTo>
                  <a:cubicBezTo>
                    <a:pt x="3721938" y="1288526"/>
                    <a:pt x="3721938" y="1287383"/>
                    <a:pt x="3721843" y="1286240"/>
                  </a:cubicBezTo>
                  <a:cubicBezTo>
                    <a:pt x="3708032" y="1284811"/>
                    <a:pt x="3694220" y="1283383"/>
                    <a:pt x="3679647" y="1281954"/>
                  </a:cubicBezTo>
                  <a:cubicBezTo>
                    <a:pt x="3679742" y="1290812"/>
                    <a:pt x="3679838" y="1298051"/>
                    <a:pt x="3690029" y="1296337"/>
                  </a:cubicBezTo>
                  <a:cubicBezTo>
                    <a:pt x="3700697" y="1294622"/>
                    <a:pt x="3711366" y="1291955"/>
                    <a:pt x="3722033" y="1289669"/>
                  </a:cubicBezTo>
                  <a:close/>
                  <a:moveTo>
                    <a:pt x="3980828" y="1153176"/>
                  </a:moveTo>
                  <a:cubicBezTo>
                    <a:pt x="3977875" y="1153747"/>
                    <a:pt x="3975684" y="1155557"/>
                    <a:pt x="3974827" y="1158319"/>
                  </a:cubicBezTo>
                  <a:cubicBezTo>
                    <a:pt x="3973874" y="1161462"/>
                    <a:pt x="3972541" y="1165082"/>
                    <a:pt x="3977399" y="1167273"/>
                  </a:cubicBezTo>
                  <a:cubicBezTo>
                    <a:pt x="3978637" y="1165273"/>
                    <a:pt x="3980161" y="1163558"/>
                    <a:pt x="3980923" y="1161558"/>
                  </a:cubicBezTo>
                  <a:cubicBezTo>
                    <a:pt x="3981970" y="1158986"/>
                    <a:pt x="3983399" y="1156033"/>
                    <a:pt x="3980828" y="1153176"/>
                  </a:cubicBezTo>
                  <a:close/>
                  <a:moveTo>
                    <a:pt x="2063255" y="3017218"/>
                  </a:moveTo>
                  <a:cubicBezTo>
                    <a:pt x="2061445" y="3014456"/>
                    <a:pt x="2059730" y="3010837"/>
                    <a:pt x="2055254" y="3011503"/>
                  </a:cubicBezTo>
                  <a:cubicBezTo>
                    <a:pt x="2053634" y="3011694"/>
                    <a:pt x="2050491" y="3012170"/>
                    <a:pt x="2052872" y="3015504"/>
                  </a:cubicBezTo>
                  <a:cubicBezTo>
                    <a:pt x="2055063" y="3018647"/>
                    <a:pt x="2057825" y="3020933"/>
                    <a:pt x="2061635" y="3021409"/>
                  </a:cubicBezTo>
                  <a:cubicBezTo>
                    <a:pt x="2061921" y="3021505"/>
                    <a:pt x="2062588" y="3019028"/>
                    <a:pt x="2063255" y="3017218"/>
                  </a:cubicBezTo>
                  <a:close/>
                  <a:moveTo>
                    <a:pt x="2066112" y="3025219"/>
                  </a:moveTo>
                  <a:lnTo>
                    <a:pt x="2065445" y="3026553"/>
                  </a:lnTo>
                  <a:lnTo>
                    <a:pt x="2066588" y="3026648"/>
                  </a:lnTo>
                  <a:lnTo>
                    <a:pt x="2066112" y="3025219"/>
                  </a:lnTo>
                  <a:close/>
                  <a:moveTo>
                    <a:pt x="2080114" y="975725"/>
                  </a:moveTo>
                  <a:lnTo>
                    <a:pt x="2081066" y="974391"/>
                  </a:lnTo>
                  <a:lnTo>
                    <a:pt x="2079447" y="974296"/>
                  </a:lnTo>
                  <a:lnTo>
                    <a:pt x="2080114" y="9757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735875" y="1631650"/>
            <a:ext cx="3723600" cy="118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7200" dirty="0"/>
              <a:t>SIMPULAN</a:t>
            </a:r>
          </a:p>
        </p:txBody>
      </p:sp>
      <p:sp>
        <p:nvSpPr>
          <p:cNvPr id="498" name="Google Shape;498;p36"/>
          <p:cNvSpPr txBox="1">
            <a:spLocks noGrp="1"/>
          </p:cNvSpPr>
          <p:nvPr>
            <p:ph type="subTitle" idx="1"/>
          </p:nvPr>
        </p:nvSpPr>
        <p:spPr>
          <a:xfrm>
            <a:off x="735875" y="2803774"/>
            <a:ext cx="3723600" cy="1833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SI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pengawasan</a:t>
            </a:r>
            <a:r>
              <a:rPr lang="en-US" dirty="0"/>
              <a:t>, dan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, </a:t>
            </a:r>
            <a:r>
              <a:rPr lang="en-US" dirty="0" err="1"/>
              <a:t>akurasi</a:t>
            </a:r>
            <a:r>
              <a:rPr lang="en-US" dirty="0"/>
              <a:t>, dan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endParaRPr lang="en-U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internal dan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99" name="Google Shape;499;p36"/>
          <p:cNvSpPr/>
          <p:nvPr/>
        </p:nvSpPr>
        <p:spPr>
          <a:xfrm flipH="1">
            <a:off x="5172000" y="904800"/>
            <a:ext cx="3972000" cy="3333900"/>
          </a:xfrm>
          <a:prstGeom prst="flowChartDelay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linker"/>
              <a:ea typeface="Blinker"/>
              <a:cs typeface="Blinker"/>
              <a:sym typeface="Blinker"/>
            </a:endParaRPr>
          </a:p>
        </p:txBody>
      </p:sp>
      <p:grpSp>
        <p:nvGrpSpPr>
          <p:cNvPr id="500" name="Google Shape;500;p36"/>
          <p:cNvGrpSpPr/>
          <p:nvPr/>
        </p:nvGrpSpPr>
        <p:grpSpPr>
          <a:xfrm>
            <a:off x="5172000" y="1057225"/>
            <a:ext cx="3180240" cy="2840024"/>
            <a:chOff x="5172000" y="1057225"/>
            <a:chExt cx="3180240" cy="2840024"/>
          </a:xfrm>
        </p:grpSpPr>
        <p:sp>
          <p:nvSpPr>
            <p:cNvPr id="501" name="Google Shape;501;p36"/>
            <p:cNvSpPr/>
            <p:nvPr/>
          </p:nvSpPr>
          <p:spPr>
            <a:xfrm>
              <a:off x="8005758" y="1860107"/>
              <a:ext cx="338620" cy="327892"/>
            </a:xfrm>
            <a:custGeom>
              <a:avLst/>
              <a:gdLst/>
              <a:ahLst/>
              <a:cxnLst/>
              <a:rect l="l" t="t" r="r" b="b"/>
              <a:pathLst>
                <a:path w="447023" h="432861" extrusionOk="0">
                  <a:moveTo>
                    <a:pt x="190" y="237768"/>
                  </a:moveTo>
                  <a:cubicBezTo>
                    <a:pt x="190" y="183666"/>
                    <a:pt x="95" y="129659"/>
                    <a:pt x="190" y="75557"/>
                  </a:cubicBezTo>
                  <a:cubicBezTo>
                    <a:pt x="286" y="27170"/>
                    <a:pt x="26479" y="405"/>
                    <a:pt x="74676" y="214"/>
                  </a:cubicBezTo>
                  <a:cubicBezTo>
                    <a:pt x="173641" y="-71"/>
                    <a:pt x="272701" y="-71"/>
                    <a:pt x="371665" y="214"/>
                  </a:cubicBezTo>
                  <a:cubicBezTo>
                    <a:pt x="419767" y="310"/>
                    <a:pt x="446341" y="27075"/>
                    <a:pt x="446722" y="75462"/>
                  </a:cubicBezTo>
                  <a:cubicBezTo>
                    <a:pt x="447104" y="131088"/>
                    <a:pt x="446056" y="186619"/>
                    <a:pt x="447008" y="242245"/>
                  </a:cubicBezTo>
                  <a:cubicBezTo>
                    <a:pt x="447865" y="289870"/>
                    <a:pt x="413671" y="319492"/>
                    <a:pt x="369856" y="318540"/>
                  </a:cubicBezTo>
                  <a:cubicBezTo>
                    <a:pt x="290703" y="316825"/>
                    <a:pt x="211455" y="318445"/>
                    <a:pt x="132207" y="317683"/>
                  </a:cubicBezTo>
                  <a:cubicBezTo>
                    <a:pt x="117634" y="317492"/>
                    <a:pt x="108490" y="322159"/>
                    <a:pt x="99727" y="333399"/>
                  </a:cubicBezTo>
                  <a:cubicBezTo>
                    <a:pt x="77724" y="361593"/>
                    <a:pt x="54388" y="388834"/>
                    <a:pt x="31623" y="416362"/>
                  </a:cubicBezTo>
                  <a:cubicBezTo>
                    <a:pt x="28194" y="420457"/>
                    <a:pt x="24765" y="424553"/>
                    <a:pt x="21146" y="428458"/>
                  </a:cubicBezTo>
                  <a:cubicBezTo>
                    <a:pt x="17145" y="432840"/>
                    <a:pt x="12192" y="434078"/>
                    <a:pt x="6667" y="431602"/>
                  </a:cubicBezTo>
                  <a:cubicBezTo>
                    <a:pt x="2000" y="429506"/>
                    <a:pt x="190" y="425410"/>
                    <a:pt x="95" y="420553"/>
                  </a:cubicBezTo>
                  <a:cubicBezTo>
                    <a:pt x="0" y="415219"/>
                    <a:pt x="0" y="409885"/>
                    <a:pt x="0" y="404551"/>
                  </a:cubicBezTo>
                  <a:cubicBezTo>
                    <a:pt x="190" y="348925"/>
                    <a:pt x="190" y="293299"/>
                    <a:pt x="190" y="237768"/>
                  </a:cubicBezTo>
                  <a:close/>
                  <a:moveTo>
                    <a:pt x="26384" y="380452"/>
                  </a:moveTo>
                  <a:cubicBezTo>
                    <a:pt x="33242" y="379119"/>
                    <a:pt x="35623" y="373023"/>
                    <a:pt x="39243" y="368641"/>
                  </a:cubicBezTo>
                  <a:cubicBezTo>
                    <a:pt x="55435" y="349496"/>
                    <a:pt x="72009" y="330541"/>
                    <a:pt x="87058" y="310444"/>
                  </a:cubicBezTo>
                  <a:cubicBezTo>
                    <a:pt x="96203" y="298252"/>
                    <a:pt x="106394" y="293775"/>
                    <a:pt x="121634" y="293965"/>
                  </a:cubicBezTo>
                  <a:cubicBezTo>
                    <a:pt x="202406" y="294727"/>
                    <a:pt x="283083" y="294346"/>
                    <a:pt x="363855" y="294251"/>
                  </a:cubicBezTo>
                  <a:cubicBezTo>
                    <a:pt x="408051" y="294251"/>
                    <a:pt x="422148" y="279773"/>
                    <a:pt x="422148" y="235006"/>
                  </a:cubicBezTo>
                  <a:cubicBezTo>
                    <a:pt x="422148" y="182428"/>
                    <a:pt x="422243" y="129945"/>
                    <a:pt x="422148" y="77367"/>
                  </a:cubicBezTo>
                  <a:cubicBezTo>
                    <a:pt x="422053" y="39934"/>
                    <a:pt x="407003" y="24884"/>
                    <a:pt x="369475" y="24884"/>
                  </a:cubicBezTo>
                  <a:cubicBezTo>
                    <a:pt x="287941" y="24789"/>
                    <a:pt x="206502" y="24884"/>
                    <a:pt x="124968" y="24884"/>
                  </a:cubicBezTo>
                  <a:cubicBezTo>
                    <a:pt x="105918" y="24884"/>
                    <a:pt x="86868" y="24503"/>
                    <a:pt x="67818" y="24979"/>
                  </a:cubicBezTo>
                  <a:cubicBezTo>
                    <a:pt x="43339" y="25741"/>
                    <a:pt x="26479" y="41743"/>
                    <a:pt x="24193" y="65937"/>
                  </a:cubicBezTo>
                  <a:cubicBezTo>
                    <a:pt x="23813" y="69747"/>
                    <a:pt x="24003" y="73557"/>
                    <a:pt x="24003" y="77367"/>
                  </a:cubicBezTo>
                  <a:cubicBezTo>
                    <a:pt x="24003" y="173284"/>
                    <a:pt x="24003" y="269296"/>
                    <a:pt x="24098" y="365212"/>
                  </a:cubicBezTo>
                  <a:cubicBezTo>
                    <a:pt x="24193" y="370165"/>
                    <a:pt x="22288" y="375595"/>
                    <a:pt x="26384" y="3804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5178934" y="2923225"/>
              <a:ext cx="395367" cy="230786"/>
            </a:xfrm>
            <a:custGeom>
              <a:avLst/>
              <a:gdLst/>
              <a:ahLst/>
              <a:cxnLst/>
              <a:rect l="l" t="t" r="r" b="b"/>
              <a:pathLst>
                <a:path w="521936" h="304668" extrusionOk="0">
                  <a:moveTo>
                    <a:pt x="259522" y="304166"/>
                  </a:moveTo>
                  <a:cubicBezTo>
                    <a:pt x="191799" y="304166"/>
                    <a:pt x="123981" y="302928"/>
                    <a:pt x="56259" y="304643"/>
                  </a:cubicBezTo>
                  <a:cubicBezTo>
                    <a:pt x="19492" y="305595"/>
                    <a:pt x="-1558" y="280164"/>
                    <a:pt x="156" y="248445"/>
                  </a:cubicBezTo>
                  <a:cubicBezTo>
                    <a:pt x="1776" y="218822"/>
                    <a:pt x="1966" y="189009"/>
                    <a:pt x="156" y="159386"/>
                  </a:cubicBezTo>
                  <a:cubicBezTo>
                    <a:pt x="-1939" y="125858"/>
                    <a:pt x="17016" y="99950"/>
                    <a:pt x="58068" y="100427"/>
                  </a:cubicBezTo>
                  <a:cubicBezTo>
                    <a:pt x="178369" y="101951"/>
                    <a:pt x="298670" y="100522"/>
                    <a:pt x="418971" y="101474"/>
                  </a:cubicBezTo>
                  <a:cubicBezTo>
                    <a:pt x="436782" y="101570"/>
                    <a:pt x="446688" y="96140"/>
                    <a:pt x="454785" y="80710"/>
                  </a:cubicBezTo>
                  <a:cubicBezTo>
                    <a:pt x="466405" y="58517"/>
                    <a:pt x="480312" y="37466"/>
                    <a:pt x="493361" y="16035"/>
                  </a:cubicBezTo>
                  <a:cubicBezTo>
                    <a:pt x="496123" y="11558"/>
                    <a:pt x="498695" y="6605"/>
                    <a:pt x="502600" y="3176"/>
                  </a:cubicBezTo>
                  <a:cubicBezTo>
                    <a:pt x="509839" y="-3205"/>
                    <a:pt x="519555" y="509"/>
                    <a:pt x="521460" y="10034"/>
                  </a:cubicBezTo>
                  <a:cubicBezTo>
                    <a:pt x="522222" y="13749"/>
                    <a:pt x="521841" y="17655"/>
                    <a:pt x="521841" y="21464"/>
                  </a:cubicBezTo>
                  <a:cubicBezTo>
                    <a:pt x="521841" y="99093"/>
                    <a:pt x="521745" y="176817"/>
                    <a:pt x="521936" y="254446"/>
                  </a:cubicBezTo>
                  <a:cubicBezTo>
                    <a:pt x="522031" y="272639"/>
                    <a:pt x="515554" y="287022"/>
                    <a:pt x="500314" y="297118"/>
                  </a:cubicBezTo>
                  <a:cubicBezTo>
                    <a:pt x="490313" y="303785"/>
                    <a:pt x="478978" y="304166"/>
                    <a:pt x="467358" y="304166"/>
                  </a:cubicBezTo>
                  <a:cubicBezTo>
                    <a:pt x="398111" y="304071"/>
                    <a:pt x="328864" y="304166"/>
                    <a:pt x="259522" y="304166"/>
                  </a:cubicBezTo>
                  <a:close/>
                  <a:moveTo>
                    <a:pt x="497742" y="64708"/>
                  </a:moveTo>
                  <a:cubicBezTo>
                    <a:pt x="496218" y="64422"/>
                    <a:pt x="494694" y="64136"/>
                    <a:pt x="493075" y="63946"/>
                  </a:cubicBezTo>
                  <a:cubicBezTo>
                    <a:pt x="485169" y="76900"/>
                    <a:pt x="476216" y="89378"/>
                    <a:pt x="469739" y="102998"/>
                  </a:cubicBezTo>
                  <a:cubicBezTo>
                    <a:pt x="461452" y="120334"/>
                    <a:pt x="449355" y="125668"/>
                    <a:pt x="430210" y="125573"/>
                  </a:cubicBezTo>
                  <a:cubicBezTo>
                    <a:pt x="306195" y="124715"/>
                    <a:pt x="182179" y="125097"/>
                    <a:pt x="58164" y="125192"/>
                  </a:cubicBezTo>
                  <a:cubicBezTo>
                    <a:pt x="30922" y="125192"/>
                    <a:pt x="25779" y="130145"/>
                    <a:pt x="25588" y="156815"/>
                  </a:cubicBezTo>
                  <a:cubicBezTo>
                    <a:pt x="25398" y="188057"/>
                    <a:pt x="25302" y="219204"/>
                    <a:pt x="25588" y="250446"/>
                  </a:cubicBezTo>
                  <a:cubicBezTo>
                    <a:pt x="25779" y="273401"/>
                    <a:pt x="32541" y="280259"/>
                    <a:pt x="55782" y="280259"/>
                  </a:cubicBezTo>
                  <a:cubicBezTo>
                    <a:pt x="192752" y="280449"/>
                    <a:pt x="329721" y="280449"/>
                    <a:pt x="466691" y="280259"/>
                  </a:cubicBezTo>
                  <a:cubicBezTo>
                    <a:pt x="490694" y="280259"/>
                    <a:pt x="497552" y="273115"/>
                    <a:pt x="497647" y="248731"/>
                  </a:cubicBezTo>
                  <a:cubicBezTo>
                    <a:pt x="497838" y="200820"/>
                    <a:pt x="497742" y="152814"/>
                    <a:pt x="497742" y="104904"/>
                  </a:cubicBezTo>
                  <a:cubicBezTo>
                    <a:pt x="497742" y="91568"/>
                    <a:pt x="497742" y="78138"/>
                    <a:pt x="497742" y="647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5518037" y="1365427"/>
              <a:ext cx="1728485" cy="1364033"/>
            </a:xfrm>
            <a:custGeom>
              <a:avLst/>
              <a:gdLst/>
              <a:ahLst/>
              <a:cxnLst/>
              <a:rect l="l" t="t" r="r" b="b"/>
              <a:pathLst>
                <a:path w="2281828" h="1800703" extrusionOk="0">
                  <a:moveTo>
                    <a:pt x="2281460" y="561977"/>
                  </a:moveTo>
                  <a:cubicBezTo>
                    <a:pt x="2193734" y="584170"/>
                    <a:pt x="2106771" y="605983"/>
                    <a:pt x="2019808" y="628176"/>
                  </a:cubicBezTo>
                  <a:cubicBezTo>
                    <a:pt x="1999900" y="633224"/>
                    <a:pt x="1980279" y="639130"/>
                    <a:pt x="1960467" y="644654"/>
                  </a:cubicBezTo>
                  <a:cubicBezTo>
                    <a:pt x="1953800" y="646559"/>
                    <a:pt x="1947227" y="649035"/>
                    <a:pt x="1941131" y="643416"/>
                  </a:cubicBezTo>
                  <a:cubicBezTo>
                    <a:pt x="1906270" y="611412"/>
                    <a:pt x="1864836" y="614079"/>
                    <a:pt x="1822640" y="620651"/>
                  </a:cubicBezTo>
                  <a:cubicBezTo>
                    <a:pt x="1768538" y="629128"/>
                    <a:pt x="1714436" y="637415"/>
                    <a:pt x="1660239" y="645797"/>
                  </a:cubicBezTo>
                  <a:cubicBezTo>
                    <a:pt x="1656524" y="646369"/>
                    <a:pt x="1652619" y="646464"/>
                    <a:pt x="1648904" y="647321"/>
                  </a:cubicBezTo>
                  <a:cubicBezTo>
                    <a:pt x="1640903" y="649226"/>
                    <a:pt x="1635665" y="647988"/>
                    <a:pt x="1634807" y="638368"/>
                  </a:cubicBezTo>
                  <a:cubicBezTo>
                    <a:pt x="1634331" y="633129"/>
                    <a:pt x="1632616" y="627985"/>
                    <a:pt x="1630997" y="622937"/>
                  </a:cubicBezTo>
                  <a:cubicBezTo>
                    <a:pt x="1605280" y="543689"/>
                    <a:pt x="1556131" y="487872"/>
                    <a:pt x="1473073" y="467013"/>
                  </a:cubicBezTo>
                  <a:cubicBezTo>
                    <a:pt x="1437545" y="458059"/>
                    <a:pt x="1403254" y="463489"/>
                    <a:pt x="1372775" y="484539"/>
                  </a:cubicBezTo>
                  <a:cubicBezTo>
                    <a:pt x="1354677" y="497017"/>
                    <a:pt x="1335913" y="500255"/>
                    <a:pt x="1314386" y="497017"/>
                  </a:cubicBezTo>
                  <a:cubicBezTo>
                    <a:pt x="1262761" y="489111"/>
                    <a:pt x="1224661" y="464060"/>
                    <a:pt x="1199324" y="417197"/>
                  </a:cubicBezTo>
                  <a:cubicBezTo>
                    <a:pt x="1160462" y="345379"/>
                    <a:pt x="1079214" y="306421"/>
                    <a:pt x="1001299" y="319089"/>
                  </a:cubicBezTo>
                  <a:cubicBezTo>
                    <a:pt x="917384" y="332806"/>
                    <a:pt x="852805" y="392051"/>
                    <a:pt x="837184" y="473014"/>
                  </a:cubicBezTo>
                  <a:cubicBezTo>
                    <a:pt x="808609" y="621794"/>
                    <a:pt x="943769" y="742381"/>
                    <a:pt x="1087120" y="698756"/>
                  </a:cubicBezTo>
                  <a:cubicBezTo>
                    <a:pt x="1122172" y="688088"/>
                    <a:pt x="1156652" y="682944"/>
                    <a:pt x="1192562" y="692565"/>
                  </a:cubicBezTo>
                  <a:cubicBezTo>
                    <a:pt x="1208183" y="696756"/>
                    <a:pt x="1222279" y="704090"/>
                    <a:pt x="1236281" y="711710"/>
                  </a:cubicBezTo>
                  <a:cubicBezTo>
                    <a:pt x="1266095" y="727902"/>
                    <a:pt x="1297337" y="729236"/>
                    <a:pt x="1329150" y="719044"/>
                  </a:cubicBezTo>
                  <a:cubicBezTo>
                    <a:pt x="1350486" y="712186"/>
                    <a:pt x="1350391" y="711805"/>
                    <a:pt x="1361535" y="733713"/>
                  </a:cubicBezTo>
                  <a:cubicBezTo>
                    <a:pt x="1358106" y="739333"/>
                    <a:pt x="1351629" y="739999"/>
                    <a:pt x="1346200" y="742285"/>
                  </a:cubicBezTo>
                  <a:cubicBezTo>
                    <a:pt x="1323816" y="751810"/>
                    <a:pt x="1300956" y="760192"/>
                    <a:pt x="1278763" y="770289"/>
                  </a:cubicBezTo>
                  <a:cubicBezTo>
                    <a:pt x="1253522" y="781814"/>
                    <a:pt x="1229328" y="786577"/>
                    <a:pt x="1200372" y="781243"/>
                  </a:cubicBezTo>
                  <a:cubicBezTo>
                    <a:pt x="1152366" y="772384"/>
                    <a:pt x="1106837" y="786386"/>
                    <a:pt x="1065403" y="812199"/>
                  </a:cubicBezTo>
                  <a:cubicBezTo>
                    <a:pt x="1033303" y="832201"/>
                    <a:pt x="1007586" y="858967"/>
                    <a:pt x="985774" y="889827"/>
                  </a:cubicBezTo>
                  <a:cubicBezTo>
                    <a:pt x="962819" y="922403"/>
                    <a:pt x="945578" y="957836"/>
                    <a:pt x="932148" y="995269"/>
                  </a:cubicBezTo>
                  <a:cubicBezTo>
                    <a:pt x="925481" y="1013843"/>
                    <a:pt x="927290" y="1033560"/>
                    <a:pt x="923004" y="1052705"/>
                  </a:cubicBezTo>
                  <a:cubicBezTo>
                    <a:pt x="881380" y="1236633"/>
                    <a:pt x="843185" y="1421323"/>
                    <a:pt x="809466" y="1606965"/>
                  </a:cubicBezTo>
                  <a:cubicBezTo>
                    <a:pt x="808799" y="1610679"/>
                    <a:pt x="808228" y="1614490"/>
                    <a:pt x="807847" y="1618300"/>
                  </a:cubicBezTo>
                  <a:cubicBezTo>
                    <a:pt x="805561" y="1641350"/>
                    <a:pt x="797845" y="1662019"/>
                    <a:pt x="784891" y="1681641"/>
                  </a:cubicBezTo>
                  <a:cubicBezTo>
                    <a:pt x="763841" y="1713454"/>
                    <a:pt x="747268" y="1747744"/>
                    <a:pt x="733552" y="1783273"/>
                  </a:cubicBezTo>
                  <a:cubicBezTo>
                    <a:pt x="728789" y="1795655"/>
                    <a:pt x="722789" y="1800703"/>
                    <a:pt x="708787" y="1800703"/>
                  </a:cubicBezTo>
                  <a:cubicBezTo>
                    <a:pt x="583152" y="1800132"/>
                    <a:pt x="457517" y="1800418"/>
                    <a:pt x="331787" y="1800322"/>
                  </a:cubicBezTo>
                  <a:cubicBezTo>
                    <a:pt x="312832" y="1800322"/>
                    <a:pt x="312642" y="1800036"/>
                    <a:pt x="312642" y="1779462"/>
                  </a:cubicBezTo>
                  <a:cubicBezTo>
                    <a:pt x="312547" y="1673640"/>
                    <a:pt x="312356" y="1567722"/>
                    <a:pt x="312737" y="1461899"/>
                  </a:cubicBezTo>
                  <a:cubicBezTo>
                    <a:pt x="312832" y="1431038"/>
                    <a:pt x="303307" y="1405225"/>
                    <a:pt x="279019" y="1385509"/>
                  </a:cubicBezTo>
                  <a:cubicBezTo>
                    <a:pt x="261017" y="1370935"/>
                    <a:pt x="239966" y="1366078"/>
                    <a:pt x="217201" y="1366078"/>
                  </a:cubicBezTo>
                  <a:cubicBezTo>
                    <a:pt x="153955" y="1366268"/>
                    <a:pt x="90805" y="1366173"/>
                    <a:pt x="27559" y="1366173"/>
                  </a:cubicBezTo>
                  <a:cubicBezTo>
                    <a:pt x="22987" y="1366173"/>
                    <a:pt x="18415" y="1365887"/>
                    <a:pt x="13843" y="1366173"/>
                  </a:cubicBezTo>
                  <a:cubicBezTo>
                    <a:pt x="4603" y="1366744"/>
                    <a:pt x="-921" y="1363792"/>
                    <a:pt x="127" y="1353409"/>
                  </a:cubicBezTo>
                  <a:cubicBezTo>
                    <a:pt x="508" y="1349599"/>
                    <a:pt x="127" y="1345789"/>
                    <a:pt x="127" y="1341979"/>
                  </a:cubicBezTo>
                  <a:cubicBezTo>
                    <a:pt x="127" y="1217107"/>
                    <a:pt x="127" y="1092234"/>
                    <a:pt x="127" y="967266"/>
                  </a:cubicBezTo>
                  <a:cubicBezTo>
                    <a:pt x="127" y="963456"/>
                    <a:pt x="413" y="959646"/>
                    <a:pt x="127" y="955836"/>
                  </a:cubicBezTo>
                  <a:cubicBezTo>
                    <a:pt x="-540" y="947168"/>
                    <a:pt x="3079" y="943072"/>
                    <a:pt x="11938" y="943644"/>
                  </a:cubicBezTo>
                  <a:cubicBezTo>
                    <a:pt x="17272" y="944025"/>
                    <a:pt x="22606" y="943644"/>
                    <a:pt x="27940" y="943644"/>
                  </a:cubicBezTo>
                  <a:cubicBezTo>
                    <a:pt x="149002" y="943644"/>
                    <a:pt x="270161" y="943644"/>
                    <a:pt x="391223" y="943644"/>
                  </a:cubicBezTo>
                  <a:cubicBezTo>
                    <a:pt x="404939" y="943644"/>
                    <a:pt x="418465" y="943263"/>
                    <a:pt x="431990" y="939643"/>
                  </a:cubicBezTo>
                  <a:cubicBezTo>
                    <a:pt x="477806" y="927070"/>
                    <a:pt x="510095" y="887446"/>
                    <a:pt x="512667" y="840202"/>
                  </a:cubicBezTo>
                  <a:cubicBezTo>
                    <a:pt x="512762" y="837916"/>
                    <a:pt x="512762" y="835630"/>
                    <a:pt x="512762" y="833344"/>
                  </a:cubicBezTo>
                  <a:cubicBezTo>
                    <a:pt x="512762" y="658942"/>
                    <a:pt x="513048" y="484539"/>
                    <a:pt x="512572" y="310136"/>
                  </a:cubicBezTo>
                  <a:cubicBezTo>
                    <a:pt x="512381" y="246414"/>
                    <a:pt x="465423" y="200313"/>
                    <a:pt x="400558" y="199456"/>
                  </a:cubicBezTo>
                  <a:cubicBezTo>
                    <a:pt x="354838" y="198789"/>
                    <a:pt x="309213" y="199360"/>
                    <a:pt x="263493" y="199360"/>
                  </a:cubicBezTo>
                  <a:cubicBezTo>
                    <a:pt x="181959" y="199360"/>
                    <a:pt x="100520" y="199456"/>
                    <a:pt x="18986" y="199360"/>
                  </a:cubicBezTo>
                  <a:cubicBezTo>
                    <a:pt x="317" y="199360"/>
                    <a:pt x="127" y="199074"/>
                    <a:pt x="127" y="180882"/>
                  </a:cubicBezTo>
                  <a:cubicBezTo>
                    <a:pt x="31" y="126780"/>
                    <a:pt x="31" y="72773"/>
                    <a:pt x="127" y="18671"/>
                  </a:cubicBezTo>
                  <a:cubicBezTo>
                    <a:pt x="127" y="574"/>
                    <a:pt x="413" y="288"/>
                    <a:pt x="19463" y="288"/>
                  </a:cubicBezTo>
                  <a:cubicBezTo>
                    <a:pt x="108521" y="193"/>
                    <a:pt x="197675" y="288"/>
                    <a:pt x="286734" y="288"/>
                  </a:cubicBezTo>
                  <a:cubicBezTo>
                    <a:pt x="387985" y="288"/>
                    <a:pt x="489331" y="478"/>
                    <a:pt x="590582" y="2"/>
                  </a:cubicBezTo>
                  <a:cubicBezTo>
                    <a:pt x="604012" y="-93"/>
                    <a:pt x="612775" y="3241"/>
                    <a:pt x="620966" y="14575"/>
                  </a:cubicBezTo>
                  <a:cubicBezTo>
                    <a:pt x="639064" y="39531"/>
                    <a:pt x="665257" y="50866"/>
                    <a:pt x="695737" y="52199"/>
                  </a:cubicBezTo>
                  <a:cubicBezTo>
                    <a:pt x="703357" y="52580"/>
                    <a:pt x="710978" y="52389"/>
                    <a:pt x="718598" y="52389"/>
                  </a:cubicBezTo>
                  <a:cubicBezTo>
                    <a:pt x="925766" y="52389"/>
                    <a:pt x="1132935" y="52580"/>
                    <a:pt x="1340008" y="52009"/>
                  </a:cubicBezTo>
                  <a:cubicBezTo>
                    <a:pt x="1356391" y="52009"/>
                    <a:pt x="1365726" y="56390"/>
                    <a:pt x="1374299" y="70868"/>
                  </a:cubicBezTo>
                  <a:cubicBezTo>
                    <a:pt x="1415066" y="140401"/>
                    <a:pt x="1457166" y="209266"/>
                    <a:pt x="1499076" y="278227"/>
                  </a:cubicBezTo>
                  <a:cubicBezTo>
                    <a:pt x="1503839" y="286133"/>
                    <a:pt x="1506887" y="298706"/>
                    <a:pt x="1520126" y="294896"/>
                  </a:cubicBezTo>
                  <a:cubicBezTo>
                    <a:pt x="1532985" y="291086"/>
                    <a:pt x="1529461" y="278989"/>
                    <a:pt x="1529461" y="269655"/>
                  </a:cubicBezTo>
                  <a:cubicBezTo>
                    <a:pt x="1529651" y="186692"/>
                    <a:pt x="1529556" y="103634"/>
                    <a:pt x="1529556" y="20671"/>
                  </a:cubicBezTo>
                  <a:cubicBezTo>
                    <a:pt x="1529556" y="-379"/>
                    <a:pt x="1527937" y="383"/>
                    <a:pt x="1548892" y="383"/>
                  </a:cubicBezTo>
                  <a:cubicBezTo>
                    <a:pt x="1702721" y="383"/>
                    <a:pt x="1856549" y="478"/>
                    <a:pt x="2010378" y="97"/>
                  </a:cubicBezTo>
                  <a:cubicBezTo>
                    <a:pt x="2022856" y="97"/>
                    <a:pt x="2029047" y="3336"/>
                    <a:pt x="2033619" y="15718"/>
                  </a:cubicBezTo>
                  <a:cubicBezTo>
                    <a:pt x="2044287" y="44674"/>
                    <a:pt x="2063908" y="68296"/>
                    <a:pt x="2083625" y="91633"/>
                  </a:cubicBezTo>
                  <a:cubicBezTo>
                    <a:pt x="2108771" y="121351"/>
                    <a:pt x="2136203" y="148783"/>
                    <a:pt x="2164016" y="175929"/>
                  </a:cubicBezTo>
                  <a:cubicBezTo>
                    <a:pt x="2170112" y="181834"/>
                    <a:pt x="2178971" y="186692"/>
                    <a:pt x="2178209" y="197551"/>
                  </a:cubicBezTo>
                  <a:cubicBezTo>
                    <a:pt x="2167636" y="202408"/>
                    <a:pt x="2160016" y="195455"/>
                    <a:pt x="2152015" y="192121"/>
                  </a:cubicBezTo>
                  <a:cubicBezTo>
                    <a:pt x="2131631" y="183739"/>
                    <a:pt x="2111724" y="174214"/>
                    <a:pt x="2090102" y="169166"/>
                  </a:cubicBezTo>
                  <a:cubicBezTo>
                    <a:pt x="2072291" y="165070"/>
                    <a:pt x="2056860" y="167356"/>
                    <a:pt x="2044954" y="182596"/>
                  </a:cubicBezTo>
                  <a:cubicBezTo>
                    <a:pt x="2033333" y="197360"/>
                    <a:pt x="2033238" y="213267"/>
                    <a:pt x="2040287" y="229935"/>
                  </a:cubicBezTo>
                  <a:cubicBezTo>
                    <a:pt x="2045716" y="242699"/>
                    <a:pt x="2054383" y="253367"/>
                    <a:pt x="2063623" y="263559"/>
                  </a:cubicBezTo>
                  <a:cubicBezTo>
                    <a:pt x="2098294" y="302230"/>
                    <a:pt x="2141537" y="328900"/>
                    <a:pt x="2187448" y="351760"/>
                  </a:cubicBezTo>
                  <a:cubicBezTo>
                    <a:pt x="2196782" y="356428"/>
                    <a:pt x="2203164" y="362047"/>
                    <a:pt x="2207165" y="372144"/>
                  </a:cubicBezTo>
                  <a:cubicBezTo>
                    <a:pt x="2230501" y="430818"/>
                    <a:pt x="2254599" y="489111"/>
                    <a:pt x="2278316" y="547594"/>
                  </a:cubicBezTo>
                  <a:cubicBezTo>
                    <a:pt x="2280221" y="551500"/>
                    <a:pt x="2282793" y="555595"/>
                    <a:pt x="2281460" y="561977"/>
                  </a:cubicBezTo>
                  <a:close/>
                  <a:moveTo>
                    <a:pt x="698119" y="576741"/>
                  </a:moveTo>
                  <a:cubicBezTo>
                    <a:pt x="697643" y="595124"/>
                    <a:pt x="698404" y="613222"/>
                    <a:pt x="705834" y="630462"/>
                  </a:cubicBezTo>
                  <a:cubicBezTo>
                    <a:pt x="714311" y="650083"/>
                    <a:pt x="727551" y="658846"/>
                    <a:pt x="746220" y="656941"/>
                  </a:cubicBezTo>
                  <a:cubicBezTo>
                    <a:pt x="763556" y="655227"/>
                    <a:pt x="776986" y="642177"/>
                    <a:pt x="781558" y="623223"/>
                  </a:cubicBezTo>
                  <a:cubicBezTo>
                    <a:pt x="784701" y="610173"/>
                    <a:pt x="782891" y="597505"/>
                    <a:pt x="779081" y="585027"/>
                  </a:cubicBezTo>
                  <a:cubicBezTo>
                    <a:pt x="771652" y="560548"/>
                    <a:pt x="771080" y="535783"/>
                    <a:pt x="773843" y="510637"/>
                  </a:cubicBezTo>
                  <a:cubicBezTo>
                    <a:pt x="776700" y="484158"/>
                    <a:pt x="780796" y="457964"/>
                    <a:pt x="787368" y="432151"/>
                  </a:cubicBezTo>
                  <a:cubicBezTo>
                    <a:pt x="790130" y="421007"/>
                    <a:pt x="788511" y="412530"/>
                    <a:pt x="779177" y="406339"/>
                  </a:cubicBezTo>
                  <a:cubicBezTo>
                    <a:pt x="770699" y="400623"/>
                    <a:pt x="760222" y="403195"/>
                    <a:pt x="750697" y="412720"/>
                  </a:cubicBezTo>
                  <a:cubicBezTo>
                    <a:pt x="742600" y="420817"/>
                    <a:pt x="736028" y="430246"/>
                    <a:pt x="731266" y="440629"/>
                  </a:cubicBezTo>
                  <a:cubicBezTo>
                    <a:pt x="711454" y="483872"/>
                    <a:pt x="699833" y="529116"/>
                    <a:pt x="698119" y="576741"/>
                  </a:cubicBezTo>
                  <a:close/>
                  <a:moveTo>
                    <a:pt x="826516" y="691327"/>
                  </a:moveTo>
                  <a:cubicBezTo>
                    <a:pt x="826992" y="679706"/>
                    <a:pt x="817943" y="669419"/>
                    <a:pt x="806132" y="668371"/>
                  </a:cubicBezTo>
                  <a:cubicBezTo>
                    <a:pt x="794131" y="667323"/>
                    <a:pt x="785368" y="674467"/>
                    <a:pt x="784415" y="686183"/>
                  </a:cubicBezTo>
                  <a:cubicBezTo>
                    <a:pt x="783368" y="699042"/>
                    <a:pt x="792988" y="710186"/>
                    <a:pt x="805561" y="710567"/>
                  </a:cubicBezTo>
                  <a:cubicBezTo>
                    <a:pt x="816800" y="710948"/>
                    <a:pt x="826040" y="702566"/>
                    <a:pt x="826516" y="6913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7175155" y="1365318"/>
              <a:ext cx="758683" cy="1363851"/>
            </a:xfrm>
            <a:custGeom>
              <a:avLst/>
              <a:gdLst/>
              <a:ahLst/>
              <a:cxnLst/>
              <a:rect l="l" t="t" r="r" b="b"/>
              <a:pathLst>
                <a:path w="1001562" h="1800464" extrusionOk="0">
                  <a:moveTo>
                    <a:pt x="51911" y="1795798"/>
                  </a:moveTo>
                  <a:cubicBezTo>
                    <a:pt x="60198" y="1791035"/>
                    <a:pt x="68675" y="1786368"/>
                    <a:pt x="76867" y="1781510"/>
                  </a:cubicBezTo>
                  <a:cubicBezTo>
                    <a:pt x="103346" y="1765889"/>
                    <a:pt x="128016" y="1748173"/>
                    <a:pt x="142208" y="1719598"/>
                  </a:cubicBezTo>
                  <a:cubicBezTo>
                    <a:pt x="146018" y="1711882"/>
                    <a:pt x="153162" y="1709501"/>
                    <a:pt x="159925" y="1706263"/>
                  </a:cubicBezTo>
                  <a:cubicBezTo>
                    <a:pt x="186690" y="1693404"/>
                    <a:pt x="213550" y="1680831"/>
                    <a:pt x="238792" y="1665115"/>
                  </a:cubicBezTo>
                  <a:cubicBezTo>
                    <a:pt x="253079" y="1656257"/>
                    <a:pt x="266605" y="1646541"/>
                    <a:pt x="278987" y="1635111"/>
                  </a:cubicBezTo>
                  <a:cubicBezTo>
                    <a:pt x="297085" y="1618252"/>
                    <a:pt x="304038" y="1598249"/>
                    <a:pt x="300990" y="1573484"/>
                  </a:cubicBezTo>
                  <a:cubicBezTo>
                    <a:pt x="295370" y="1526240"/>
                    <a:pt x="281940" y="1481187"/>
                    <a:pt x="263557" y="1437562"/>
                  </a:cubicBezTo>
                  <a:cubicBezTo>
                    <a:pt x="224123" y="1344217"/>
                    <a:pt x="167830" y="1261255"/>
                    <a:pt x="104585" y="1182769"/>
                  </a:cubicBezTo>
                  <a:cubicBezTo>
                    <a:pt x="74962" y="1146002"/>
                    <a:pt x="44482" y="1109903"/>
                    <a:pt x="14764" y="1073326"/>
                  </a:cubicBezTo>
                  <a:cubicBezTo>
                    <a:pt x="9049" y="1066373"/>
                    <a:pt x="2953" y="1059420"/>
                    <a:pt x="0" y="1050371"/>
                  </a:cubicBezTo>
                  <a:cubicBezTo>
                    <a:pt x="4477" y="1042942"/>
                    <a:pt x="12763" y="1042465"/>
                    <a:pt x="19526" y="1039798"/>
                  </a:cubicBezTo>
                  <a:cubicBezTo>
                    <a:pt x="168878" y="981124"/>
                    <a:pt x="317849" y="921688"/>
                    <a:pt x="467773" y="864538"/>
                  </a:cubicBezTo>
                  <a:cubicBezTo>
                    <a:pt x="536924" y="838154"/>
                    <a:pt x="562928" y="789196"/>
                    <a:pt x="556736" y="715853"/>
                  </a:cubicBezTo>
                  <a:cubicBezTo>
                    <a:pt x="553403" y="676324"/>
                    <a:pt x="546354" y="637272"/>
                    <a:pt x="534162" y="599553"/>
                  </a:cubicBezTo>
                  <a:cubicBezTo>
                    <a:pt x="488252" y="457535"/>
                    <a:pt x="435483" y="318280"/>
                    <a:pt x="366713" y="185596"/>
                  </a:cubicBezTo>
                  <a:cubicBezTo>
                    <a:pt x="333470" y="121398"/>
                    <a:pt x="296037" y="59771"/>
                    <a:pt x="248221" y="5288"/>
                  </a:cubicBezTo>
                  <a:cubicBezTo>
                    <a:pt x="251841" y="-2141"/>
                    <a:pt x="257937" y="430"/>
                    <a:pt x="262604" y="430"/>
                  </a:cubicBezTo>
                  <a:cubicBezTo>
                    <a:pt x="502444" y="335"/>
                    <a:pt x="742379" y="240"/>
                    <a:pt x="982218" y="335"/>
                  </a:cubicBezTo>
                  <a:cubicBezTo>
                    <a:pt x="1001458" y="335"/>
                    <a:pt x="1001554" y="621"/>
                    <a:pt x="1001554" y="20814"/>
                  </a:cubicBezTo>
                  <a:cubicBezTo>
                    <a:pt x="1001554" y="416768"/>
                    <a:pt x="1001554" y="812722"/>
                    <a:pt x="1001554" y="1208677"/>
                  </a:cubicBezTo>
                  <a:cubicBezTo>
                    <a:pt x="1001554" y="1212487"/>
                    <a:pt x="1001458" y="1216297"/>
                    <a:pt x="1001554" y="1220107"/>
                  </a:cubicBezTo>
                  <a:cubicBezTo>
                    <a:pt x="1001744" y="1226584"/>
                    <a:pt x="998982" y="1230108"/>
                    <a:pt x="992219" y="1230013"/>
                  </a:cubicBezTo>
                  <a:cubicBezTo>
                    <a:pt x="986123" y="1229917"/>
                    <a:pt x="980027" y="1230108"/>
                    <a:pt x="973931" y="1230108"/>
                  </a:cubicBezTo>
                  <a:cubicBezTo>
                    <a:pt x="850582" y="1230108"/>
                    <a:pt x="727234" y="1230394"/>
                    <a:pt x="603885" y="1229917"/>
                  </a:cubicBezTo>
                  <a:cubicBezTo>
                    <a:pt x="570547" y="1229822"/>
                    <a:pt x="540448" y="1237347"/>
                    <a:pt x="515303" y="1259826"/>
                  </a:cubicBezTo>
                  <a:cubicBezTo>
                    <a:pt x="488347" y="1283924"/>
                    <a:pt x="474440" y="1314118"/>
                    <a:pt x="474536" y="1350599"/>
                  </a:cubicBezTo>
                  <a:cubicBezTo>
                    <a:pt x="474726" y="1389461"/>
                    <a:pt x="474536" y="1428228"/>
                    <a:pt x="474536" y="1467090"/>
                  </a:cubicBezTo>
                  <a:cubicBezTo>
                    <a:pt x="474536" y="1569103"/>
                    <a:pt x="474536" y="1671115"/>
                    <a:pt x="474536" y="1773224"/>
                  </a:cubicBezTo>
                  <a:cubicBezTo>
                    <a:pt x="474536" y="1778557"/>
                    <a:pt x="474345" y="1783891"/>
                    <a:pt x="474536" y="1789225"/>
                  </a:cubicBezTo>
                  <a:cubicBezTo>
                    <a:pt x="474821" y="1796750"/>
                    <a:pt x="471392" y="1800560"/>
                    <a:pt x="463867" y="1800370"/>
                  </a:cubicBezTo>
                  <a:cubicBezTo>
                    <a:pt x="460820" y="1800370"/>
                    <a:pt x="457771" y="1800465"/>
                    <a:pt x="454723" y="1800465"/>
                  </a:cubicBezTo>
                  <a:cubicBezTo>
                    <a:pt x="324517" y="1800465"/>
                    <a:pt x="194310" y="1800465"/>
                    <a:pt x="64103" y="1800465"/>
                  </a:cubicBezTo>
                  <a:cubicBezTo>
                    <a:pt x="60388" y="1800465"/>
                    <a:pt x="56579" y="1799893"/>
                    <a:pt x="52864" y="1799608"/>
                  </a:cubicBezTo>
                  <a:cubicBezTo>
                    <a:pt x="52483" y="1798274"/>
                    <a:pt x="52197" y="1797036"/>
                    <a:pt x="51911" y="1795798"/>
                  </a:cubicBezTo>
                  <a:close/>
                  <a:moveTo>
                    <a:pt x="631698" y="689183"/>
                  </a:moveTo>
                  <a:cubicBezTo>
                    <a:pt x="631698" y="682135"/>
                    <a:pt x="631603" y="672229"/>
                    <a:pt x="631698" y="662418"/>
                  </a:cubicBezTo>
                  <a:cubicBezTo>
                    <a:pt x="631888" y="647845"/>
                    <a:pt x="628840" y="633748"/>
                    <a:pt x="626364" y="619555"/>
                  </a:cubicBezTo>
                  <a:cubicBezTo>
                    <a:pt x="624935" y="611554"/>
                    <a:pt x="621221" y="604220"/>
                    <a:pt x="611505" y="605839"/>
                  </a:cubicBezTo>
                  <a:cubicBezTo>
                    <a:pt x="601980" y="607459"/>
                    <a:pt x="600075" y="614602"/>
                    <a:pt x="602361" y="623175"/>
                  </a:cubicBezTo>
                  <a:cubicBezTo>
                    <a:pt x="602552" y="623937"/>
                    <a:pt x="602837" y="624604"/>
                    <a:pt x="602932" y="625366"/>
                  </a:cubicBezTo>
                  <a:cubicBezTo>
                    <a:pt x="609505" y="662323"/>
                    <a:pt x="609981" y="699375"/>
                    <a:pt x="605028" y="736618"/>
                  </a:cubicBezTo>
                  <a:cubicBezTo>
                    <a:pt x="603504" y="747857"/>
                    <a:pt x="602456" y="759192"/>
                    <a:pt x="600932" y="770527"/>
                  </a:cubicBezTo>
                  <a:cubicBezTo>
                    <a:pt x="599885" y="778623"/>
                    <a:pt x="599980" y="786529"/>
                    <a:pt x="609695" y="788529"/>
                  </a:cubicBezTo>
                  <a:cubicBezTo>
                    <a:pt x="621221" y="791005"/>
                    <a:pt x="623602" y="782242"/>
                    <a:pt x="625507" y="773670"/>
                  </a:cubicBezTo>
                  <a:cubicBezTo>
                    <a:pt x="625983" y="771479"/>
                    <a:pt x="626269" y="769193"/>
                    <a:pt x="626459" y="766907"/>
                  </a:cubicBezTo>
                  <a:cubicBezTo>
                    <a:pt x="629031" y="742047"/>
                    <a:pt x="632841" y="717187"/>
                    <a:pt x="631698" y="689183"/>
                  </a:cubicBezTo>
                  <a:close/>
                  <a:moveTo>
                    <a:pt x="659130" y="619841"/>
                  </a:moveTo>
                  <a:cubicBezTo>
                    <a:pt x="658749" y="625366"/>
                    <a:pt x="658178" y="629842"/>
                    <a:pt x="658178" y="634414"/>
                  </a:cubicBezTo>
                  <a:cubicBezTo>
                    <a:pt x="658178" y="640415"/>
                    <a:pt x="661225" y="644701"/>
                    <a:pt x="667131" y="645844"/>
                  </a:cubicBezTo>
                  <a:cubicBezTo>
                    <a:pt x="674084" y="647178"/>
                    <a:pt x="679228" y="643558"/>
                    <a:pt x="680942" y="637081"/>
                  </a:cubicBezTo>
                  <a:cubicBezTo>
                    <a:pt x="682466" y="631271"/>
                    <a:pt x="683038" y="625080"/>
                    <a:pt x="683038" y="619079"/>
                  </a:cubicBezTo>
                  <a:cubicBezTo>
                    <a:pt x="683228" y="595076"/>
                    <a:pt x="675799" y="572883"/>
                    <a:pt x="665797" y="551452"/>
                  </a:cubicBezTo>
                  <a:cubicBezTo>
                    <a:pt x="658939" y="536783"/>
                    <a:pt x="652177" y="532306"/>
                    <a:pt x="644462" y="537736"/>
                  </a:cubicBezTo>
                  <a:cubicBezTo>
                    <a:pt x="634270" y="544975"/>
                    <a:pt x="640271" y="553642"/>
                    <a:pt x="643795" y="561834"/>
                  </a:cubicBezTo>
                  <a:cubicBezTo>
                    <a:pt x="652081" y="580789"/>
                    <a:pt x="659321" y="599839"/>
                    <a:pt x="659130" y="6198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7584144" y="2346453"/>
              <a:ext cx="748936" cy="542564"/>
            </a:xfrm>
            <a:custGeom>
              <a:avLst/>
              <a:gdLst/>
              <a:ahLst/>
              <a:cxnLst/>
              <a:rect l="l" t="t" r="r" b="b"/>
              <a:pathLst>
                <a:path w="988695" h="716256" extrusionOk="0">
                  <a:moveTo>
                    <a:pt x="970788" y="1715"/>
                  </a:moveTo>
                  <a:cubicBezTo>
                    <a:pt x="985742" y="17907"/>
                    <a:pt x="988505" y="37910"/>
                    <a:pt x="988505" y="58770"/>
                  </a:cubicBezTo>
                  <a:cubicBezTo>
                    <a:pt x="988409" y="123444"/>
                    <a:pt x="988505" y="188119"/>
                    <a:pt x="988505" y="252794"/>
                  </a:cubicBezTo>
                  <a:cubicBezTo>
                    <a:pt x="988505" y="373762"/>
                    <a:pt x="988314" y="494729"/>
                    <a:pt x="988695" y="615792"/>
                  </a:cubicBezTo>
                  <a:cubicBezTo>
                    <a:pt x="988790" y="644843"/>
                    <a:pt x="979551" y="669417"/>
                    <a:pt x="958596" y="689515"/>
                  </a:cubicBezTo>
                  <a:cubicBezTo>
                    <a:pt x="940117" y="707232"/>
                    <a:pt x="917734" y="715804"/>
                    <a:pt x="892397" y="715995"/>
                  </a:cubicBezTo>
                  <a:cubicBezTo>
                    <a:pt x="824674" y="716376"/>
                    <a:pt x="756952" y="716281"/>
                    <a:pt x="689229" y="716090"/>
                  </a:cubicBezTo>
                  <a:cubicBezTo>
                    <a:pt x="672465" y="716090"/>
                    <a:pt x="672274" y="715614"/>
                    <a:pt x="672084" y="697516"/>
                  </a:cubicBezTo>
                  <a:cubicBezTo>
                    <a:pt x="671894" y="669322"/>
                    <a:pt x="672084" y="641223"/>
                    <a:pt x="671989" y="613030"/>
                  </a:cubicBezTo>
                  <a:cubicBezTo>
                    <a:pt x="671513" y="511398"/>
                    <a:pt x="592550" y="425387"/>
                    <a:pt x="491966" y="416815"/>
                  </a:cubicBezTo>
                  <a:cubicBezTo>
                    <a:pt x="387858" y="407956"/>
                    <a:pt x="295084" y="479394"/>
                    <a:pt x="278130" y="581216"/>
                  </a:cubicBezTo>
                  <a:cubicBezTo>
                    <a:pt x="272034" y="617506"/>
                    <a:pt x="276034" y="654082"/>
                    <a:pt x="275082" y="690563"/>
                  </a:cubicBezTo>
                  <a:cubicBezTo>
                    <a:pt x="274320" y="719043"/>
                    <a:pt x="277463" y="715995"/>
                    <a:pt x="249079" y="716090"/>
                  </a:cubicBezTo>
                  <a:cubicBezTo>
                    <a:pt x="186690" y="716185"/>
                    <a:pt x="124301" y="716185"/>
                    <a:pt x="61913" y="716090"/>
                  </a:cubicBezTo>
                  <a:cubicBezTo>
                    <a:pt x="39529" y="716090"/>
                    <a:pt x="17907" y="712851"/>
                    <a:pt x="0" y="697612"/>
                  </a:cubicBezTo>
                  <a:cubicBezTo>
                    <a:pt x="95" y="692277"/>
                    <a:pt x="190" y="686943"/>
                    <a:pt x="190" y="681609"/>
                  </a:cubicBezTo>
                  <a:cubicBezTo>
                    <a:pt x="190" y="480727"/>
                    <a:pt x="190" y="279845"/>
                    <a:pt x="190" y="78868"/>
                  </a:cubicBezTo>
                  <a:cubicBezTo>
                    <a:pt x="190" y="69819"/>
                    <a:pt x="-571" y="60770"/>
                    <a:pt x="1905" y="51626"/>
                  </a:cubicBezTo>
                  <a:cubicBezTo>
                    <a:pt x="11239" y="16860"/>
                    <a:pt x="43720" y="-95"/>
                    <a:pt x="73533" y="0"/>
                  </a:cubicBezTo>
                  <a:cubicBezTo>
                    <a:pt x="364998" y="667"/>
                    <a:pt x="656463" y="381"/>
                    <a:pt x="948023" y="477"/>
                  </a:cubicBezTo>
                  <a:cubicBezTo>
                    <a:pt x="955643" y="477"/>
                    <a:pt x="963168" y="1239"/>
                    <a:pt x="970788" y="1715"/>
                  </a:cubicBezTo>
                  <a:close/>
                  <a:moveTo>
                    <a:pt x="355282" y="266224"/>
                  </a:moveTo>
                  <a:cubicBezTo>
                    <a:pt x="354330" y="332614"/>
                    <a:pt x="405765" y="386334"/>
                    <a:pt x="471678" y="387573"/>
                  </a:cubicBezTo>
                  <a:cubicBezTo>
                    <a:pt x="537020" y="388811"/>
                    <a:pt x="591598" y="336328"/>
                    <a:pt x="593217" y="270606"/>
                  </a:cubicBezTo>
                  <a:cubicBezTo>
                    <a:pt x="594836" y="205455"/>
                    <a:pt x="541877" y="150781"/>
                    <a:pt x="476155" y="149829"/>
                  </a:cubicBezTo>
                  <a:cubicBezTo>
                    <a:pt x="409099" y="148686"/>
                    <a:pt x="356235" y="199644"/>
                    <a:pt x="355282" y="266224"/>
                  </a:cubicBezTo>
                  <a:close/>
                  <a:moveTo>
                    <a:pt x="160020" y="145161"/>
                  </a:moveTo>
                  <a:cubicBezTo>
                    <a:pt x="160115" y="145161"/>
                    <a:pt x="160115" y="145161"/>
                    <a:pt x="160020" y="145161"/>
                  </a:cubicBezTo>
                  <a:cubicBezTo>
                    <a:pt x="160115" y="133731"/>
                    <a:pt x="160687" y="122302"/>
                    <a:pt x="160020" y="110967"/>
                  </a:cubicBezTo>
                  <a:cubicBezTo>
                    <a:pt x="158782" y="90678"/>
                    <a:pt x="144208" y="76296"/>
                    <a:pt x="125158" y="75534"/>
                  </a:cubicBezTo>
                  <a:cubicBezTo>
                    <a:pt x="106585" y="74772"/>
                    <a:pt x="89249" y="88678"/>
                    <a:pt x="88011" y="108490"/>
                  </a:cubicBezTo>
                  <a:cubicBezTo>
                    <a:pt x="86582" y="132017"/>
                    <a:pt x="86392" y="155734"/>
                    <a:pt x="88106" y="179166"/>
                  </a:cubicBezTo>
                  <a:cubicBezTo>
                    <a:pt x="89535" y="199168"/>
                    <a:pt x="106775" y="212027"/>
                    <a:pt x="126016" y="210884"/>
                  </a:cubicBezTo>
                  <a:cubicBezTo>
                    <a:pt x="144304" y="209836"/>
                    <a:pt x="158401" y="196311"/>
                    <a:pt x="159829" y="177165"/>
                  </a:cubicBezTo>
                  <a:cubicBezTo>
                    <a:pt x="160782" y="166498"/>
                    <a:pt x="160020" y="155829"/>
                    <a:pt x="160020" y="145161"/>
                  </a:cubicBezTo>
                  <a:close/>
                  <a:moveTo>
                    <a:pt x="211074" y="180023"/>
                  </a:moveTo>
                  <a:cubicBezTo>
                    <a:pt x="211074" y="177737"/>
                    <a:pt x="211169" y="175451"/>
                    <a:pt x="211074" y="173165"/>
                  </a:cubicBezTo>
                  <a:cubicBezTo>
                    <a:pt x="210693" y="166212"/>
                    <a:pt x="207169" y="161449"/>
                    <a:pt x="200025" y="161068"/>
                  </a:cubicBezTo>
                  <a:cubicBezTo>
                    <a:pt x="192881" y="160782"/>
                    <a:pt x="188976" y="165259"/>
                    <a:pt x="187738" y="172022"/>
                  </a:cubicBezTo>
                  <a:cubicBezTo>
                    <a:pt x="187166" y="174975"/>
                    <a:pt x="187452" y="178118"/>
                    <a:pt x="186880" y="181071"/>
                  </a:cubicBezTo>
                  <a:cubicBezTo>
                    <a:pt x="180784" y="213551"/>
                    <a:pt x="156591" y="234220"/>
                    <a:pt x="125063" y="233935"/>
                  </a:cubicBezTo>
                  <a:cubicBezTo>
                    <a:pt x="94679" y="233649"/>
                    <a:pt x="70866" y="213265"/>
                    <a:pt x="64770" y="182023"/>
                  </a:cubicBezTo>
                  <a:cubicBezTo>
                    <a:pt x="63913" y="177547"/>
                    <a:pt x="64103" y="172879"/>
                    <a:pt x="62674" y="168593"/>
                  </a:cubicBezTo>
                  <a:cubicBezTo>
                    <a:pt x="61150" y="164021"/>
                    <a:pt x="57055" y="161068"/>
                    <a:pt x="52197" y="161164"/>
                  </a:cubicBezTo>
                  <a:cubicBezTo>
                    <a:pt x="46387" y="161259"/>
                    <a:pt x="41815" y="164497"/>
                    <a:pt x="41148" y="170593"/>
                  </a:cubicBezTo>
                  <a:cubicBezTo>
                    <a:pt x="40481" y="175832"/>
                    <a:pt x="40291" y="181356"/>
                    <a:pt x="41243" y="186500"/>
                  </a:cubicBezTo>
                  <a:cubicBezTo>
                    <a:pt x="47054" y="219171"/>
                    <a:pt x="65722" y="241364"/>
                    <a:pt x="96488" y="253461"/>
                  </a:cubicBezTo>
                  <a:cubicBezTo>
                    <a:pt x="113443" y="260128"/>
                    <a:pt x="113062" y="260128"/>
                    <a:pt x="113729" y="278797"/>
                  </a:cubicBezTo>
                  <a:cubicBezTo>
                    <a:pt x="114014" y="287751"/>
                    <a:pt x="109156" y="300038"/>
                    <a:pt x="123920" y="302515"/>
                  </a:cubicBezTo>
                  <a:cubicBezTo>
                    <a:pt x="133540" y="304134"/>
                    <a:pt x="137731" y="297847"/>
                    <a:pt x="137065" y="278893"/>
                  </a:cubicBezTo>
                  <a:cubicBezTo>
                    <a:pt x="136588" y="264891"/>
                    <a:pt x="139922" y="257842"/>
                    <a:pt x="154781" y="252985"/>
                  </a:cubicBezTo>
                  <a:cubicBezTo>
                    <a:pt x="188404" y="242126"/>
                    <a:pt x="210407" y="211360"/>
                    <a:pt x="211074" y="1800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6167865" y="2060110"/>
              <a:ext cx="711877" cy="792008"/>
            </a:xfrm>
            <a:custGeom>
              <a:avLst/>
              <a:gdLst/>
              <a:ahLst/>
              <a:cxnLst/>
              <a:rect l="l" t="t" r="r" b="b"/>
              <a:pathLst>
                <a:path w="939771" h="1045555" extrusionOk="0">
                  <a:moveTo>
                    <a:pt x="634655" y="490442"/>
                  </a:moveTo>
                  <a:cubicBezTo>
                    <a:pt x="631607" y="497396"/>
                    <a:pt x="628369" y="504253"/>
                    <a:pt x="625607" y="511302"/>
                  </a:cubicBezTo>
                  <a:cubicBezTo>
                    <a:pt x="619796" y="526447"/>
                    <a:pt x="621797" y="538258"/>
                    <a:pt x="631798" y="546735"/>
                  </a:cubicBezTo>
                  <a:cubicBezTo>
                    <a:pt x="643037" y="556260"/>
                    <a:pt x="655896" y="555593"/>
                    <a:pt x="668183" y="550069"/>
                  </a:cubicBezTo>
                  <a:cubicBezTo>
                    <a:pt x="674946" y="547021"/>
                    <a:pt x="680756" y="541687"/>
                    <a:pt x="686757" y="536924"/>
                  </a:cubicBezTo>
                  <a:cubicBezTo>
                    <a:pt x="725524" y="506349"/>
                    <a:pt x="764576" y="475964"/>
                    <a:pt x="806582" y="449771"/>
                  </a:cubicBezTo>
                  <a:cubicBezTo>
                    <a:pt x="809820" y="447770"/>
                    <a:pt x="813344" y="446437"/>
                    <a:pt x="816773" y="444817"/>
                  </a:cubicBezTo>
                  <a:cubicBezTo>
                    <a:pt x="817821" y="445960"/>
                    <a:pt x="818869" y="447008"/>
                    <a:pt x="819917" y="448056"/>
                  </a:cubicBezTo>
                  <a:cubicBezTo>
                    <a:pt x="811344" y="475488"/>
                    <a:pt x="812106" y="502158"/>
                    <a:pt x="827727" y="527018"/>
                  </a:cubicBezTo>
                  <a:cubicBezTo>
                    <a:pt x="832775" y="535114"/>
                    <a:pt x="828108" y="539782"/>
                    <a:pt x="822965" y="544449"/>
                  </a:cubicBezTo>
                  <a:cubicBezTo>
                    <a:pt x="807153" y="558736"/>
                    <a:pt x="791151" y="572834"/>
                    <a:pt x="775149" y="586930"/>
                  </a:cubicBezTo>
                  <a:cubicBezTo>
                    <a:pt x="771720" y="589978"/>
                    <a:pt x="767910" y="592550"/>
                    <a:pt x="764481" y="595503"/>
                  </a:cubicBezTo>
                  <a:cubicBezTo>
                    <a:pt x="757814" y="601123"/>
                    <a:pt x="750765" y="607219"/>
                    <a:pt x="758671" y="616268"/>
                  </a:cubicBezTo>
                  <a:cubicBezTo>
                    <a:pt x="766291" y="625030"/>
                    <a:pt x="773816" y="619315"/>
                    <a:pt x="780578" y="613981"/>
                  </a:cubicBezTo>
                  <a:cubicBezTo>
                    <a:pt x="828108" y="576643"/>
                    <a:pt x="871066" y="534829"/>
                    <a:pt x="904689" y="484156"/>
                  </a:cubicBezTo>
                  <a:cubicBezTo>
                    <a:pt x="910404" y="475488"/>
                    <a:pt x="914690" y="463772"/>
                    <a:pt x="928787" y="469201"/>
                  </a:cubicBezTo>
                  <a:cubicBezTo>
                    <a:pt x="938598" y="473011"/>
                    <a:pt x="941837" y="483680"/>
                    <a:pt x="938503" y="498634"/>
                  </a:cubicBezTo>
                  <a:cubicBezTo>
                    <a:pt x="935074" y="514445"/>
                    <a:pt x="928597" y="529018"/>
                    <a:pt x="920215" y="542639"/>
                  </a:cubicBezTo>
                  <a:cubicBezTo>
                    <a:pt x="886877" y="597122"/>
                    <a:pt x="843920" y="643128"/>
                    <a:pt x="793818" y="682466"/>
                  </a:cubicBezTo>
                  <a:cubicBezTo>
                    <a:pt x="789627" y="685705"/>
                    <a:pt x="785436" y="689038"/>
                    <a:pt x="781626" y="692753"/>
                  </a:cubicBezTo>
                  <a:cubicBezTo>
                    <a:pt x="777435" y="696944"/>
                    <a:pt x="776483" y="702088"/>
                    <a:pt x="779912" y="707231"/>
                  </a:cubicBezTo>
                  <a:cubicBezTo>
                    <a:pt x="784007" y="713327"/>
                    <a:pt x="790008" y="713994"/>
                    <a:pt x="796009" y="710946"/>
                  </a:cubicBezTo>
                  <a:cubicBezTo>
                    <a:pt x="800676" y="708565"/>
                    <a:pt x="804772" y="704945"/>
                    <a:pt x="808963" y="701707"/>
                  </a:cubicBezTo>
                  <a:cubicBezTo>
                    <a:pt x="841919" y="675608"/>
                    <a:pt x="872209" y="646843"/>
                    <a:pt x="899069" y="614553"/>
                  </a:cubicBezTo>
                  <a:cubicBezTo>
                    <a:pt x="902879" y="609886"/>
                    <a:pt x="907261" y="605695"/>
                    <a:pt x="911452" y="601409"/>
                  </a:cubicBezTo>
                  <a:cubicBezTo>
                    <a:pt x="911738" y="601123"/>
                    <a:pt x="912881" y="601599"/>
                    <a:pt x="915738" y="601980"/>
                  </a:cubicBezTo>
                  <a:cubicBezTo>
                    <a:pt x="917929" y="612553"/>
                    <a:pt x="914976" y="623221"/>
                    <a:pt x="912404" y="633793"/>
                  </a:cubicBezTo>
                  <a:cubicBezTo>
                    <a:pt x="896879" y="698563"/>
                    <a:pt x="860493" y="749903"/>
                    <a:pt x="808868" y="790861"/>
                  </a:cubicBezTo>
                  <a:cubicBezTo>
                    <a:pt x="767529" y="823627"/>
                    <a:pt x="721714" y="849344"/>
                    <a:pt x="674279" y="872014"/>
                  </a:cubicBezTo>
                  <a:cubicBezTo>
                    <a:pt x="524070" y="943832"/>
                    <a:pt x="367384" y="997458"/>
                    <a:pt x="204983" y="1033272"/>
                  </a:cubicBezTo>
                  <a:cubicBezTo>
                    <a:pt x="150023" y="1045369"/>
                    <a:pt x="93635" y="1049941"/>
                    <a:pt x="37152" y="1040511"/>
                  </a:cubicBezTo>
                  <a:cubicBezTo>
                    <a:pt x="32866" y="1032701"/>
                    <a:pt x="24198" y="1030224"/>
                    <a:pt x="17912" y="1024795"/>
                  </a:cubicBezTo>
                  <a:cubicBezTo>
                    <a:pt x="5624" y="1014127"/>
                    <a:pt x="-186" y="1002125"/>
                    <a:pt x="5" y="985171"/>
                  </a:cubicBezTo>
                  <a:cubicBezTo>
                    <a:pt x="290" y="949452"/>
                    <a:pt x="576" y="913733"/>
                    <a:pt x="6005" y="878395"/>
                  </a:cubicBezTo>
                  <a:cubicBezTo>
                    <a:pt x="13054" y="832009"/>
                    <a:pt x="19721" y="785622"/>
                    <a:pt x="27437" y="739330"/>
                  </a:cubicBezTo>
                  <a:cubicBezTo>
                    <a:pt x="38105" y="675132"/>
                    <a:pt x="50773" y="611314"/>
                    <a:pt x="62679" y="547306"/>
                  </a:cubicBezTo>
                  <a:cubicBezTo>
                    <a:pt x="71537" y="499681"/>
                    <a:pt x="81920" y="452342"/>
                    <a:pt x="91921" y="404908"/>
                  </a:cubicBezTo>
                  <a:cubicBezTo>
                    <a:pt x="110304" y="317468"/>
                    <a:pt x="128211" y="229934"/>
                    <a:pt x="147642" y="142684"/>
                  </a:cubicBezTo>
                  <a:cubicBezTo>
                    <a:pt x="158691" y="93250"/>
                    <a:pt x="186028" y="54292"/>
                    <a:pt x="228986" y="26194"/>
                  </a:cubicBezTo>
                  <a:cubicBezTo>
                    <a:pt x="244988" y="15716"/>
                    <a:pt x="263276" y="10192"/>
                    <a:pt x="279278" y="0"/>
                  </a:cubicBezTo>
                  <a:cubicBezTo>
                    <a:pt x="363002" y="2857"/>
                    <a:pt x="432154" y="71914"/>
                    <a:pt x="434821" y="155162"/>
                  </a:cubicBezTo>
                  <a:cubicBezTo>
                    <a:pt x="436631" y="211550"/>
                    <a:pt x="430630" y="267557"/>
                    <a:pt x="424724" y="323469"/>
                  </a:cubicBezTo>
                  <a:cubicBezTo>
                    <a:pt x="418914" y="378619"/>
                    <a:pt x="410532" y="433483"/>
                    <a:pt x="403960" y="488537"/>
                  </a:cubicBezTo>
                  <a:cubicBezTo>
                    <a:pt x="402722" y="499110"/>
                    <a:pt x="398435" y="506825"/>
                    <a:pt x="391292" y="514255"/>
                  </a:cubicBezTo>
                  <a:cubicBezTo>
                    <a:pt x="369194" y="537305"/>
                    <a:pt x="347000" y="560356"/>
                    <a:pt x="325664" y="583978"/>
                  </a:cubicBezTo>
                  <a:cubicBezTo>
                    <a:pt x="315663" y="595027"/>
                    <a:pt x="304424" y="602837"/>
                    <a:pt x="290041" y="607123"/>
                  </a:cubicBezTo>
                  <a:cubicBezTo>
                    <a:pt x="276992" y="611029"/>
                    <a:pt x="264228" y="616172"/>
                    <a:pt x="251560" y="621316"/>
                  </a:cubicBezTo>
                  <a:cubicBezTo>
                    <a:pt x="245369" y="623792"/>
                    <a:pt x="241749" y="629031"/>
                    <a:pt x="244035" y="635984"/>
                  </a:cubicBezTo>
                  <a:cubicBezTo>
                    <a:pt x="246226" y="642747"/>
                    <a:pt x="251941" y="645128"/>
                    <a:pt x="258608" y="643795"/>
                  </a:cubicBezTo>
                  <a:cubicBezTo>
                    <a:pt x="263752" y="642747"/>
                    <a:pt x="268800" y="640747"/>
                    <a:pt x="273753" y="638937"/>
                  </a:cubicBezTo>
                  <a:cubicBezTo>
                    <a:pt x="344524" y="613505"/>
                    <a:pt x="414818" y="586835"/>
                    <a:pt x="487018" y="565594"/>
                  </a:cubicBezTo>
                  <a:cubicBezTo>
                    <a:pt x="498638" y="562165"/>
                    <a:pt x="506449" y="555784"/>
                    <a:pt x="512545" y="545021"/>
                  </a:cubicBezTo>
                  <a:cubicBezTo>
                    <a:pt x="522737" y="527209"/>
                    <a:pt x="534643" y="510540"/>
                    <a:pt x="545978" y="493395"/>
                  </a:cubicBezTo>
                  <a:cubicBezTo>
                    <a:pt x="550073" y="487109"/>
                    <a:pt x="554550" y="483870"/>
                    <a:pt x="562932" y="487489"/>
                  </a:cubicBezTo>
                  <a:cubicBezTo>
                    <a:pt x="585125" y="497110"/>
                    <a:pt x="607414" y="495109"/>
                    <a:pt x="629417" y="486061"/>
                  </a:cubicBezTo>
                  <a:cubicBezTo>
                    <a:pt x="631131" y="487394"/>
                    <a:pt x="632941" y="488918"/>
                    <a:pt x="634655" y="490442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5226558" y="1560796"/>
              <a:ext cx="661813" cy="501529"/>
            </a:xfrm>
            <a:custGeom>
              <a:avLst/>
              <a:gdLst/>
              <a:ahLst/>
              <a:cxnLst/>
              <a:rect l="l" t="t" r="r" b="b"/>
              <a:pathLst>
                <a:path w="873681" h="662084" extrusionOk="0">
                  <a:moveTo>
                    <a:pt x="854537" y="0"/>
                  </a:moveTo>
                  <a:cubicBezTo>
                    <a:pt x="869872" y="15812"/>
                    <a:pt x="873682" y="35338"/>
                    <a:pt x="873682" y="56579"/>
                  </a:cubicBezTo>
                  <a:cubicBezTo>
                    <a:pt x="873492" y="189071"/>
                    <a:pt x="873587" y="321564"/>
                    <a:pt x="873587" y="454057"/>
                  </a:cubicBezTo>
                  <a:cubicBezTo>
                    <a:pt x="873587" y="493681"/>
                    <a:pt x="873777" y="533209"/>
                    <a:pt x="873492" y="572834"/>
                  </a:cubicBezTo>
                  <a:cubicBezTo>
                    <a:pt x="873206" y="619887"/>
                    <a:pt x="843773" y="653605"/>
                    <a:pt x="797292" y="660654"/>
                  </a:cubicBezTo>
                  <a:cubicBezTo>
                    <a:pt x="791291" y="661511"/>
                    <a:pt x="785195" y="661892"/>
                    <a:pt x="779099" y="661892"/>
                  </a:cubicBezTo>
                  <a:cubicBezTo>
                    <a:pt x="723473" y="661988"/>
                    <a:pt x="667942" y="662083"/>
                    <a:pt x="612316" y="661892"/>
                  </a:cubicBezTo>
                  <a:cubicBezTo>
                    <a:pt x="594600" y="661892"/>
                    <a:pt x="594409" y="661607"/>
                    <a:pt x="594219" y="644652"/>
                  </a:cubicBezTo>
                  <a:cubicBezTo>
                    <a:pt x="594028" y="617220"/>
                    <a:pt x="594600" y="589788"/>
                    <a:pt x="594028" y="562451"/>
                  </a:cubicBezTo>
                  <a:cubicBezTo>
                    <a:pt x="592409" y="474250"/>
                    <a:pt x="524496" y="398526"/>
                    <a:pt x="439914" y="387763"/>
                  </a:cubicBezTo>
                  <a:cubicBezTo>
                    <a:pt x="349140" y="376238"/>
                    <a:pt x="268368" y="437293"/>
                    <a:pt x="247032" y="523113"/>
                  </a:cubicBezTo>
                  <a:cubicBezTo>
                    <a:pt x="242746" y="540258"/>
                    <a:pt x="241794" y="557594"/>
                    <a:pt x="241984" y="575215"/>
                  </a:cubicBezTo>
                  <a:cubicBezTo>
                    <a:pt x="242270" y="599599"/>
                    <a:pt x="241794" y="623983"/>
                    <a:pt x="242175" y="648272"/>
                  </a:cubicBezTo>
                  <a:cubicBezTo>
                    <a:pt x="242270" y="657606"/>
                    <a:pt x="239412" y="662178"/>
                    <a:pt x="229221" y="662083"/>
                  </a:cubicBezTo>
                  <a:cubicBezTo>
                    <a:pt x="168261" y="661702"/>
                    <a:pt x="107396" y="662273"/>
                    <a:pt x="46436" y="661321"/>
                  </a:cubicBezTo>
                  <a:cubicBezTo>
                    <a:pt x="29958" y="661035"/>
                    <a:pt x="13098" y="657701"/>
                    <a:pt x="240" y="645224"/>
                  </a:cubicBezTo>
                  <a:cubicBezTo>
                    <a:pt x="240" y="458057"/>
                    <a:pt x="144" y="270891"/>
                    <a:pt x="144" y="83629"/>
                  </a:cubicBezTo>
                  <a:cubicBezTo>
                    <a:pt x="144" y="74486"/>
                    <a:pt x="-237" y="65342"/>
                    <a:pt x="240" y="56198"/>
                  </a:cubicBezTo>
                  <a:cubicBezTo>
                    <a:pt x="1573" y="34100"/>
                    <a:pt x="11860" y="17621"/>
                    <a:pt x="31577" y="6763"/>
                  </a:cubicBezTo>
                  <a:cubicBezTo>
                    <a:pt x="42816" y="571"/>
                    <a:pt x="54532" y="0"/>
                    <a:pt x="66819" y="0"/>
                  </a:cubicBezTo>
                  <a:cubicBezTo>
                    <a:pt x="329519" y="191"/>
                    <a:pt x="592028" y="95"/>
                    <a:pt x="854537" y="0"/>
                  </a:cubicBezTo>
                  <a:close/>
                  <a:moveTo>
                    <a:pt x="418101" y="141065"/>
                  </a:moveTo>
                  <a:cubicBezTo>
                    <a:pt x="359427" y="140970"/>
                    <a:pt x="312279" y="189071"/>
                    <a:pt x="311802" y="249460"/>
                  </a:cubicBezTo>
                  <a:cubicBezTo>
                    <a:pt x="311326" y="309944"/>
                    <a:pt x="360475" y="360712"/>
                    <a:pt x="418863" y="360045"/>
                  </a:cubicBezTo>
                  <a:cubicBezTo>
                    <a:pt x="476871" y="359378"/>
                    <a:pt x="524115" y="309753"/>
                    <a:pt x="523829" y="249841"/>
                  </a:cubicBezTo>
                  <a:cubicBezTo>
                    <a:pt x="523543" y="189262"/>
                    <a:pt x="476775" y="141161"/>
                    <a:pt x="418101" y="141065"/>
                  </a:cubicBezTo>
                  <a:close/>
                  <a:moveTo>
                    <a:pt x="127017" y="140113"/>
                  </a:moveTo>
                  <a:cubicBezTo>
                    <a:pt x="127017" y="129540"/>
                    <a:pt x="127779" y="118777"/>
                    <a:pt x="126827" y="108299"/>
                  </a:cubicBezTo>
                  <a:cubicBezTo>
                    <a:pt x="125112" y="89535"/>
                    <a:pt x="111206" y="77343"/>
                    <a:pt x="93585" y="77915"/>
                  </a:cubicBezTo>
                  <a:cubicBezTo>
                    <a:pt x="76630" y="78486"/>
                    <a:pt x="63962" y="90106"/>
                    <a:pt x="63105" y="108299"/>
                  </a:cubicBezTo>
                  <a:cubicBezTo>
                    <a:pt x="62057" y="129445"/>
                    <a:pt x="62057" y="150781"/>
                    <a:pt x="63105" y="172021"/>
                  </a:cubicBezTo>
                  <a:cubicBezTo>
                    <a:pt x="64057" y="190595"/>
                    <a:pt x="76249" y="201644"/>
                    <a:pt x="93680" y="202025"/>
                  </a:cubicBezTo>
                  <a:cubicBezTo>
                    <a:pt x="112158" y="202501"/>
                    <a:pt x="125208" y="191167"/>
                    <a:pt x="126827" y="171926"/>
                  </a:cubicBezTo>
                  <a:cubicBezTo>
                    <a:pt x="127779" y="161449"/>
                    <a:pt x="127017" y="150781"/>
                    <a:pt x="127017" y="140113"/>
                  </a:cubicBezTo>
                  <a:close/>
                  <a:moveTo>
                    <a:pt x="172737" y="173069"/>
                  </a:moveTo>
                  <a:cubicBezTo>
                    <a:pt x="172928" y="164021"/>
                    <a:pt x="169499" y="157448"/>
                    <a:pt x="163308" y="157163"/>
                  </a:cubicBezTo>
                  <a:cubicBezTo>
                    <a:pt x="154545" y="156686"/>
                    <a:pt x="151592" y="162401"/>
                    <a:pt x="151116" y="170212"/>
                  </a:cubicBezTo>
                  <a:cubicBezTo>
                    <a:pt x="150830" y="174022"/>
                    <a:pt x="150449" y="177832"/>
                    <a:pt x="149496" y="181451"/>
                  </a:cubicBezTo>
                  <a:cubicBezTo>
                    <a:pt x="142829" y="206883"/>
                    <a:pt x="121683" y="224123"/>
                    <a:pt x="97014" y="224409"/>
                  </a:cubicBezTo>
                  <a:cubicBezTo>
                    <a:pt x="72058" y="224600"/>
                    <a:pt x="51103" y="208217"/>
                    <a:pt x="43864" y="182499"/>
                  </a:cubicBezTo>
                  <a:cubicBezTo>
                    <a:pt x="42435" y="177451"/>
                    <a:pt x="42150" y="172021"/>
                    <a:pt x="41292" y="166783"/>
                  </a:cubicBezTo>
                  <a:cubicBezTo>
                    <a:pt x="40245" y="160592"/>
                    <a:pt x="36054" y="157163"/>
                    <a:pt x="30148" y="157639"/>
                  </a:cubicBezTo>
                  <a:cubicBezTo>
                    <a:pt x="24243" y="158115"/>
                    <a:pt x="20623" y="162401"/>
                    <a:pt x="20242" y="168402"/>
                  </a:cubicBezTo>
                  <a:cubicBezTo>
                    <a:pt x="20052" y="172117"/>
                    <a:pt x="20718" y="175927"/>
                    <a:pt x="21290" y="179737"/>
                  </a:cubicBezTo>
                  <a:cubicBezTo>
                    <a:pt x="25957" y="209264"/>
                    <a:pt x="42054" y="230696"/>
                    <a:pt x="69867" y="240887"/>
                  </a:cubicBezTo>
                  <a:cubicBezTo>
                    <a:pt x="82440" y="245554"/>
                    <a:pt x="86536" y="251460"/>
                    <a:pt x="85584" y="263842"/>
                  </a:cubicBezTo>
                  <a:cubicBezTo>
                    <a:pt x="84917" y="272987"/>
                    <a:pt x="81107" y="286607"/>
                    <a:pt x="95966" y="286703"/>
                  </a:cubicBezTo>
                  <a:cubicBezTo>
                    <a:pt x="108920" y="286798"/>
                    <a:pt x="106443" y="273653"/>
                    <a:pt x="105967" y="265271"/>
                  </a:cubicBezTo>
                  <a:cubicBezTo>
                    <a:pt x="105205" y="252127"/>
                    <a:pt x="109015" y="245745"/>
                    <a:pt x="122731" y="240887"/>
                  </a:cubicBezTo>
                  <a:cubicBezTo>
                    <a:pt x="153687" y="229743"/>
                    <a:pt x="168927" y="205169"/>
                    <a:pt x="172737" y="1730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7032380" y="1287770"/>
              <a:ext cx="545992" cy="853659"/>
            </a:xfrm>
            <a:custGeom>
              <a:avLst/>
              <a:gdLst/>
              <a:ahLst/>
              <a:cxnLst/>
              <a:rect l="l" t="t" r="r" b="b"/>
              <a:pathLst>
                <a:path w="720782" h="1126943" extrusionOk="0">
                  <a:moveTo>
                    <a:pt x="109823" y="305506"/>
                  </a:moveTo>
                  <a:cubicBezTo>
                    <a:pt x="119729" y="303982"/>
                    <a:pt x="126873" y="310745"/>
                    <a:pt x="135255" y="313698"/>
                  </a:cubicBezTo>
                  <a:cubicBezTo>
                    <a:pt x="145256" y="317222"/>
                    <a:pt x="155067" y="321603"/>
                    <a:pt x="165068" y="325223"/>
                  </a:cubicBezTo>
                  <a:cubicBezTo>
                    <a:pt x="177832" y="329795"/>
                    <a:pt x="189452" y="327319"/>
                    <a:pt x="197929" y="316555"/>
                  </a:cubicBezTo>
                  <a:cubicBezTo>
                    <a:pt x="206312" y="305982"/>
                    <a:pt x="205550" y="293886"/>
                    <a:pt x="200311" y="282075"/>
                  </a:cubicBezTo>
                  <a:cubicBezTo>
                    <a:pt x="195834" y="272073"/>
                    <a:pt x="187262" y="265311"/>
                    <a:pt x="179642" y="257976"/>
                  </a:cubicBezTo>
                  <a:cubicBezTo>
                    <a:pt x="149638" y="228830"/>
                    <a:pt x="120110" y="199112"/>
                    <a:pt x="93726" y="166441"/>
                  </a:cubicBezTo>
                  <a:cubicBezTo>
                    <a:pt x="79343" y="148629"/>
                    <a:pt x="66008" y="130151"/>
                    <a:pt x="56960" y="108910"/>
                  </a:cubicBezTo>
                  <a:cubicBezTo>
                    <a:pt x="52388" y="98052"/>
                    <a:pt x="50578" y="87098"/>
                    <a:pt x="55436" y="75763"/>
                  </a:cubicBezTo>
                  <a:cubicBezTo>
                    <a:pt x="61246" y="62142"/>
                    <a:pt x="70676" y="57761"/>
                    <a:pt x="84677" y="62047"/>
                  </a:cubicBezTo>
                  <a:cubicBezTo>
                    <a:pt x="92202" y="64333"/>
                    <a:pt x="98012" y="69381"/>
                    <a:pt x="104108" y="73858"/>
                  </a:cubicBezTo>
                  <a:cubicBezTo>
                    <a:pt x="149733" y="107196"/>
                    <a:pt x="190881" y="145581"/>
                    <a:pt x="229267" y="187015"/>
                  </a:cubicBezTo>
                  <a:cubicBezTo>
                    <a:pt x="233363" y="191492"/>
                    <a:pt x="237363" y="196159"/>
                    <a:pt x="241935" y="200064"/>
                  </a:cubicBezTo>
                  <a:cubicBezTo>
                    <a:pt x="247269" y="204636"/>
                    <a:pt x="253079" y="204541"/>
                    <a:pt x="258223" y="199398"/>
                  </a:cubicBezTo>
                  <a:cubicBezTo>
                    <a:pt x="262604" y="195016"/>
                    <a:pt x="262985" y="189968"/>
                    <a:pt x="259556" y="184920"/>
                  </a:cubicBezTo>
                  <a:cubicBezTo>
                    <a:pt x="256985" y="181205"/>
                    <a:pt x="253937" y="177776"/>
                    <a:pt x="250888" y="174347"/>
                  </a:cubicBezTo>
                  <a:cubicBezTo>
                    <a:pt x="211264" y="131008"/>
                    <a:pt x="168497" y="91003"/>
                    <a:pt x="121348" y="55761"/>
                  </a:cubicBezTo>
                  <a:cubicBezTo>
                    <a:pt x="115634" y="51474"/>
                    <a:pt x="105632" y="49284"/>
                    <a:pt x="107252" y="39854"/>
                  </a:cubicBezTo>
                  <a:cubicBezTo>
                    <a:pt x="109156" y="28519"/>
                    <a:pt x="117729" y="21471"/>
                    <a:pt x="128397" y="17946"/>
                  </a:cubicBezTo>
                  <a:cubicBezTo>
                    <a:pt x="138970" y="14422"/>
                    <a:pt x="149352" y="16708"/>
                    <a:pt x="159448" y="21090"/>
                  </a:cubicBezTo>
                  <a:cubicBezTo>
                    <a:pt x="170021" y="25662"/>
                    <a:pt x="179356" y="32234"/>
                    <a:pt x="188595" y="38901"/>
                  </a:cubicBezTo>
                  <a:cubicBezTo>
                    <a:pt x="234601" y="71858"/>
                    <a:pt x="275844" y="110053"/>
                    <a:pt x="314039" y="151677"/>
                  </a:cubicBezTo>
                  <a:cubicBezTo>
                    <a:pt x="318135" y="156154"/>
                    <a:pt x="322231" y="160726"/>
                    <a:pt x="326803" y="164727"/>
                  </a:cubicBezTo>
                  <a:cubicBezTo>
                    <a:pt x="331280" y="168632"/>
                    <a:pt x="336423" y="168918"/>
                    <a:pt x="341281" y="164917"/>
                  </a:cubicBezTo>
                  <a:cubicBezTo>
                    <a:pt x="346138" y="160917"/>
                    <a:pt x="346996" y="155487"/>
                    <a:pt x="344329" y="150534"/>
                  </a:cubicBezTo>
                  <a:cubicBezTo>
                    <a:pt x="341471" y="145296"/>
                    <a:pt x="337185" y="140724"/>
                    <a:pt x="333089" y="136247"/>
                  </a:cubicBezTo>
                  <a:cubicBezTo>
                    <a:pt x="294989" y="94623"/>
                    <a:pt x="253746" y="56332"/>
                    <a:pt x="208312" y="22614"/>
                  </a:cubicBezTo>
                  <a:cubicBezTo>
                    <a:pt x="204216" y="19566"/>
                    <a:pt x="197263" y="17661"/>
                    <a:pt x="198311" y="11469"/>
                  </a:cubicBezTo>
                  <a:cubicBezTo>
                    <a:pt x="199644" y="3564"/>
                    <a:pt x="207454" y="1944"/>
                    <a:pt x="214027" y="706"/>
                  </a:cubicBezTo>
                  <a:cubicBezTo>
                    <a:pt x="222313" y="-818"/>
                    <a:pt x="230505" y="325"/>
                    <a:pt x="238887" y="2230"/>
                  </a:cubicBezTo>
                  <a:cubicBezTo>
                    <a:pt x="267653" y="8707"/>
                    <a:pt x="292989" y="22423"/>
                    <a:pt x="317087" y="38616"/>
                  </a:cubicBezTo>
                  <a:cubicBezTo>
                    <a:pt x="381191" y="81478"/>
                    <a:pt x="434435" y="135009"/>
                    <a:pt x="476155" y="200160"/>
                  </a:cubicBezTo>
                  <a:cubicBezTo>
                    <a:pt x="528542" y="281789"/>
                    <a:pt x="569881" y="369038"/>
                    <a:pt x="607219" y="458192"/>
                  </a:cubicBezTo>
                  <a:cubicBezTo>
                    <a:pt x="639794" y="536107"/>
                    <a:pt x="668941" y="615354"/>
                    <a:pt x="695039" y="695650"/>
                  </a:cubicBezTo>
                  <a:cubicBezTo>
                    <a:pt x="708470" y="736989"/>
                    <a:pt x="718090" y="779280"/>
                    <a:pt x="720471" y="822809"/>
                  </a:cubicBezTo>
                  <a:cubicBezTo>
                    <a:pt x="721043" y="833382"/>
                    <a:pt x="720757" y="844145"/>
                    <a:pt x="720185" y="854718"/>
                  </a:cubicBezTo>
                  <a:cubicBezTo>
                    <a:pt x="717995" y="895390"/>
                    <a:pt x="697325" y="923203"/>
                    <a:pt x="659892" y="938252"/>
                  </a:cubicBezTo>
                  <a:cubicBezTo>
                    <a:pt x="598456" y="962922"/>
                    <a:pt x="537020" y="987211"/>
                    <a:pt x="475393" y="1011404"/>
                  </a:cubicBezTo>
                  <a:cubicBezTo>
                    <a:pt x="380524" y="1048647"/>
                    <a:pt x="285560" y="1085604"/>
                    <a:pt x="190595" y="1122561"/>
                  </a:cubicBezTo>
                  <a:cubicBezTo>
                    <a:pt x="172593" y="1129609"/>
                    <a:pt x="172403" y="1129514"/>
                    <a:pt x="163449" y="1112083"/>
                  </a:cubicBezTo>
                  <a:cubicBezTo>
                    <a:pt x="150495" y="1087033"/>
                    <a:pt x="139541" y="1061124"/>
                    <a:pt x="130397" y="1034454"/>
                  </a:cubicBezTo>
                  <a:cubicBezTo>
                    <a:pt x="101822" y="950825"/>
                    <a:pt x="60103" y="874435"/>
                    <a:pt x="3620" y="806331"/>
                  </a:cubicBezTo>
                  <a:cubicBezTo>
                    <a:pt x="2191" y="804616"/>
                    <a:pt x="1143" y="802521"/>
                    <a:pt x="0" y="800616"/>
                  </a:cubicBezTo>
                  <a:cubicBezTo>
                    <a:pt x="18288" y="795568"/>
                    <a:pt x="36386" y="790138"/>
                    <a:pt x="54769" y="785471"/>
                  </a:cubicBezTo>
                  <a:cubicBezTo>
                    <a:pt x="122301" y="768516"/>
                    <a:pt x="189833" y="751657"/>
                    <a:pt x="257461" y="735084"/>
                  </a:cubicBezTo>
                  <a:cubicBezTo>
                    <a:pt x="289751" y="727178"/>
                    <a:pt x="322231" y="719653"/>
                    <a:pt x="354711" y="712414"/>
                  </a:cubicBezTo>
                  <a:cubicBezTo>
                    <a:pt x="365760" y="709938"/>
                    <a:pt x="368618" y="704794"/>
                    <a:pt x="363760" y="694698"/>
                  </a:cubicBezTo>
                  <a:cubicBezTo>
                    <a:pt x="362141" y="691269"/>
                    <a:pt x="361379" y="687554"/>
                    <a:pt x="359950" y="684030"/>
                  </a:cubicBezTo>
                  <a:cubicBezTo>
                    <a:pt x="330613" y="609258"/>
                    <a:pt x="300704" y="534678"/>
                    <a:pt x="272129" y="459621"/>
                  </a:cubicBezTo>
                  <a:cubicBezTo>
                    <a:pt x="265747" y="442857"/>
                    <a:pt x="256413" y="430950"/>
                    <a:pt x="240697" y="422949"/>
                  </a:cubicBezTo>
                  <a:cubicBezTo>
                    <a:pt x="217742" y="411234"/>
                    <a:pt x="195072" y="398851"/>
                    <a:pt x="172403" y="386469"/>
                  </a:cubicBezTo>
                  <a:cubicBezTo>
                    <a:pt x="149638" y="373991"/>
                    <a:pt x="128683" y="359323"/>
                    <a:pt x="110871" y="340082"/>
                  </a:cubicBezTo>
                  <a:cubicBezTo>
                    <a:pt x="104299" y="332938"/>
                    <a:pt x="101060" y="324651"/>
                    <a:pt x="98965" y="315888"/>
                  </a:cubicBezTo>
                  <a:cubicBezTo>
                    <a:pt x="97155" y="307887"/>
                    <a:pt x="102489" y="305221"/>
                    <a:pt x="109823" y="305506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5990956" y="1075333"/>
              <a:ext cx="667279" cy="468121"/>
            </a:xfrm>
            <a:custGeom>
              <a:avLst/>
              <a:gdLst/>
              <a:ahLst/>
              <a:cxnLst/>
              <a:rect l="l" t="t" r="r" b="b"/>
              <a:pathLst>
                <a:path w="880897" h="617982" extrusionOk="0">
                  <a:moveTo>
                    <a:pt x="877652" y="617983"/>
                  </a:moveTo>
                  <a:cubicBezTo>
                    <a:pt x="853458" y="577978"/>
                    <a:pt x="831836" y="542164"/>
                    <a:pt x="810215" y="506445"/>
                  </a:cubicBezTo>
                  <a:cubicBezTo>
                    <a:pt x="794117" y="479775"/>
                    <a:pt x="777449" y="453296"/>
                    <a:pt x="762018" y="426245"/>
                  </a:cubicBezTo>
                  <a:cubicBezTo>
                    <a:pt x="755541" y="414910"/>
                    <a:pt x="747826" y="410433"/>
                    <a:pt x="734681" y="410814"/>
                  </a:cubicBezTo>
                  <a:cubicBezTo>
                    <a:pt x="698867" y="411576"/>
                    <a:pt x="663053" y="411100"/>
                    <a:pt x="627335" y="411100"/>
                  </a:cubicBezTo>
                  <a:cubicBezTo>
                    <a:pt x="449884" y="411100"/>
                    <a:pt x="272433" y="411100"/>
                    <a:pt x="94982" y="411005"/>
                  </a:cubicBezTo>
                  <a:cubicBezTo>
                    <a:pt x="84314" y="411005"/>
                    <a:pt x="73646" y="410814"/>
                    <a:pt x="63074" y="409290"/>
                  </a:cubicBezTo>
                  <a:cubicBezTo>
                    <a:pt x="26498" y="403956"/>
                    <a:pt x="2018" y="376143"/>
                    <a:pt x="590" y="339091"/>
                  </a:cubicBezTo>
                  <a:cubicBezTo>
                    <a:pt x="494" y="336805"/>
                    <a:pt x="590" y="334519"/>
                    <a:pt x="590" y="332233"/>
                  </a:cubicBezTo>
                  <a:cubicBezTo>
                    <a:pt x="590" y="247746"/>
                    <a:pt x="1923" y="163164"/>
                    <a:pt x="18" y="78677"/>
                  </a:cubicBezTo>
                  <a:cubicBezTo>
                    <a:pt x="-934" y="33719"/>
                    <a:pt x="35832" y="-190"/>
                    <a:pt x="78599" y="1"/>
                  </a:cubicBezTo>
                  <a:cubicBezTo>
                    <a:pt x="319296" y="1334"/>
                    <a:pt x="559898" y="572"/>
                    <a:pt x="800594" y="668"/>
                  </a:cubicBezTo>
                  <a:cubicBezTo>
                    <a:pt x="852315" y="668"/>
                    <a:pt x="880509" y="28766"/>
                    <a:pt x="880700" y="81440"/>
                  </a:cubicBezTo>
                  <a:cubicBezTo>
                    <a:pt x="881081" y="167450"/>
                    <a:pt x="880795" y="253556"/>
                    <a:pt x="880795" y="339567"/>
                  </a:cubicBezTo>
                  <a:cubicBezTo>
                    <a:pt x="880795" y="422530"/>
                    <a:pt x="880795" y="505588"/>
                    <a:pt x="880700" y="588551"/>
                  </a:cubicBezTo>
                  <a:cubicBezTo>
                    <a:pt x="880700" y="596742"/>
                    <a:pt x="882033" y="605029"/>
                    <a:pt x="877652" y="617983"/>
                  </a:cubicBezTo>
                  <a:close/>
                  <a:moveTo>
                    <a:pt x="440454" y="143828"/>
                  </a:moveTo>
                  <a:cubicBezTo>
                    <a:pt x="516559" y="143828"/>
                    <a:pt x="592664" y="143828"/>
                    <a:pt x="668768" y="143828"/>
                  </a:cubicBezTo>
                  <a:cubicBezTo>
                    <a:pt x="674102" y="143828"/>
                    <a:pt x="679436" y="143733"/>
                    <a:pt x="684770" y="143733"/>
                  </a:cubicBezTo>
                  <a:cubicBezTo>
                    <a:pt x="692771" y="143638"/>
                    <a:pt x="698486" y="139733"/>
                    <a:pt x="698105" y="131541"/>
                  </a:cubicBezTo>
                  <a:cubicBezTo>
                    <a:pt x="697724" y="123540"/>
                    <a:pt x="691724" y="120016"/>
                    <a:pt x="683818" y="120111"/>
                  </a:cubicBezTo>
                  <a:cubicBezTo>
                    <a:pt x="680008" y="120111"/>
                    <a:pt x="676198" y="120016"/>
                    <a:pt x="672388" y="120016"/>
                  </a:cubicBezTo>
                  <a:cubicBezTo>
                    <a:pt x="517892" y="120016"/>
                    <a:pt x="363397" y="120016"/>
                    <a:pt x="208901" y="120016"/>
                  </a:cubicBezTo>
                  <a:cubicBezTo>
                    <a:pt x="203567" y="120016"/>
                    <a:pt x="198138" y="119635"/>
                    <a:pt x="192995" y="120492"/>
                  </a:cubicBezTo>
                  <a:cubicBezTo>
                    <a:pt x="185946" y="121635"/>
                    <a:pt x="182708" y="126493"/>
                    <a:pt x="183279" y="133541"/>
                  </a:cubicBezTo>
                  <a:cubicBezTo>
                    <a:pt x="183851" y="139828"/>
                    <a:pt x="187946" y="142971"/>
                    <a:pt x="193852" y="143447"/>
                  </a:cubicBezTo>
                  <a:cubicBezTo>
                    <a:pt x="199948" y="143924"/>
                    <a:pt x="206044" y="143828"/>
                    <a:pt x="212140" y="143828"/>
                  </a:cubicBezTo>
                  <a:cubicBezTo>
                    <a:pt x="288245" y="143828"/>
                    <a:pt x="364349" y="143828"/>
                    <a:pt x="440454" y="143828"/>
                  </a:cubicBezTo>
                  <a:close/>
                  <a:moveTo>
                    <a:pt x="440073" y="256795"/>
                  </a:moveTo>
                  <a:cubicBezTo>
                    <a:pt x="363968" y="256795"/>
                    <a:pt x="287864" y="256795"/>
                    <a:pt x="211759" y="256795"/>
                  </a:cubicBezTo>
                  <a:cubicBezTo>
                    <a:pt x="205663" y="256795"/>
                    <a:pt x="199567" y="256700"/>
                    <a:pt x="193471" y="257081"/>
                  </a:cubicBezTo>
                  <a:cubicBezTo>
                    <a:pt x="187375" y="257557"/>
                    <a:pt x="183660" y="260986"/>
                    <a:pt x="183184" y="267272"/>
                  </a:cubicBezTo>
                  <a:cubicBezTo>
                    <a:pt x="182708" y="274416"/>
                    <a:pt x="186232" y="278988"/>
                    <a:pt x="193280" y="280036"/>
                  </a:cubicBezTo>
                  <a:cubicBezTo>
                    <a:pt x="197757" y="280703"/>
                    <a:pt x="202424" y="280512"/>
                    <a:pt x="206901" y="280512"/>
                  </a:cubicBezTo>
                  <a:cubicBezTo>
                    <a:pt x="362159" y="280512"/>
                    <a:pt x="517416" y="280512"/>
                    <a:pt x="672674" y="280512"/>
                  </a:cubicBezTo>
                  <a:cubicBezTo>
                    <a:pt x="677246" y="280512"/>
                    <a:pt x="681818" y="280512"/>
                    <a:pt x="686390" y="280131"/>
                  </a:cubicBezTo>
                  <a:cubicBezTo>
                    <a:pt x="693533" y="279560"/>
                    <a:pt x="698010" y="275083"/>
                    <a:pt x="698105" y="268415"/>
                  </a:cubicBezTo>
                  <a:cubicBezTo>
                    <a:pt x="698201" y="261748"/>
                    <a:pt x="693819" y="257176"/>
                    <a:pt x="686580" y="256795"/>
                  </a:cubicBezTo>
                  <a:cubicBezTo>
                    <a:pt x="680484" y="256509"/>
                    <a:pt x="674388" y="256604"/>
                    <a:pt x="668292" y="256604"/>
                  </a:cubicBezTo>
                  <a:cubicBezTo>
                    <a:pt x="592283" y="256795"/>
                    <a:pt x="516178" y="256795"/>
                    <a:pt x="440073" y="2567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663947" y="2820381"/>
              <a:ext cx="748132" cy="908299"/>
            </a:xfrm>
            <a:custGeom>
              <a:avLst/>
              <a:gdLst/>
              <a:ahLst/>
              <a:cxnLst/>
              <a:rect l="l" t="t" r="r" b="b"/>
              <a:pathLst>
                <a:path w="987633" h="1199075" extrusionOk="0">
                  <a:moveTo>
                    <a:pt x="987634" y="1115461"/>
                  </a:moveTo>
                  <a:cubicBezTo>
                    <a:pt x="963726" y="1129177"/>
                    <a:pt x="943342" y="1146989"/>
                    <a:pt x="923340" y="1165944"/>
                  </a:cubicBezTo>
                  <a:cubicBezTo>
                    <a:pt x="895241" y="1192613"/>
                    <a:pt x="860856" y="1202329"/>
                    <a:pt x="822280" y="1198138"/>
                  </a:cubicBezTo>
                  <a:cubicBezTo>
                    <a:pt x="812088" y="1197090"/>
                    <a:pt x="807421" y="1193471"/>
                    <a:pt x="807802" y="1182517"/>
                  </a:cubicBezTo>
                  <a:cubicBezTo>
                    <a:pt x="809611" y="1128701"/>
                    <a:pt x="792181" y="1079076"/>
                    <a:pt x="773512" y="1029927"/>
                  </a:cubicBezTo>
                  <a:cubicBezTo>
                    <a:pt x="754081" y="978682"/>
                    <a:pt x="732935" y="928104"/>
                    <a:pt x="714076" y="876669"/>
                  </a:cubicBezTo>
                  <a:cubicBezTo>
                    <a:pt x="697788" y="832283"/>
                    <a:pt x="685120" y="786753"/>
                    <a:pt x="685501" y="738843"/>
                  </a:cubicBezTo>
                  <a:cubicBezTo>
                    <a:pt x="685786" y="705219"/>
                    <a:pt x="694454" y="672644"/>
                    <a:pt x="700931" y="639783"/>
                  </a:cubicBezTo>
                  <a:cubicBezTo>
                    <a:pt x="706265" y="612922"/>
                    <a:pt x="710933" y="585871"/>
                    <a:pt x="711314" y="558439"/>
                  </a:cubicBezTo>
                  <a:cubicBezTo>
                    <a:pt x="711885" y="510719"/>
                    <a:pt x="692168" y="473095"/>
                    <a:pt x="653783" y="445187"/>
                  </a:cubicBezTo>
                  <a:cubicBezTo>
                    <a:pt x="630827" y="428518"/>
                    <a:pt x="605395" y="416612"/>
                    <a:pt x="578916" y="406611"/>
                  </a:cubicBezTo>
                  <a:cubicBezTo>
                    <a:pt x="495572" y="375273"/>
                    <a:pt x="411276" y="346508"/>
                    <a:pt x="329456" y="311265"/>
                  </a:cubicBezTo>
                  <a:cubicBezTo>
                    <a:pt x="253733" y="278690"/>
                    <a:pt x="179914" y="242780"/>
                    <a:pt x="113715" y="192965"/>
                  </a:cubicBezTo>
                  <a:cubicBezTo>
                    <a:pt x="83807" y="170486"/>
                    <a:pt x="56375" y="145244"/>
                    <a:pt x="33419" y="115431"/>
                  </a:cubicBezTo>
                  <a:cubicBezTo>
                    <a:pt x="23704" y="102763"/>
                    <a:pt x="14846" y="89428"/>
                    <a:pt x="7321" y="75236"/>
                  </a:cubicBezTo>
                  <a:cubicBezTo>
                    <a:pt x="-3728" y="54471"/>
                    <a:pt x="-3824" y="54186"/>
                    <a:pt x="17893" y="47899"/>
                  </a:cubicBezTo>
                  <a:cubicBezTo>
                    <a:pt x="84378" y="28468"/>
                    <a:pt x="151339" y="10847"/>
                    <a:pt x="220300" y="2465"/>
                  </a:cubicBezTo>
                  <a:cubicBezTo>
                    <a:pt x="249923" y="-1155"/>
                    <a:pt x="279641" y="-1440"/>
                    <a:pt x="308787" y="6084"/>
                  </a:cubicBezTo>
                  <a:cubicBezTo>
                    <a:pt x="343363" y="15038"/>
                    <a:pt x="377843" y="24468"/>
                    <a:pt x="412419" y="33707"/>
                  </a:cubicBezTo>
                  <a:cubicBezTo>
                    <a:pt x="428992" y="47042"/>
                    <a:pt x="445471" y="60567"/>
                    <a:pt x="462140" y="73712"/>
                  </a:cubicBezTo>
                  <a:cubicBezTo>
                    <a:pt x="559580" y="150578"/>
                    <a:pt x="655402" y="229255"/>
                    <a:pt x="743699" y="316790"/>
                  </a:cubicBezTo>
                  <a:cubicBezTo>
                    <a:pt x="787609" y="360224"/>
                    <a:pt x="829709" y="405182"/>
                    <a:pt x="862475" y="458045"/>
                  </a:cubicBezTo>
                  <a:cubicBezTo>
                    <a:pt x="875810" y="479572"/>
                    <a:pt x="885526" y="502051"/>
                    <a:pt x="887907" y="528054"/>
                  </a:cubicBezTo>
                  <a:cubicBezTo>
                    <a:pt x="890955" y="561392"/>
                    <a:pt x="894289" y="594634"/>
                    <a:pt x="896860" y="627971"/>
                  </a:cubicBezTo>
                  <a:cubicBezTo>
                    <a:pt x="901909" y="693123"/>
                    <a:pt x="908481" y="758178"/>
                    <a:pt x="913053" y="823425"/>
                  </a:cubicBezTo>
                  <a:cubicBezTo>
                    <a:pt x="916006" y="865239"/>
                    <a:pt x="921816" y="906483"/>
                    <a:pt x="930293" y="947440"/>
                  </a:cubicBezTo>
                  <a:cubicBezTo>
                    <a:pt x="942390" y="1005924"/>
                    <a:pt x="963250" y="1061264"/>
                    <a:pt x="987634" y="11154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6474520" y="2868604"/>
              <a:ext cx="783431" cy="852990"/>
            </a:xfrm>
            <a:custGeom>
              <a:avLst/>
              <a:gdLst/>
              <a:ahLst/>
              <a:cxnLst/>
              <a:rect l="l" t="t" r="r" b="b"/>
              <a:pathLst>
                <a:path w="1034232" h="1126059" extrusionOk="0">
                  <a:moveTo>
                    <a:pt x="48" y="175303"/>
                  </a:moveTo>
                  <a:cubicBezTo>
                    <a:pt x="29481" y="174922"/>
                    <a:pt x="58341" y="176923"/>
                    <a:pt x="86821" y="170446"/>
                  </a:cubicBezTo>
                  <a:cubicBezTo>
                    <a:pt x="106157" y="165969"/>
                    <a:pt x="125016" y="160349"/>
                    <a:pt x="143590" y="153586"/>
                  </a:cubicBezTo>
                  <a:cubicBezTo>
                    <a:pt x="155306" y="149300"/>
                    <a:pt x="162354" y="142251"/>
                    <a:pt x="166641" y="130536"/>
                  </a:cubicBezTo>
                  <a:cubicBezTo>
                    <a:pt x="179690" y="94817"/>
                    <a:pt x="192739" y="59098"/>
                    <a:pt x="203598" y="22617"/>
                  </a:cubicBezTo>
                  <a:cubicBezTo>
                    <a:pt x="205122" y="17474"/>
                    <a:pt x="206265" y="12140"/>
                    <a:pt x="208646" y="7473"/>
                  </a:cubicBezTo>
                  <a:cubicBezTo>
                    <a:pt x="213408" y="-2052"/>
                    <a:pt x="222743" y="-2719"/>
                    <a:pt x="227315" y="6901"/>
                  </a:cubicBezTo>
                  <a:cubicBezTo>
                    <a:pt x="273416" y="103390"/>
                    <a:pt x="355998" y="161016"/>
                    <a:pt x="445533" y="210546"/>
                  </a:cubicBezTo>
                  <a:cubicBezTo>
                    <a:pt x="537639" y="261600"/>
                    <a:pt x="636128" y="298366"/>
                    <a:pt x="734712" y="334466"/>
                  </a:cubicBezTo>
                  <a:cubicBezTo>
                    <a:pt x="767573" y="346467"/>
                    <a:pt x="800529" y="358279"/>
                    <a:pt x="833010" y="371137"/>
                  </a:cubicBezTo>
                  <a:cubicBezTo>
                    <a:pt x="859965" y="381805"/>
                    <a:pt x="885492" y="395331"/>
                    <a:pt x="906257" y="416381"/>
                  </a:cubicBezTo>
                  <a:cubicBezTo>
                    <a:pt x="925402" y="435717"/>
                    <a:pt x="934832" y="458672"/>
                    <a:pt x="935975" y="485914"/>
                  </a:cubicBezTo>
                  <a:cubicBezTo>
                    <a:pt x="937785" y="526776"/>
                    <a:pt x="928736" y="566209"/>
                    <a:pt x="919878" y="605452"/>
                  </a:cubicBezTo>
                  <a:cubicBezTo>
                    <a:pt x="906067" y="666698"/>
                    <a:pt x="911115" y="726134"/>
                    <a:pt x="929212" y="785475"/>
                  </a:cubicBezTo>
                  <a:cubicBezTo>
                    <a:pt x="948072" y="847483"/>
                    <a:pt x="974742" y="906442"/>
                    <a:pt x="997697" y="966831"/>
                  </a:cubicBezTo>
                  <a:cubicBezTo>
                    <a:pt x="1013699" y="1008836"/>
                    <a:pt x="1028939" y="1051032"/>
                    <a:pt x="1033035" y="1096276"/>
                  </a:cubicBezTo>
                  <a:cubicBezTo>
                    <a:pt x="1033320" y="1099324"/>
                    <a:pt x="1033892" y="1102276"/>
                    <a:pt x="1034082" y="1105324"/>
                  </a:cubicBezTo>
                  <a:cubicBezTo>
                    <a:pt x="1035035" y="1125327"/>
                    <a:pt x="1031892" y="1128946"/>
                    <a:pt x="1011984" y="1124184"/>
                  </a:cubicBezTo>
                  <a:cubicBezTo>
                    <a:pt x="967503" y="1113516"/>
                    <a:pt x="923116" y="1112373"/>
                    <a:pt x="878634" y="1123041"/>
                  </a:cubicBezTo>
                  <a:cubicBezTo>
                    <a:pt x="870062" y="1125136"/>
                    <a:pt x="865871" y="1123517"/>
                    <a:pt x="865204" y="1113992"/>
                  </a:cubicBezTo>
                  <a:cubicBezTo>
                    <a:pt x="859394" y="1029219"/>
                    <a:pt x="820151" y="957020"/>
                    <a:pt x="779098" y="885487"/>
                  </a:cubicBezTo>
                  <a:cubicBezTo>
                    <a:pt x="759001" y="850531"/>
                    <a:pt x="739474" y="815288"/>
                    <a:pt x="723948" y="777950"/>
                  </a:cubicBezTo>
                  <a:cubicBezTo>
                    <a:pt x="694230" y="706227"/>
                    <a:pt x="692516" y="634789"/>
                    <a:pt x="723377" y="562971"/>
                  </a:cubicBezTo>
                  <a:cubicBezTo>
                    <a:pt x="732902" y="540968"/>
                    <a:pt x="731759" y="538968"/>
                    <a:pt x="709089" y="529157"/>
                  </a:cubicBezTo>
                  <a:cubicBezTo>
                    <a:pt x="630984" y="495153"/>
                    <a:pt x="552975" y="460958"/>
                    <a:pt x="474584" y="427525"/>
                  </a:cubicBezTo>
                  <a:cubicBezTo>
                    <a:pt x="447819" y="416095"/>
                    <a:pt x="418577" y="414000"/>
                    <a:pt x="390383" y="407904"/>
                  </a:cubicBezTo>
                  <a:cubicBezTo>
                    <a:pt x="330947" y="395235"/>
                    <a:pt x="270939" y="385044"/>
                    <a:pt x="214075" y="362184"/>
                  </a:cubicBezTo>
                  <a:cubicBezTo>
                    <a:pt x="137685" y="331418"/>
                    <a:pt x="71105" y="287793"/>
                    <a:pt x="22908" y="219499"/>
                  </a:cubicBezTo>
                  <a:cubicBezTo>
                    <a:pt x="16336" y="210165"/>
                    <a:pt x="10716" y="200259"/>
                    <a:pt x="4906" y="190448"/>
                  </a:cubicBezTo>
                  <a:cubicBezTo>
                    <a:pt x="2715" y="186543"/>
                    <a:pt x="-428" y="183018"/>
                    <a:pt x="48" y="175303"/>
                  </a:cubicBezTo>
                  <a:close/>
                  <a:moveTo>
                    <a:pt x="836248" y="611548"/>
                  </a:moveTo>
                  <a:cubicBezTo>
                    <a:pt x="844440" y="612310"/>
                    <a:pt x="851869" y="610882"/>
                    <a:pt x="853203" y="601166"/>
                  </a:cubicBezTo>
                  <a:cubicBezTo>
                    <a:pt x="854346" y="592975"/>
                    <a:pt x="849393" y="587926"/>
                    <a:pt x="841582" y="587259"/>
                  </a:cubicBezTo>
                  <a:cubicBezTo>
                    <a:pt x="815388" y="584974"/>
                    <a:pt x="794052" y="572686"/>
                    <a:pt x="774621" y="556208"/>
                  </a:cubicBezTo>
                  <a:cubicBezTo>
                    <a:pt x="768144" y="550684"/>
                    <a:pt x="761001" y="547826"/>
                    <a:pt x="754809" y="555541"/>
                  </a:cubicBezTo>
                  <a:cubicBezTo>
                    <a:pt x="748904" y="562971"/>
                    <a:pt x="752714" y="569829"/>
                    <a:pt x="759096" y="575258"/>
                  </a:cubicBezTo>
                  <a:cubicBezTo>
                    <a:pt x="781384" y="594594"/>
                    <a:pt x="806435" y="608215"/>
                    <a:pt x="836248" y="611548"/>
                  </a:cubicBezTo>
                  <a:close/>
                  <a:moveTo>
                    <a:pt x="797958" y="648886"/>
                  </a:moveTo>
                  <a:cubicBezTo>
                    <a:pt x="791195" y="636694"/>
                    <a:pt x="785861" y="621264"/>
                    <a:pt x="774526" y="610024"/>
                  </a:cubicBezTo>
                  <a:cubicBezTo>
                    <a:pt x="768049" y="603642"/>
                    <a:pt x="755667" y="610501"/>
                    <a:pt x="757095" y="619644"/>
                  </a:cubicBezTo>
                  <a:cubicBezTo>
                    <a:pt x="759667" y="635837"/>
                    <a:pt x="768621" y="649172"/>
                    <a:pt x="780146" y="660602"/>
                  </a:cubicBezTo>
                  <a:cubicBezTo>
                    <a:pt x="782908" y="663364"/>
                    <a:pt x="787099" y="663555"/>
                    <a:pt x="790814" y="661745"/>
                  </a:cubicBezTo>
                  <a:cubicBezTo>
                    <a:pt x="795195" y="659650"/>
                    <a:pt x="797862" y="656125"/>
                    <a:pt x="797958" y="648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5208992" y="2443559"/>
              <a:ext cx="527746" cy="380959"/>
            </a:xfrm>
            <a:custGeom>
              <a:avLst/>
              <a:gdLst/>
              <a:ahLst/>
              <a:cxnLst/>
              <a:rect l="l" t="t" r="r" b="b"/>
              <a:pathLst>
                <a:path w="696695" h="502916" extrusionOk="0">
                  <a:moveTo>
                    <a:pt x="687419" y="0"/>
                  </a:moveTo>
                  <a:cubicBezTo>
                    <a:pt x="695801" y="9144"/>
                    <a:pt x="696563" y="20479"/>
                    <a:pt x="696563" y="31909"/>
                  </a:cubicBezTo>
                  <a:cubicBezTo>
                    <a:pt x="696658" y="166688"/>
                    <a:pt x="696849" y="301466"/>
                    <a:pt x="696468" y="436245"/>
                  </a:cubicBezTo>
                  <a:cubicBezTo>
                    <a:pt x="696373" y="475298"/>
                    <a:pt x="669512" y="501967"/>
                    <a:pt x="630174" y="502539"/>
                  </a:cubicBezTo>
                  <a:cubicBezTo>
                    <a:pt x="584454" y="503206"/>
                    <a:pt x="538829" y="502825"/>
                    <a:pt x="493109" y="502634"/>
                  </a:cubicBezTo>
                  <a:cubicBezTo>
                    <a:pt x="477012" y="502539"/>
                    <a:pt x="476822" y="502158"/>
                    <a:pt x="476536" y="486061"/>
                  </a:cubicBezTo>
                  <a:cubicBezTo>
                    <a:pt x="476250" y="466249"/>
                    <a:pt x="476822" y="446437"/>
                    <a:pt x="476155" y="426720"/>
                  </a:cubicBezTo>
                  <a:cubicBezTo>
                    <a:pt x="473393" y="351187"/>
                    <a:pt x="412814" y="292227"/>
                    <a:pt x="337185" y="291084"/>
                  </a:cubicBezTo>
                  <a:cubicBezTo>
                    <a:pt x="263366" y="289941"/>
                    <a:pt x="201073" y="347377"/>
                    <a:pt x="196120" y="421958"/>
                  </a:cubicBezTo>
                  <a:cubicBezTo>
                    <a:pt x="194691" y="443960"/>
                    <a:pt x="195263" y="466058"/>
                    <a:pt x="195643" y="488156"/>
                  </a:cubicBezTo>
                  <a:cubicBezTo>
                    <a:pt x="195834" y="498824"/>
                    <a:pt x="192024" y="502920"/>
                    <a:pt x="181070" y="502825"/>
                  </a:cubicBezTo>
                  <a:cubicBezTo>
                    <a:pt x="133064" y="502444"/>
                    <a:pt x="85153" y="502920"/>
                    <a:pt x="37147" y="502349"/>
                  </a:cubicBezTo>
                  <a:cubicBezTo>
                    <a:pt x="23241" y="502158"/>
                    <a:pt x="10192" y="497872"/>
                    <a:pt x="0" y="487299"/>
                  </a:cubicBezTo>
                  <a:cubicBezTo>
                    <a:pt x="191" y="478155"/>
                    <a:pt x="571" y="469106"/>
                    <a:pt x="571" y="459962"/>
                  </a:cubicBezTo>
                  <a:cubicBezTo>
                    <a:pt x="571" y="323088"/>
                    <a:pt x="571" y="186214"/>
                    <a:pt x="571" y="49435"/>
                  </a:cubicBezTo>
                  <a:cubicBezTo>
                    <a:pt x="571" y="10858"/>
                    <a:pt x="10858" y="381"/>
                    <a:pt x="48673" y="381"/>
                  </a:cubicBezTo>
                  <a:cubicBezTo>
                    <a:pt x="117824" y="381"/>
                    <a:pt x="187071" y="381"/>
                    <a:pt x="256222" y="381"/>
                  </a:cubicBezTo>
                  <a:cubicBezTo>
                    <a:pt x="399955" y="286"/>
                    <a:pt x="543687" y="95"/>
                    <a:pt x="687419" y="0"/>
                  </a:cubicBezTo>
                  <a:close/>
                  <a:moveTo>
                    <a:pt x="334804" y="270129"/>
                  </a:moveTo>
                  <a:cubicBezTo>
                    <a:pt x="382333" y="270605"/>
                    <a:pt x="420529" y="232600"/>
                    <a:pt x="420529" y="184975"/>
                  </a:cubicBezTo>
                  <a:cubicBezTo>
                    <a:pt x="420529" y="138398"/>
                    <a:pt x="383191" y="100489"/>
                    <a:pt x="336995" y="100108"/>
                  </a:cubicBezTo>
                  <a:cubicBezTo>
                    <a:pt x="288893" y="99727"/>
                    <a:pt x="251746" y="136779"/>
                    <a:pt x="251746" y="184975"/>
                  </a:cubicBezTo>
                  <a:cubicBezTo>
                    <a:pt x="251746" y="232315"/>
                    <a:pt x="288226" y="269748"/>
                    <a:pt x="334804" y="270129"/>
                  </a:cubicBezTo>
                  <a:close/>
                  <a:moveTo>
                    <a:pt x="142113" y="128207"/>
                  </a:moveTo>
                  <a:cubicBezTo>
                    <a:pt x="142494" y="118396"/>
                    <a:pt x="140970" y="112300"/>
                    <a:pt x="133731" y="110871"/>
                  </a:cubicBezTo>
                  <a:cubicBezTo>
                    <a:pt x="124777" y="109061"/>
                    <a:pt x="121920" y="115538"/>
                    <a:pt x="120587" y="122872"/>
                  </a:cubicBezTo>
                  <a:cubicBezTo>
                    <a:pt x="119824" y="126587"/>
                    <a:pt x="119920" y="130588"/>
                    <a:pt x="118586" y="134017"/>
                  </a:cubicBezTo>
                  <a:cubicBezTo>
                    <a:pt x="112490" y="150400"/>
                    <a:pt x="100870" y="160306"/>
                    <a:pt x="83344" y="162401"/>
                  </a:cubicBezTo>
                  <a:cubicBezTo>
                    <a:pt x="61722" y="164878"/>
                    <a:pt x="44482" y="151257"/>
                    <a:pt x="38386" y="126206"/>
                  </a:cubicBezTo>
                  <a:cubicBezTo>
                    <a:pt x="36481" y="118586"/>
                    <a:pt x="36290" y="109347"/>
                    <a:pt x="25908" y="111062"/>
                  </a:cubicBezTo>
                  <a:cubicBezTo>
                    <a:pt x="14764" y="112967"/>
                    <a:pt x="16193" y="122587"/>
                    <a:pt x="17621" y="131159"/>
                  </a:cubicBezTo>
                  <a:cubicBezTo>
                    <a:pt x="21241" y="153067"/>
                    <a:pt x="32956" y="169545"/>
                    <a:pt x="53149" y="178022"/>
                  </a:cubicBezTo>
                  <a:cubicBezTo>
                    <a:pt x="64579" y="182785"/>
                    <a:pt x="71247" y="187928"/>
                    <a:pt x="68770" y="201073"/>
                  </a:cubicBezTo>
                  <a:cubicBezTo>
                    <a:pt x="68199" y="203930"/>
                    <a:pt x="68770" y="207264"/>
                    <a:pt x="69818" y="209931"/>
                  </a:cubicBezTo>
                  <a:cubicBezTo>
                    <a:pt x="71628" y="214789"/>
                    <a:pt x="75724" y="216503"/>
                    <a:pt x="80867" y="215646"/>
                  </a:cubicBezTo>
                  <a:cubicBezTo>
                    <a:pt x="87535" y="214598"/>
                    <a:pt x="89821" y="209264"/>
                    <a:pt x="89249" y="203930"/>
                  </a:cubicBezTo>
                  <a:cubicBezTo>
                    <a:pt x="87725" y="188214"/>
                    <a:pt x="96393" y="182213"/>
                    <a:pt x="109347" y="176117"/>
                  </a:cubicBezTo>
                  <a:cubicBezTo>
                    <a:pt x="130112" y="166402"/>
                    <a:pt x="140113" y="147638"/>
                    <a:pt x="142113" y="128207"/>
                  </a:cubicBezTo>
                  <a:close/>
                  <a:moveTo>
                    <a:pt x="103537" y="101155"/>
                  </a:moveTo>
                  <a:cubicBezTo>
                    <a:pt x="103632" y="101155"/>
                    <a:pt x="103727" y="101155"/>
                    <a:pt x="103822" y="101155"/>
                  </a:cubicBezTo>
                  <a:cubicBezTo>
                    <a:pt x="103822" y="92774"/>
                    <a:pt x="103822" y="84392"/>
                    <a:pt x="103822" y="76009"/>
                  </a:cubicBezTo>
                  <a:cubicBezTo>
                    <a:pt x="103822" y="74486"/>
                    <a:pt x="103537" y="72962"/>
                    <a:pt x="103156" y="71533"/>
                  </a:cubicBezTo>
                  <a:cubicBezTo>
                    <a:pt x="100203" y="59055"/>
                    <a:pt x="91249" y="51245"/>
                    <a:pt x="79248" y="50768"/>
                  </a:cubicBezTo>
                  <a:cubicBezTo>
                    <a:pt x="66580" y="50292"/>
                    <a:pt x="54483" y="58483"/>
                    <a:pt x="53245" y="71628"/>
                  </a:cubicBezTo>
                  <a:cubicBezTo>
                    <a:pt x="51625" y="89725"/>
                    <a:pt x="51625" y="108204"/>
                    <a:pt x="52959" y="126301"/>
                  </a:cubicBezTo>
                  <a:cubicBezTo>
                    <a:pt x="53912" y="139827"/>
                    <a:pt x="64960" y="147828"/>
                    <a:pt x="78200" y="147828"/>
                  </a:cubicBezTo>
                  <a:cubicBezTo>
                    <a:pt x="91630" y="147828"/>
                    <a:pt x="101441" y="140017"/>
                    <a:pt x="103346" y="126206"/>
                  </a:cubicBezTo>
                  <a:cubicBezTo>
                    <a:pt x="104489" y="118015"/>
                    <a:pt x="103537" y="109538"/>
                    <a:pt x="103537" y="101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6822800" y="1871884"/>
              <a:ext cx="557278" cy="877005"/>
            </a:xfrm>
            <a:custGeom>
              <a:avLst/>
              <a:gdLst/>
              <a:ahLst/>
              <a:cxnLst/>
              <a:rect l="l" t="t" r="r" b="b"/>
              <a:pathLst>
                <a:path w="735680" h="1157763" extrusionOk="0">
                  <a:moveTo>
                    <a:pt x="208693" y="0"/>
                  </a:moveTo>
                  <a:cubicBezTo>
                    <a:pt x="237554" y="20479"/>
                    <a:pt x="259747" y="47530"/>
                    <a:pt x="280797" y="75438"/>
                  </a:cubicBezTo>
                  <a:cubicBezTo>
                    <a:pt x="318611" y="125444"/>
                    <a:pt x="350139" y="179356"/>
                    <a:pt x="371475" y="238316"/>
                  </a:cubicBezTo>
                  <a:cubicBezTo>
                    <a:pt x="394145" y="300609"/>
                    <a:pt x="418624" y="361760"/>
                    <a:pt x="456629" y="416624"/>
                  </a:cubicBezTo>
                  <a:lnTo>
                    <a:pt x="456819" y="416433"/>
                  </a:lnTo>
                  <a:cubicBezTo>
                    <a:pt x="440055" y="411385"/>
                    <a:pt x="429292" y="397955"/>
                    <a:pt x="416623" y="387382"/>
                  </a:cubicBezTo>
                  <a:cubicBezTo>
                    <a:pt x="397288" y="371285"/>
                    <a:pt x="380143" y="352901"/>
                    <a:pt x="365188" y="332518"/>
                  </a:cubicBezTo>
                  <a:cubicBezTo>
                    <a:pt x="362045" y="328327"/>
                    <a:pt x="359759" y="323183"/>
                    <a:pt x="354521" y="320897"/>
                  </a:cubicBezTo>
                  <a:cubicBezTo>
                    <a:pt x="350044" y="318897"/>
                    <a:pt x="345567" y="318897"/>
                    <a:pt x="341566" y="321755"/>
                  </a:cubicBezTo>
                  <a:cubicBezTo>
                    <a:pt x="337280" y="324803"/>
                    <a:pt x="336613" y="329470"/>
                    <a:pt x="338042" y="334042"/>
                  </a:cubicBezTo>
                  <a:cubicBezTo>
                    <a:pt x="340233" y="341471"/>
                    <a:pt x="345567" y="347186"/>
                    <a:pt x="350139" y="353187"/>
                  </a:cubicBezTo>
                  <a:cubicBezTo>
                    <a:pt x="377285" y="388620"/>
                    <a:pt x="411099" y="416814"/>
                    <a:pt x="446913" y="442913"/>
                  </a:cubicBezTo>
                  <a:cubicBezTo>
                    <a:pt x="455486" y="449199"/>
                    <a:pt x="464058" y="455771"/>
                    <a:pt x="473297" y="461010"/>
                  </a:cubicBezTo>
                  <a:cubicBezTo>
                    <a:pt x="507587" y="480536"/>
                    <a:pt x="534543" y="507683"/>
                    <a:pt x="558546" y="538829"/>
                  </a:cubicBezTo>
                  <a:cubicBezTo>
                    <a:pt x="620173" y="618649"/>
                    <a:pt x="676370" y="701516"/>
                    <a:pt x="713137" y="796195"/>
                  </a:cubicBezTo>
                  <a:cubicBezTo>
                    <a:pt x="721138" y="816769"/>
                    <a:pt x="727900" y="837724"/>
                    <a:pt x="733234" y="859155"/>
                  </a:cubicBezTo>
                  <a:cubicBezTo>
                    <a:pt x="734854" y="865727"/>
                    <a:pt x="737616" y="872300"/>
                    <a:pt x="733615" y="879348"/>
                  </a:cubicBezTo>
                  <a:cubicBezTo>
                    <a:pt x="724853" y="876872"/>
                    <a:pt x="716375" y="873443"/>
                    <a:pt x="707422" y="872109"/>
                  </a:cubicBezTo>
                  <a:cubicBezTo>
                    <a:pt x="687991" y="869156"/>
                    <a:pt x="671608" y="876967"/>
                    <a:pt x="657415" y="889445"/>
                  </a:cubicBezTo>
                  <a:cubicBezTo>
                    <a:pt x="626650" y="916400"/>
                    <a:pt x="603790" y="949547"/>
                    <a:pt x="599408" y="990124"/>
                  </a:cubicBezTo>
                  <a:cubicBezTo>
                    <a:pt x="593503" y="1044512"/>
                    <a:pt x="562642" y="1077468"/>
                    <a:pt x="516350" y="1098328"/>
                  </a:cubicBezTo>
                  <a:cubicBezTo>
                    <a:pt x="487108" y="1111568"/>
                    <a:pt x="461581" y="1127760"/>
                    <a:pt x="443389" y="1154430"/>
                  </a:cubicBezTo>
                  <a:cubicBezTo>
                    <a:pt x="442246" y="1156049"/>
                    <a:pt x="439769" y="1156811"/>
                    <a:pt x="438150" y="1157764"/>
                  </a:cubicBezTo>
                  <a:cubicBezTo>
                    <a:pt x="433578" y="1156526"/>
                    <a:pt x="434435" y="1153097"/>
                    <a:pt x="434435" y="1150334"/>
                  </a:cubicBezTo>
                  <a:cubicBezTo>
                    <a:pt x="433292" y="973264"/>
                    <a:pt x="396430" y="803243"/>
                    <a:pt x="333565" y="638366"/>
                  </a:cubicBezTo>
                  <a:cubicBezTo>
                    <a:pt x="327565" y="622554"/>
                    <a:pt x="326803" y="608267"/>
                    <a:pt x="331470" y="592074"/>
                  </a:cubicBezTo>
                  <a:cubicBezTo>
                    <a:pt x="341376" y="557784"/>
                    <a:pt x="349758" y="523018"/>
                    <a:pt x="358616" y="488347"/>
                  </a:cubicBezTo>
                  <a:cubicBezTo>
                    <a:pt x="363855" y="467773"/>
                    <a:pt x="364712" y="447485"/>
                    <a:pt x="351758" y="429197"/>
                  </a:cubicBezTo>
                  <a:cubicBezTo>
                    <a:pt x="338995" y="411290"/>
                    <a:pt x="321659" y="401669"/>
                    <a:pt x="299275" y="402336"/>
                  </a:cubicBezTo>
                  <a:cubicBezTo>
                    <a:pt x="273367" y="403098"/>
                    <a:pt x="247459" y="403098"/>
                    <a:pt x="221742" y="405479"/>
                  </a:cubicBezTo>
                  <a:cubicBezTo>
                    <a:pt x="209264" y="406622"/>
                    <a:pt x="202121" y="403574"/>
                    <a:pt x="195453" y="393192"/>
                  </a:cubicBezTo>
                  <a:cubicBezTo>
                    <a:pt x="174688" y="360998"/>
                    <a:pt x="158972" y="326517"/>
                    <a:pt x="146113" y="290608"/>
                  </a:cubicBezTo>
                  <a:cubicBezTo>
                    <a:pt x="140970" y="276320"/>
                    <a:pt x="135922" y="261938"/>
                    <a:pt x="131826" y="247269"/>
                  </a:cubicBezTo>
                  <a:cubicBezTo>
                    <a:pt x="110299" y="170498"/>
                    <a:pt x="68389" y="106204"/>
                    <a:pt x="12192" y="50673"/>
                  </a:cubicBezTo>
                  <a:cubicBezTo>
                    <a:pt x="7906" y="46482"/>
                    <a:pt x="4096" y="41720"/>
                    <a:pt x="0" y="37243"/>
                  </a:cubicBezTo>
                  <a:cubicBezTo>
                    <a:pt x="5905" y="35814"/>
                    <a:pt x="11716" y="34004"/>
                    <a:pt x="17716" y="32957"/>
                  </a:cubicBezTo>
                  <a:cubicBezTo>
                    <a:pt x="81439" y="22003"/>
                    <a:pt x="145066" y="11049"/>
                    <a:pt x="2086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6216168" y="3166268"/>
              <a:ext cx="595989" cy="270395"/>
            </a:xfrm>
            <a:custGeom>
              <a:avLst/>
              <a:gdLst/>
              <a:ahLst/>
              <a:cxnLst/>
              <a:rect l="l" t="t" r="r" b="b"/>
              <a:pathLst>
                <a:path w="786784" h="356957" extrusionOk="0">
                  <a:moveTo>
                    <a:pt x="811" y="134734"/>
                  </a:moveTo>
                  <a:cubicBezTo>
                    <a:pt x="29862" y="130352"/>
                    <a:pt x="56151" y="127400"/>
                    <a:pt x="82155" y="122352"/>
                  </a:cubicBezTo>
                  <a:cubicBezTo>
                    <a:pt x="130160" y="113112"/>
                    <a:pt x="175690" y="95681"/>
                    <a:pt x="221220" y="78346"/>
                  </a:cubicBezTo>
                  <a:cubicBezTo>
                    <a:pt x="266749" y="61106"/>
                    <a:pt x="312183" y="43485"/>
                    <a:pt x="360570" y="35769"/>
                  </a:cubicBezTo>
                  <a:cubicBezTo>
                    <a:pt x="421149" y="26244"/>
                    <a:pt x="480681" y="30816"/>
                    <a:pt x="538021" y="52628"/>
                  </a:cubicBezTo>
                  <a:cubicBezTo>
                    <a:pt x="568215" y="64154"/>
                    <a:pt x="594885" y="81870"/>
                    <a:pt x="613364" y="109588"/>
                  </a:cubicBezTo>
                  <a:cubicBezTo>
                    <a:pt x="617936" y="116446"/>
                    <a:pt x="623175" y="122733"/>
                    <a:pt x="631652" y="117399"/>
                  </a:cubicBezTo>
                  <a:cubicBezTo>
                    <a:pt x="640986" y="111588"/>
                    <a:pt x="637843" y="103111"/>
                    <a:pt x="633366" y="95396"/>
                  </a:cubicBezTo>
                  <a:cubicBezTo>
                    <a:pt x="625175" y="81299"/>
                    <a:pt x="613554" y="70250"/>
                    <a:pt x="600791" y="60629"/>
                  </a:cubicBezTo>
                  <a:cubicBezTo>
                    <a:pt x="591075" y="53391"/>
                    <a:pt x="580503" y="47294"/>
                    <a:pt x="570120" y="40818"/>
                  </a:cubicBezTo>
                  <a:cubicBezTo>
                    <a:pt x="558024" y="33293"/>
                    <a:pt x="553071" y="16529"/>
                    <a:pt x="559071" y="3670"/>
                  </a:cubicBezTo>
                  <a:cubicBezTo>
                    <a:pt x="560691" y="241"/>
                    <a:pt x="563072" y="-331"/>
                    <a:pt x="566215" y="146"/>
                  </a:cubicBezTo>
                  <a:cubicBezTo>
                    <a:pt x="568501" y="431"/>
                    <a:pt x="570787" y="812"/>
                    <a:pt x="572883" y="1575"/>
                  </a:cubicBezTo>
                  <a:cubicBezTo>
                    <a:pt x="637081" y="23958"/>
                    <a:pt x="704328" y="33102"/>
                    <a:pt x="770431" y="47294"/>
                  </a:cubicBezTo>
                  <a:cubicBezTo>
                    <a:pt x="772622" y="47771"/>
                    <a:pt x="774908" y="48342"/>
                    <a:pt x="777099" y="48723"/>
                  </a:cubicBezTo>
                  <a:cubicBezTo>
                    <a:pt x="785671" y="50152"/>
                    <a:pt x="788433" y="54819"/>
                    <a:pt x="785861" y="63296"/>
                  </a:cubicBezTo>
                  <a:cubicBezTo>
                    <a:pt x="781480" y="77870"/>
                    <a:pt x="777765" y="92634"/>
                    <a:pt x="773384" y="107111"/>
                  </a:cubicBezTo>
                  <a:cubicBezTo>
                    <a:pt x="758334" y="156642"/>
                    <a:pt x="741285" y="205314"/>
                    <a:pt x="719091" y="252272"/>
                  </a:cubicBezTo>
                  <a:cubicBezTo>
                    <a:pt x="701184" y="290277"/>
                    <a:pt x="675181" y="313804"/>
                    <a:pt x="631652" y="319043"/>
                  </a:cubicBezTo>
                  <a:cubicBezTo>
                    <a:pt x="588599" y="324186"/>
                    <a:pt x="545832" y="330854"/>
                    <a:pt x="502588" y="334473"/>
                  </a:cubicBezTo>
                  <a:cubicBezTo>
                    <a:pt x="366095" y="345903"/>
                    <a:pt x="229221" y="351713"/>
                    <a:pt x="92251" y="354476"/>
                  </a:cubicBezTo>
                  <a:cubicBezTo>
                    <a:pt x="69486" y="354952"/>
                    <a:pt x="46626" y="356381"/>
                    <a:pt x="23862" y="356857"/>
                  </a:cubicBezTo>
                  <a:cubicBezTo>
                    <a:pt x="1764" y="357333"/>
                    <a:pt x="1478" y="357047"/>
                    <a:pt x="430" y="334092"/>
                  </a:cubicBezTo>
                  <a:cubicBezTo>
                    <a:pt x="-523" y="312756"/>
                    <a:pt x="-141" y="291611"/>
                    <a:pt x="4145" y="270465"/>
                  </a:cubicBezTo>
                  <a:cubicBezTo>
                    <a:pt x="13193" y="225984"/>
                    <a:pt x="13193" y="181406"/>
                    <a:pt x="811" y="1347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6676773" y="1252758"/>
              <a:ext cx="1253427" cy="93993"/>
            </a:xfrm>
            <a:custGeom>
              <a:avLst/>
              <a:gdLst/>
              <a:ahLst/>
              <a:cxnLst/>
              <a:rect l="l" t="t" r="r" b="b"/>
              <a:pathLst>
                <a:path w="1654689" h="124083" extrusionOk="0">
                  <a:moveTo>
                    <a:pt x="1654690" y="120750"/>
                  </a:moveTo>
                  <a:cubicBezTo>
                    <a:pt x="1646594" y="125608"/>
                    <a:pt x="1638783" y="123703"/>
                    <a:pt x="1631449" y="123703"/>
                  </a:cubicBezTo>
                  <a:cubicBezTo>
                    <a:pt x="1386371" y="123798"/>
                    <a:pt x="1141197" y="123703"/>
                    <a:pt x="896119" y="124084"/>
                  </a:cubicBezTo>
                  <a:cubicBezTo>
                    <a:pt x="881260" y="124084"/>
                    <a:pt x="870306" y="119702"/>
                    <a:pt x="859448" y="110082"/>
                  </a:cubicBezTo>
                  <a:cubicBezTo>
                    <a:pt x="828110" y="82174"/>
                    <a:pt x="794582" y="57218"/>
                    <a:pt x="756101" y="39502"/>
                  </a:cubicBezTo>
                  <a:cubicBezTo>
                    <a:pt x="735242" y="29881"/>
                    <a:pt x="714001" y="22166"/>
                    <a:pt x="690474" y="22452"/>
                  </a:cubicBezTo>
                  <a:cubicBezTo>
                    <a:pt x="675330" y="22642"/>
                    <a:pt x="661137" y="25595"/>
                    <a:pt x="651326" y="37311"/>
                  </a:cubicBezTo>
                  <a:cubicBezTo>
                    <a:pt x="644373" y="45598"/>
                    <a:pt x="638182" y="44074"/>
                    <a:pt x="629514" y="41692"/>
                  </a:cubicBezTo>
                  <a:cubicBezTo>
                    <a:pt x="595129" y="32072"/>
                    <a:pt x="572936" y="41121"/>
                    <a:pt x="555314" y="72744"/>
                  </a:cubicBezTo>
                  <a:cubicBezTo>
                    <a:pt x="551219" y="80078"/>
                    <a:pt x="547028" y="82174"/>
                    <a:pt x="539693" y="82745"/>
                  </a:cubicBezTo>
                  <a:cubicBezTo>
                    <a:pt x="523025" y="83983"/>
                    <a:pt x="509975" y="92556"/>
                    <a:pt x="504641" y="107986"/>
                  </a:cubicBezTo>
                  <a:cubicBezTo>
                    <a:pt x="499498" y="122941"/>
                    <a:pt x="490164" y="124084"/>
                    <a:pt x="476924" y="124084"/>
                  </a:cubicBezTo>
                  <a:cubicBezTo>
                    <a:pt x="365767" y="123703"/>
                    <a:pt x="254610" y="123798"/>
                    <a:pt x="143549" y="123798"/>
                  </a:cubicBezTo>
                  <a:cubicBezTo>
                    <a:pt x="101639" y="123798"/>
                    <a:pt x="59824" y="123893"/>
                    <a:pt x="17914" y="123703"/>
                  </a:cubicBezTo>
                  <a:cubicBezTo>
                    <a:pt x="578" y="123607"/>
                    <a:pt x="388" y="123322"/>
                    <a:pt x="197" y="105986"/>
                  </a:cubicBezTo>
                  <a:cubicBezTo>
                    <a:pt x="7" y="75506"/>
                    <a:pt x="483" y="45121"/>
                    <a:pt x="7" y="14641"/>
                  </a:cubicBezTo>
                  <a:cubicBezTo>
                    <a:pt x="-184" y="3878"/>
                    <a:pt x="3531" y="-980"/>
                    <a:pt x="14485" y="163"/>
                  </a:cubicBezTo>
                  <a:cubicBezTo>
                    <a:pt x="18200" y="544"/>
                    <a:pt x="22105" y="259"/>
                    <a:pt x="25915" y="259"/>
                  </a:cubicBezTo>
                  <a:cubicBezTo>
                    <a:pt x="516929" y="259"/>
                    <a:pt x="1007942" y="259"/>
                    <a:pt x="1498861" y="259"/>
                  </a:cubicBezTo>
                  <a:cubicBezTo>
                    <a:pt x="1548010" y="259"/>
                    <a:pt x="1589539" y="17404"/>
                    <a:pt x="1622115" y="54646"/>
                  </a:cubicBezTo>
                  <a:cubicBezTo>
                    <a:pt x="1638783" y="73792"/>
                    <a:pt x="1650308" y="95604"/>
                    <a:pt x="1654690" y="120750"/>
                  </a:cubicBezTo>
                  <a:close/>
                  <a:moveTo>
                    <a:pt x="1451046" y="59695"/>
                  </a:moveTo>
                  <a:cubicBezTo>
                    <a:pt x="1450855" y="50170"/>
                    <a:pt x="1443425" y="42264"/>
                    <a:pt x="1433996" y="41883"/>
                  </a:cubicBezTo>
                  <a:cubicBezTo>
                    <a:pt x="1423899" y="41407"/>
                    <a:pt x="1415136" y="50074"/>
                    <a:pt x="1415136" y="60361"/>
                  </a:cubicBezTo>
                  <a:cubicBezTo>
                    <a:pt x="1415136" y="70553"/>
                    <a:pt x="1424185" y="78649"/>
                    <a:pt x="1434663" y="77887"/>
                  </a:cubicBezTo>
                  <a:cubicBezTo>
                    <a:pt x="1444283" y="77125"/>
                    <a:pt x="1451236" y="69410"/>
                    <a:pt x="1451046" y="59695"/>
                  </a:cubicBezTo>
                  <a:close/>
                  <a:moveTo>
                    <a:pt x="1276071" y="77792"/>
                  </a:moveTo>
                  <a:cubicBezTo>
                    <a:pt x="1285787" y="78078"/>
                    <a:pt x="1293502" y="71220"/>
                    <a:pt x="1294169" y="61504"/>
                  </a:cubicBezTo>
                  <a:cubicBezTo>
                    <a:pt x="1294931" y="51217"/>
                    <a:pt x="1286834" y="42169"/>
                    <a:pt x="1276738" y="41883"/>
                  </a:cubicBezTo>
                  <a:cubicBezTo>
                    <a:pt x="1267784" y="41692"/>
                    <a:pt x="1259117" y="49408"/>
                    <a:pt x="1258355" y="58456"/>
                  </a:cubicBezTo>
                  <a:cubicBezTo>
                    <a:pt x="1257498" y="68458"/>
                    <a:pt x="1265784" y="77506"/>
                    <a:pt x="1276071" y="77792"/>
                  </a:cubicBezTo>
                  <a:close/>
                  <a:moveTo>
                    <a:pt x="1119290" y="41883"/>
                  </a:moveTo>
                  <a:cubicBezTo>
                    <a:pt x="1109193" y="42169"/>
                    <a:pt x="1101192" y="51217"/>
                    <a:pt x="1101954" y="61600"/>
                  </a:cubicBezTo>
                  <a:cubicBezTo>
                    <a:pt x="1102621" y="71410"/>
                    <a:pt x="1110241" y="78173"/>
                    <a:pt x="1120052" y="77792"/>
                  </a:cubicBezTo>
                  <a:cubicBezTo>
                    <a:pt x="1129482" y="77411"/>
                    <a:pt x="1137387" y="69791"/>
                    <a:pt x="1137768" y="60647"/>
                  </a:cubicBezTo>
                  <a:cubicBezTo>
                    <a:pt x="1138244" y="50836"/>
                    <a:pt x="1129196" y="41692"/>
                    <a:pt x="1119290" y="41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507310" y="1914594"/>
              <a:ext cx="445349" cy="487169"/>
            </a:xfrm>
            <a:custGeom>
              <a:avLst/>
              <a:gdLst/>
              <a:ahLst/>
              <a:cxnLst/>
              <a:rect l="l" t="t" r="r" b="b"/>
              <a:pathLst>
                <a:path w="587920" h="643127" extrusionOk="0">
                  <a:moveTo>
                    <a:pt x="86296" y="54102"/>
                  </a:moveTo>
                  <a:cubicBezTo>
                    <a:pt x="94012" y="57436"/>
                    <a:pt x="96107" y="65437"/>
                    <a:pt x="100298" y="71438"/>
                  </a:cubicBezTo>
                  <a:cubicBezTo>
                    <a:pt x="118205" y="97345"/>
                    <a:pt x="139256" y="120015"/>
                    <a:pt x="164973" y="138208"/>
                  </a:cubicBezTo>
                  <a:cubicBezTo>
                    <a:pt x="181261" y="149733"/>
                    <a:pt x="199073" y="158210"/>
                    <a:pt x="218694" y="162306"/>
                  </a:cubicBezTo>
                  <a:cubicBezTo>
                    <a:pt x="256223" y="170021"/>
                    <a:pt x="286607" y="152209"/>
                    <a:pt x="298799" y="115729"/>
                  </a:cubicBezTo>
                  <a:cubicBezTo>
                    <a:pt x="303181" y="102584"/>
                    <a:pt x="306800" y="88487"/>
                    <a:pt x="304324" y="75438"/>
                  </a:cubicBezTo>
                  <a:cubicBezTo>
                    <a:pt x="299847" y="52102"/>
                    <a:pt x="308800" y="34290"/>
                    <a:pt x="321469" y="16859"/>
                  </a:cubicBezTo>
                  <a:cubicBezTo>
                    <a:pt x="346901" y="11239"/>
                    <a:pt x="372237" y="5620"/>
                    <a:pt x="397669" y="0"/>
                  </a:cubicBezTo>
                  <a:cubicBezTo>
                    <a:pt x="453485" y="48196"/>
                    <a:pt x="494824" y="106680"/>
                    <a:pt x="517970" y="176784"/>
                  </a:cubicBezTo>
                  <a:cubicBezTo>
                    <a:pt x="537020" y="234601"/>
                    <a:pt x="555498" y="292513"/>
                    <a:pt x="587597" y="344900"/>
                  </a:cubicBezTo>
                  <a:cubicBezTo>
                    <a:pt x="588264" y="345948"/>
                    <a:pt x="587693" y="347663"/>
                    <a:pt x="587693" y="350520"/>
                  </a:cubicBezTo>
                  <a:cubicBezTo>
                    <a:pt x="563689" y="352044"/>
                    <a:pt x="539687" y="353854"/>
                    <a:pt x="515588" y="354901"/>
                  </a:cubicBezTo>
                  <a:cubicBezTo>
                    <a:pt x="463105" y="357188"/>
                    <a:pt x="410718" y="359092"/>
                    <a:pt x="358235" y="361283"/>
                  </a:cubicBezTo>
                  <a:cubicBezTo>
                    <a:pt x="349853" y="361664"/>
                    <a:pt x="341471" y="362045"/>
                    <a:pt x="333185" y="362902"/>
                  </a:cubicBezTo>
                  <a:cubicBezTo>
                    <a:pt x="297847" y="366617"/>
                    <a:pt x="280130" y="381667"/>
                    <a:pt x="270986" y="416433"/>
                  </a:cubicBezTo>
                  <a:cubicBezTo>
                    <a:pt x="256318" y="472249"/>
                    <a:pt x="241840" y="528161"/>
                    <a:pt x="226790" y="586168"/>
                  </a:cubicBezTo>
                  <a:cubicBezTo>
                    <a:pt x="191453" y="567214"/>
                    <a:pt x="164878" y="584930"/>
                    <a:pt x="139541" y="605599"/>
                  </a:cubicBezTo>
                  <a:cubicBezTo>
                    <a:pt x="125540" y="617030"/>
                    <a:pt x="112681" y="629698"/>
                    <a:pt x="97917" y="643128"/>
                  </a:cubicBezTo>
                  <a:cubicBezTo>
                    <a:pt x="85154" y="598170"/>
                    <a:pt x="81153" y="555212"/>
                    <a:pt x="93917" y="511397"/>
                  </a:cubicBezTo>
                  <a:cubicBezTo>
                    <a:pt x="106871" y="466820"/>
                    <a:pt x="118682" y="421862"/>
                    <a:pt x="120777" y="375190"/>
                  </a:cubicBezTo>
                  <a:cubicBezTo>
                    <a:pt x="125540" y="266224"/>
                    <a:pt x="91726" y="173355"/>
                    <a:pt x="6096" y="102298"/>
                  </a:cubicBezTo>
                  <a:cubicBezTo>
                    <a:pt x="3810" y="100393"/>
                    <a:pt x="2000" y="97917"/>
                    <a:pt x="0" y="95726"/>
                  </a:cubicBezTo>
                  <a:cubicBezTo>
                    <a:pt x="27337" y="79057"/>
                    <a:pt x="58007" y="69151"/>
                    <a:pt x="86296" y="54102"/>
                  </a:cubicBezTo>
                  <a:close/>
                  <a:moveTo>
                    <a:pt x="452342" y="179451"/>
                  </a:moveTo>
                  <a:cubicBezTo>
                    <a:pt x="452723" y="168592"/>
                    <a:pt x="449961" y="161544"/>
                    <a:pt x="440436" y="161163"/>
                  </a:cubicBezTo>
                  <a:cubicBezTo>
                    <a:pt x="432054" y="160782"/>
                    <a:pt x="429006" y="167164"/>
                    <a:pt x="428149" y="174784"/>
                  </a:cubicBezTo>
                  <a:cubicBezTo>
                    <a:pt x="427958" y="176308"/>
                    <a:pt x="427768" y="177832"/>
                    <a:pt x="427482" y="179260"/>
                  </a:cubicBezTo>
                  <a:cubicBezTo>
                    <a:pt x="416243" y="231267"/>
                    <a:pt x="393002" y="274415"/>
                    <a:pt x="340805" y="295942"/>
                  </a:cubicBezTo>
                  <a:cubicBezTo>
                    <a:pt x="334232" y="298609"/>
                    <a:pt x="331184" y="303276"/>
                    <a:pt x="333089" y="310229"/>
                  </a:cubicBezTo>
                  <a:cubicBezTo>
                    <a:pt x="334994" y="317182"/>
                    <a:pt x="340328" y="319659"/>
                    <a:pt x="347091" y="318992"/>
                  </a:cubicBezTo>
                  <a:cubicBezTo>
                    <a:pt x="359664" y="317849"/>
                    <a:pt x="370332" y="311848"/>
                    <a:pt x="379762" y="304133"/>
                  </a:cubicBezTo>
                  <a:cubicBezTo>
                    <a:pt x="416052" y="274320"/>
                    <a:pt x="440817" y="237172"/>
                    <a:pt x="450628" y="190690"/>
                  </a:cubicBezTo>
                  <a:cubicBezTo>
                    <a:pt x="451485" y="186214"/>
                    <a:pt x="451961" y="181642"/>
                    <a:pt x="452342" y="1794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6223781" y="3211685"/>
              <a:ext cx="704418" cy="329013"/>
            </a:xfrm>
            <a:custGeom>
              <a:avLst/>
              <a:gdLst/>
              <a:ahLst/>
              <a:cxnLst/>
              <a:rect l="l" t="t" r="r" b="b"/>
              <a:pathLst>
                <a:path w="929925" h="434340" extrusionOk="0">
                  <a:moveTo>
                    <a:pt x="6668" y="434340"/>
                  </a:moveTo>
                  <a:cubicBezTo>
                    <a:pt x="11430" y="397097"/>
                    <a:pt x="9430" y="360141"/>
                    <a:pt x="0" y="324708"/>
                  </a:cubicBezTo>
                  <a:cubicBezTo>
                    <a:pt x="6001" y="319564"/>
                    <a:pt x="11525" y="320993"/>
                    <a:pt x="16669" y="320897"/>
                  </a:cubicBezTo>
                  <a:cubicBezTo>
                    <a:pt x="67628" y="319374"/>
                    <a:pt x="118682" y="317659"/>
                    <a:pt x="169640" y="316516"/>
                  </a:cubicBezTo>
                  <a:cubicBezTo>
                    <a:pt x="270891" y="314420"/>
                    <a:pt x="371951" y="308515"/>
                    <a:pt x="472916" y="300895"/>
                  </a:cubicBezTo>
                  <a:cubicBezTo>
                    <a:pt x="529019" y="296704"/>
                    <a:pt x="584930" y="290322"/>
                    <a:pt x="640461" y="280035"/>
                  </a:cubicBezTo>
                  <a:cubicBezTo>
                    <a:pt x="677228" y="273272"/>
                    <a:pt x="702659" y="254318"/>
                    <a:pt x="720471" y="222314"/>
                  </a:cubicBezTo>
                  <a:cubicBezTo>
                    <a:pt x="741998" y="183547"/>
                    <a:pt x="758285" y="142589"/>
                    <a:pt x="772001" y="100584"/>
                  </a:cubicBezTo>
                  <a:cubicBezTo>
                    <a:pt x="782574" y="68104"/>
                    <a:pt x="792099" y="35243"/>
                    <a:pt x="802958" y="0"/>
                  </a:cubicBezTo>
                  <a:cubicBezTo>
                    <a:pt x="845534" y="18955"/>
                    <a:pt x="888587" y="35719"/>
                    <a:pt x="929926" y="56388"/>
                  </a:cubicBezTo>
                  <a:cubicBezTo>
                    <a:pt x="903542" y="134112"/>
                    <a:pt x="878776" y="212503"/>
                    <a:pt x="850106" y="289465"/>
                  </a:cubicBezTo>
                  <a:cubicBezTo>
                    <a:pt x="830199" y="342995"/>
                    <a:pt x="790289" y="378428"/>
                    <a:pt x="734473" y="394335"/>
                  </a:cubicBezTo>
                  <a:cubicBezTo>
                    <a:pt x="690086" y="407003"/>
                    <a:pt x="644557" y="408908"/>
                    <a:pt x="598742" y="408432"/>
                  </a:cubicBezTo>
                  <a:cubicBezTo>
                    <a:pt x="473202" y="407099"/>
                    <a:pt x="347567" y="403193"/>
                    <a:pt x="222123" y="412528"/>
                  </a:cubicBezTo>
                  <a:cubicBezTo>
                    <a:pt x="181928" y="415481"/>
                    <a:pt x="141923" y="420243"/>
                    <a:pt x="101918" y="424339"/>
                  </a:cubicBezTo>
                  <a:cubicBezTo>
                    <a:pt x="70009" y="427482"/>
                    <a:pt x="38386" y="431006"/>
                    <a:pt x="6668" y="4343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6641869" y="2375599"/>
              <a:ext cx="493745" cy="470495"/>
            </a:xfrm>
            <a:custGeom>
              <a:avLst/>
              <a:gdLst/>
              <a:ahLst/>
              <a:cxnLst/>
              <a:rect l="l" t="t" r="r" b="b"/>
              <a:pathLst>
                <a:path w="651809" h="621116" extrusionOk="0">
                  <a:moveTo>
                    <a:pt x="554725" y="0"/>
                  </a:moveTo>
                  <a:cubicBezTo>
                    <a:pt x="559964" y="4381"/>
                    <a:pt x="560726" y="11335"/>
                    <a:pt x="562916" y="17335"/>
                  </a:cubicBezTo>
                  <a:cubicBezTo>
                    <a:pt x="608732" y="146304"/>
                    <a:pt x="637497" y="278892"/>
                    <a:pt x="647022" y="415671"/>
                  </a:cubicBezTo>
                  <a:cubicBezTo>
                    <a:pt x="649689" y="453676"/>
                    <a:pt x="646641" y="491680"/>
                    <a:pt x="651690" y="529495"/>
                  </a:cubicBezTo>
                  <a:cubicBezTo>
                    <a:pt x="652547" y="535972"/>
                    <a:pt x="648641" y="541115"/>
                    <a:pt x="645022" y="546068"/>
                  </a:cubicBezTo>
                  <a:cubicBezTo>
                    <a:pt x="635783" y="558546"/>
                    <a:pt x="623591" y="567499"/>
                    <a:pt x="609970" y="574834"/>
                  </a:cubicBezTo>
                  <a:cubicBezTo>
                    <a:pt x="556440" y="603695"/>
                    <a:pt x="499861" y="607790"/>
                    <a:pt x="441473" y="595122"/>
                  </a:cubicBezTo>
                  <a:cubicBezTo>
                    <a:pt x="419946" y="590455"/>
                    <a:pt x="398324" y="585406"/>
                    <a:pt x="377465" y="578548"/>
                  </a:cubicBezTo>
                  <a:cubicBezTo>
                    <a:pt x="320029" y="559594"/>
                    <a:pt x="262212" y="561118"/>
                    <a:pt x="203729" y="571690"/>
                  </a:cubicBezTo>
                  <a:cubicBezTo>
                    <a:pt x="143054" y="582739"/>
                    <a:pt x="83619" y="598741"/>
                    <a:pt x="24468" y="616268"/>
                  </a:cubicBezTo>
                  <a:cubicBezTo>
                    <a:pt x="17229" y="618363"/>
                    <a:pt x="10276" y="621697"/>
                    <a:pt x="2275" y="621030"/>
                  </a:cubicBezTo>
                  <a:cubicBezTo>
                    <a:pt x="-2392" y="614363"/>
                    <a:pt x="1323" y="607790"/>
                    <a:pt x="2846" y="601504"/>
                  </a:cubicBezTo>
                  <a:cubicBezTo>
                    <a:pt x="9609" y="574167"/>
                    <a:pt x="15705" y="546735"/>
                    <a:pt x="19896" y="518922"/>
                  </a:cubicBezTo>
                  <a:cubicBezTo>
                    <a:pt x="22468" y="502253"/>
                    <a:pt x="22658" y="502253"/>
                    <a:pt x="40089" y="501491"/>
                  </a:cubicBezTo>
                  <a:cubicBezTo>
                    <a:pt x="149627" y="496633"/>
                    <a:pt x="259069" y="491871"/>
                    <a:pt x="368607" y="487108"/>
                  </a:cubicBezTo>
                  <a:cubicBezTo>
                    <a:pt x="409469" y="485394"/>
                    <a:pt x="428900" y="469582"/>
                    <a:pt x="439473" y="429292"/>
                  </a:cubicBezTo>
                  <a:cubicBezTo>
                    <a:pt x="475953" y="289560"/>
                    <a:pt x="512434" y="149733"/>
                    <a:pt x="549010" y="10001"/>
                  </a:cubicBezTo>
                  <a:cubicBezTo>
                    <a:pt x="550058" y="6572"/>
                    <a:pt x="549105" y="2191"/>
                    <a:pt x="554725" y="0"/>
                  </a:cubicBezTo>
                  <a:close/>
                  <a:moveTo>
                    <a:pt x="517197" y="519970"/>
                  </a:moveTo>
                  <a:cubicBezTo>
                    <a:pt x="526722" y="520732"/>
                    <a:pt x="539294" y="518065"/>
                    <a:pt x="551391" y="513207"/>
                  </a:cubicBezTo>
                  <a:cubicBezTo>
                    <a:pt x="559773" y="509873"/>
                    <a:pt x="567107" y="505015"/>
                    <a:pt x="562535" y="494633"/>
                  </a:cubicBezTo>
                  <a:cubicBezTo>
                    <a:pt x="558535" y="485585"/>
                    <a:pt x="550820" y="486918"/>
                    <a:pt x="543200" y="490252"/>
                  </a:cubicBezTo>
                  <a:cubicBezTo>
                    <a:pt x="521578" y="499681"/>
                    <a:pt x="500147" y="496348"/>
                    <a:pt x="479001" y="488632"/>
                  </a:cubicBezTo>
                  <a:cubicBezTo>
                    <a:pt x="469095" y="485013"/>
                    <a:pt x="459284" y="480727"/>
                    <a:pt x="449569" y="476440"/>
                  </a:cubicBezTo>
                  <a:cubicBezTo>
                    <a:pt x="441854" y="473012"/>
                    <a:pt x="434329" y="471773"/>
                    <a:pt x="430519" y="481203"/>
                  </a:cubicBezTo>
                  <a:cubicBezTo>
                    <a:pt x="426899" y="490061"/>
                    <a:pt x="432329" y="495300"/>
                    <a:pt x="439949" y="498920"/>
                  </a:cubicBezTo>
                  <a:cubicBezTo>
                    <a:pt x="463285" y="510064"/>
                    <a:pt x="487098" y="519684"/>
                    <a:pt x="517197" y="5199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6042048" y="2675649"/>
              <a:ext cx="597046" cy="307896"/>
            </a:xfrm>
            <a:custGeom>
              <a:avLst/>
              <a:gdLst/>
              <a:ahLst/>
              <a:cxnLst/>
              <a:rect l="l" t="t" r="r" b="b"/>
              <a:pathLst>
                <a:path w="788180" h="406463" extrusionOk="0">
                  <a:moveTo>
                    <a:pt x="0" y="246412"/>
                  </a:moveTo>
                  <a:cubicBezTo>
                    <a:pt x="30575" y="160782"/>
                    <a:pt x="52292" y="76105"/>
                    <a:pt x="97441" y="0"/>
                  </a:cubicBezTo>
                  <a:cubicBezTo>
                    <a:pt x="93821" y="28194"/>
                    <a:pt x="89535" y="56293"/>
                    <a:pt x="86868" y="84582"/>
                  </a:cubicBezTo>
                  <a:cubicBezTo>
                    <a:pt x="84106" y="114014"/>
                    <a:pt x="80772" y="143446"/>
                    <a:pt x="83248" y="173355"/>
                  </a:cubicBezTo>
                  <a:cubicBezTo>
                    <a:pt x="84677" y="190595"/>
                    <a:pt x="92011" y="203645"/>
                    <a:pt x="104013" y="215075"/>
                  </a:cubicBezTo>
                  <a:cubicBezTo>
                    <a:pt x="127825" y="237554"/>
                    <a:pt x="157543" y="246697"/>
                    <a:pt x="188785" y="251174"/>
                  </a:cubicBezTo>
                  <a:cubicBezTo>
                    <a:pt x="273082" y="263271"/>
                    <a:pt x="355568" y="252698"/>
                    <a:pt x="437197" y="230886"/>
                  </a:cubicBezTo>
                  <a:cubicBezTo>
                    <a:pt x="549021" y="200882"/>
                    <a:pt x="658749" y="164782"/>
                    <a:pt x="765619" y="120396"/>
                  </a:cubicBezTo>
                  <a:cubicBezTo>
                    <a:pt x="771811" y="117824"/>
                    <a:pt x="777621" y="113538"/>
                    <a:pt x="785146" y="114300"/>
                  </a:cubicBezTo>
                  <a:cubicBezTo>
                    <a:pt x="790289" y="118586"/>
                    <a:pt x="787527" y="124015"/>
                    <a:pt x="786670" y="128873"/>
                  </a:cubicBezTo>
                  <a:cubicBezTo>
                    <a:pt x="771525" y="210693"/>
                    <a:pt x="746951" y="289655"/>
                    <a:pt x="718471" y="367665"/>
                  </a:cubicBezTo>
                  <a:cubicBezTo>
                    <a:pt x="714470" y="378619"/>
                    <a:pt x="707898" y="384905"/>
                    <a:pt x="696944" y="388906"/>
                  </a:cubicBezTo>
                  <a:cubicBezTo>
                    <a:pt x="640080" y="410051"/>
                    <a:pt x="582739" y="411956"/>
                    <a:pt x="524447" y="395383"/>
                  </a:cubicBezTo>
                  <a:cubicBezTo>
                    <a:pt x="493585" y="386620"/>
                    <a:pt x="464439" y="373666"/>
                    <a:pt x="435578" y="359759"/>
                  </a:cubicBezTo>
                  <a:cubicBezTo>
                    <a:pt x="390334" y="338042"/>
                    <a:pt x="345472" y="315373"/>
                    <a:pt x="299561" y="294894"/>
                  </a:cubicBezTo>
                  <a:cubicBezTo>
                    <a:pt x="254127" y="274701"/>
                    <a:pt x="205549" y="264890"/>
                    <a:pt x="156877" y="255746"/>
                  </a:cubicBezTo>
                  <a:cubicBezTo>
                    <a:pt x="106585" y="246317"/>
                    <a:pt x="55817" y="244412"/>
                    <a:pt x="0" y="2464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522534" y="1252818"/>
              <a:ext cx="449957" cy="92707"/>
            </a:xfrm>
            <a:custGeom>
              <a:avLst/>
              <a:gdLst/>
              <a:ahLst/>
              <a:cxnLst/>
              <a:rect l="l" t="t" r="r" b="b"/>
              <a:pathLst>
                <a:path w="594002" h="122385" extrusionOk="0">
                  <a:moveTo>
                    <a:pt x="0" y="122385"/>
                  </a:moveTo>
                  <a:cubicBezTo>
                    <a:pt x="13145" y="53996"/>
                    <a:pt x="74295" y="846"/>
                    <a:pt x="142208" y="465"/>
                  </a:cubicBezTo>
                  <a:cubicBezTo>
                    <a:pt x="286893" y="-392"/>
                    <a:pt x="431578" y="179"/>
                    <a:pt x="576263" y="275"/>
                  </a:cubicBezTo>
                  <a:cubicBezTo>
                    <a:pt x="593408" y="275"/>
                    <a:pt x="593693" y="751"/>
                    <a:pt x="593884" y="18467"/>
                  </a:cubicBezTo>
                  <a:cubicBezTo>
                    <a:pt x="594074" y="52662"/>
                    <a:pt x="593979" y="86857"/>
                    <a:pt x="593979" y="122385"/>
                  </a:cubicBezTo>
                  <a:cubicBezTo>
                    <a:pt x="396907" y="122385"/>
                    <a:pt x="199168" y="122385"/>
                    <a:pt x="0" y="1223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6328030" y="1978658"/>
              <a:ext cx="252947" cy="504702"/>
            </a:xfrm>
            <a:custGeom>
              <a:avLst/>
              <a:gdLst/>
              <a:ahLst/>
              <a:cxnLst/>
              <a:rect l="l" t="t" r="r" b="b"/>
              <a:pathLst>
                <a:path w="333924" h="666273" extrusionOk="0">
                  <a:moveTo>
                    <a:pt x="148209" y="0"/>
                  </a:moveTo>
                  <a:cubicBezTo>
                    <a:pt x="199549" y="9716"/>
                    <a:pt x="238792" y="38957"/>
                    <a:pt x="269748" y="78962"/>
                  </a:cubicBezTo>
                  <a:cubicBezTo>
                    <a:pt x="323755" y="148685"/>
                    <a:pt x="342328" y="228219"/>
                    <a:pt x="330517" y="315278"/>
                  </a:cubicBezTo>
                  <a:cubicBezTo>
                    <a:pt x="326136" y="347758"/>
                    <a:pt x="319468" y="379857"/>
                    <a:pt x="309467" y="410909"/>
                  </a:cubicBezTo>
                  <a:cubicBezTo>
                    <a:pt x="293656" y="459867"/>
                    <a:pt x="295180" y="508445"/>
                    <a:pt x="309181" y="556832"/>
                  </a:cubicBezTo>
                  <a:cubicBezTo>
                    <a:pt x="314706" y="575882"/>
                    <a:pt x="315182" y="592074"/>
                    <a:pt x="300323" y="606743"/>
                  </a:cubicBezTo>
                  <a:cubicBezTo>
                    <a:pt x="297656" y="609314"/>
                    <a:pt x="295275" y="612743"/>
                    <a:pt x="294037" y="616172"/>
                  </a:cubicBezTo>
                  <a:cubicBezTo>
                    <a:pt x="279749" y="655415"/>
                    <a:pt x="243364" y="656177"/>
                    <a:pt x="211931" y="666274"/>
                  </a:cubicBezTo>
                  <a:cubicBezTo>
                    <a:pt x="206788" y="656082"/>
                    <a:pt x="209455" y="647700"/>
                    <a:pt x="210693" y="639699"/>
                  </a:cubicBezTo>
                  <a:cubicBezTo>
                    <a:pt x="221647" y="566738"/>
                    <a:pt x="230981" y="493681"/>
                    <a:pt x="238601" y="420243"/>
                  </a:cubicBezTo>
                  <a:cubicBezTo>
                    <a:pt x="244030" y="367951"/>
                    <a:pt x="247459" y="315754"/>
                    <a:pt x="247269" y="263176"/>
                  </a:cubicBezTo>
                  <a:cubicBezTo>
                    <a:pt x="246983" y="166592"/>
                    <a:pt x="166973" y="91631"/>
                    <a:pt x="76962" y="82867"/>
                  </a:cubicBezTo>
                  <a:cubicBezTo>
                    <a:pt x="50959" y="80391"/>
                    <a:pt x="25527" y="83439"/>
                    <a:pt x="0" y="87725"/>
                  </a:cubicBezTo>
                  <a:cubicBezTo>
                    <a:pt x="41719" y="45720"/>
                    <a:pt x="91535" y="16954"/>
                    <a:pt x="148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120325" y="3318310"/>
              <a:ext cx="91945" cy="341910"/>
            </a:xfrm>
            <a:custGeom>
              <a:avLst/>
              <a:gdLst/>
              <a:ahLst/>
              <a:cxnLst/>
              <a:rect l="l" t="t" r="r" b="b"/>
              <a:pathLst>
                <a:path w="121379" h="451366" extrusionOk="0">
                  <a:moveTo>
                    <a:pt x="0" y="451206"/>
                  </a:moveTo>
                  <a:cubicBezTo>
                    <a:pt x="0" y="334810"/>
                    <a:pt x="0" y="219177"/>
                    <a:pt x="0" y="103543"/>
                  </a:cubicBezTo>
                  <a:cubicBezTo>
                    <a:pt x="0" y="73921"/>
                    <a:pt x="667" y="44203"/>
                    <a:pt x="95" y="14580"/>
                  </a:cubicBezTo>
                  <a:cubicBezTo>
                    <a:pt x="-95" y="3626"/>
                    <a:pt x="3429" y="-184"/>
                    <a:pt x="14383" y="7"/>
                  </a:cubicBezTo>
                  <a:cubicBezTo>
                    <a:pt x="42482" y="578"/>
                    <a:pt x="70675" y="-89"/>
                    <a:pt x="98870" y="293"/>
                  </a:cubicBezTo>
                  <a:cubicBezTo>
                    <a:pt x="113348" y="483"/>
                    <a:pt x="114300" y="959"/>
                    <a:pt x="112776" y="16294"/>
                  </a:cubicBezTo>
                  <a:cubicBezTo>
                    <a:pt x="110681" y="38202"/>
                    <a:pt x="107537" y="60014"/>
                    <a:pt x="104108" y="81826"/>
                  </a:cubicBezTo>
                  <a:cubicBezTo>
                    <a:pt x="98393" y="117831"/>
                    <a:pt x="102108" y="153073"/>
                    <a:pt x="112014" y="187840"/>
                  </a:cubicBezTo>
                  <a:cubicBezTo>
                    <a:pt x="127540" y="242704"/>
                    <a:pt x="124016" y="296139"/>
                    <a:pt x="99536" y="347860"/>
                  </a:cubicBezTo>
                  <a:cubicBezTo>
                    <a:pt x="95917" y="355480"/>
                    <a:pt x="91821" y="362623"/>
                    <a:pt x="85820" y="368719"/>
                  </a:cubicBezTo>
                  <a:cubicBezTo>
                    <a:pt x="60293" y="394818"/>
                    <a:pt x="34957" y="421107"/>
                    <a:pt x="9430" y="447301"/>
                  </a:cubicBezTo>
                  <a:cubicBezTo>
                    <a:pt x="7525" y="449301"/>
                    <a:pt x="5715" y="452063"/>
                    <a:pt x="0" y="45120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7128547" y="3724220"/>
              <a:ext cx="342290" cy="97314"/>
            </a:xfrm>
            <a:custGeom>
              <a:avLst/>
              <a:gdLst/>
              <a:ahLst/>
              <a:cxnLst/>
              <a:rect l="l" t="t" r="r" b="b"/>
              <a:pathLst>
                <a:path w="451868" h="128467" extrusionOk="0">
                  <a:moveTo>
                    <a:pt x="449964" y="128467"/>
                  </a:moveTo>
                  <a:cubicBezTo>
                    <a:pt x="365572" y="126276"/>
                    <a:pt x="281085" y="124181"/>
                    <a:pt x="196694" y="121800"/>
                  </a:cubicBezTo>
                  <a:cubicBezTo>
                    <a:pt x="137353" y="120180"/>
                    <a:pt x="78013" y="118370"/>
                    <a:pt x="18672" y="116466"/>
                  </a:cubicBezTo>
                  <a:cubicBezTo>
                    <a:pt x="-474" y="115799"/>
                    <a:pt x="-474" y="115513"/>
                    <a:pt x="193" y="97130"/>
                  </a:cubicBezTo>
                  <a:cubicBezTo>
                    <a:pt x="955" y="77318"/>
                    <a:pt x="1622" y="57601"/>
                    <a:pt x="2289" y="37789"/>
                  </a:cubicBezTo>
                  <a:cubicBezTo>
                    <a:pt x="2860" y="20834"/>
                    <a:pt x="3241" y="21882"/>
                    <a:pt x="18958" y="17596"/>
                  </a:cubicBezTo>
                  <a:cubicBezTo>
                    <a:pt x="65249" y="4928"/>
                    <a:pt x="110969" y="11214"/>
                    <a:pt x="156689" y="20453"/>
                  </a:cubicBezTo>
                  <a:cubicBezTo>
                    <a:pt x="168595" y="22835"/>
                    <a:pt x="180597" y="24930"/>
                    <a:pt x="192598" y="27026"/>
                  </a:cubicBezTo>
                  <a:cubicBezTo>
                    <a:pt x="234794" y="34646"/>
                    <a:pt x="274513" y="28931"/>
                    <a:pt x="310232" y="4070"/>
                  </a:cubicBezTo>
                  <a:cubicBezTo>
                    <a:pt x="316614" y="-311"/>
                    <a:pt x="321376" y="-2311"/>
                    <a:pt x="327853" y="4070"/>
                  </a:cubicBezTo>
                  <a:cubicBezTo>
                    <a:pt x="369001" y="44361"/>
                    <a:pt x="410530" y="84461"/>
                    <a:pt x="451869" y="124562"/>
                  </a:cubicBezTo>
                  <a:cubicBezTo>
                    <a:pt x="451297" y="125800"/>
                    <a:pt x="450631" y="127134"/>
                    <a:pt x="449964" y="1284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586814" y="1755747"/>
              <a:ext cx="153320" cy="196381"/>
            </a:xfrm>
            <a:custGeom>
              <a:avLst/>
              <a:gdLst/>
              <a:ahLst/>
              <a:cxnLst/>
              <a:rect l="l" t="t" r="r" b="b"/>
              <a:pathLst>
                <a:path w="202403" h="259249" extrusionOk="0">
                  <a:moveTo>
                    <a:pt x="0" y="167142"/>
                  </a:moveTo>
                  <a:cubicBezTo>
                    <a:pt x="9811" y="158951"/>
                    <a:pt x="20003" y="151045"/>
                    <a:pt x="29528" y="142377"/>
                  </a:cubicBezTo>
                  <a:cubicBezTo>
                    <a:pt x="71628" y="103897"/>
                    <a:pt x="100393" y="57891"/>
                    <a:pt x="107537" y="455"/>
                  </a:cubicBezTo>
                  <a:cubicBezTo>
                    <a:pt x="115443" y="-1641"/>
                    <a:pt x="119539" y="3979"/>
                    <a:pt x="123825" y="7599"/>
                  </a:cubicBezTo>
                  <a:cubicBezTo>
                    <a:pt x="178213" y="52461"/>
                    <a:pt x="207931" y="108849"/>
                    <a:pt x="201549" y="180573"/>
                  </a:cubicBezTo>
                  <a:cubicBezTo>
                    <a:pt x="198692" y="213434"/>
                    <a:pt x="185547" y="241914"/>
                    <a:pt x="154972" y="259249"/>
                  </a:cubicBezTo>
                  <a:cubicBezTo>
                    <a:pt x="111538" y="257154"/>
                    <a:pt x="74295" y="239532"/>
                    <a:pt x="42196" y="211434"/>
                  </a:cubicBezTo>
                  <a:cubicBezTo>
                    <a:pt x="26956" y="198003"/>
                    <a:pt x="14002" y="182001"/>
                    <a:pt x="0" y="167142"/>
                  </a:cubicBezTo>
                  <a:close/>
                </a:path>
              </a:pathLst>
            </a:custGeom>
            <a:solidFill>
              <a:srgbClr val="B5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6673748" y="2194718"/>
              <a:ext cx="401886" cy="257452"/>
            </a:xfrm>
            <a:custGeom>
              <a:avLst/>
              <a:gdLst/>
              <a:ahLst/>
              <a:cxnLst/>
              <a:rect l="l" t="t" r="r" b="b"/>
              <a:pathLst>
                <a:path w="530542" h="339870" extrusionOk="0">
                  <a:moveTo>
                    <a:pt x="0" y="339871"/>
                  </a:moveTo>
                  <a:cubicBezTo>
                    <a:pt x="18002" y="270814"/>
                    <a:pt x="35433" y="204044"/>
                    <a:pt x="52864" y="137274"/>
                  </a:cubicBezTo>
                  <a:cubicBezTo>
                    <a:pt x="60103" y="109366"/>
                    <a:pt x="67056" y="81362"/>
                    <a:pt x="74581" y="53454"/>
                  </a:cubicBezTo>
                  <a:cubicBezTo>
                    <a:pt x="81725" y="26879"/>
                    <a:pt x="92488" y="18497"/>
                    <a:pt x="119634" y="17259"/>
                  </a:cubicBezTo>
                  <a:cubicBezTo>
                    <a:pt x="237363" y="11639"/>
                    <a:pt x="355092" y="6114"/>
                    <a:pt x="472821" y="590"/>
                  </a:cubicBezTo>
                  <a:cubicBezTo>
                    <a:pt x="480441" y="209"/>
                    <a:pt x="488061" y="-77"/>
                    <a:pt x="495586" y="18"/>
                  </a:cubicBezTo>
                  <a:cubicBezTo>
                    <a:pt x="511207" y="209"/>
                    <a:pt x="523018" y="6972"/>
                    <a:pt x="530542" y="21164"/>
                  </a:cubicBezTo>
                  <a:cubicBezTo>
                    <a:pt x="525018" y="28403"/>
                    <a:pt x="517588" y="25831"/>
                    <a:pt x="511397" y="26117"/>
                  </a:cubicBezTo>
                  <a:cubicBezTo>
                    <a:pt x="393668" y="31356"/>
                    <a:pt x="275844" y="36499"/>
                    <a:pt x="158115" y="41357"/>
                  </a:cubicBezTo>
                  <a:cubicBezTo>
                    <a:pt x="143351" y="41929"/>
                    <a:pt x="129445" y="44214"/>
                    <a:pt x="117443" y="53644"/>
                  </a:cubicBezTo>
                  <a:cubicBezTo>
                    <a:pt x="104584" y="63836"/>
                    <a:pt x="100489" y="78409"/>
                    <a:pt x="96679" y="93173"/>
                  </a:cubicBezTo>
                  <a:cubicBezTo>
                    <a:pt x="80867" y="154228"/>
                    <a:pt x="63722" y="214903"/>
                    <a:pt x="49911" y="276434"/>
                  </a:cubicBezTo>
                  <a:cubicBezTo>
                    <a:pt x="43243" y="305390"/>
                    <a:pt x="29337" y="325869"/>
                    <a:pt x="0" y="3398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6803530" y="2378221"/>
              <a:ext cx="43132" cy="70756"/>
            </a:xfrm>
            <a:custGeom>
              <a:avLst/>
              <a:gdLst/>
              <a:ahLst/>
              <a:cxnLst/>
              <a:rect l="l" t="t" r="r" b="b"/>
              <a:pathLst>
                <a:path w="56940" h="93407" extrusionOk="0">
                  <a:moveTo>
                    <a:pt x="11153" y="93407"/>
                  </a:moveTo>
                  <a:cubicBezTo>
                    <a:pt x="-13517" y="64451"/>
                    <a:pt x="6485" y="17398"/>
                    <a:pt x="34775" y="2348"/>
                  </a:cubicBezTo>
                  <a:cubicBezTo>
                    <a:pt x="45252" y="-3176"/>
                    <a:pt x="54301" y="1301"/>
                    <a:pt x="56397" y="13112"/>
                  </a:cubicBezTo>
                  <a:cubicBezTo>
                    <a:pt x="58016" y="22446"/>
                    <a:pt x="55920" y="31590"/>
                    <a:pt x="51443" y="39496"/>
                  </a:cubicBezTo>
                  <a:cubicBezTo>
                    <a:pt x="40775" y="58736"/>
                    <a:pt x="28107" y="76548"/>
                    <a:pt x="11153" y="93407"/>
                  </a:cubicBezTo>
                  <a:close/>
                </a:path>
              </a:pathLst>
            </a:custGeom>
            <a:solidFill>
              <a:srgbClr val="B4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6601820" y="2370495"/>
              <a:ext cx="67153" cy="45177"/>
            </a:xfrm>
            <a:custGeom>
              <a:avLst/>
              <a:gdLst/>
              <a:ahLst/>
              <a:cxnLst/>
              <a:rect l="l" t="t" r="r" b="b"/>
              <a:pathLst>
                <a:path w="88651" h="59640" extrusionOk="0">
                  <a:moveTo>
                    <a:pt x="0" y="51412"/>
                  </a:moveTo>
                  <a:cubicBezTo>
                    <a:pt x="16288" y="32171"/>
                    <a:pt x="35623" y="15597"/>
                    <a:pt x="58864" y="3691"/>
                  </a:cubicBezTo>
                  <a:cubicBezTo>
                    <a:pt x="67437" y="-690"/>
                    <a:pt x="76295" y="-2214"/>
                    <a:pt x="84296" y="5025"/>
                  </a:cubicBezTo>
                  <a:cubicBezTo>
                    <a:pt x="87725" y="8168"/>
                    <a:pt x="90106" y="11216"/>
                    <a:pt x="87630" y="16741"/>
                  </a:cubicBezTo>
                  <a:cubicBezTo>
                    <a:pt x="79058" y="35791"/>
                    <a:pt x="39433" y="60746"/>
                    <a:pt x="18479" y="59603"/>
                  </a:cubicBezTo>
                  <a:cubicBezTo>
                    <a:pt x="14764" y="59412"/>
                    <a:pt x="10954" y="58746"/>
                    <a:pt x="7334" y="57698"/>
                  </a:cubicBezTo>
                  <a:cubicBezTo>
                    <a:pt x="4667" y="56936"/>
                    <a:pt x="1429" y="56269"/>
                    <a:pt x="0" y="51412"/>
                  </a:cubicBezTo>
                  <a:close/>
                </a:path>
              </a:pathLst>
            </a:custGeom>
            <a:solidFill>
              <a:srgbClr val="B484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875481" y="2307554"/>
              <a:ext cx="32620" cy="57625"/>
            </a:xfrm>
            <a:custGeom>
              <a:avLst/>
              <a:gdLst/>
              <a:ahLst/>
              <a:cxnLst/>
              <a:rect l="l" t="t" r="r" b="b"/>
              <a:pathLst>
                <a:path w="43063" h="76072" extrusionOk="0">
                  <a:moveTo>
                    <a:pt x="170" y="40498"/>
                  </a:moveTo>
                  <a:cubicBezTo>
                    <a:pt x="1789" y="30116"/>
                    <a:pt x="3503" y="18876"/>
                    <a:pt x="10266" y="9256"/>
                  </a:cubicBezTo>
                  <a:cubicBezTo>
                    <a:pt x="14362" y="3446"/>
                    <a:pt x="19505" y="-1031"/>
                    <a:pt x="27316" y="207"/>
                  </a:cubicBezTo>
                  <a:cubicBezTo>
                    <a:pt x="34174" y="1255"/>
                    <a:pt x="37603" y="6303"/>
                    <a:pt x="39603" y="12209"/>
                  </a:cubicBezTo>
                  <a:cubicBezTo>
                    <a:pt x="45985" y="31354"/>
                    <a:pt x="43413" y="49642"/>
                    <a:pt x="32935" y="66692"/>
                  </a:cubicBezTo>
                  <a:cubicBezTo>
                    <a:pt x="29221" y="72692"/>
                    <a:pt x="23887" y="77169"/>
                    <a:pt x="16076" y="75836"/>
                  </a:cubicBezTo>
                  <a:cubicBezTo>
                    <a:pt x="9314" y="74693"/>
                    <a:pt x="5884" y="69645"/>
                    <a:pt x="3884" y="63644"/>
                  </a:cubicBezTo>
                  <a:cubicBezTo>
                    <a:pt x="1313" y="56405"/>
                    <a:pt x="-592" y="49070"/>
                    <a:pt x="170" y="404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7063691" y="2831699"/>
              <a:ext cx="42136" cy="39106"/>
            </a:xfrm>
            <a:custGeom>
              <a:avLst/>
              <a:gdLst/>
              <a:ahLst/>
              <a:cxnLst/>
              <a:rect l="l" t="t" r="r" b="b"/>
              <a:pathLst>
                <a:path w="55625" h="51625" extrusionOk="0">
                  <a:moveTo>
                    <a:pt x="0" y="20003"/>
                  </a:moveTo>
                  <a:cubicBezTo>
                    <a:pt x="19526" y="12954"/>
                    <a:pt x="36576" y="6858"/>
                    <a:pt x="55626" y="0"/>
                  </a:cubicBezTo>
                  <a:cubicBezTo>
                    <a:pt x="52292" y="18383"/>
                    <a:pt x="45815" y="33909"/>
                    <a:pt x="38862" y="51625"/>
                  </a:cubicBezTo>
                  <a:cubicBezTo>
                    <a:pt x="24955" y="41910"/>
                    <a:pt x="13145" y="32956"/>
                    <a:pt x="0" y="200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6265040" y="2070066"/>
              <a:ext cx="3182" cy="6511"/>
            </a:xfrm>
            <a:custGeom>
              <a:avLst/>
              <a:gdLst/>
              <a:ahLst/>
              <a:cxnLst/>
              <a:rect l="l" t="t" r="r" b="b"/>
              <a:pathLst>
                <a:path w="4201" h="8596" extrusionOk="0">
                  <a:moveTo>
                    <a:pt x="3725" y="0"/>
                  </a:moveTo>
                  <a:cubicBezTo>
                    <a:pt x="3916" y="2477"/>
                    <a:pt x="4106" y="4953"/>
                    <a:pt x="4201" y="7429"/>
                  </a:cubicBezTo>
                  <a:cubicBezTo>
                    <a:pt x="2868" y="8954"/>
                    <a:pt x="868" y="9049"/>
                    <a:pt x="391" y="7334"/>
                  </a:cubicBezTo>
                  <a:cubicBezTo>
                    <a:pt x="-561" y="4286"/>
                    <a:pt x="106" y="1333"/>
                    <a:pt x="3725" y="0"/>
                  </a:cubicBezTo>
                  <a:close/>
                </a:path>
              </a:pathLst>
            </a:custGeom>
            <a:solidFill>
              <a:srgbClr val="FCCD9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6861469" y="2510366"/>
              <a:ext cx="1732" cy="2092"/>
            </a:xfrm>
            <a:custGeom>
              <a:avLst/>
              <a:gdLst/>
              <a:ahLst/>
              <a:cxnLst/>
              <a:rect l="l" t="t" r="r" b="b"/>
              <a:pathLst>
                <a:path w="2286" h="2762" extrusionOk="0">
                  <a:moveTo>
                    <a:pt x="2286" y="1429"/>
                  </a:moveTo>
                  <a:cubicBezTo>
                    <a:pt x="1905" y="1905"/>
                    <a:pt x="1524" y="2286"/>
                    <a:pt x="1048" y="2762"/>
                  </a:cubicBezTo>
                  <a:cubicBezTo>
                    <a:pt x="667" y="2286"/>
                    <a:pt x="0" y="1810"/>
                    <a:pt x="0" y="1333"/>
                  </a:cubicBezTo>
                  <a:cubicBezTo>
                    <a:pt x="0" y="857"/>
                    <a:pt x="762" y="476"/>
                    <a:pt x="1143" y="0"/>
                  </a:cubicBezTo>
                  <a:cubicBezTo>
                    <a:pt x="1524" y="476"/>
                    <a:pt x="1905" y="953"/>
                    <a:pt x="2286" y="1429"/>
                  </a:cubicBezTo>
                  <a:close/>
                </a:path>
              </a:pathLst>
            </a:custGeom>
            <a:solidFill>
              <a:srgbClr val="D1B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644602" y="2426504"/>
              <a:ext cx="5176" cy="5079"/>
            </a:xfrm>
            <a:custGeom>
              <a:avLst/>
              <a:gdLst/>
              <a:ahLst/>
              <a:cxnLst/>
              <a:rect l="l" t="t" r="r" b="b"/>
              <a:pathLst>
                <a:path w="6833" h="6705" extrusionOk="0">
                  <a:moveTo>
                    <a:pt x="0" y="2229"/>
                  </a:moveTo>
                  <a:cubicBezTo>
                    <a:pt x="2096" y="514"/>
                    <a:pt x="4477" y="-1391"/>
                    <a:pt x="6668" y="1467"/>
                  </a:cubicBezTo>
                  <a:cubicBezTo>
                    <a:pt x="7334" y="2324"/>
                    <a:pt x="5810" y="4896"/>
                    <a:pt x="5239" y="6705"/>
                  </a:cubicBezTo>
                  <a:cubicBezTo>
                    <a:pt x="3524" y="5182"/>
                    <a:pt x="1715" y="3658"/>
                    <a:pt x="0" y="2229"/>
                  </a:cubicBezTo>
                  <a:close/>
                </a:path>
              </a:pathLst>
            </a:custGeom>
            <a:solidFill>
              <a:srgbClr val="D1B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786511" y="2395597"/>
              <a:ext cx="4072" cy="3882"/>
            </a:xfrm>
            <a:custGeom>
              <a:avLst/>
              <a:gdLst/>
              <a:ahLst/>
              <a:cxnLst/>
              <a:rect l="l" t="t" r="r" b="b"/>
              <a:pathLst>
                <a:path w="5376" h="5125" extrusionOk="0">
                  <a:moveTo>
                    <a:pt x="0" y="1887"/>
                  </a:moveTo>
                  <a:cubicBezTo>
                    <a:pt x="1429" y="649"/>
                    <a:pt x="3048" y="-970"/>
                    <a:pt x="4667" y="744"/>
                  </a:cubicBezTo>
                  <a:cubicBezTo>
                    <a:pt x="6287" y="2459"/>
                    <a:pt x="4858" y="4078"/>
                    <a:pt x="3143" y="5126"/>
                  </a:cubicBezTo>
                  <a:cubicBezTo>
                    <a:pt x="2096" y="4078"/>
                    <a:pt x="1048" y="2935"/>
                    <a:pt x="0" y="1887"/>
                  </a:cubicBezTo>
                  <a:close/>
                </a:path>
              </a:pathLst>
            </a:custGeom>
            <a:solidFill>
              <a:srgbClr val="D1B9F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7168806" y="2187229"/>
              <a:ext cx="576" cy="793"/>
            </a:xfrm>
            <a:custGeom>
              <a:avLst/>
              <a:gdLst/>
              <a:ahLst/>
              <a:cxnLst/>
              <a:rect l="l" t="t" r="r" b="b"/>
              <a:pathLst>
                <a:path w="761" h="1047" extrusionOk="0">
                  <a:moveTo>
                    <a:pt x="0" y="286"/>
                  </a:moveTo>
                  <a:lnTo>
                    <a:pt x="762" y="104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D7C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5" name="Google Shape;535;p36"/>
            <p:cNvGrpSpPr/>
            <p:nvPr/>
          </p:nvGrpSpPr>
          <p:grpSpPr>
            <a:xfrm>
              <a:off x="5198178" y="1166172"/>
              <a:ext cx="3028190" cy="2218146"/>
              <a:chOff x="5198178" y="1166172"/>
              <a:chExt cx="3028190" cy="2218146"/>
            </a:xfrm>
          </p:grpSpPr>
          <p:sp>
            <p:nvSpPr>
              <p:cNvPr id="536" name="Google Shape;536;p36"/>
              <p:cNvSpPr/>
              <p:nvPr/>
            </p:nvSpPr>
            <p:spPr>
              <a:xfrm>
                <a:off x="7396375" y="3038362"/>
                <a:ext cx="73281" cy="131488"/>
              </a:xfrm>
              <a:custGeom>
                <a:avLst/>
                <a:gdLst/>
                <a:ahLst/>
                <a:cxnLst/>
                <a:rect l="l" t="t" r="r" b="b"/>
                <a:pathLst>
                  <a:path w="96741" h="173581" extrusionOk="0">
                    <a:moveTo>
                      <a:pt x="96742" y="111578"/>
                    </a:moveTo>
                    <a:cubicBezTo>
                      <a:pt x="96170" y="128723"/>
                      <a:pt x="94932" y="144535"/>
                      <a:pt x="87598" y="159108"/>
                    </a:cubicBezTo>
                    <a:cubicBezTo>
                      <a:pt x="82835" y="168728"/>
                      <a:pt x="75787" y="175015"/>
                      <a:pt x="64262" y="173300"/>
                    </a:cubicBezTo>
                    <a:cubicBezTo>
                      <a:pt x="53308" y="171681"/>
                      <a:pt x="49879" y="163585"/>
                      <a:pt x="48736" y="153774"/>
                    </a:cubicBezTo>
                    <a:cubicBezTo>
                      <a:pt x="47974" y="147011"/>
                      <a:pt x="47307" y="140153"/>
                      <a:pt x="45878" y="133486"/>
                    </a:cubicBezTo>
                    <a:cubicBezTo>
                      <a:pt x="39592" y="103673"/>
                      <a:pt x="31400" y="74812"/>
                      <a:pt x="9493" y="51666"/>
                    </a:cubicBezTo>
                    <a:cubicBezTo>
                      <a:pt x="-32" y="41665"/>
                      <a:pt x="-3271" y="28806"/>
                      <a:pt x="3873" y="16042"/>
                    </a:cubicBezTo>
                    <a:cubicBezTo>
                      <a:pt x="11398" y="2517"/>
                      <a:pt x="24256" y="-1007"/>
                      <a:pt x="38925" y="231"/>
                    </a:cubicBezTo>
                    <a:cubicBezTo>
                      <a:pt x="50164" y="1184"/>
                      <a:pt x="58832" y="6994"/>
                      <a:pt x="66357" y="14804"/>
                    </a:cubicBezTo>
                    <a:cubicBezTo>
                      <a:pt x="74263" y="23186"/>
                      <a:pt x="79597" y="33188"/>
                      <a:pt x="83788" y="43856"/>
                    </a:cubicBezTo>
                    <a:cubicBezTo>
                      <a:pt x="92646" y="65954"/>
                      <a:pt x="95504" y="89195"/>
                      <a:pt x="96742" y="1115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5972840" y="3233222"/>
                <a:ext cx="81861" cy="121070"/>
              </a:xfrm>
              <a:custGeom>
                <a:avLst/>
                <a:gdLst/>
                <a:ahLst/>
                <a:cxnLst/>
                <a:rect l="l" t="t" r="r" b="b"/>
                <a:pathLst>
                  <a:path w="108067" h="159828" extrusionOk="0">
                    <a:moveTo>
                      <a:pt x="108042" y="12619"/>
                    </a:moveTo>
                    <a:cubicBezTo>
                      <a:pt x="108137" y="18524"/>
                      <a:pt x="104041" y="22239"/>
                      <a:pt x="100708" y="26334"/>
                    </a:cubicBezTo>
                    <a:cubicBezTo>
                      <a:pt x="69846" y="64149"/>
                      <a:pt x="40891" y="103106"/>
                      <a:pt x="24031" y="149588"/>
                    </a:cubicBezTo>
                    <a:cubicBezTo>
                      <a:pt x="21459" y="156637"/>
                      <a:pt x="16697" y="161780"/>
                      <a:pt x="8410" y="159113"/>
                    </a:cubicBezTo>
                    <a:cubicBezTo>
                      <a:pt x="-924" y="156065"/>
                      <a:pt x="-1210" y="148921"/>
                      <a:pt x="1457" y="140634"/>
                    </a:cubicBezTo>
                    <a:cubicBezTo>
                      <a:pt x="5648" y="127490"/>
                      <a:pt x="11458" y="115203"/>
                      <a:pt x="17935" y="103106"/>
                    </a:cubicBezTo>
                    <a:cubicBezTo>
                      <a:pt x="35557" y="70149"/>
                      <a:pt x="57464" y="39955"/>
                      <a:pt x="81276" y="11285"/>
                    </a:cubicBezTo>
                    <a:cubicBezTo>
                      <a:pt x="84134" y="7856"/>
                      <a:pt x="87468" y="4522"/>
                      <a:pt x="91087" y="1855"/>
                    </a:cubicBezTo>
                    <a:cubicBezTo>
                      <a:pt x="94230" y="-431"/>
                      <a:pt x="98136" y="-621"/>
                      <a:pt x="101850" y="1379"/>
                    </a:cubicBezTo>
                    <a:cubicBezTo>
                      <a:pt x="106232" y="3855"/>
                      <a:pt x="108328" y="7570"/>
                      <a:pt x="108042" y="126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6"/>
              <p:cNvSpPr/>
              <p:nvPr/>
            </p:nvSpPr>
            <p:spPr>
              <a:xfrm>
                <a:off x="5921116" y="3302654"/>
                <a:ext cx="40042" cy="81665"/>
              </a:xfrm>
              <a:custGeom>
                <a:avLst/>
                <a:gdLst/>
                <a:ahLst/>
                <a:cxnLst/>
                <a:rect l="l" t="t" r="r" b="b"/>
                <a:pathLst>
                  <a:path w="52861" h="107808" extrusionOk="0">
                    <a:moveTo>
                      <a:pt x="309" y="90019"/>
                    </a:moveTo>
                    <a:cubicBezTo>
                      <a:pt x="1928" y="67826"/>
                      <a:pt x="6881" y="46395"/>
                      <a:pt x="16597" y="26392"/>
                    </a:cubicBezTo>
                    <a:cubicBezTo>
                      <a:pt x="19549" y="20296"/>
                      <a:pt x="23264" y="14391"/>
                      <a:pt x="27550" y="9152"/>
                    </a:cubicBezTo>
                    <a:cubicBezTo>
                      <a:pt x="32884" y="2484"/>
                      <a:pt x="39457" y="-4278"/>
                      <a:pt x="48410" y="3437"/>
                    </a:cubicBezTo>
                    <a:cubicBezTo>
                      <a:pt x="55744" y="9723"/>
                      <a:pt x="52982" y="16772"/>
                      <a:pt x="47553" y="23344"/>
                    </a:cubicBezTo>
                    <a:cubicBezTo>
                      <a:pt x="33361" y="40394"/>
                      <a:pt x="29170" y="61254"/>
                      <a:pt x="25455" y="82304"/>
                    </a:cubicBezTo>
                    <a:cubicBezTo>
                      <a:pt x="24788" y="86019"/>
                      <a:pt x="24788" y="89829"/>
                      <a:pt x="24312" y="93639"/>
                    </a:cubicBezTo>
                    <a:cubicBezTo>
                      <a:pt x="23264" y="102211"/>
                      <a:pt x="19264" y="108974"/>
                      <a:pt x="10024" y="107640"/>
                    </a:cubicBezTo>
                    <a:cubicBezTo>
                      <a:pt x="499" y="106212"/>
                      <a:pt x="-739" y="98211"/>
                      <a:pt x="309" y="900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5198178" y="2971659"/>
                <a:ext cx="357811" cy="163965"/>
              </a:xfrm>
              <a:custGeom>
                <a:avLst/>
                <a:gdLst/>
                <a:ahLst/>
                <a:cxnLst/>
                <a:rect l="l" t="t" r="r" b="b"/>
                <a:pathLst>
                  <a:path w="472358" h="216455" extrusionOk="0">
                    <a:moveTo>
                      <a:pt x="472335" y="762"/>
                    </a:moveTo>
                    <a:cubicBezTo>
                      <a:pt x="472335" y="14192"/>
                      <a:pt x="472335" y="27527"/>
                      <a:pt x="472335" y="40958"/>
                    </a:cubicBezTo>
                    <a:cubicBezTo>
                      <a:pt x="472335" y="88868"/>
                      <a:pt x="472430" y="136874"/>
                      <a:pt x="472239" y="184785"/>
                    </a:cubicBezTo>
                    <a:cubicBezTo>
                      <a:pt x="472144" y="209074"/>
                      <a:pt x="465286" y="216313"/>
                      <a:pt x="441283" y="216313"/>
                    </a:cubicBezTo>
                    <a:cubicBezTo>
                      <a:pt x="304314" y="216503"/>
                      <a:pt x="167344" y="216503"/>
                      <a:pt x="30375" y="216313"/>
                    </a:cubicBezTo>
                    <a:cubicBezTo>
                      <a:pt x="7134" y="216313"/>
                      <a:pt x="371" y="209455"/>
                      <a:pt x="180" y="186500"/>
                    </a:cubicBezTo>
                    <a:cubicBezTo>
                      <a:pt x="-105" y="155353"/>
                      <a:pt x="-10" y="124111"/>
                      <a:pt x="180" y="92869"/>
                    </a:cubicBezTo>
                    <a:cubicBezTo>
                      <a:pt x="371" y="66199"/>
                      <a:pt x="5419" y="61246"/>
                      <a:pt x="32756" y="61246"/>
                    </a:cubicBezTo>
                    <a:cubicBezTo>
                      <a:pt x="156771" y="61151"/>
                      <a:pt x="280787" y="60770"/>
                      <a:pt x="404802" y="61627"/>
                    </a:cubicBezTo>
                    <a:cubicBezTo>
                      <a:pt x="424043" y="61722"/>
                      <a:pt x="436044" y="56388"/>
                      <a:pt x="444331" y="39053"/>
                    </a:cubicBezTo>
                    <a:cubicBezTo>
                      <a:pt x="450808" y="25432"/>
                      <a:pt x="459762" y="12954"/>
                      <a:pt x="467667" y="0"/>
                    </a:cubicBezTo>
                    <a:cubicBezTo>
                      <a:pt x="469287" y="286"/>
                      <a:pt x="470811" y="571"/>
                      <a:pt x="472335" y="762"/>
                    </a:cubicBezTo>
                    <a:close/>
                    <a:moveTo>
                      <a:pt x="236781" y="128588"/>
                    </a:moveTo>
                    <a:cubicBezTo>
                      <a:pt x="185823" y="128588"/>
                      <a:pt x="134864" y="128492"/>
                      <a:pt x="83905" y="128683"/>
                    </a:cubicBezTo>
                    <a:cubicBezTo>
                      <a:pt x="74666" y="128683"/>
                      <a:pt x="62569" y="125444"/>
                      <a:pt x="61140" y="140398"/>
                    </a:cubicBezTo>
                    <a:cubicBezTo>
                      <a:pt x="60283" y="149066"/>
                      <a:pt x="67046" y="152590"/>
                      <a:pt x="83905" y="152590"/>
                    </a:cubicBezTo>
                    <a:cubicBezTo>
                      <a:pt x="185061" y="152686"/>
                      <a:pt x="286216" y="152686"/>
                      <a:pt x="387372" y="152590"/>
                    </a:cubicBezTo>
                    <a:cubicBezTo>
                      <a:pt x="391944" y="152590"/>
                      <a:pt x="396611" y="152876"/>
                      <a:pt x="400992" y="152019"/>
                    </a:cubicBezTo>
                    <a:cubicBezTo>
                      <a:pt x="407660" y="150686"/>
                      <a:pt x="411946" y="146399"/>
                      <a:pt x="411470" y="139255"/>
                    </a:cubicBezTo>
                    <a:cubicBezTo>
                      <a:pt x="411089" y="133255"/>
                      <a:pt x="407088" y="129635"/>
                      <a:pt x="401088" y="129064"/>
                    </a:cubicBezTo>
                    <a:cubicBezTo>
                      <a:pt x="395849" y="128588"/>
                      <a:pt x="390420" y="128588"/>
                      <a:pt x="385181" y="128588"/>
                    </a:cubicBezTo>
                    <a:cubicBezTo>
                      <a:pt x="335651" y="128588"/>
                      <a:pt x="286216" y="128588"/>
                      <a:pt x="236781" y="12858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6046747" y="1670915"/>
                <a:ext cx="68663" cy="192291"/>
              </a:xfrm>
              <a:custGeom>
                <a:avLst/>
                <a:gdLst/>
                <a:ahLst/>
                <a:cxnLst/>
                <a:rect l="l" t="t" r="r" b="b"/>
                <a:pathLst>
                  <a:path w="90644" h="253850" extrusionOk="0">
                    <a:moveTo>
                      <a:pt x="83" y="173415"/>
                    </a:moveTo>
                    <a:cubicBezTo>
                      <a:pt x="1702" y="125790"/>
                      <a:pt x="13322" y="80547"/>
                      <a:pt x="33325" y="37303"/>
                    </a:cubicBezTo>
                    <a:cubicBezTo>
                      <a:pt x="38088" y="26921"/>
                      <a:pt x="44660" y="17491"/>
                      <a:pt x="52756" y="9395"/>
                    </a:cubicBezTo>
                    <a:cubicBezTo>
                      <a:pt x="62281" y="-130"/>
                      <a:pt x="72663" y="-2702"/>
                      <a:pt x="81236" y="3013"/>
                    </a:cubicBezTo>
                    <a:cubicBezTo>
                      <a:pt x="90570" y="9300"/>
                      <a:pt x="92189" y="17777"/>
                      <a:pt x="89427" y="28826"/>
                    </a:cubicBezTo>
                    <a:cubicBezTo>
                      <a:pt x="82950" y="54543"/>
                      <a:pt x="78759" y="80832"/>
                      <a:pt x="75902" y="107312"/>
                    </a:cubicBezTo>
                    <a:cubicBezTo>
                      <a:pt x="73139" y="132458"/>
                      <a:pt x="73711" y="157318"/>
                      <a:pt x="81141" y="181702"/>
                    </a:cubicBezTo>
                    <a:cubicBezTo>
                      <a:pt x="84951" y="194180"/>
                      <a:pt x="86760" y="206848"/>
                      <a:pt x="83617" y="219897"/>
                    </a:cubicBezTo>
                    <a:cubicBezTo>
                      <a:pt x="79045" y="238852"/>
                      <a:pt x="65615" y="251901"/>
                      <a:pt x="48279" y="253616"/>
                    </a:cubicBezTo>
                    <a:cubicBezTo>
                      <a:pt x="29610" y="255426"/>
                      <a:pt x="16371" y="246758"/>
                      <a:pt x="7893" y="227136"/>
                    </a:cubicBezTo>
                    <a:cubicBezTo>
                      <a:pt x="368" y="209991"/>
                      <a:pt x="-298" y="191799"/>
                      <a:pt x="83" y="1734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6112123" y="1871591"/>
                <a:ext cx="31954" cy="32049"/>
              </a:xfrm>
              <a:custGeom>
                <a:avLst/>
                <a:gdLst/>
                <a:ahLst/>
                <a:cxnLst/>
                <a:rect l="l" t="t" r="r" b="b"/>
                <a:pathLst>
                  <a:path w="42183" h="42309" extrusionOk="0">
                    <a:moveTo>
                      <a:pt x="42166" y="23057"/>
                    </a:moveTo>
                    <a:cubicBezTo>
                      <a:pt x="41690" y="34201"/>
                      <a:pt x="32546" y="42678"/>
                      <a:pt x="21211" y="42297"/>
                    </a:cubicBezTo>
                    <a:cubicBezTo>
                      <a:pt x="8638" y="41821"/>
                      <a:pt x="-887" y="30772"/>
                      <a:pt x="66" y="17913"/>
                    </a:cubicBezTo>
                    <a:cubicBezTo>
                      <a:pt x="1018" y="6197"/>
                      <a:pt x="9781" y="-946"/>
                      <a:pt x="21783" y="101"/>
                    </a:cubicBezTo>
                    <a:cubicBezTo>
                      <a:pt x="33498" y="1149"/>
                      <a:pt x="42642" y="11436"/>
                      <a:pt x="42166" y="230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7630026" y="1824025"/>
                <a:ext cx="23778" cy="138859"/>
              </a:xfrm>
              <a:custGeom>
                <a:avLst/>
                <a:gdLst/>
                <a:ahLst/>
                <a:cxnLst/>
                <a:rect l="l" t="t" r="r" b="b"/>
                <a:pathLst>
                  <a:path w="31390" h="183312" extrusionOk="0">
                    <a:moveTo>
                      <a:pt x="31150" y="83570"/>
                    </a:moveTo>
                    <a:cubicBezTo>
                      <a:pt x="32388" y="111573"/>
                      <a:pt x="28578" y="136434"/>
                      <a:pt x="26006" y="161294"/>
                    </a:cubicBezTo>
                    <a:cubicBezTo>
                      <a:pt x="25816" y="163580"/>
                      <a:pt x="25530" y="165866"/>
                      <a:pt x="25054" y="168057"/>
                    </a:cubicBezTo>
                    <a:cubicBezTo>
                      <a:pt x="23149" y="176534"/>
                      <a:pt x="20768" y="185297"/>
                      <a:pt x="9242" y="182916"/>
                    </a:cubicBezTo>
                    <a:cubicBezTo>
                      <a:pt x="-473" y="180820"/>
                      <a:pt x="-663" y="173010"/>
                      <a:pt x="480" y="164914"/>
                    </a:cubicBezTo>
                    <a:cubicBezTo>
                      <a:pt x="2004" y="153674"/>
                      <a:pt x="3051" y="142339"/>
                      <a:pt x="4575" y="131005"/>
                    </a:cubicBezTo>
                    <a:cubicBezTo>
                      <a:pt x="9528" y="93857"/>
                      <a:pt x="9052" y="56805"/>
                      <a:pt x="2480" y="19752"/>
                    </a:cubicBezTo>
                    <a:cubicBezTo>
                      <a:pt x="2384" y="18990"/>
                      <a:pt x="2099" y="18324"/>
                      <a:pt x="1908" y="17562"/>
                    </a:cubicBezTo>
                    <a:cubicBezTo>
                      <a:pt x="-283" y="8989"/>
                      <a:pt x="1527" y="1750"/>
                      <a:pt x="11052" y="226"/>
                    </a:cubicBezTo>
                    <a:cubicBezTo>
                      <a:pt x="20768" y="-1393"/>
                      <a:pt x="24482" y="5941"/>
                      <a:pt x="25911" y="13942"/>
                    </a:cubicBezTo>
                    <a:cubicBezTo>
                      <a:pt x="28388" y="28135"/>
                      <a:pt x="31436" y="42327"/>
                      <a:pt x="31245" y="56805"/>
                    </a:cubicBezTo>
                    <a:cubicBezTo>
                      <a:pt x="31055" y="66615"/>
                      <a:pt x="31150" y="76522"/>
                      <a:pt x="31150" y="835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7659053" y="1770999"/>
                <a:ext cx="33531" cy="83786"/>
              </a:xfrm>
              <a:custGeom>
                <a:avLst/>
                <a:gdLst/>
                <a:ahLst/>
                <a:cxnLst/>
                <a:rect l="l" t="t" r="r" b="b"/>
                <a:pathLst>
                  <a:path w="44265" h="110609" extrusionOk="0">
                    <a:moveTo>
                      <a:pt x="20259" y="84236"/>
                    </a:moveTo>
                    <a:cubicBezTo>
                      <a:pt x="20354" y="64234"/>
                      <a:pt x="13210" y="45088"/>
                      <a:pt x="5019" y="26324"/>
                    </a:cubicBezTo>
                    <a:cubicBezTo>
                      <a:pt x="1399" y="18037"/>
                      <a:pt x="-4506" y="9465"/>
                      <a:pt x="5685" y="2226"/>
                    </a:cubicBezTo>
                    <a:cubicBezTo>
                      <a:pt x="13306" y="-3203"/>
                      <a:pt x="20164" y="1273"/>
                      <a:pt x="27022" y="15942"/>
                    </a:cubicBezTo>
                    <a:cubicBezTo>
                      <a:pt x="37023" y="37373"/>
                      <a:pt x="44452" y="59566"/>
                      <a:pt x="44262" y="83569"/>
                    </a:cubicBezTo>
                    <a:cubicBezTo>
                      <a:pt x="44262" y="89570"/>
                      <a:pt x="43690" y="95761"/>
                      <a:pt x="42166" y="101572"/>
                    </a:cubicBezTo>
                    <a:cubicBezTo>
                      <a:pt x="40357" y="108049"/>
                      <a:pt x="35308" y="111668"/>
                      <a:pt x="28355" y="110335"/>
                    </a:cubicBezTo>
                    <a:cubicBezTo>
                      <a:pt x="22450" y="109192"/>
                      <a:pt x="19401" y="104905"/>
                      <a:pt x="19401" y="98905"/>
                    </a:cubicBezTo>
                    <a:cubicBezTo>
                      <a:pt x="19401" y="94237"/>
                      <a:pt x="19878" y="89761"/>
                      <a:pt x="20259" y="842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7853234" y="2459924"/>
                <a:ext cx="180200" cy="180121"/>
              </a:xfrm>
              <a:custGeom>
                <a:avLst/>
                <a:gdLst/>
                <a:ahLst/>
                <a:cxnLst/>
                <a:rect l="l" t="t" r="r" b="b"/>
                <a:pathLst>
                  <a:path w="237888" h="237784" extrusionOk="0">
                    <a:moveTo>
                      <a:pt x="13" y="116411"/>
                    </a:moveTo>
                    <a:cubicBezTo>
                      <a:pt x="966" y="49927"/>
                      <a:pt x="53829" y="-1032"/>
                      <a:pt x="120790" y="16"/>
                    </a:cubicBezTo>
                    <a:cubicBezTo>
                      <a:pt x="186608" y="1064"/>
                      <a:pt x="239472" y="55642"/>
                      <a:pt x="237852" y="120793"/>
                    </a:cubicBezTo>
                    <a:cubicBezTo>
                      <a:pt x="236233" y="186611"/>
                      <a:pt x="181750" y="239093"/>
                      <a:pt x="116313" y="237760"/>
                    </a:cubicBezTo>
                    <a:cubicBezTo>
                      <a:pt x="50496" y="236521"/>
                      <a:pt x="-940" y="182801"/>
                      <a:pt x="13" y="1164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7649922" y="2403569"/>
                <a:ext cx="55672" cy="102603"/>
              </a:xfrm>
              <a:custGeom>
                <a:avLst/>
                <a:gdLst/>
                <a:ahLst/>
                <a:cxnLst/>
                <a:rect l="l" t="t" r="r" b="b"/>
                <a:pathLst>
                  <a:path w="73494" h="135449" extrusionOk="0">
                    <a:moveTo>
                      <a:pt x="73176" y="69753"/>
                    </a:moveTo>
                    <a:cubicBezTo>
                      <a:pt x="73176" y="80421"/>
                      <a:pt x="73843" y="91089"/>
                      <a:pt x="72985" y="101662"/>
                    </a:cubicBezTo>
                    <a:cubicBezTo>
                      <a:pt x="71461" y="120807"/>
                      <a:pt x="57364" y="134332"/>
                      <a:pt x="39171" y="135380"/>
                    </a:cubicBezTo>
                    <a:cubicBezTo>
                      <a:pt x="19931" y="136523"/>
                      <a:pt x="2691" y="123569"/>
                      <a:pt x="1262" y="103662"/>
                    </a:cubicBezTo>
                    <a:cubicBezTo>
                      <a:pt x="-452" y="80230"/>
                      <a:pt x="-357" y="56513"/>
                      <a:pt x="1167" y="32986"/>
                    </a:cubicBezTo>
                    <a:cubicBezTo>
                      <a:pt x="2405" y="13174"/>
                      <a:pt x="19741" y="-732"/>
                      <a:pt x="38314" y="30"/>
                    </a:cubicBezTo>
                    <a:cubicBezTo>
                      <a:pt x="57364" y="792"/>
                      <a:pt x="71937" y="15175"/>
                      <a:pt x="73176" y="35463"/>
                    </a:cubicBezTo>
                    <a:cubicBezTo>
                      <a:pt x="73843" y="46893"/>
                      <a:pt x="73271" y="58323"/>
                      <a:pt x="73176" y="69753"/>
                    </a:cubicBezTo>
                    <a:cubicBezTo>
                      <a:pt x="73271" y="69753"/>
                      <a:pt x="73271" y="69753"/>
                      <a:pt x="73176" y="697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7614886" y="2468505"/>
                <a:ext cx="129175" cy="107347"/>
              </a:xfrm>
              <a:custGeom>
                <a:avLst/>
                <a:gdLst/>
                <a:ahLst/>
                <a:cxnLst/>
                <a:rect l="l" t="t" r="r" b="b"/>
                <a:pathLst>
                  <a:path w="170528" h="141712" extrusionOk="0">
                    <a:moveTo>
                      <a:pt x="170486" y="18882"/>
                    </a:moveTo>
                    <a:cubicBezTo>
                      <a:pt x="169819" y="50219"/>
                      <a:pt x="147817" y="80985"/>
                      <a:pt x="114193" y="91938"/>
                    </a:cubicBezTo>
                    <a:cubicBezTo>
                      <a:pt x="99334" y="96796"/>
                      <a:pt x="96001" y="103940"/>
                      <a:pt x="96477" y="117846"/>
                    </a:cubicBezTo>
                    <a:cubicBezTo>
                      <a:pt x="97144" y="136801"/>
                      <a:pt x="92953" y="143088"/>
                      <a:pt x="83332" y="141468"/>
                    </a:cubicBezTo>
                    <a:cubicBezTo>
                      <a:pt x="68473" y="138992"/>
                      <a:pt x="73426" y="126705"/>
                      <a:pt x="73141" y="117751"/>
                    </a:cubicBezTo>
                    <a:cubicBezTo>
                      <a:pt x="72474" y="99082"/>
                      <a:pt x="72855" y="99082"/>
                      <a:pt x="55900" y="92415"/>
                    </a:cubicBezTo>
                    <a:cubicBezTo>
                      <a:pt x="25135" y="80318"/>
                      <a:pt x="6466" y="58029"/>
                      <a:pt x="655" y="25454"/>
                    </a:cubicBezTo>
                    <a:cubicBezTo>
                      <a:pt x="-297" y="20310"/>
                      <a:pt x="-107" y="14786"/>
                      <a:pt x="560" y="9547"/>
                    </a:cubicBezTo>
                    <a:cubicBezTo>
                      <a:pt x="1322" y="3451"/>
                      <a:pt x="5799" y="213"/>
                      <a:pt x="11609" y="117"/>
                    </a:cubicBezTo>
                    <a:cubicBezTo>
                      <a:pt x="16467" y="22"/>
                      <a:pt x="20563" y="2880"/>
                      <a:pt x="22087" y="7547"/>
                    </a:cubicBezTo>
                    <a:cubicBezTo>
                      <a:pt x="23515" y="11738"/>
                      <a:pt x="23325" y="16500"/>
                      <a:pt x="24182" y="20977"/>
                    </a:cubicBezTo>
                    <a:cubicBezTo>
                      <a:pt x="30278" y="52219"/>
                      <a:pt x="54091" y="72603"/>
                      <a:pt x="84475" y="72888"/>
                    </a:cubicBezTo>
                    <a:cubicBezTo>
                      <a:pt x="116003" y="73174"/>
                      <a:pt x="140197" y="52505"/>
                      <a:pt x="146293" y="20025"/>
                    </a:cubicBezTo>
                    <a:cubicBezTo>
                      <a:pt x="146864" y="17072"/>
                      <a:pt x="146578" y="13929"/>
                      <a:pt x="147150" y="10976"/>
                    </a:cubicBezTo>
                    <a:cubicBezTo>
                      <a:pt x="148388" y="4213"/>
                      <a:pt x="152293" y="-359"/>
                      <a:pt x="159437" y="22"/>
                    </a:cubicBezTo>
                    <a:cubicBezTo>
                      <a:pt x="166581" y="308"/>
                      <a:pt x="170010" y="5166"/>
                      <a:pt x="170486" y="12119"/>
                    </a:cubicBezTo>
                    <a:cubicBezTo>
                      <a:pt x="170581" y="14310"/>
                      <a:pt x="170486" y="16596"/>
                      <a:pt x="170486" y="18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5462795" y="1667643"/>
                <a:ext cx="160613" cy="165882"/>
              </a:xfrm>
              <a:custGeom>
                <a:avLst/>
                <a:gdLst/>
                <a:ahLst/>
                <a:cxnLst/>
                <a:rect l="l" t="t" r="r" b="b"/>
                <a:pathLst>
                  <a:path w="212031" h="218986" extrusionOk="0">
                    <a:moveTo>
                      <a:pt x="106207" y="0"/>
                    </a:moveTo>
                    <a:cubicBezTo>
                      <a:pt x="164881" y="95"/>
                      <a:pt x="211744" y="48197"/>
                      <a:pt x="212030" y="108776"/>
                    </a:cubicBezTo>
                    <a:cubicBezTo>
                      <a:pt x="212316" y="168783"/>
                      <a:pt x="165072" y="218408"/>
                      <a:pt x="107064" y="218980"/>
                    </a:cubicBezTo>
                    <a:cubicBezTo>
                      <a:pt x="48581" y="219647"/>
                      <a:pt x="-473" y="168879"/>
                      <a:pt x="3" y="108395"/>
                    </a:cubicBezTo>
                    <a:cubicBezTo>
                      <a:pt x="384" y="48006"/>
                      <a:pt x="47533" y="-95"/>
                      <a:pt x="106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5273760" y="1619796"/>
                <a:ext cx="49228" cy="94035"/>
              </a:xfrm>
              <a:custGeom>
                <a:avLst/>
                <a:gdLst/>
                <a:ahLst/>
                <a:cxnLst/>
                <a:rect l="l" t="t" r="r" b="b"/>
                <a:pathLst>
                  <a:path w="64987" h="124139" extrusionOk="0">
                    <a:moveTo>
                      <a:pt x="64699" y="62218"/>
                    </a:moveTo>
                    <a:cubicBezTo>
                      <a:pt x="64699" y="72790"/>
                      <a:pt x="65461" y="83553"/>
                      <a:pt x="64508" y="94031"/>
                    </a:cubicBezTo>
                    <a:cubicBezTo>
                      <a:pt x="62794" y="113272"/>
                      <a:pt x="49744" y="124511"/>
                      <a:pt x="31361" y="124130"/>
                    </a:cubicBezTo>
                    <a:cubicBezTo>
                      <a:pt x="13930" y="123749"/>
                      <a:pt x="1738" y="112700"/>
                      <a:pt x="786" y="94126"/>
                    </a:cubicBezTo>
                    <a:cubicBezTo>
                      <a:pt x="-262" y="72981"/>
                      <a:pt x="-262" y="51645"/>
                      <a:pt x="786" y="30404"/>
                    </a:cubicBezTo>
                    <a:cubicBezTo>
                      <a:pt x="1643" y="12116"/>
                      <a:pt x="14311" y="591"/>
                      <a:pt x="31266" y="19"/>
                    </a:cubicBezTo>
                    <a:cubicBezTo>
                      <a:pt x="48887" y="-552"/>
                      <a:pt x="62794" y="11640"/>
                      <a:pt x="64508" y="30404"/>
                    </a:cubicBezTo>
                    <a:cubicBezTo>
                      <a:pt x="65461" y="40977"/>
                      <a:pt x="64699" y="51645"/>
                      <a:pt x="64699" y="62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5241937" y="1679742"/>
                <a:ext cx="115473" cy="98148"/>
              </a:xfrm>
              <a:custGeom>
                <a:avLst/>
                <a:gdLst/>
                <a:ahLst/>
                <a:cxnLst/>
                <a:rect l="l" t="t" r="r" b="b"/>
                <a:pathLst>
                  <a:path w="152440" h="129568" extrusionOk="0">
                    <a:moveTo>
                      <a:pt x="152433" y="16030"/>
                    </a:moveTo>
                    <a:cubicBezTo>
                      <a:pt x="148718" y="48129"/>
                      <a:pt x="133383" y="72799"/>
                      <a:pt x="102522" y="83752"/>
                    </a:cubicBezTo>
                    <a:cubicBezTo>
                      <a:pt x="88806" y="88610"/>
                      <a:pt x="84996" y="94992"/>
                      <a:pt x="85758" y="108136"/>
                    </a:cubicBezTo>
                    <a:cubicBezTo>
                      <a:pt x="86234" y="116518"/>
                      <a:pt x="88711" y="129663"/>
                      <a:pt x="75757" y="129568"/>
                    </a:cubicBezTo>
                    <a:cubicBezTo>
                      <a:pt x="60898" y="129472"/>
                      <a:pt x="64708" y="115852"/>
                      <a:pt x="65375" y="106708"/>
                    </a:cubicBezTo>
                    <a:cubicBezTo>
                      <a:pt x="66232" y="94325"/>
                      <a:pt x="62231" y="88324"/>
                      <a:pt x="49658" y="83752"/>
                    </a:cubicBezTo>
                    <a:cubicBezTo>
                      <a:pt x="21845" y="73561"/>
                      <a:pt x="5748" y="52129"/>
                      <a:pt x="1081" y="22602"/>
                    </a:cubicBezTo>
                    <a:cubicBezTo>
                      <a:pt x="509" y="18887"/>
                      <a:pt x="-157" y="15077"/>
                      <a:pt x="33" y="11267"/>
                    </a:cubicBezTo>
                    <a:cubicBezTo>
                      <a:pt x="414" y="5266"/>
                      <a:pt x="3938" y="980"/>
                      <a:pt x="9939" y="504"/>
                    </a:cubicBezTo>
                    <a:cubicBezTo>
                      <a:pt x="15845" y="28"/>
                      <a:pt x="19940" y="3457"/>
                      <a:pt x="21083" y="9648"/>
                    </a:cubicBezTo>
                    <a:cubicBezTo>
                      <a:pt x="22036" y="14887"/>
                      <a:pt x="22226" y="20316"/>
                      <a:pt x="23655" y="25364"/>
                    </a:cubicBezTo>
                    <a:cubicBezTo>
                      <a:pt x="30894" y="51082"/>
                      <a:pt x="51849" y="67560"/>
                      <a:pt x="76805" y="67274"/>
                    </a:cubicBezTo>
                    <a:cubicBezTo>
                      <a:pt x="101474" y="67084"/>
                      <a:pt x="122620" y="49843"/>
                      <a:pt x="129287" y="24316"/>
                    </a:cubicBezTo>
                    <a:cubicBezTo>
                      <a:pt x="130240" y="20697"/>
                      <a:pt x="130716" y="16792"/>
                      <a:pt x="130907" y="13077"/>
                    </a:cubicBezTo>
                    <a:cubicBezTo>
                      <a:pt x="131383" y="5266"/>
                      <a:pt x="134336" y="-449"/>
                      <a:pt x="143099" y="28"/>
                    </a:cubicBezTo>
                    <a:cubicBezTo>
                      <a:pt x="149195" y="409"/>
                      <a:pt x="152624" y="6886"/>
                      <a:pt x="152433" y="160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6129726" y="1166172"/>
                <a:ext cx="390044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514910" h="23904" extrusionOk="0">
                    <a:moveTo>
                      <a:pt x="257241" y="23897"/>
                    </a:moveTo>
                    <a:cubicBezTo>
                      <a:pt x="181136" y="23897"/>
                      <a:pt x="105031" y="23897"/>
                      <a:pt x="28927" y="23897"/>
                    </a:cubicBezTo>
                    <a:cubicBezTo>
                      <a:pt x="22831" y="23897"/>
                      <a:pt x="16735" y="23992"/>
                      <a:pt x="10639" y="23516"/>
                    </a:cubicBezTo>
                    <a:cubicBezTo>
                      <a:pt x="4733" y="23040"/>
                      <a:pt x="542" y="19992"/>
                      <a:pt x="66" y="13610"/>
                    </a:cubicBezTo>
                    <a:cubicBezTo>
                      <a:pt x="-506" y="6561"/>
                      <a:pt x="2638" y="1608"/>
                      <a:pt x="9781" y="561"/>
                    </a:cubicBezTo>
                    <a:cubicBezTo>
                      <a:pt x="15020" y="-297"/>
                      <a:pt x="20449" y="84"/>
                      <a:pt x="25688" y="84"/>
                    </a:cubicBezTo>
                    <a:cubicBezTo>
                      <a:pt x="180184" y="84"/>
                      <a:pt x="334679" y="84"/>
                      <a:pt x="489175" y="84"/>
                    </a:cubicBezTo>
                    <a:cubicBezTo>
                      <a:pt x="492985" y="84"/>
                      <a:pt x="496795" y="180"/>
                      <a:pt x="500605" y="180"/>
                    </a:cubicBezTo>
                    <a:cubicBezTo>
                      <a:pt x="508510" y="84"/>
                      <a:pt x="514511" y="3704"/>
                      <a:pt x="514892" y="11610"/>
                    </a:cubicBezTo>
                    <a:cubicBezTo>
                      <a:pt x="515273" y="19801"/>
                      <a:pt x="509558" y="23611"/>
                      <a:pt x="501557" y="23802"/>
                    </a:cubicBezTo>
                    <a:cubicBezTo>
                      <a:pt x="496223" y="23897"/>
                      <a:pt x="490889" y="23897"/>
                      <a:pt x="485555" y="23897"/>
                    </a:cubicBezTo>
                    <a:cubicBezTo>
                      <a:pt x="409355" y="23897"/>
                      <a:pt x="333346" y="23897"/>
                      <a:pt x="257241" y="238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6"/>
              <p:cNvSpPr/>
              <p:nvPr/>
            </p:nvSpPr>
            <p:spPr>
              <a:xfrm>
                <a:off x="6129744" y="1269825"/>
                <a:ext cx="390086" cy="18141"/>
              </a:xfrm>
              <a:custGeom>
                <a:avLst/>
                <a:gdLst/>
                <a:ahLst/>
                <a:cxnLst/>
                <a:rect l="l" t="t" r="r" b="b"/>
                <a:pathLst>
                  <a:path w="514965" h="23948" extrusionOk="0">
                    <a:moveTo>
                      <a:pt x="256837" y="15"/>
                    </a:moveTo>
                    <a:cubicBezTo>
                      <a:pt x="332941" y="15"/>
                      <a:pt x="409046" y="15"/>
                      <a:pt x="485151" y="15"/>
                    </a:cubicBezTo>
                    <a:cubicBezTo>
                      <a:pt x="491247" y="15"/>
                      <a:pt x="497343" y="-80"/>
                      <a:pt x="503439" y="206"/>
                    </a:cubicBezTo>
                    <a:cubicBezTo>
                      <a:pt x="510773" y="492"/>
                      <a:pt x="515059" y="5159"/>
                      <a:pt x="514964" y="11826"/>
                    </a:cubicBezTo>
                    <a:cubicBezTo>
                      <a:pt x="514869" y="18494"/>
                      <a:pt x="510392" y="22971"/>
                      <a:pt x="503248" y="23542"/>
                    </a:cubicBezTo>
                    <a:cubicBezTo>
                      <a:pt x="498676" y="23923"/>
                      <a:pt x="494104" y="23923"/>
                      <a:pt x="489532" y="23923"/>
                    </a:cubicBezTo>
                    <a:cubicBezTo>
                      <a:pt x="334275" y="23923"/>
                      <a:pt x="179017" y="23923"/>
                      <a:pt x="23760" y="23923"/>
                    </a:cubicBezTo>
                    <a:cubicBezTo>
                      <a:pt x="19188" y="23923"/>
                      <a:pt x="14616" y="24114"/>
                      <a:pt x="10139" y="23447"/>
                    </a:cubicBezTo>
                    <a:cubicBezTo>
                      <a:pt x="3091" y="22399"/>
                      <a:pt x="-434" y="17732"/>
                      <a:pt x="43" y="10683"/>
                    </a:cubicBezTo>
                    <a:cubicBezTo>
                      <a:pt x="424" y="4492"/>
                      <a:pt x="4234" y="968"/>
                      <a:pt x="10330" y="492"/>
                    </a:cubicBezTo>
                    <a:cubicBezTo>
                      <a:pt x="16426" y="15"/>
                      <a:pt x="22522" y="206"/>
                      <a:pt x="28618" y="206"/>
                    </a:cubicBezTo>
                    <a:cubicBezTo>
                      <a:pt x="104627" y="15"/>
                      <a:pt x="180732" y="15"/>
                      <a:pt x="256837" y="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6"/>
              <p:cNvSpPr/>
              <p:nvPr/>
            </p:nvSpPr>
            <p:spPr>
              <a:xfrm>
                <a:off x="7044008" y="3285884"/>
                <a:ext cx="76881" cy="46059"/>
              </a:xfrm>
              <a:custGeom>
                <a:avLst/>
                <a:gdLst/>
                <a:ahLst/>
                <a:cxnLst/>
                <a:rect l="l" t="t" r="r" b="b"/>
                <a:pathLst>
                  <a:path w="101493" h="60804" extrusionOk="0">
                    <a:moveTo>
                      <a:pt x="84375" y="60629"/>
                    </a:moveTo>
                    <a:cubicBezTo>
                      <a:pt x="54562" y="57295"/>
                      <a:pt x="29511" y="43675"/>
                      <a:pt x="7223" y="24434"/>
                    </a:cubicBezTo>
                    <a:cubicBezTo>
                      <a:pt x="841" y="18910"/>
                      <a:pt x="-2969" y="12147"/>
                      <a:pt x="2937" y="4717"/>
                    </a:cubicBezTo>
                    <a:cubicBezTo>
                      <a:pt x="9032" y="-2998"/>
                      <a:pt x="16272" y="-140"/>
                      <a:pt x="22749" y="5384"/>
                    </a:cubicBezTo>
                    <a:cubicBezTo>
                      <a:pt x="42180" y="21862"/>
                      <a:pt x="63516" y="34150"/>
                      <a:pt x="89709" y="36436"/>
                    </a:cubicBezTo>
                    <a:cubicBezTo>
                      <a:pt x="97520" y="37102"/>
                      <a:pt x="102473" y="42151"/>
                      <a:pt x="101330" y="50342"/>
                    </a:cubicBezTo>
                    <a:cubicBezTo>
                      <a:pt x="99996" y="59962"/>
                      <a:pt x="92567" y="61391"/>
                      <a:pt x="84375" y="606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6"/>
              <p:cNvSpPr/>
              <p:nvPr/>
            </p:nvSpPr>
            <p:spPr>
              <a:xfrm>
                <a:off x="7047877" y="3328777"/>
                <a:ext cx="3103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40976" h="55374" extrusionOk="0">
                    <a:moveTo>
                      <a:pt x="40976" y="41336"/>
                    </a:moveTo>
                    <a:cubicBezTo>
                      <a:pt x="40881" y="48480"/>
                      <a:pt x="38309" y="52004"/>
                      <a:pt x="33832" y="54195"/>
                    </a:cubicBezTo>
                    <a:cubicBezTo>
                      <a:pt x="30117" y="56005"/>
                      <a:pt x="25926" y="55814"/>
                      <a:pt x="23164" y="53052"/>
                    </a:cubicBezTo>
                    <a:cubicBezTo>
                      <a:pt x="11639" y="41622"/>
                      <a:pt x="2685" y="28287"/>
                      <a:pt x="114" y="12094"/>
                    </a:cubicBezTo>
                    <a:cubicBezTo>
                      <a:pt x="-1315" y="3046"/>
                      <a:pt x="11067" y="-3908"/>
                      <a:pt x="17544" y="2474"/>
                    </a:cubicBezTo>
                    <a:cubicBezTo>
                      <a:pt x="28879" y="13714"/>
                      <a:pt x="34213" y="29144"/>
                      <a:pt x="40976" y="41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6"/>
              <p:cNvSpPr/>
              <p:nvPr/>
            </p:nvSpPr>
            <p:spPr>
              <a:xfrm>
                <a:off x="5399671" y="2519454"/>
                <a:ext cx="127853" cy="128724"/>
              </a:xfrm>
              <a:custGeom>
                <a:avLst/>
                <a:gdLst/>
                <a:ahLst/>
                <a:cxnLst/>
                <a:rect l="l" t="t" r="r" b="b"/>
                <a:pathLst>
                  <a:path w="168783" h="169933" extrusionOk="0">
                    <a:moveTo>
                      <a:pt x="83058" y="169929"/>
                    </a:moveTo>
                    <a:cubicBezTo>
                      <a:pt x="36481" y="169453"/>
                      <a:pt x="0" y="132115"/>
                      <a:pt x="0" y="84871"/>
                    </a:cubicBezTo>
                    <a:cubicBezTo>
                      <a:pt x="0" y="36579"/>
                      <a:pt x="37243" y="-378"/>
                      <a:pt x="85249" y="3"/>
                    </a:cubicBezTo>
                    <a:cubicBezTo>
                      <a:pt x="131540" y="384"/>
                      <a:pt x="168878" y="38198"/>
                      <a:pt x="168783" y="84871"/>
                    </a:cubicBezTo>
                    <a:cubicBezTo>
                      <a:pt x="168783" y="132496"/>
                      <a:pt x="130588" y="170405"/>
                      <a:pt x="83058" y="1699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6"/>
              <p:cNvSpPr/>
              <p:nvPr/>
            </p:nvSpPr>
            <p:spPr>
              <a:xfrm>
                <a:off x="5221609" y="2527306"/>
                <a:ext cx="95072" cy="79757"/>
              </a:xfrm>
              <a:custGeom>
                <a:avLst/>
                <a:gdLst/>
                <a:ahLst/>
                <a:cxnLst/>
                <a:rect l="l" t="t" r="r" b="b"/>
                <a:pathLst>
                  <a:path w="125508" h="105290" extrusionOk="0">
                    <a:moveTo>
                      <a:pt x="125455" y="17639"/>
                    </a:moveTo>
                    <a:cubicBezTo>
                      <a:pt x="123360" y="37165"/>
                      <a:pt x="113454" y="55834"/>
                      <a:pt x="92689" y="65550"/>
                    </a:cubicBezTo>
                    <a:cubicBezTo>
                      <a:pt x="79640" y="71646"/>
                      <a:pt x="70972" y="77742"/>
                      <a:pt x="72591" y="93363"/>
                    </a:cubicBezTo>
                    <a:cubicBezTo>
                      <a:pt x="73163" y="98697"/>
                      <a:pt x="70877" y="104031"/>
                      <a:pt x="64209" y="105079"/>
                    </a:cubicBezTo>
                    <a:cubicBezTo>
                      <a:pt x="59161" y="105936"/>
                      <a:pt x="55065" y="104221"/>
                      <a:pt x="53160" y="99364"/>
                    </a:cubicBezTo>
                    <a:cubicBezTo>
                      <a:pt x="52112" y="96601"/>
                      <a:pt x="51636" y="93268"/>
                      <a:pt x="52112" y="90505"/>
                    </a:cubicBezTo>
                    <a:cubicBezTo>
                      <a:pt x="54589" y="77456"/>
                      <a:pt x="47922" y="72313"/>
                      <a:pt x="36491" y="67455"/>
                    </a:cubicBezTo>
                    <a:cubicBezTo>
                      <a:pt x="16299" y="58978"/>
                      <a:pt x="4583" y="42499"/>
                      <a:pt x="963" y="20592"/>
                    </a:cubicBezTo>
                    <a:cubicBezTo>
                      <a:pt x="-465" y="12019"/>
                      <a:pt x="-1894" y="2399"/>
                      <a:pt x="9250" y="494"/>
                    </a:cubicBezTo>
                    <a:cubicBezTo>
                      <a:pt x="19632" y="-1316"/>
                      <a:pt x="19823" y="8019"/>
                      <a:pt x="21728" y="15639"/>
                    </a:cubicBezTo>
                    <a:cubicBezTo>
                      <a:pt x="27919" y="40690"/>
                      <a:pt x="45064" y="54310"/>
                      <a:pt x="66686" y="51834"/>
                    </a:cubicBezTo>
                    <a:cubicBezTo>
                      <a:pt x="84212" y="49834"/>
                      <a:pt x="95832" y="39832"/>
                      <a:pt x="101928" y="23449"/>
                    </a:cubicBezTo>
                    <a:cubicBezTo>
                      <a:pt x="103262" y="19925"/>
                      <a:pt x="103167" y="16020"/>
                      <a:pt x="103929" y="12305"/>
                    </a:cubicBezTo>
                    <a:cubicBezTo>
                      <a:pt x="105357" y="5066"/>
                      <a:pt x="108120" y="-1506"/>
                      <a:pt x="117073" y="304"/>
                    </a:cubicBezTo>
                    <a:cubicBezTo>
                      <a:pt x="124312" y="1637"/>
                      <a:pt x="125836" y="7828"/>
                      <a:pt x="125455" y="1763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6"/>
              <p:cNvSpPr/>
              <p:nvPr/>
            </p:nvSpPr>
            <p:spPr>
              <a:xfrm>
                <a:off x="5248372" y="2481998"/>
                <a:ext cx="39326" cy="73537"/>
              </a:xfrm>
              <a:custGeom>
                <a:avLst/>
                <a:gdLst/>
                <a:ahLst/>
                <a:cxnLst/>
                <a:rect l="l" t="t" r="r" b="b"/>
                <a:pathLst>
                  <a:path w="51916" h="97079" extrusionOk="0">
                    <a:moveTo>
                      <a:pt x="51545" y="50407"/>
                    </a:moveTo>
                    <a:cubicBezTo>
                      <a:pt x="51545" y="58789"/>
                      <a:pt x="52497" y="67266"/>
                      <a:pt x="51354" y="75458"/>
                    </a:cubicBezTo>
                    <a:cubicBezTo>
                      <a:pt x="49449" y="89269"/>
                      <a:pt x="39639" y="97079"/>
                      <a:pt x="26208" y="97079"/>
                    </a:cubicBezTo>
                    <a:cubicBezTo>
                      <a:pt x="12969" y="97079"/>
                      <a:pt x="2015" y="89174"/>
                      <a:pt x="967" y="75553"/>
                    </a:cubicBezTo>
                    <a:cubicBezTo>
                      <a:pt x="-366" y="57360"/>
                      <a:pt x="-366" y="38977"/>
                      <a:pt x="1253" y="20879"/>
                    </a:cubicBezTo>
                    <a:cubicBezTo>
                      <a:pt x="2396" y="7735"/>
                      <a:pt x="14493" y="-457"/>
                      <a:pt x="27256" y="20"/>
                    </a:cubicBezTo>
                    <a:cubicBezTo>
                      <a:pt x="39258" y="496"/>
                      <a:pt x="48211" y="8306"/>
                      <a:pt x="51164" y="20784"/>
                    </a:cubicBezTo>
                    <a:cubicBezTo>
                      <a:pt x="51545" y="22213"/>
                      <a:pt x="51830" y="23832"/>
                      <a:pt x="51830" y="25261"/>
                    </a:cubicBezTo>
                    <a:cubicBezTo>
                      <a:pt x="51926" y="33643"/>
                      <a:pt x="51830" y="42025"/>
                      <a:pt x="51830" y="50407"/>
                    </a:cubicBezTo>
                    <a:cubicBezTo>
                      <a:pt x="51735" y="50407"/>
                      <a:pt x="51640" y="50407"/>
                      <a:pt x="51545" y="50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6"/>
              <p:cNvSpPr/>
              <p:nvPr/>
            </p:nvSpPr>
            <p:spPr>
              <a:xfrm>
                <a:off x="7748634" y="1284467"/>
                <a:ext cx="27204" cy="27325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36072" extrusionOk="0">
                    <a:moveTo>
                      <a:pt x="35909" y="17830"/>
                    </a:moveTo>
                    <a:cubicBezTo>
                      <a:pt x="36100" y="27641"/>
                      <a:pt x="29146" y="35261"/>
                      <a:pt x="19526" y="36023"/>
                    </a:cubicBezTo>
                    <a:cubicBezTo>
                      <a:pt x="9049" y="36785"/>
                      <a:pt x="0" y="28689"/>
                      <a:pt x="0" y="18497"/>
                    </a:cubicBezTo>
                    <a:cubicBezTo>
                      <a:pt x="0" y="8210"/>
                      <a:pt x="8858" y="-458"/>
                      <a:pt x="18860" y="19"/>
                    </a:cubicBezTo>
                    <a:cubicBezTo>
                      <a:pt x="28289" y="400"/>
                      <a:pt x="35719" y="8210"/>
                      <a:pt x="35909" y="178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6"/>
              <p:cNvSpPr/>
              <p:nvPr/>
            </p:nvSpPr>
            <p:spPr>
              <a:xfrm>
                <a:off x="7629837" y="1284479"/>
                <a:ext cx="27212" cy="27210"/>
              </a:xfrm>
              <a:custGeom>
                <a:avLst/>
                <a:gdLst/>
                <a:ahLst/>
                <a:cxnLst/>
                <a:rect l="l" t="t" r="r" b="b"/>
                <a:pathLst>
                  <a:path w="35924" h="35921" extrusionOk="0">
                    <a:moveTo>
                      <a:pt x="17777" y="35913"/>
                    </a:moveTo>
                    <a:cubicBezTo>
                      <a:pt x="7491" y="35627"/>
                      <a:pt x="-796" y="26578"/>
                      <a:pt x="61" y="16577"/>
                    </a:cubicBezTo>
                    <a:cubicBezTo>
                      <a:pt x="823" y="7528"/>
                      <a:pt x="9396" y="-187"/>
                      <a:pt x="18444" y="3"/>
                    </a:cubicBezTo>
                    <a:cubicBezTo>
                      <a:pt x="28541" y="289"/>
                      <a:pt x="36637" y="9338"/>
                      <a:pt x="35875" y="19625"/>
                    </a:cubicBezTo>
                    <a:cubicBezTo>
                      <a:pt x="35113" y="29340"/>
                      <a:pt x="27493" y="36198"/>
                      <a:pt x="17777" y="35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6"/>
              <p:cNvSpPr/>
              <p:nvPr/>
            </p:nvSpPr>
            <p:spPr>
              <a:xfrm>
                <a:off x="7511383" y="1284477"/>
                <a:ext cx="27181" cy="27217"/>
              </a:xfrm>
              <a:custGeom>
                <a:avLst/>
                <a:gdLst/>
                <a:ahLst/>
                <a:cxnLst/>
                <a:rect l="l" t="t" r="r" b="b"/>
                <a:pathLst>
                  <a:path w="35882" h="35930" extrusionOk="0">
                    <a:moveTo>
                      <a:pt x="17386" y="6"/>
                    </a:moveTo>
                    <a:cubicBezTo>
                      <a:pt x="27292" y="-279"/>
                      <a:pt x="36340" y="8960"/>
                      <a:pt x="35864" y="18771"/>
                    </a:cubicBezTo>
                    <a:cubicBezTo>
                      <a:pt x="35483" y="27915"/>
                      <a:pt x="27578" y="35535"/>
                      <a:pt x="18148" y="35916"/>
                    </a:cubicBezTo>
                    <a:cubicBezTo>
                      <a:pt x="8337" y="36297"/>
                      <a:pt x="717" y="29534"/>
                      <a:pt x="50" y="19723"/>
                    </a:cubicBezTo>
                    <a:cubicBezTo>
                      <a:pt x="-712" y="9436"/>
                      <a:pt x="7289" y="292"/>
                      <a:pt x="17386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6"/>
              <p:cNvSpPr/>
              <p:nvPr/>
            </p:nvSpPr>
            <p:spPr>
              <a:xfrm>
                <a:off x="6759169" y="2036656"/>
                <a:ext cx="90780" cy="119641"/>
              </a:xfrm>
              <a:custGeom>
                <a:avLst/>
                <a:gdLst/>
                <a:ahLst/>
                <a:cxnLst/>
                <a:rect l="l" t="t" r="r" b="b"/>
                <a:pathLst>
                  <a:path w="119841" h="157942" extrusionOk="0">
                    <a:moveTo>
                      <a:pt x="119822" y="18297"/>
                    </a:moveTo>
                    <a:cubicBezTo>
                      <a:pt x="119441" y="20488"/>
                      <a:pt x="119060" y="25060"/>
                      <a:pt x="118108" y="29537"/>
                    </a:cubicBezTo>
                    <a:cubicBezTo>
                      <a:pt x="108392" y="76019"/>
                      <a:pt x="83532" y="113166"/>
                      <a:pt x="47242" y="142979"/>
                    </a:cubicBezTo>
                    <a:cubicBezTo>
                      <a:pt x="37812" y="150695"/>
                      <a:pt x="27144" y="156695"/>
                      <a:pt x="14571" y="157838"/>
                    </a:cubicBezTo>
                    <a:cubicBezTo>
                      <a:pt x="7808" y="158505"/>
                      <a:pt x="2474" y="156029"/>
                      <a:pt x="569" y="149075"/>
                    </a:cubicBezTo>
                    <a:cubicBezTo>
                      <a:pt x="-1336" y="142122"/>
                      <a:pt x="1617" y="137455"/>
                      <a:pt x="8284" y="134788"/>
                    </a:cubicBezTo>
                    <a:cubicBezTo>
                      <a:pt x="60577" y="113261"/>
                      <a:pt x="83818" y="70113"/>
                      <a:pt x="94962" y="18107"/>
                    </a:cubicBezTo>
                    <a:cubicBezTo>
                      <a:pt x="95248" y="16583"/>
                      <a:pt x="95533" y="15154"/>
                      <a:pt x="95629" y="13630"/>
                    </a:cubicBezTo>
                    <a:cubicBezTo>
                      <a:pt x="96391" y="6105"/>
                      <a:pt x="99534" y="-276"/>
                      <a:pt x="107916" y="9"/>
                    </a:cubicBezTo>
                    <a:cubicBezTo>
                      <a:pt x="117346" y="390"/>
                      <a:pt x="120108" y="7343"/>
                      <a:pt x="119822" y="182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6"/>
              <p:cNvSpPr/>
              <p:nvPr/>
            </p:nvSpPr>
            <p:spPr>
              <a:xfrm>
                <a:off x="6967013" y="2734578"/>
                <a:ext cx="101937" cy="34962"/>
              </a:xfrm>
              <a:custGeom>
                <a:avLst/>
                <a:gdLst/>
                <a:ahLst/>
                <a:cxnLst/>
                <a:rect l="l" t="t" r="r" b="b"/>
                <a:pathLst>
                  <a:path w="134570" h="46155" extrusionOk="0">
                    <a:moveTo>
                      <a:pt x="87921" y="46023"/>
                    </a:moveTo>
                    <a:cubicBezTo>
                      <a:pt x="57822" y="45642"/>
                      <a:pt x="34009" y="36117"/>
                      <a:pt x="10578" y="24973"/>
                    </a:cubicBezTo>
                    <a:cubicBezTo>
                      <a:pt x="2958" y="21354"/>
                      <a:pt x="-2471" y="16115"/>
                      <a:pt x="1148" y="7257"/>
                    </a:cubicBezTo>
                    <a:cubicBezTo>
                      <a:pt x="4958" y="-2173"/>
                      <a:pt x="12483" y="-839"/>
                      <a:pt x="20198" y="2494"/>
                    </a:cubicBezTo>
                    <a:cubicBezTo>
                      <a:pt x="29914" y="6781"/>
                      <a:pt x="39629" y="10972"/>
                      <a:pt x="49630" y="14686"/>
                    </a:cubicBezTo>
                    <a:cubicBezTo>
                      <a:pt x="70776" y="22497"/>
                      <a:pt x="92207" y="25831"/>
                      <a:pt x="113829" y="16306"/>
                    </a:cubicBezTo>
                    <a:cubicBezTo>
                      <a:pt x="121544" y="12972"/>
                      <a:pt x="129259" y="11638"/>
                      <a:pt x="133165" y="20687"/>
                    </a:cubicBezTo>
                    <a:cubicBezTo>
                      <a:pt x="137737" y="31069"/>
                      <a:pt x="130402" y="35927"/>
                      <a:pt x="122020" y="39261"/>
                    </a:cubicBezTo>
                    <a:cubicBezTo>
                      <a:pt x="110019" y="44214"/>
                      <a:pt x="97446" y="46786"/>
                      <a:pt x="87921" y="460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36"/>
              <p:cNvSpPr/>
              <p:nvPr/>
            </p:nvSpPr>
            <p:spPr>
              <a:xfrm>
                <a:off x="8138144" y="1901987"/>
                <a:ext cx="88225" cy="118952"/>
              </a:xfrm>
              <a:custGeom>
                <a:avLst/>
                <a:gdLst/>
                <a:ahLst/>
                <a:cxnLst/>
                <a:rect l="l" t="t" r="r" b="b"/>
                <a:pathLst>
                  <a:path w="116468" h="157032" extrusionOk="0">
                    <a:moveTo>
                      <a:pt x="40766" y="119991"/>
                    </a:moveTo>
                    <a:cubicBezTo>
                      <a:pt x="37718" y="98654"/>
                      <a:pt x="47624" y="82176"/>
                      <a:pt x="67055" y="70556"/>
                    </a:cubicBezTo>
                    <a:cubicBezTo>
                      <a:pt x="70294" y="68651"/>
                      <a:pt x="73437" y="66365"/>
                      <a:pt x="76009" y="63698"/>
                    </a:cubicBezTo>
                    <a:cubicBezTo>
                      <a:pt x="86391" y="53030"/>
                      <a:pt x="83533" y="38361"/>
                      <a:pt x="70008" y="32075"/>
                    </a:cubicBezTo>
                    <a:cubicBezTo>
                      <a:pt x="58292" y="26550"/>
                      <a:pt x="43433" y="29789"/>
                      <a:pt x="35051" y="39885"/>
                    </a:cubicBezTo>
                    <a:cubicBezTo>
                      <a:pt x="32670" y="42743"/>
                      <a:pt x="31432" y="46648"/>
                      <a:pt x="28955" y="49410"/>
                    </a:cubicBezTo>
                    <a:cubicBezTo>
                      <a:pt x="23335" y="55697"/>
                      <a:pt x="16382" y="57792"/>
                      <a:pt x="8572" y="53411"/>
                    </a:cubicBezTo>
                    <a:cubicBezTo>
                      <a:pt x="-191" y="48458"/>
                      <a:pt x="-1620" y="40933"/>
                      <a:pt x="1523" y="31979"/>
                    </a:cubicBezTo>
                    <a:cubicBezTo>
                      <a:pt x="8572" y="11501"/>
                      <a:pt x="33337" y="-1644"/>
                      <a:pt x="61626" y="166"/>
                    </a:cubicBezTo>
                    <a:cubicBezTo>
                      <a:pt x="90106" y="1976"/>
                      <a:pt x="109441" y="15787"/>
                      <a:pt x="114871" y="38171"/>
                    </a:cubicBezTo>
                    <a:cubicBezTo>
                      <a:pt x="118776" y="54173"/>
                      <a:pt x="115728" y="68270"/>
                      <a:pt x="103441" y="79700"/>
                    </a:cubicBezTo>
                    <a:cubicBezTo>
                      <a:pt x="98964" y="83795"/>
                      <a:pt x="94392" y="87796"/>
                      <a:pt x="89534" y="91416"/>
                    </a:cubicBezTo>
                    <a:cubicBezTo>
                      <a:pt x="78485" y="99798"/>
                      <a:pt x="72389" y="110275"/>
                      <a:pt x="73818" y="124658"/>
                    </a:cubicBezTo>
                    <a:cubicBezTo>
                      <a:pt x="74389" y="129897"/>
                      <a:pt x="74008" y="135231"/>
                      <a:pt x="73818" y="140565"/>
                    </a:cubicBezTo>
                    <a:cubicBezTo>
                      <a:pt x="73437" y="150470"/>
                      <a:pt x="67817" y="155995"/>
                      <a:pt x="58292" y="156948"/>
                    </a:cubicBezTo>
                    <a:cubicBezTo>
                      <a:pt x="49243" y="157900"/>
                      <a:pt x="42004" y="150756"/>
                      <a:pt x="40861" y="139993"/>
                    </a:cubicBezTo>
                    <a:cubicBezTo>
                      <a:pt x="40290" y="133897"/>
                      <a:pt x="40766" y="127801"/>
                      <a:pt x="40766" y="1199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36"/>
              <p:cNvSpPr/>
              <p:nvPr/>
            </p:nvSpPr>
            <p:spPr>
              <a:xfrm>
                <a:off x="8165901" y="2027715"/>
                <a:ext cx="31990" cy="31462"/>
              </a:xfrm>
              <a:custGeom>
                <a:avLst/>
                <a:gdLst/>
                <a:ahLst/>
                <a:cxnLst/>
                <a:rect l="l" t="t" r="r" b="b"/>
                <a:pathLst>
                  <a:path w="42231" h="41534" extrusionOk="0">
                    <a:moveTo>
                      <a:pt x="21551" y="3"/>
                    </a:moveTo>
                    <a:cubicBezTo>
                      <a:pt x="33553" y="98"/>
                      <a:pt x="41840" y="8004"/>
                      <a:pt x="42221" y="19720"/>
                    </a:cubicBezTo>
                    <a:cubicBezTo>
                      <a:pt x="42602" y="31721"/>
                      <a:pt x="32791" y="41722"/>
                      <a:pt x="20790" y="41532"/>
                    </a:cubicBezTo>
                    <a:cubicBezTo>
                      <a:pt x="9836" y="41341"/>
                      <a:pt x="406" y="32197"/>
                      <a:pt x="25" y="21339"/>
                    </a:cubicBezTo>
                    <a:cubicBezTo>
                      <a:pt x="-547" y="9052"/>
                      <a:pt x="8788" y="-188"/>
                      <a:pt x="21551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36"/>
              <p:cNvSpPr/>
              <p:nvPr/>
            </p:nvSpPr>
            <p:spPr>
              <a:xfrm>
                <a:off x="5244371" y="3068948"/>
                <a:ext cx="265445" cy="18323"/>
              </a:xfrm>
              <a:custGeom>
                <a:avLst/>
                <a:gdLst/>
                <a:ahLst/>
                <a:cxnLst/>
                <a:rect l="l" t="t" r="r" b="b"/>
                <a:pathLst>
                  <a:path w="350423" h="24189" extrusionOk="0">
                    <a:moveTo>
                      <a:pt x="175794" y="141"/>
                    </a:moveTo>
                    <a:cubicBezTo>
                      <a:pt x="225229" y="141"/>
                      <a:pt x="274663" y="141"/>
                      <a:pt x="324098" y="141"/>
                    </a:cubicBezTo>
                    <a:cubicBezTo>
                      <a:pt x="329432" y="141"/>
                      <a:pt x="334766" y="141"/>
                      <a:pt x="340005" y="617"/>
                    </a:cubicBezTo>
                    <a:cubicBezTo>
                      <a:pt x="346006" y="1189"/>
                      <a:pt x="349911" y="4808"/>
                      <a:pt x="350387" y="10809"/>
                    </a:cubicBezTo>
                    <a:cubicBezTo>
                      <a:pt x="350863" y="17952"/>
                      <a:pt x="346577" y="22239"/>
                      <a:pt x="339910" y="23572"/>
                    </a:cubicBezTo>
                    <a:cubicBezTo>
                      <a:pt x="335528" y="24430"/>
                      <a:pt x="330861" y="24144"/>
                      <a:pt x="326289" y="24144"/>
                    </a:cubicBezTo>
                    <a:cubicBezTo>
                      <a:pt x="225133" y="24144"/>
                      <a:pt x="123978" y="24239"/>
                      <a:pt x="22822" y="24144"/>
                    </a:cubicBezTo>
                    <a:cubicBezTo>
                      <a:pt x="6058" y="24144"/>
                      <a:pt x="-704" y="20619"/>
                      <a:pt x="58" y="11952"/>
                    </a:cubicBezTo>
                    <a:cubicBezTo>
                      <a:pt x="1486" y="-2907"/>
                      <a:pt x="13583" y="331"/>
                      <a:pt x="22822" y="236"/>
                    </a:cubicBezTo>
                    <a:cubicBezTo>
                      <a:pt x="73876" y="45"/>
                      <a:pt x="124835" y="141"/>
                      <a:pt x="175794" y="1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5" name="Google Shape;565;p36"/>
            <p:cNvSpPr/>
            <p:nvPr/>
          </p:nvSpPr>
          <p:spPr>
            <a:xfrm>
              <a:off x="5172000" y="1057225"/>
              <a:ext cx="3180240" cy="2840024"/>
            </a:xfrm>
            <a:custGeom>
              <a:avLst/>
              <a:gdLst/>
              <a:ahLst/>
              <a:cxnLst/>
              <a:rect l="l" t="t" r="r" b="b"/>
              <a:pathLst>
                <a:path w="4198337" h="3749207" extrusionOk="0">
                  <a:moveTo>
                    <a:pt x="3119318" y="2235232"/>
                  </a:moveTo>
                  <a:cubicBezTo>
                    <a:pt x="3110841" y="2230088"/>
                    <a:pt x="3103031" y="2231993"/>
                    <a:pt x="3095601" y="2231993"/>
                  </a:cubicBezTo>
                  <a:cubicBezTo>
                    <a:pt x="2954726" y="2231898"/>
                    <a:pt x="2813757" y="2232089"/>
                    <a:pt x="2672882" y="2231612"/>
                  </a:cubicBezTo>
                  <a:cubicBezTo>
                    <a:pt x="2659737" y="2231612"/>
                    <a:pt x="2651355" y="2235613"/>
                    <a:pt x="2641735" y="2245043"/>
                  </a:cubicBezTo>
                  <a:cubicBezTo>
                    <a:pt x="2628495" y="2257997"/>
                    <a:pt x="2616875" y="2270569"/>
                    <a:pt x="2612589" y="2289048"/>
                  </a:cubicBezTo>
                  <a:cubicBezTo>
                    <a:pt x="2611446" y="2293906"/>
                    <a:pt x="2608112" y="2299144"/>
                    <a:pt x="2604207" y="2302478"/>
                  </a:cubicBezTo>
                  <a:cubicBezTo>
                    <a:pt x="2572869" y="2329529"/>
                    <a:pt x="2575822" y="2371535"/>
                    <a:pt x="2559439" y="2405063"/>
                  </a:cubicBezTo>
                  <a:cubicBezTo>
                    <a:pt x="2555439" y="2413254"/>
                    <a:pt x="2563630" y="2416969"/>
                    <a:pt x="2568678" y="2421255"/>
                  </a:cubicBezTo>
                  <a:cubicBezTo>
                    <a:pt x="2595539" y="2443734"/>
                    <a:pt x="2622685" y="2465832"/>
                    <a:pt x="2649355" y="2488597"/>
                  </a:cubicBezTo>
                  <a:cubicBezTo>
                    <a:pt x="2712506" y="2542508"/>
                    <a:pt x="2774037" y="2598230"/>
                    <a:pt x="2830140" y="2659666"/>
                  </a:cubicBezTo>
                  <a:cubicBezTo>
                    <a:pt x="2856333" y="2688336"/>
                    <a:pt x="2881003" y="2718340"/>
                    <a:pt x="2901863" y="2751296"/>
                  </a:cubicBezTo>
                  <a:cubicBezTo>
                    <a:pt x="2918817" y="2778157"/>
                    <a:pt x="2929771" y="2806827"/>
                    <a:pt x="2932343" y="2838736"/>
                  </a:cubicBezTo>
                  <a:cubicBezTo>
                    <a:pt x="2938725" y="2917698"/>
                    <a:pt x="2946535" y="2996470"/>
                    <a:pt x="2951774" y="3075432"/>
                  </a:cubicBezTo>
                  <a:cubicBezTo>
                    <a:pt x="2957965" y="3167634"/>
                    <a:pt x="2968347" y="3258884"/>
                    <a:pt x="3001875" y="3345847"/>
                  </a:cubicBezTo>
                  <a:cubicBezTo>
                    <a:pt x="3013591" y="3376232"/>
                    <a:pt x="3023973" y="3407474"/>
                    <a:pt x="3044357" y="3433763"/>
                  </a:cubicBezTo>
                  <a:cubicBezTo>
                    <a:pt x="3050929" y="3442240"/>
                    <a:pt x="3048167" y="3451003"/>
                    <a:pt x="3043404" y="3459385"/>
                  </a:cubicBezTo>
                  <a:cubicBezTo>
                    <a:pt x="3036546" y="3471386"/>
                    <a:pt x="3027402" y="3481578"/>
                    <a:pt x="3017592" y="3491198"/>
                  </a:cubicBezTo>
                  <a:cubicBezTo>
                    <a:pt x="3000256" y="3508153"/>
                    <a:pt x="2982635" y="3524822"/>
                    <a:pt x="2966728" y="3540157"/>
                  </a:cubicBezTo>
                  <a:cubicBezTo>
                    <a:pt x="2984540" y="3558921"/>
                    <a:pt x="3001875" y="3577019"/>
                    <a:pt x="3018925" y="3595402"/>
                  </a:cubicBezTo>
                  <a:cubicBezTo>
                    <a:pt x="3024735" y="3601688"/>
                    <a:pt x="3032165" y="3602260"/>
                    <a:pt x="3039785" y="3602641"/>
                  </a:cubicBezTo>
                  <a:cubicBezTo>
                    <a:pt x="3111222" y="3606641"/>
                    <a:pt x="3182469" y="3613214"/>
                    <a:pt x="3253621" y="3621691"/>
                  </a:cubicBezTo>
                  <a:cubicBezTo>
                    <a:pt x="3290673" y="3626168"/>
                    <a:pt x="3327630" y="3631311"/>
                    <a:pt x="3363825" y="3640360"/>
                  </a:cubicBezTo>
                  <a:cubicBezTo>
                    <a:pt x="3374779" y="3643122"/>
                    <a:pt x="3385923" y="3646646"/>
                    <a:pt x="3396020" y="3651694"/>
                  </a:cubicBezTo>
                  <a:cubicBezTo>
                    <a:pt x="3409545" y="3658457"/>
                    <a:pt x="3409069" y="3667030"/>
                    <a:pt x="3395353" y="3674364"/>
                  </a:cubicBezTo>
                  <a:cubicBezTo>
                    <a:pt x="3384590" y="3680079"/>
                    <a:pt x="3372684" y="3683127"/>
                    <a:pt x="3360777" y="3685889"/>
                  </a:cubicBezTo>
                  <a:cubicBezTo>
                    <a:pt x="3312485" y="3697319"/>
                    <a:pt x="3263432" y="3703511"/>
                    <a:pt x="3214188" y="3708368"/>
                  </a:cubicBezTo>
                  <a:cubicBezTo>
                    <a:pt x="2951012" y="3734276"/>
                    <a:pt x="2686979" y="3741801"/>
                    <a:pt x="2422755" y="3746278"/>
                  </a:cubicBezTo>
                  <a:cubicBezTo>
                    <a:pt x="2272736" y="3748850"/>
                    <a:pt x="2122718" y="3750183"/>
                    <a:pt x="1972699" y="3748373"/>
                  </a:cubicBezTo>
                  <a:cubicBezTo>
                    <a:pt x="1777817" y="3746087"/>
                    <a:pt x="1582936" y="3742563"/>
                    <a:pt x="1388245" y="3732848"/>
                  </a:cubicBezTo>
                  <a:cubicBezTo>
                    <a:pt x="1287090" y="3727799"/>
                    <a:pt x="1186029" y="3722084"/>
                    <a:pt x="1085159" y="3712655"/>
                  </a:cubicBezTo>
                  <a:cubicBezTo>
                    <a:pt x="1022294" y="3706844"/>
                    <a:pt x="959429" y="3700463"/>
                    <a:pt x="897707" y="3686175"/>
                  </a:cubicBezTo>
                  <a:cubicBezTo>
                    <a:pt x="885039" y="3683223"/>
                    <a:pt x="872466" y="3680269"/>
                    <a:pt x="861132" y="3673793"/>
                  </a:cubicBezTo>
                  <a:cubicBezTo>
                    <a:pt x="847606" y="3666173"/>
                    <a:pt x="847701" y="3658457"/>
                    <a:pt x="861703" y="3651218"/>
                  </a:cubicBezTo>
                  <a:cubicBezTo>
                    <a:pt x="878086" y="3642741"/>
                    <a:pt x="896088" y="3639217"/>
                    <a:pt x="913995" y="3635598"/>
                  </a:cubicBezTo>
                  <a:cubicBezTo>
                    <a:pt x="968573" y="3624548"/>
                    <a:pt x="1023819" y="3618357"/>
                    <a:pt x="1079063" y="3613309"/>
                  </a:cubicBezTo>
                  <a:cubicBezTo>
                    <a:pt x="1296805" y="3593402"/>
                    <a:pt x="1515213" y="3585686"/>
                    <a:pt x="1733717" y="3580733"/>
                  </a:cubicBezTo>
                  <a:cubicBezTo>
                    <a:pt x="1936218" y="3576161"/>
                    <a:pt x="2138815" y="3575018"/>
                    <a:pt x="2341412" y="3577400"/>
                  </a:cubicBezTo>
                  <a:cubicBezTo>
                    <a:pt x="2408373" y="3578162"/>
                    <a:pt x="2475429" y="3579590"/>
                    <a:pt x="2542389" y="3581019"/>
                  </a:cubicBezTo>
                  <a:cubicBezTo>
                    <a:pt x="2557343" y="3581305"/>
                    <a:pt x="2559820" y="3584067"/>
                    <a:pt x="2560963" y="3564160"/>
                  </a:cubicBezTo>
                  <a:cubicBezTo>
                    <a:pt x="2564678" y="3499009"/>
                    <a:pt x="2553534" y="3437001"/>
                    <a:pt x="2525149" y="3378041"/>
                  </a:cubicBezTo>
                  <a:cubicBezTo>
                    <a:pt x="2507909" y="3342323"/>
                    <a:pt x="2488287" y="3308033"/>
                    <a:pt x="2468856" y="3273552"/>
                  </a:cubicBezTo>
                  <a:cubicBezTo>
                    <a:pt x="2446473" y="3233738"/>
                    <a:pt x="2424851" y="3193637"/>
                    <a:pt x="2410849" y="3149823"/>
                  </a:cubicBezTo>
                  <a:cubicBezTo>
                    <a:pt x="2390942" y="3087434"/>
                    <a:pt x="2391418" y="3025521"/>
                    <a:pt x="2413326" y="2963894"/>
                  </a:cubicBezTo>
                  <a:cubicBezTo>
                    <a:pt x="2420946" y="2942368"/>
                    <a:pt x="2423422" y="2944654"/>
                    <a:pt x="2400372" y="2934938"/>
                  </a:cubicBezTo>
                  <a:cubicBezTo>
                    <a:pt x="2394847" y="2932557"/>
                    <a:pt x="2389132" y="2930462"/>
                    <a:pt x="2383512" y="2928176"/>
                  </a:cubicBezTo>
                  <a:cubicBezTo>
                    <a:pt x="2376368" y="2936367"/>
                    <a:pt x="2374940" y="2946368"/>
                    <a:pt x="2371797" y="2955512"/>
                  </a:cubicBezTo>
                  <a:cubicBezTo>
                    <a:pt x="2346651" y="3028855"/>
                    <a:pt x="2321124" y="3102102"/>
                    <a:pt x="2296930" y="3175826"/>
                  </a:cubicBezTo>
                  <a:cubicBezTo>
                    <a:pt x="2267402" y="3265932"/>
                    <a:pt x="2203871" y="3310604"/>
                    <a:pt x="2111574" y="3320701"/>
                  </a:cubicBezTo>
                  <a:cubicBezTo>
                    <a:pt x="2050613" y="3327368"/>
                    <a:pt x="1989844" y="3324511"/>
                    <a:pt x="1929074" y="3323082"/>
                  </a:cubicBezTo>
                  <a:cubicBezTo>
                    <a:pt x="1804869" y="3320034"/>
                    <a:pt x="1680948" y="3323844"/>
                    <a:pt x="1557314" y="3337179"/>
                  </a:cubicBezTo>
                  <a:cubicBezTo>
                    <a:pt x="1497497" y="3343656"/>
                    <a:pt x="1437870" y="3350895"/>
                    <a:pt x="1378434" y="3360134"/>
                  </a:cubicBezTo>
                  <a:cubicBezTo>
                    <a:pt x="1368052" y="3361754"/>
                    <a:pt x="1360337" y="3365468"/>
                    <a:pt x="1353098" y="3373184"/>
                  </a:cubicBezTo>
                  <a:cubicBezTo>
                    <a:pt x="1321665" y="3406331"/>
                    <a:pt x="1289661" y="3439001"/>
                    <a:pt x="1257848" y="3471767"/>
                  </a:cubicBezTo>
                  <a:cubicBezTo>
                    <a:pt x="1254133" y="3475577"/>
                    <a:pt x="1250704" y="3479959"/>
                    <a:pt x="1246323" y="3482721"/>
                  </a:cubicBezTo>
                  <a:cubicBezTo>
                    <a:pt x="1238893" y="3487484"/>
                    <a:pt x="1230511" y="3483959"/>
                    <a:pt x="1228796" y="3475387"/>
                  </a:cubicBezTo>
                  <a:cubicBezTo>
                    <a:pt x="1227653" y="3469481"/>
                    <a:pt x="1228130" y="3463290"/>
                    <a:pt x="1228130" y="3457194"/>
                  </a:cubicBezTo>
                  <a:cubicBezTo>
                    <a:pt x="1228320" y="3300317"/>
                    <a:pt x="1228606" y="3143441"/>
                    <a:pt x="1228892" y="2986469"/>
                  </a:cubicBezTo>
                  <a:cubicBezTo>
                    <a:pt x="1228892" y="2961227"/>
                    <a:pt x="1229558" y="2960561"/>
                    <a:pt x="1254419" y="2960465"/>
                  </a:cubicBezTo>
                  <a:cubicBezTo>
                    <a:pt x="1289375" y="2960370"/>
                    <a:pt x="1324237" y="2960465"/>
                    <a:pt x="1360908" y="2960465"/>
                  </a:cubicBezTo>
                  <a:cubicBezTo>
                    <a:pt x="1362432" y="2943797"/>
                    <a:pt x="1356717" y="2929414"/>
                    <a:pt x="1355193" y="2914745"/>
                  </a:cubicBezTo>
                  <a:cubicBezTo>
                    <a:pt x="1353288" y="2897410"/>
                    <a:pt x="1354908" y="2893124"/>
                    <a:pt x="1371576" y="2892838"/>
                  </a:cubicBezTo>
                  <a:cubicBezTo>
                    <a:pt x="1451586" y="2891504"/>
                    <a:pt x="1525215" y="2865501"/>
                    <a:pt x="1598557" y="2837212"/>
                  </a:cubicBezTo>
                  <a:cubicBezTo>
                    <a:pt x="1649706" y="2817495"/>
                    <a:pt x="1701237" y="2799112"/>
                    <a:pt x="1756386" y="2793397"/>
                  </a:cubicBezTo>
                  <a:cubicBezTo>
                    <a:pt x="1804583" y="2788349"/>
                    <a:pt x="1852112" y="2790730"/>
                    <a:pt x="1898880" y="2803874"/>
                  </a:cubicBezTo>
                  <a:cubicBezTo>
                    <a:pt x="1901738" y="2804636"/>
                    <a:pt x="1904786" y="2804922"/>
                    <a:pt x="1907358" y="2805398"/>
                  </a:cubicBezTo>
                  <a:cubicBezTo>
                    <a:pt x="1912787" y="2801112"/>
                    <a:pt x="1911549" y="2795302"/>
                    <a:pt x="1912120" y="2790349"/>
                  </a:cubicBezTo>
                  <a:cubicBezTo>
                    <a:pt x="1914311" y="2772442"/>
                    <a:pt x="1914216" y="2772251"/>
                    <a:pt x="1897833" y="2764727"/>
                  </a:cubicBezTo>
                  <a:cubicBezTo>
                    <a:pt x="1868019" y="2751011"/>
                    <a:pt x="1839444" y="2735199"/>
                    <a:pt x="1812870" y="2715863"/>
                  </a:cubicBezTo>
                  <a:cubicBezTo>
                    <a:pt x="1762101" y="2678906"/>
                    <a:pt x="1721620" y="2633186"/>
                    <a:pt x="1694378" y="2576322"/>
                  </a:cubicBezTo>
                  <a:cubicBezTo>
                    <a:pt x="1690092" y="2567273"/>
                    <a:pt x="1685996" y="2559653"/>
                    <a:pt x="1674281" y="2556986"/>
                  </a:cubicBezTo>
                  <a:cubicBezTo>
                    <a:pt x="1636181" y="2548414"/>
                    <a:pt x="1600653" y="2532507"/>
                    <a:pt x="1566362" y="2514314"/>
                  </a:cubicBezTo>
                  <a:cubicBezTo>
                    <a:pt x="1553980" y="2507742"/>
                    <a:pt x="1543312" y="2506885"/>
                    <a:pt x="1529787" y="2510981"/>
                  </a:cubicBezTo>
                  <a:cubicBezTo>
                    <a:pt x="1446824" y="2535555"/>
                    <a:pt x="1362623" y="2543080"/>
                    <a:pt x="1277183" y="2525173"/>
                  </a:cubicBezTo>
                  <a:cubicBezTo>
                    <a:pt x="1245751" y="2518601"/>
                    <a:pt x="1215557" y="2508218"/>
                    <a:pt x="1187172" y="2493169"/>
                  </a:cubicBezTo>
                  <a:cubicBezTo>
                    <a:pt x="1170980" y="2484596"/>
                    <a:pt x="1155835" y="2474309"/>
                    <a:pt x="1143262" y="2460784"/>
                  </a:cubicBezTo>
                  <a:cubicBezTo>
                    <a:pt x="1121164" y="2437162"/>
                    <a:pt x="1113353" y="2410587"/>
                    <a:pt x="1124498" y="2378964"/>
                  </a:cubicBezTo>
                  <a:cubicBezTo>
                    <a:pt x="1139166" y="2337340"/>
                    <a:pt x="1152978" y="2295430"/>
                    <a:pt x="1167074" y="2253710"/>
                  </a:cubicBezTo>
                  <a:cubicBezTo>
                    <a:pt x="1169265" y="2247329"/>
                    <a:pt x="1172504" y="2241233"/>
                    <a:pt x="1172313" y="2233994"/>
                  </a:cubicBezTo>
                  <a:cubicBezTo>
                    <a:pt x="1165074" y="2230184"/>
                    <a:pt x="1157359" y="2232089"/>
                    <a:pt x="1150025" y="2232089"/>
                  </a:cubicBezTo>
                  <a:cubicBezTo>
                    <a:pt x="1031248" y="2231993"/>
                    <a:pt x="912376" y="2231993"/>
                    <a:pt x="793599" y="2231993"/>
                  </a:cubicBezTo>
                  <a:cubicBezTo>
                    <a:pt x="789789" y="2231993"/>
                    <a:pt x="785979" y="2232279"/>
                    <a:pt x="782169" y="2231993"/>
                  </a:cubicBezTo>
                  <a:cubicBezTo>
                    <a:pt x="773597" y="2231231"/>
                    <a:pt x="769406" y="2234279"/>
                    <a:pt x="769882" y="2243423"/>
                  </a:cubicBezTo>
                  <a:cubicBezTo>
                    <a:pt x="770358" y="2251806"/>
                    <a:pt x="770168" y="2260187"/>
                    <a:pt x="769882" y="2268569"/>
                  </a:cubicBezTo>
                  <a:cubicBezTo>
                    <a:pt x="768167" y="2319338"/>
                    <a:pt x="731687" y="2356009"/>
                    <a:pt x="680823" y="2356390"/>
                  </a:cubicBezTo>
                  <a:cubicBezTo>
                    <a:pt x="609195" y="2356961"/>
                    <a:pt x="537662" y="2356581"/>
                    <a:pt x="466034" y="2356581"/>
                  </a:cubicBezTo>
                  <a:cubicBezTo>
                    <a:pt x="341162" y="2356581"/>
                    <a:pt x="216194" y="2356771"/>
                    <a:pt x="91321" y="2356485"/>
                  </a:cubicBezTo>
                  <a:cubicBezTo>
                    <a:pt x="45220" y="2356390"/>
                    <a:pt x="10168" y="2327815"/>
                    <a:pt x="1595" y="2284286"/>
                  </a:cubicBezTo>
                  <a:cubicBezTo>
                    <a:pt x="167" y="2276856"/>
                    <a:pt x="71" y="2269141"/>
                    <a:pt x="71" y="2261616"/>
                  </a:cubicBezTo>
                  <a:cubicBezTo>
                    <a:pt x="-24" y="2130648"/>
                    <a:pt x="-24" y="1999583"/>
                    <a:pt x="71" y="1868615"/>
                  </a:cubicBezTo>
                  <a:cubicBezTo>
                    <a:pt x="167" y="1810036"/>
                    <a:pt x="36647" y="1773555"/>
                    <a:pt x="95988" y="1773365"/>
                  </a:cubicBezTo>
                  <a:cubicBezTo>
                    <a:pt x="200382" y="1773079"/>
                    <a:pt x="304681" y="1773269"/>
                    <a:pt x="409075" y="1773269"/>
                  </a:cubicBezTo>
                  <a:cubicBezTo>
                    <a:pt x="437269" y="1773269"/>
                    <a:pt x="433840" y="1774603"/>
                    <a:pt x="433840" y="1748981"/>
                  </a:cubicBezTo>
                  <a:cubicBezTo>
                    <a:pt x="433935" y="1624108"/>
                    <a:pt x="433840" y="1499140"/>
                    <a:pt x="433840" y="1374267"/>
                  </a:cubicBezTo>
                  <a:cubicBezTo>
                    <a:pt x="433840" y="1370457"/>
                    <a:pt x="433554" y="1366647"/>
                    <a:pt x="433840" y="1362837"/>
                  </a:cubicBezTo>
                  <a:cubicBezTo>
                    <a:pt x="434507" y="1354169"/>
                    <a:pt x="430887" y="1350455"/>
                    <a:pt x="422029" y="1350740"/>
                  </a:cubicBezTo>
                  <a:cubicBezTo>
                    <a:pt x="407551" y="1351121"/>
                    <a:pt x="393073" y="1350836"/>
                    <a:pt x="378595" y="1350836"/>
                  </a:cubicBezTo>
                  <a:cubicBezTo>
                    <a:pt x="294775" y="1350836"/>
                    <a:pt x="211050" y="1350645"/>
                    <a:pt x="127230" y="1350931"/>
                  </a:cubicBezTo>
                  <a:cubicBezTo>
                    <a:pt x="100465" y="1351026"/>
                    <a:pt x="75795" y="1345121"/>
                    <a:pt x="54459" y="1328738"/>
                  </a:cubicBezTo>
                  <a:cubicBezTo>
                    <a:pt x="23789" y="1305306"/>
                    <a:pt x="9977" y="1273874"/>
                    <a:pt x="10073" y="1235583"/>
                  </a:cubicBezTo>
                  <a:cubicBezTo>
                    <a:pt x="10263" y="1145667"/>
                    <a:pt x="10168" y="1055846"/>
                    <a:pt x="10168" y="965930"/>
                  </a:cubicBezTo>
                  <a:cubicBezTo>
                    <a:pt x="10168" y="885920"/>
                    <a:pt x="11597" y="805910"/>
                    <a:pt x="9692" y="725996"/>
                  </a:cubicBezTo>
                  <a:cubicBezTo>
                    <a:pt x="8072" y="658559"/>
                    <a:pt x="57793" y="604933"/>
                    <a:pt x="130088" y="606076"/>
                  </a:cubicBezTo>
                  <a:cubicBezTo>
                    <a:pt x="221432" y="607505"/>
                    <a:pt x="312872" y="606457"/>
                    <a:pt x="404312" y="606457"/>
                  </a:cubicBezTo>
                  <a:cubicBezTo>
                    <a:pt x="433840" y="606457"/>
                    <a:pt x="433840" y="606457"/>
                    <a:pt x="433840" y="575786"/>
                  </a:cubicBezTo>
                  <a:cubicBezTo>
                    <a:pt x="433840" y="521684"/>
                    <a:pt x="434507" y="467582"/>
                    <a:pt x="433649" y="413576"/>
                  </a:cubicBezTo>
                  <a:cubicBezTo>
                    <a:pt x="431649" y="314325"/>
                    <a:pt x="515660" y="232601"/>
                    <a:pt x="613005" y="233553"/>
                  </a:cubicBezTo>
                  <a:cubicBezTo>
                    <a:pt x="750070" y="234887"/>
                    <a:pt x="887230" y="233934"/>
                    <a:pt x="1024295" y="233934"/>
                  </a:cubicBezTo>
                  <a:cubicBezTo>
                    <a:pt x="1029629" y="233934"/>
                    <a:pt x="1034963" y="234029"/>
                    <a:pt x="1040297" y="233934"/>
                  </a:cubicBezTo>
                  <a:cubicBezTo>
                    <a:pt x="1056489" y="233458"/>
                    <a:pt x="1056966" y="233363"/>
                    <a:pt x="1057061" y="217361"/>
                  </a:cubicBezTo>
                  <a:cubicBezTo>
                    <a:pt x="1057346" y="180022"/>
                    <a:pt x="1057156" y="142685"/>
                    <a:pt x="1057156" y="105442"/>
                  </a:cubicBezTo>
                  <a:cubicBezTo>
                    <a:pt x="1057156" y="92488"/>
                    <a:pt x="1057442" y="79343"/>
                    <a:pt x="1061919" y="67056"/>
                  </a:cubicBezTo>
                  <a:cubicBezTo>
                    <a:pt x="1075063" y="30290"/>
                    <a:pt x="1100399" y="7525"/>
                    <a:pt x="1139452" y="1429"/>
                  </a:cubicBezTo>
                  <a:cubicBezTo>
                    <a:pt x="1148406" y="0"/>
                    <a:pt x="1157645" y="95"/>
                    <a:pt x="1166789" y="95"/>
                  </a:cubicBezTo>
                  <a:cubicBezTo>
                    <a:pt x="1403675" y="0"/>
                    <a:pt x="1640562" y="95"/>
                    <a:pt x="1877449" y="0"/>
                  </a:cubicBezTo>
                  <a:cubicBezTo>
                    <a:pt x="1891927" y="0"/>
                    <a:pt x="1906405" y="95"/>
                    <a:pt x="1920312" y="4763"/>
                  </a:cubicBezTo>
                  <a:cubicBezTo>
                    <a:pt x="1960316" y="18193"/>
                    <a:pt x="1986034" y="54007"/>
                    <a:pt x="1986701" y="99060"/>
                  </a:cubicBezTo>
                  <a:cubicBezTo>
                    <a:pt x="1987272" y="137922"/>
                    <a:pt x="1986891" y="176784"/>
                    <a:pt x="1986796" y="215551"/>
                  </a:cubicBezTo>
                  <a:cubicBezTo>
                    <a:pt x="1986796" y="235172"/>
                    <a:pt x="1986796" y="234029"/>
                    <a:pt x="2005751" y="234029"/>
                  </a:cubicBezTo>
                  <a:cubicBezTo>
                    <a:pt x="2148911" y="234029"/>
                    <a:pt x="2292168" y="234029"/>
                    <a:pt x="2435328" y="234029"/>
                  </a:cubicBezTo>
                  <a:cubicBezTo>
                    <a:pt x="2784896" y="234029"/>
                    <a:pt x="3134559" y="234220"/>
                    <a:pt x="3484126" y="233839"/>
                  </a:cubicBezTo>
                  <a:cubicBezTo>
                    <a:pt x="3541562" y="233743"/>
                    <a:pt x="3589949" y="252889"/>
                    <a:pt x="3627668" y="296418"/>
                  </a:cubicBezTo>
                  <a:cubicBezTo>
                    <a:pt x="3655576" y="328613"/>
                    <a:pt x="3670149" y="366236"/>
                    <a:pt x="3670054" y="409289"/>
                  </a:cubicBezTo>
                  <a:cubicBezTo>
                    <a:pt x="3669959" y="471011"/>
                    <a:pt x="3670054" y="532638"/>
                    <a:pt x="3670054" y="594360"/>
                  </a:cubicBezTo>
                  <a:cubicBezTo>
                    <a:pt x="3670054" y="932498"/>
                    <a:pt x="3670054" y="1270635"/>
                    <a:pt x="3670054" y="1608868"/>
                  </a:cubicBezTo>
                  <a:cubicBezTo>
                    <a:pt x="3670054" y="1639538"/>
                    <a:pt x="3666530" y="1636967"/>
                    <a:pt x="3698153" y="1637062"/>
                  </a:cubicBezTo>
                  <a:cubicBezTo>
                    <a:pt x="3822264" y="1637062"/>
                    <a:pt x="3946469" y="1637348"/>
                    <a:pt x="4070580" y="1636967"/>
                  </a:cubicBezTo>
                  <a:cubicBezTo>
                    <a:pt x="4104013" y="1636871"/>
                    <a:pt x="4133731" y="1645634"/>
                    <a:pt x="4158591" y="1668399"/>
                  </a:cubicBezTo>
                  <a:cubicBezTo>
                    <a:pt x="4184690" y="1692402"/>
                    <a:pt x="4197930" y="1722406"/>
                    <a:pt x="4198025" y="1757648"/>
                  </a:cubicBezTo>
                  <a:cubicBezTo>
                    <a:pt x="4198311" y="1945767"/>
                    <a:pt x="4198596" y="2133886"/>
                    <a:pt x="4197930" y="2322005"/>
                  </a:cubicBezTo>
                  <a:cubicBezTo>
                    <a:pt x="4197644" y="2391918"/>
                    <a:pt x="4144304" y="2442591"/>
                    <a:pt x="4072771" y="2442591"/>
                  </a:cubicBezTo>
                  <a:cubicBezTo>
                    <a:pt x="3860268" y="2442782"/>
                    <a:pt x="3647766" y="2442686"/>
                    <a:pt x="3435263" y="2442686"/>
                  </a:cubicBezTo>
                  <a:cubicBezTo>
                    <a:pt x="3372017" y="2442686"/>
                    <a:pt x="3308771" y="2441543"/>
                    <a:pt x="3245620" y="2442972"/>
                  </a:cubicBezTo>
                  <a:cubicBezTo>
                    <a:pt x="3174278" y="2444591"/>
                    <a:pt x="3115699" y="2387251"/>
                    <a:pt x="3119128" y="2316575"/>
                  </a:cubicBezTo>
                  <a:cubicBezTo>
                    <a:pt x="3120366" y="2289143"/>
                    <a:pt x="3119318" y="2261807"/>
                    <a:pt x="3119318" y="2235232"/>
                  </a:cubicBezTo>
                  <a:close/>
                  <a:moveTo>
                    <a:pt x="1446824" y="1337215"/>
                  </a:moveTo>
                  <a:cubicBezTo>
                    <a:pt x="1443204" y="1338548"/>
                    <a:pt x="1442537" y="1341501"/>
                    <a:pt x="1443490" y="1344549"/>
                  </a:cubicBezTo>
                  <a:cubicBezTo>
                    <a:pt x="1444062" y="1346264"/>
                    <a:pt x="1445966" y="1346168"/>
                    <a:pt x="1447300" y="1344644"/>
                  </a:cubicBezTo>
                  <a:cubicBezTo>
                    <a:pt x="1472637" y="1329309"/>
                    <a:pt x="1497878" y="1313783"/>
                    <a:pt x="1526262" y="1304354"/>
                  </a:cubicBezTo>
                  <a:cubicBezTo>
                    <a:pt x="1551694" y="1299972"/>
                    <a:pt x="1577126" y="1296924"/>
                    <a:pt x="1603224" y="1299496"/>
                  </a:cubicBezTo>
                  <a:cubicBezTo>
                    <a:pt x="1693331" y="1308164"/>
                    <a:pt x="1773245" y="1383125"/>
                    <a:pt x="1773531" y="1479804"/>
                  </a:cubicBezTo>
                  <a:cubicBezTo>
                    <a:pt x="1773722" y="1532382"/>
                    <a:pt x="1770293" y="1584579"/>
                    <a:pt x="1764863" y="1636871"/>
                  </a:cubicBezTo>
                  <a:cubicBezTo>
                    <a:pt x="1757244" y="1710214"/>
                    <a:pt x="1747909" y="1783366"/>
                    <a:pt x="1736955" y="1856327"/>
                  </a:cubicBezTo>
                  <a:cubicBezTo>
                    <a:pt x="1735717" y="1864328"/>
                    <a:pt x="1733145" y="1872710"/>
                    <a:pt x="1738194" y="1882902"/>
                  </a:cubicBezTo>
                  <a:cubicBezTo>
                    <a:pt x="1769626" y="1872806"/>
                    <a:pt x="1806012" y="1872044"/>
                    <a:pt x="1820299" y="1832801"/>
                  </a:cubicBezTo>
                  <a:cubicBezTo>
                    <a:pt x="1821537" y="1829372"/>
                    <a:pt x="1823919" y="1825942"/>
                    <a:pt x="1826586" y="1823371"/>
                  </a:cubicBezTo>
                  <a:cubicBezTo>
                    <a:pt x="1841445" y="1808702"/>
                    <a:pt x="1840873" y="1792415"/>
                    <a:pt x="1835444" y="1773460"/>
                  </a:cubicBezTo>
                  <a:cubicBezTo>
                    <a:pt x="1821442" y="1725073"/>
                    <a:pt x="1820013" y="1676495"/>
                    <a:pt x="1835729" y="1627537"/>
                  </a:cubicBezTo>
                  <a:cubicBezTo>
                    <a:pt x="1845731" y="1596485"/>
                    <a:pt x="1852398" y="1564386"/>
                    <a:pt x="1856780" y="1531906"/>
                  </a:cubicBezTo>
                  <a:cubicBezTo>
                    <a:pt x="1868591" y="1444847"/>
                    <a:pt x="1850017" y="1365314"/>
                    <a:pt x="1796010" y="1295591"/>
                  </a:cubicBezTo>
                  <a:cubicBezTo>
                    <a:pt x="1765054" y="1255586"/>
                    <a:pt x="1725716" y="1226344"/>
                    <a:pt x="1674471" y="1216628"/>
                  </a:cubicBezTo>
                  <a:cubicBezTo>
                    <a:pt x="1646277" y="1206151"/>
                    <a:pt x="1617893" y="1208913"/>
                    <a:pt x="1589889" y="1216438"/>
                  </a:cubicBezTo>
                  <a:cubicBezTo>
                    <a:pt x="1523309" y="1234154"/>
                    <a:pt x="1479590" y="1279303"/>
                    <a:pt x="1446824" y="1337215"/>
                  </a:cubicBezTo>
                  <a:close/>
                  <a:moveTo>
                    <a:pt x="1867924" y="1089374"/>
                  </a:moveTo>
                  <a:cubicBezTo>
                    <a:pt x="1855351" y="1095661"/>
                    <a:pt x="1842873" y="1102138"/>
                    <a:pt x="1830967" y="1110996"/>
                  </a:cubicBezTo>
                  <a:cubicBezTo>
                    <a:pt x="1857923" y="1150430"/>
                    <a:pt x="1890879" y="1179671"/>
                    <a:pt x="1936218" y="1192244"/>
                  </a:cubicBezTo>
                  <a:cubicBezTo>
                    <a:pt x="1966222" y="1200531"/>
                    <a:pt x="1996131" y="1201674"/>
                    <a:pt x="2022991" y="1181481"/>
                  </a:cubicBezTo>
                  <a:cubicBezTo>
                    <a:pt x="2053566" y="1164146"/>
                    <a:pt x="2066616" y="1135666"/>
                    <a:pt x="2069568" y="1102805"/>
                  </a:cubicBezTo>
                  <a:cubicBezTo>
                    <a:pt x="2075855" y="1031081"/>
                    <a:pt x="2046137" y="974693"/>
                    <a:pt x="1991844" y="929831"/>
                  </a:cubicBezTo>
                  <a:cubicBezTo>
                    <a:pt x="1987463" y="926211"/>
                    <a:pt x="1983462" y="920687"/>
                    <a:pt x="1975557" y="922687"/>
                  </a:cubicBezTo>
                  <a:cubicBezTo>
                    <a:pt x="1968413" y="980218"/>
                    <a:pt x="1939647" y="1026128"/>
                    <a:pt x="1897547" y="1064609"/>
                  </a:cubicBezTo>
                  <a:cubicBezTo>
                    <a:pt x="1888022" y="1073277"/>
                    <a:pt x="1877830" y="1081183"/>
                    <a:pt x="1867924" y="1089374"/>
                  </a:cubicBezTo>
                  <a:close/>
                  <a:moveTo>
                    <a:pt x="2318457" y="2900744"/>
                  </a:moveTo>
                  <a:cubicBezTo>
                    <a:pt x="2277118" y="2880074"/>
                    <a:pt x="2234160" y="2863310"/>
                    <a:pt x="2191488" y="2844356"/>
                  </a:cubicBezTo>
                  <a:cubicBezTo>
                    <a:pt x="2180725" y="2879598"/>
                    <a:pt x="2171200" y="2912459"/>
                    <a:pt x="2160532" y="2944940"/>
                  </a:cubicBezTo>
                  <a:cubicBezTo>
                    <a:pt x="2146816" y="2986945"/>
                    <a:pt x="2130528" y="3027902"/>
                    <a:pt x="2109002" y="3066669"/>
                  </a:cubicBezTo>
                  <a:cubicBezTo>
                    <a:pt x="2091190" y="3098673"/>
                    <a:pt x="2065853" y="3117533"/>
                    <a:pt x="2028992" y="3124391"/>
                  </a:cubicBezTo>
                  <a:cubicBezTo>
                    <a:pt x="1973461" y="3134678"/>
                    <a:pt x="1917549" y="3141059"/>
                    <a:pt x="1861447" y="3145250"/>
                  </a:cubicBezTo>
                  <a:cubicBezTo>
                    <a:pt x="1760482" y="3152870"/>
                    <a:pt x="1659422" y="3158681"/>
                    <a:pt x="1558171" y="3160871"/>
                  </a:cubicBezTo>
                  <a:cubicBezTo>
                    <a:pt x="1507212" y="3161919"/>
                    <a:pt x="1456158" y="3163634"/>
                    <a:pt x="1405199" y="3165253"/>
                  </a:cubicBezTo>
                  <a:cubicBezTo>
                    <a:pt x="1400056" y="3165443"/>
                    <a:pt x="1394532" y="3163919"/>
                    <a:pt x="1388531" y="3169063"/>
                  </a:cubicBezTo>
                  <a:cubicBezTo>
                    <a:pt x="1397961" y="3204496"/>
                    <a:pt x="1399961" y="3241453"/>
                    <a:pt x="1395198" y="3278696"/>
                  </a:cubicBezTo>
                  <a:cubicBezTo>
                    <a:pt x="1390150" y="3296603"/>
                    <a:pt x="1385102" y="3314510"/>
                    <a:pt x="1380149" y="3332226"/>
                  </a:cubicBezTo>
                  <a:cubicBezTo>
                    <a:pt x="1385864" y="3335179"/>
                    <a:pt x="1390436" y="3333655"/>
                    <a:pt x="1394817" y="3333083"/>
                  </a:cubicBezTo>
                  <a:cubicBezTo>
                    <a:pt x="1430250" y="3328511"/>
                    <a:pt x="1465683" y="3323654"/>
                    <a:pt x="1501116" y="3319082"/>
                  </a:cubicBezTo>
                  <a:cubicBezTo>
                    <a:pt x="1643324" y="3300603"/>
                    <a:pt x="1786199" y="3295174"/>
                    <a:pt x="1929360" y="3298317"/>
                  </a:cubicBezTo>
                  <a:cubicBezTo>
                    <a:pt x="1986415" y="3299556"/>
                    <a:pt x="2043184" y="3302984"/>
                    <a:pt x="2100429" y="3297650"/>
                  </a:cubicBezTo>
                  <a:cubicBezTo>
                    <a:pt x="2189298" y="3289459"/>
                    <a:pt x="2249400" y="3248597"/>
                    <a:pt x="2276261" y="3160586"/>
                  </a:cubicBezTo>
                  <a:cubicBezTo>
                    <a:pt x="2297311" y="3091529"/>
                    <a:pt x="2322648" y="3023807"/>
                    <a:pt x="2345603" y="2955417"/>
                  </a:cubicBezTo>
                  <a:cubicBezTo>
                    <a:pt x="2349794" y="2942844"/>
                    <a:pt x="2361605" y="2928557"/>
                    <a:pt x="2354651" y="2917412"/>
                  </a:cubicBezTo>
                  <a:cubicBezTo>
                    <a:pt x="2348365" y="2907125"/>
                    <a:pt x="2331696" y="2904268"/>
                    <a:pt x="2318457" y="2900744"/>
                  </a:cubicBezTo>
                  <a:close/>
                  <a:moveTo>
                    <a:pt x="1762863" y="1227487"/>
                  </a:moveTo>
                  <a:cubicBezTo>
                    <a:pt x="1764863" y="1229678"/>
                    <a:pt x="1766673" y="1232154"/>
                    <a:pt x="1768959" y="1234059"/>
                  </a:cubicBezTo>
                  <a:cubicBezTo>
                    <a:pt x="1854589" y="1305116"/>
                    <a:pt x="1888403" y="1398080"/>
                    <a:pt x="1883640" y="1506950"/>
                  </a:cubicBezTo>
                  <a:cubicBezTo>
                    <a:pt x="1881640" y="1553623"/>
                    <a:pt x="1869734" y="1598581"/>
                    <a:pt x="1856780" y="1643158"/>
                  </a:cubicBezTo>
                  <a:cubicBezTo>
                    <a:pt x="1844016" y="1686973"/>
                    <a:pt x="1848112" y="1729931"/>
                    <a:pt x="1860780" y="1774889"/>
                  </a:cubicBezTo>
                  <a:cubicBezTo>
                    <a:pt x="1875544" y="1761554"/>
                    <a:pt x="1888403" y="1748790"/>
                    <a:pt x="1902404" y="1737360"/>
                  </a:cubicBezTo>
                  <a:cubicBezTo>
                    <a:pt x="1927741" y="1716596"/>
                    <a:pt x="1954316" y="1698974"/>
                    <a:pt x="1989653" y="1717929"/>
                  </a:cubicBezTo>
                  <a:cubicBezTo>
                    <a:pt x="2004703" y="1659922"/>
                    <a:pt x="2019181" y="1604010"/>
                    <a:pt x="2033849" y="1548194"/>
                  </a:cubicBezTo>
                  <a:cubicBezTo>
                    <a:pt x="2042994" y="1513523"/>
                    <a:pt x="2060710" y="1498378"/>
                    <a:pt x="2096048" y="1494663"/>
                  </a:cubicBezTo>
                  <a:cubicBezTo>
                    <a:pt x="2104334" y="1493806"/>
                    <a:pt x="2112717" y="1493330"/>
                    <a:pt x="2121099" y="1493044"/>
                  </a:cubicBezTo>
                  <a:cubicBezTo>
                    <a:pt x="2173581" y="1490948"/>
                    <a:pt x="2225969" y="1489043"/>
                    <a:pt x="2278451" y="1486662"/>
                  </a:cubicBezTo>
                  <a:cubicBezTo>
                    <a:pt x="2302455" y="1485614"/>
                    <a:pt x="2326553" y="1483805"/>
                    <a:pt x="2350556" y="1482281"/>
                  </a:cubicBezTo>
                  <a:cubicBezTo>
                    <a:pt x="2350556" y="1479518"/>
                    <a:pt x="2351127" y="1477709"/>
                    <a:pt x="2350460" y="1476661"/>
                  </a:cubicBezTo>
                  <a:cubicBezTo>
                    <a:pt x="2318361" y="1424273"/>
                    <a:pt x="2299883" y="1366361"/>
                    <a:pt x="2280833" y="1308545"/>
                  </a:cubicBezTo>
                  <a:cubicBezTo>
                    <a:pt x="2257687" y="1238441"/>
                    <a:pt x="2216349" y="1179957"/>
                    <a:pt x="2160532" y="1131761"/>
                  </a:cubicBezTo>
                  <a:cubicBezTo>
                    <a:pt x="2156151" y="1124331"/>
                    <a:pt x="2148531" y="1120235"/>
                    <a:pt x="2142625" y="1114425"/>
                  </a:cubicBezTo>
                  <a:cubicBezTo>
                    <a:pt x="2138720" y="1110710"/>
                    <a:pt x="2134338" y="1108615"/>
                    <a:pt x="2128338" y="1108901"/>
                  </a:cubicBezTo>
                  <a:cubicBezTo>
                    <a:pt x="2099096" y="1110520"/>
                    <a:pt x="2094524" y="1113854"/>
                    <a:pt x="2085761" y="1141952"/>
                  </a:cubicBezTo>
                  <a:cubicBezTo>
                    <a:pt x="2085094" y="1144143"/>
                    <a:pt x="2084808" y="1146334"/>
                    <a:pt x="2084332" y="1148525"/>
                  </a:cubicBezTo>
                  <a:cubicBezTo>
                    <a:pt x="2071664" y="1166051"/>
                    <a:pt x="2062710" y="1183862"/>
                    <a:pt x="2067187" y="1207199"/>
                  </a:cubicBezTo>
                  <a:cubicBezTo>
                    <a:pt x="2069663" y="1220248"/>
                    <a:pt x="2066139" y="1234345"/>
                    <a:pt x="2061662" y="1247489"/>
                  </a:cubicBezTo>
                  <a:cubicBezTo>
                    <a:pt x="2049375" y="1283970"/>
                    <a:pt x="2019086" y="1301782"/>
                    <a:pt x="1981557" y="1294067"/>
                  </a:cubicBezTo>
                  <a:cubicBezTo>
                    <a:pt x="1961936" y="1290066"/>
                    <a:pt x="1944219" y="1281494"/>
                    <a:pt x="1927836" y="1269968"/>
                  </a:cubicBezTo>
                  <a:cubicBezTo>
                    <a:pt x="1902024" y="1251776"/>
                    <a:pt x="1880973" y="1229106"/>
                    <a:pt x="1863162" y="1203198"/>
                  </a:cubicBezTo>
                  <a:cubicBezTo>
                    <a:pt x="1858970" y="1197102"/>
                    <a:pt x="1856875" y="1189196"/>
                    <a:pt x="1849160" y="1185863"/>
                  </a:cubicBezTo>
                  <a:cubicBezTo>
                    <a:pt x="1843635" y="1180719"/>
                    <a:pt x="1838111" y="1175671"/>
                    <a:pt x="1832682" y="1170432"/>
                  </a:cubicBezTo>
                  <a:cubicBezTo>
                    <a:pt x="1828871" y="1166813"/>
                    <a:pt x="1824776" y="1166432"/>
                    <a:pt x="1820108" y="1168337"/>
                  </a:cubicBezTo>
                  <a:cubicBezTo>
                    <a:pt x="1790295" y="1180719"/>
                    <a:pt x="1760482" y="1193102"/>
                    <a:pt x="1727430" y="1206817"/>
                  </a:cubicBezTo>
                  <a:cubicBezTo>
                    <a:pt x="1741718" y="1214438"/>
                    <a:pt x="1750195" y="1224248"/>
                    <a:pt x="1762863" y="1227487"/>
                  </a:cubicBezTo>
                  <a:close/>
                  <a:moveTo>
                    <a:pt x="2636496" y="1491901"/>
                  </a:moveTo>
                  <a:lnTo>
                    <a:pt x="2637068" y="1492853"/>
                  </a:lnTo>
                  <a:lnTo>
                    <a:pt x="2636306" y="1492091"/>
                  </a:lnTo>
                  <a:cubicBezTo>
                    <a:pt x="2598206" y="1437227"/>
                    <a:pt x="2573726" y="1376077"/>
                    <a:pt x="2551152" y="1313783"/>
                  </a:cubicBezTo>
                  <a:cubicBezTo>
                    <a:pt x="2529721" y="1254824"/>
                    <a:pt x="2498193" y="1200912"/>
                    <a:pt x="2460474" y="1150906"/>
                  </a:cubicBezTo>
                  <a:cubicBezTo>
                    <a:pt x="2439424" y="1122998"/>
                    <a:pt x="2417231" y="1096042"/>
                    <a:pt x="2388370" y="1075468"/>
                  </a:cubicBezTo>
                  <a:cubicBezTo>
                    <a:pt x="2368177" y="1054799"/>
                    <a:pt x="2344555" y="1044131"/>
                    <a:pt x="2314932" y="1048417"/>
                  </a:cubicBezTo>
                  <a:cubicBezTo>
                    <a:pt x="2284167" y="1052894"/>
                    <a:pt x="2253210" y="1056037"/>
                    <a:pt x="2222444" y="1060323"/>
                  </a:cubicBezTo>
                  <a:cubicBezTo>
                    <a:pt x="2194251" y="1064324"/>
                    <a:pt x="2166152" y="1069181"/>
                    <a:pt x="2134815" y="1074134"/>
                  </a:cubicBezTo>
                  <a:cubicBezTo>
                    <a:pt x="2150245" y="1090327"/>
                    <a:pt x="2165009" y="1101471"/>
                    <a:pt x="2179773" y="1112711"/>
                  </a:cubicBezTo>
                  <a:cubicBezTo>
                    <a:pt x="2183773" y="1117187"/>
                    <a:pt x="2187678" y="1121855"/>
                    <a:pt x="2191965" y="1126141"/>
                  </a:cubicBezTo>
                  <a:cubicBezTo>
                    <a:pt x="2248257" y="1181767"/>
                    <a:pt x="2290072" y="1246061"/>
                    <a:pt x="2311599" y="1322737"/>
                  </a:cubicBezTo>
                  <a:cubicBezTo>
                    <a:pt x="2315694" y="1337405"/>
                    <a:pt x="2320743" y="1351693"/>
                    <a:pt x="2325886" y="1366076"/>
                  </a:cubicBezTo>
                  <a:cubicBezTo>
                    <a:pt x="2338745" y="1401985"/>
                    <a:pt x="2354366" y="1436465"/>
                    <a:pt x="2375226" y="1468660"/>
                  </a:cubicBezTo>
                  <a:cubicBezTo>
                    <a:pt x="2381893" y="1479042"/>
                    <a:pt x="2389132" y="1482090"/>
                    <a:pt x="2401515" y="1480947"/>
                  </a:cubicBezTo>
                  <a:cubicBezTo>
                    <a:pt x="2427232" y="1478566"/>
                    <a:pt x="2453235" y="1478566"/>
                    <a:pt x="2479048" y="1477804"/>
                  </a:cubicBezTo>
                  <a:cubicBezTo>
                    <a:pt x="2501432" y="1477137"/>
                    <a:pt x="2518863" y="1486757"/>
                    <a:pt x="2531531" y="1504664"/>
                  </a:cubicBezTo>
                  <a:cubicBezTo>
                    <a:pt x="2544485" y="1522952"/>
                    <a:pt x="2543627" y="1543336"/>
                    <a:pt x="2538389" y="1563815"/>
                  </a:cubicBezTo>
                  <a:cubicBezTo>
                    <a:pt x="2529531" y="1598390"/>
                    <a:pt x="2521149" y="1633157"/>
                    <a:pt x="2511243" y="1667542"/>
                  </a:cubicBezTo>
                  <a:cubicBezTo>
                    <a:pt x="2506575" y="1683734"/>
                    <a:pt x="2507242" y="1698022"/>
                    <a:pt x="2513338" y="1713833"/>
                  </a:cubicBezTo>
                  <a:cubicBezTo>
                    <a:pt x="2576203" y="1878711"/>
                    <a:pt x="2613065" y="2048732"/>
                    <a:pt x="2614208" y="2225802"/>
                  </a:cubicBezTo>
                  <a:cubicBezTo>
                    <a:pt x="2614208" y="2228564"/>
                    <a:pt x="2613446" y="2231993"/>
                    <a:pt x="2617923" y="2233232"/>
                  </a:cubicBezTo>
                  <a:cubicBezTo>
                    <a:pt x="2619542" y="2232279"/>
                    <a:pt x="2622018" y="2231517"/>
                    <a:pt x="2623161" y="2229898"/>
                  </a:cubicBezTo>
                  <a:cubicBezTo>
                    <a:pt x="2641449" y="2203228"/>
                    <a:pt x="2666976" y="2187035"/>
                    <a:pt x="2696123" y="2173796"/>
                  </a:cubicBezTo>
                  <a:cubicBezTo>
                    <a:pt x="2742319" y="2152841"/>
                    <a:pt x="2773275" y="2119979"/>
                    <a:pt x="2779181" y="2065592"/>
                  </a:cubicBezTo>
                  <a:cubicBezTo>
                    <a:pt x="2783562" y="2025015"/>
                    <a:pt x="2806422" y="1991868"/>
                    <a:pt x="2837188" y="1964912"/>
                  </a:cubicBezTo>
                  <a:cubicBezTo>
                    <a:pt x="2851380" y="1952435"/>
                    <a:pt x="2867763" y="1944624"/>
                    <a:pt x="2887194" y="1947577"/>
                  </a:cubicBezTo>
                  <a:cubicBezTo>
                    <a:pt x="2896052" y="1948910"/>
                    <a:pt x="2904625" y="1952339"/>
                    <a:pt x="2913388" y="1954816"/>
                  </a:cubicBezTo>
                  <a:cubicBezTo>
                    <a:pt x="2917389" y="1947767"/>
                    <a:pt x="2914626" y="1941195"/>
                    <a:pt x="2913007" y="1934623"/>
                  </a:cubicBezTo>
                  <a:cubicBezTo>
                    <a:pt x="2907673" y="1913192"/>
                    <a:pt x="2900910" y="1892237"/>
                    <a:pt x="2892909" y="1871663"/>
                  </a:cubicBezTo>
                  <a:cubicBezTo>
                    <a:pt x="2856143" y="1776984"/>
                    <a:pt x="2799850" y="1694117"/>
                    <a:pt x="2738318" y="1614297"/>
                  </a:cubicBezTo>
                  <a:cubicBezTo>
                    <a:pt x="2714316" y="1583150"/>
                    <a:pt x="2687360" y="1556004"/>
                    <a:pt x="2653070" y="1536478"/>
                  </a:cubicBezTo>
                  <a:cubicBezTo>
                    <a:pt x="2643831" y="1531239"/>
                    <a:pt x="2635353" y="1524667"/>
                    <a:pt x="2626685" y="1518380"/>
                  </a:cubicBezTo>
                  <a:cubicBezTo>
                    <a:pt x="2590872" y="1492282"/>
                    <a:pt x="2557058" y="1464088"/>
                    <a:pt x="2529911" y="1428655"/>
                  </a:cubicBezTo>
                  <a:cubicBezTo>
                    <a:pt x="2525340" y="1422654"/>
                    <a:pt x="2520006" y="1416939"/>
                    <a:pt x="2517815" y="1409510"/>
                  </a:cubicBezTo>
                  <a:cubicBezTo>
                    <a:pt x="2516481" y="1404938"/>
                    <a:pt x="2517148" y="1400270"/>
                    <a:pt x="2521339" y="1397222"/>
                  </a:cubicBezTo>
                  <a:cubicBezTo>
                    <a:pt x="2525340" y="1394365"/>
                    <a:pt x="2529816" y="1394365"/>
                    <a:pt x="2534293" y="1396365"/>
                  </a:cubicBezTo>
                  <a:cubicBezTo>
                    <a:pt x="2539532" y="1398651"/>
                    <a:pt x="2541818" y="1403795"/>
                    <a:pt x="2544961" y="1407986"/>
                  </a:cubicBezTo>
                  <a:cubicBezTo>
                    <a:pt x="2559915" y="1428369"/>
                    <a:pt x="2577156" y="1446752"/>
                    <a:pt x="2596396" y="1462850"/>
                  </a:cubicBezTo>
                  <a:cubicBezTo>
                    <a:pt x="2608969" y="1473422"/>
                    <a:pt x="2619732" y="1486948"/>
                    <a:pt x="2636496" y="1491901"/>
                  </a:cubicBezTo>
                  <a:close/>
                  <a:moveTo>
                    <a:pt x="48839" y="2317718"/>
                  </a:moveTo>
                  <a:cubicBezTo>
                    <a:pt x="58936" y="2328196"/>
                    <a:pt x="72080" y="2332577"/>
                    <a:pt x="85987" y="2332768"/>
                  </a:cubicBezTo>
                  <a:cubicBezTo>
                    <a:pt x="133993" y="2333339"/>
                    <a:pt x="181904" y="2332768"/>
                    <a:pt x="229910" y="2333244"/>
                  </a:cubicBezTo>
                  <a:cubicBezTo>
                    <a:pt x="240863" y="2333339"/>
                    <a:pt x="244673" y="2329244"/>
                    <a:pt x="244483" y="2318576"/>
                  </a:cubicBezTo>
                  <a:cubicBezTo>
                    <a:pt x="244197" y="2296478"/>
                    <a:pt x="243530" y="2274380"/>
                    <a:pt x="244959" y="2252377"/>
                  </a:cubicBezTo>
                  <a:cubicBezTo>
                    <a:pt x="249912" y="2177796"/>
                    <a:pt x="312206" y="2120360"/>
                    <a:pt x="386024" y="2121503"/>
                  </a:cubicBezTo>
                  <a:cubicBezTo>
                    <a:pt x="461653" y="2122646"/>
                    <a:pt x="522232" y="2181606"/>
                    <a:pt x="524994" y="2257139"/>
                  </a:cubicBezTo>
                  <a:cubicBezTo>
                    <a:pt x="525756" y="2276951"/>
                    <a:pt x="525089" y="2296763"/>
                    <a:pt x="525375" y="2316480"/>
                  </a:cubicBezTo>
                  <a:cubicBezTo>
                    <a:pt x="525661" y="2332577"/>
                    <a:pt x="525851" y="2332958"/>
                    <a:pt x="541949" y="2333054"/>
                  </a:cubicBezTo>
                  <a:cubicBezTo>
                    <a:pt x="587669" y="2333244"/>
                    <a:pt x="633293" y="2333625"/>
                    <a:pt x="679013" y="2332958"/>
                  </a:cubicBezTo>
                  <a:cubicBezTo>
                    <a:pt x="718352" y="2332387"/>
                    <a:pt x="745212" y="2305717"/>
                    <a:pt x="745307" y="2266664"/>
                  </a:cubicBezTo>
                  <a:cubicBezTo>
                    <a:pt x="745688" y="2131886"/>
                    <a:pt x="745498" y="1997107"/>
                    <a:pt x="745403" y="1862328"/>
                  </a:cubicBezTo>
                  <a:cubicBezTo>
                    <a:pt x="745403" y="1850898"/>
                    <a:pt x="744641" y="1839468"/>
                    <a:pt x="736259" y="1830419"/>
                  </a:cubicBezTo>
                  <a:cubicBezTo>
                    <a:pt x="723781" y="1805750"/>
                    <a:pt x="702540" y="1797272"/>
                    <a:pt x="676346" y="1797272"/>
                  </a:cubicBezTo>
                  <a:cubicBezTo>
                    <a:pt x="593479" y="1797367"/>
                    <a:pt x="510611" y="1797272"/>
                    <a:pt x="427744" y="1797272"/>
                  </a:cubicBezTo>
                  <a:cubicBezTo>
                    <a:pt x="317444" y="1797272"/>
                    <a:pt x="207240" y="1797367"/>
                    <a:pt x="96941" y="1797177"/>
                  </a:cubicBezTo>
                  <a:cubicBezTo>
                    <a:pt x="78938" y="1797177"/>
                    <a:pt x="62174" y="1799654"/>
                    <a:pt x="47887" y="1811655"/>
                  </a:cubicBezTo>
                  <a:cubicBezTo>
                    <a:pt x="30361" y="1826324"/>
                    <a:pt x="23027" y="1845374"/>
                    <a:pt x="23027" y="1867948"/>
                  </a:cubicBezTo>
                  <a:cubicBezTo>
                    <a:pt x="23217" y="1934813"/>
                    <a:pt x="23122" y="2001774"/>
                    <a:pt x="23122" y="2068640"/>
                  </a:cubicBezTo>
                  <a:cubicBezTo>
                    <a:pt x="23122" y="2132552"/>
                    <a:pt x="23122" y="2196370"/>
                    <a:pt x="23122" y="2260283"/>
                  </a:cubicBezTo>
                  <a:cubicBezTo>
                    <a:pt x="22931" y="2283333"/>
                    <a:pt x="28551" y="2303717"/>
                    <a:pt x="48839" y="2317718"/>
                  </a:cubicBezTo>
                  <a:close/>
                  <a:moveTo>
                    <a:pt x="2957393" y="3443288"/>
                  </a:moveTo>
                  <a:cubicBezTo>
                    <a:pt x="2974634" y="3438525"/>
                    <a:pt x="2991969" y="3433667"/>
                    <a:pt x="3010352" y="3428619"/>
                  </a:cubicBezTo>
                  <a:cubicBezTo>
                    <a:pt x="3005685" y="3418237"/>
                    <a:pt x="3001590" y="3409283"/>
                    <a:pt x="2997494" y="3400330"/>
                  </a:cubicBezTo>
                  <a:cubicBezTo>
                    <a:pt x="2953393" y="3302603"/>
                    <a:pt x="2935200" y="3199257"/>
                    <a:pt x="2928628" y="3092958"/>
                  </a:cubicBezTo>
                  <a:cubicBezTo>
                    <a:pt x="2923675" y="3012567"/>
                    <a:pt x="2914722" y="2932367"/>
                    <a:pt x="2909483" y="2851976"/>
                  </a:cubicBezTo>
                  <a:cubicBezTo>
                    <a:pt x="2906816" y="2810637"/>
                    <a:pt x="2890623" y="2775871"/>
                    <a:pt x="2867097" y="2743295"/>
                  </a:cubicBezTo>
                  <a:cubicBezTo>
                    <a:pt x="2845665" y="2713577"/>
                    <a:pt x="2821853" y="2685955"/>
                    <a:pt x="2796516" y="2659666"/>
                  </a:cubicBezTo>
                  <a:cubicBezTo>
                    <a:pt x="2695551" y="2554605"/>
                    <a:pt x="2582871" y="2462975"/>
                    <a:pt x="2468571" y="2373154"/>
                  </a:cubicBezTo>
                  <a:cubicBezTo>
                    <a:pt x="2462951" y="2368773"/>
                    <a:pt x="2457522" y="2365629"/>
                    <a:pt x="2450092" y="2366010"/>
                  </a:cubicBezTo>
                  <a:cubicBezTo>
                    <a:pt x="2427232" y="2367058"/>
                    <a:pt x="2404563" y="2364391"/>
                    <a:pt x="2381988" y="2361724"/>
                  </a:cubicBezTo>
                  <a:cubicBezTo>
                    <a:pt x="2347508" y="2352485"/>
                    <a:pt x="2313027" y="2343055"/>
                    <a:pt x="2278356" y="2334101"/>
                  </a:cubicBezTo>
                  <a:cubicBezTo>
                    <a:pt x="2249210" y="2326481"/>
                    <a:pt x="2219397" y="2326862"/>
                    <a:pt x="2189869" y="2330482"/>
                  </a:cubicBezTo>
                  <a:cubicBezTo>
                    <a:pt x="2120908" y="2338864"/>
                    <a:pt x="2053947" y="2356485"/>
                    <a:pt x="1987463" y="2375916"/>
                  </a:cubicBezTo>
                  <a:cubicBezTo>
                    <a:pt x="1965841" y="2382203"/>
                    <a:pt x="1965841" y="2382488"/>
                    <a:pt x="1976890" y="2403253"/>
                  </a:cubicBezTo>
                  <a:cubicBezTo>
                    <a:pt x="1984415" y="2417445"/>
                    <a:pt x="1993273" y="2430685"/>
                    <a:pt x="2002988" y="2443448"/>
                  </a:cubicBezTo>
                  <a:cubicBezTo>
                    <a:pt x="2025849" y="2473262"/>
                    <a:pt x="2053281" y="2498503"/>
                    <a:pt x="2083284" y="2520982"/>
                  </a:cubicBezTo>
                  <a:cubicBezTo>
                    <a:pt x="2149483" y="2570798"/>
                    <a:pt x="2223302" y="2606707"/>
                    <a:pt x="2299026" y="2639282"/>
                  </a:cubicBezTo>
                  <a:cubicBezTo>
                    <a:pt x="2380845" y="2674525"/>
                    <a:pt x="2465142" y="2703290"/>
                    <a:pt x="2548485" y="2734628"/>
                  </a:cubicBezTo>
                  <a:cubicBezTo>
                    <a:pt x="2574965" y="2744534"/>
                    <a:pt x="2600397" y="2756535"/>
                    <a:pt x="2623352" y="2773204"/>
                  </a:cubicBezTo>
                  <a:cubicBezTo>
                    <a:pt x="2661738" y="2801112"/>
                    <a:pt x="2681454" y="2838736"/>
                    <a:pt x="2680883" y="2886456"/>
                  </a:cubicBezTo>
                  <a:cubicBezTo>
                    <a:pt x="2680597" y="2913983"/>
                    <a:pt x="2675834" y="2940939"/>
                    <a:pt x="2670501" y="2967800"/>
                  </a:cubicBezTo>
                  <a:cubicBezTo>
                    <a:pt x="2664024" y="3000661"/>
                    <a:pt x="2655356" y="3033141"/>
                    <a:pt x="2655070" y="3066860"/>
                  </a:cubicBezTo>
                  <a:cubicBezTo>
                    <a:pt x="2654689" y="3114770"/>
                    <a:pt x="2667357" y="3160300"/>
                    <a:pt x="2683645" y="3204686"/>
                  </a:cubicBezTo>
                  <a:cubicBezTo>
                    <a:pt x="2702505" y="3256121"/>
                    <a:pt x="2723650" y="3306699"/>
                    <a:pt x="2743081" y="3357944"/>
                  </a:cubicBezTo>
                  <a:cubicBezTo>
                    <a:pt x="2761750" y="3407093"/>
                    <a:pt x="2779181" y="3456813"/>
                    <a:pt x="2777371" y="3510534"/>
                  </a:cubicBezTo>
                  <a:cubicBezTo>
                    <a:pt x="2776990" y="3521488"/>
                    <a:pt x="2781657" y="3525107"/>
                    <a:pt x="2791849" y="3526155"/>
                  </a:cubicBezTo>
                  <a:cubicBezTo>
                    <a:pt x="2830425" y="3530346"/>
                    <a:pt x="2864906" y="3520631"/>
                    <a:pt x="2892909" y="3493961"/>
                  </a:cubicBezTo>
                  <a:cubicBezTo>
                    <a:pt x="2913102" y="3474815"/>
                    <a:pt x="2933581" y="3457004"/>
                    <a:pt x="2957393" y="3443288"/>
                  </a:cubicBezTo>
                  <a:close/>
                  <a:moveTo>
                    <a:pt x="2566011" y="609886"/>
                  </a:moveTo>
                  <a:cubicBezTo>
                    <a:pt x="2559915" y="603409"/>
                    <a:pt x="2551629" y="602171"/>
                    <a:pt x="2543532" y="600266"/>
                  </a:cubicBezTo>
                  <a:cubicBezTo>
                    <a:pt x="2535055" y="598265"/>
                    <a:pt x="2526959" y="597027"/>
                    <a:pt x="2520958" y="605409"/>
                  </a:cubicBezTo>
                  <a:cubicBezTo>
                    <a:pt x="2515243" y="613315"/>
                    <a:pt x="2516767" y="621030"/>
                    <a:pt x="2520958" y="628936"/>
                  </a:cubicBezTo>
                  <a:cubicBezTo>
                    <a:pt x="2529245" y="644652"/>
                    <a:pt x="2541246" y="657320"/>
                    <a:pt x="2554010" y="669322"/>
                  </a:cubicBezTo>
                  <a:cubicBezTo>
                    <a:pt x="2585347" y="698754"/>
                    <a:pt x="2621733" y="720757"/>
                    <a:pt x="2660499" y="738759"/>
                  </a:cubicBezTo>
                  <a:cubicBezTo>
                    <a:pt x="2673168" y="744665"/>
                    <a:pt x="2680502" y="753142"/>
                    <a:pt x="2685645" y="766001"/>
                  </a:cubicBezTo>
                  <a:cubicBezTo>
                    <a:pt x="2710886" y="829532"/>
                    <a:pt x="2736794" y="892683"/>
                    <a:pt x="2762512" y="956024"/>
                  </a:cubicBezTo>
                  <a:cubicBezTo>
                    <a:pt x="2774323" y="985171"/>
                    <a:pt x="2773371" y="986885"/>
                    <a:pt x="2743272" y="994029"/>
                  </a:cubicBezTo>
                  <a:cubicBezTo>
                    <a:pt x="2645735" y="1016889"/>
                    <a:pt x="2548390" y="1040511"/>
                    <a:pt x="2451807" y="1067181"/>
                  </a:cubicBezTo>
                  <a:cubicBezTo>
                    <a:pt x="2444282" y="1069277"/>
                    <a:pt x="2436185" y="1070420"/>
                    <a:pt x="2428280" y="1076516"/>
                  </a:cubicBezTo>
                  <a:cubicBezTo>
                    <a:pt x="2438472" y="1086898"/>
                    <a:pt x="2447425" y="1096042"/>
                    <a:pt x="2456379" y="1105186"/>
                  </a:cubicBezTo>
                  <a:cubicBezTo>
                    <a:pt x="2457617" y="1107091"/>
                    <a:pt x="2458569" y="1109186"/>
                    <a:pt x="2459998" y="1110901"/>
                  </a:cubicBezTo>
                  <a:cubicBezTo>
                    <a:pt x="2516576" y="1179005"/>
                    <a:pt x="2558201" y="1255395"/>
                    <a:pt x="2586776" y="1339025"/>
                  </a:cubicBezTo>
                  <a:cubicBezTo>
                    <a:pt x="2595920" y="1365695"/>
                    <a:pt x="2606874" y="1391603"/>
                    <a:pt x="2619827" y="1416653"/>
                  </a:cubicBezTo>
                  <a:cubicBezTo>
                    <a:pt x="2628781" y="1434084"/>
                    <a:pt x="2628972" y="1434179"/>
                    <a:pt x="2646974" y="1427131"/>
                  </a:cubicBezTo>
                  <a:cubicBezTo>
                    <a:pt x="2741938" y="1390079"/>
                    <a:pt x="2836902" y="1353122"/>
                    <a:pt x="2931771" y="1315974"/>
                  </a:cubicBezTo>
                  <a:cubicBezTo>
                    <a:pt x="2993398" y="1291781"/>
                    <a:pt x="3054930" y="1267492"/>
                    <a:pt x="3116271" y="1242822"/>
                  </a:cubicBezTo>
                  <a:cubicBezTo>
                    <a:pt x="3153704" y="1227773"/>
                    <a:pt x="3174373" y="1199960"/>
                    <a:pt x="3176564" y="1159288"/>
                  </a:cubicBezTo>
                  <a:cubicBezTo>
                    <a:pt x="3177135" y="1148715"/>
                    <a:pt x="3177421" y="1137952"/>
                    <a:pt x="3176850" y="1127379"/>
                  </a:cubicBezTo>
                  <a:cubicBezTo>
                    <a:pt x="3174564" y="1083755"/>
                    <a:pt x="3164848" y="1041559"/>
                    <a:pt x="3151418" y="1000220"/>
                  </a:cubicBezTo>
                  <a:cubicBezTo>
                    <a:pt x="3125319" y="919925"/>
                    <a:pt x="3096268" y="840677"/>
                    <a:pt x="3063597" y="762762"/>
                  </a:cubicBezTo>
                  <a:cubicBezTo>
                    <a:pt x="3026259" y="673513"/>
                    <a:pt x="2984921" y="586359"/>
                    <a:pt x="2932533" y="504730"/>
                  </a:cubicBezTo>
                  <a:cubicBezTo>
                    <a:pt x="2890814" y="439674"/>
                    <a:pt x="2837569" y="386048"/>
                    <a:pt x="2773466" y="343186"/>
                  </a:cubicBezTo>
                  <a:cubicBezTo>
                    <a:pt x="2749368" y="327089"/>
                    <a:pt x="2724031" y="313277"/>
                    <a:pt x="2695266" y="306800"/>
                  </a:cubicBezTo>
                  <a:cubicBezTo>
                    <a:pt x="2686979" y="304895"/>
                    <a:pt x="2678692" y="303752"/>
                    <a:pt x="2670405" y="305276"/>
                  </a:cubicBezTo>
                  <a:cubicBezTo>
                    <a:pt x="2663833" y="306515"/>
                    <a:pt x="2656023" y="308134"/>
                    <a:pt x="2654689" y="316040"/>
                  </a:cubicBezTo>
                  <a:cubicBezTo>
                    <a:pt x="2653641" y="322231"/>
                    <a:pt x="2660594" y="324231"/>
                    <a:pt x="2664690" y="327184"/>
                  </a:cubicBezTo>
                  <a:cubicBezTo>
                    <a:pt x="2710125" y="360807"/>
                    <a:pt x="2751368" y="399097"/>
                    <a:pt x="2789468" y="440817"/>
                  </a:cubicBezTo>
                  <a:cubicBezTo>
                    <a:pt x="2793564" y="445294"/>
                    <a:pt x="2797850" y="449866"/>
                    <a:pt x="2800707" y="455105"/>
                  </a:cubicBezTo>
                  <a:cubicBezTo>
                    <a:pt x="2803374" y="459962"/>
                    <a:pt x="2802517" y="465487"/>
                    <a:pt x="2797659" y="469487"/>
                  </a:cubicBezTo>
                  <a:cubicBezTo>
                    <a:pt x="2792706" y="473488"/>
                    <a:pt x="2787658" y="473202"/>
                    <a:pt x="2783181" y="469297"/>
                  </a:cubicBezTo>
                  <a:cubicBezTo>
                    <a:pt x="2778609" y="465296"/>
                    <a:pt x="2774514" y="460724"/>
                    <a:pt x="2770418" y="456247"/>
                  </a:cubicBezTo>
                  <a:cubicBezTo>
                    <a:pt x="2732223" y="414718"/>
                    <a:pt x="2690979" y="376428"/>
                    <a:pt x="2644974" y="343472"/>
                  </a:cubicBezTo>
                  <a:cubicBezTo>
                    <a:pt x="2635734" y="336804"/>
                    <a:pt x="2626400" y="330232"/>
                    <a:pt x="2615827" y="325660"/>
                  </a:cubicBezTo>
                  <a:cubicBezTo>
                    <a:pt x="2605731" y="321374"/>
                    <a:pt x="2595348" y="319088"/>
                    <a:pt x="2584776" y="322516"/>
                  </a:cubicBezTo>
                  <a:cubicBezTo>
                    <a:pt x="2574203" y="326041"/>
                    <a:pt x="2565630" y="333089"/>
                    <a:pt x="2563630" y="344424"/>
                  </a:cubicBezTo>
                  <a:cubicBezTo>
                    <a:pt x="2562011" y="353854"/>
                    <a:pt x="2572012" y="356045"/>
                    <a:pt x="2577727" y="360331"/>
                  </a:cubicBezTo>
                  <a:cubicBezTo>
                    <a:pt x="2624781" y="395573"/>
                    <a:pt x="2667643" y="435483"/>
                    <a:pt x="2707267" y="478917"/>
                  </a:cubicBezTo>
                  <a:cubicBezTo>
                    <a:pt x="2710315" y="482251"/>
                    <a:pt x="2713363" y="485680"/>
                    <a:pt x="2715935" y="489490"/>
                  </a:cubicBezTo>
                  <a:cubicBezTo>
                    <a:pt x="2719364" y="494538"/>
                    <a:pt x="2718983" y="499586"/>
                    <a:pt x="2714601" y="503968"/>
                  </a:cubicBezTo>
                  <a:cubicBezTo>
                    <a:pt x="2709458" y="509111"/>
                    <a:pt x="2703552" y="509207"/>
                    <a:pt x="2698314" y="504635"/>
                  </a:cubicBezTo>
                  <a:cubicBezTo>
                    <a:pt x="2693742" y="500729"/>
                    <a:pt x="2689741" y="495967"/>
                    <a:pt x="2685645" y="491585"/>
                  </a:cubicBezTo>
                  <a:cubicBezTo>
                    <a:pt x="2647259" y="450151"/>
                    <a:pt x="2606111" y="411766"/>
                    <a:pt x="2560487" y="378428"/>
                  </a:cubicBezTo>
                  <a:cubicBezTo>
                    <a:pt x="2554391" y="373951"/>
                    <a:pt x="2548581" y="368999"/>
                    <a:pt x="2541056" y="366617"/>
                  </a:cubicBezTo>
                  <a:cubicBezTo>
                    <a:pt x="2527054" y="362236"/>
                    <a:pt x="2517624" y="366713"/>
                    <a:pt x="2511814" y="380333"/>
                  </a:cubicBezTo>
                  <a:cubicBezTo>
                    <a:pt x="2506956" y="391763"/>
                    <a:pt x="2508766" y="402622"/>
                    <a:pt x="2513338" y="413480"/>
                  </a:cubicBezTo>
                  <a:cubicBezTo>
                    <a:pt x="2522292" y="434721"/>
                    <a:pt x="2535722" y="453199"/>
                    <a:pt x="2550105" y="471011"/>
                  </a:cubicBezTo>
                  <a:cubicBezTo>
                    <a:pt x="2576489" y="503682"/>
                    <a:pt x="2606016" y="533305"/>
                    <a:pt x="2636020" y="562547"/>
                  </a:cubicBezTo>
                  <a:cubicBezTo>
                    <a:pt x="2643640" y="569976"/>
                    <a:pt x="2652213" y="576644"/>
                    <a:pt x="2656689" y="586645"/>
                  </a:cubicBezTo>
                  <a:cubicBezTo>
                    <a:pt x="2662023" y="598456"/>
                    <a:pt x="2662785" y="610553"/>
                    <a:pt x="2654308" y="621125"/>
                  </a:cubicBezTo>
                  <a:cubicBezTo>
                    <a:pt x="2645831" y="631793"/>
                    <a:pt x="2634306" y="634365"/>
                    <a:pt x="2621447" y="629793"/>
                  </a:cubicBezTo>
                  <a:cubicBezTo>
                    <a:pt x="2611446" y="626174"/>
                    <a:pt x="2601730" y="621887"/>
                    <a:pt x="2591634" y="618268"/>
                  </a:cubicBezTo>
                  <a:cubicBezTo>
                    <a:pt x="2583061" y="615125"/>
                    <a:pt x="2575822" y="608362"/>
                    <a:pt x="2566011" y="609886"/>
                  </a:cubicBezTo>
                  <a:close/>
                  <a:moveTo>
                    <a:pt x="926568" y="664845"/>
                  </a:moveTo>
                  <a:cubicBezTo>
                    <a:pt x="924949" y="662369"/>
                    <a:pt x="923711" y="659416"/>
                    <a:pt x="921711" y="657320"/>
                  </a:cubicBezTo>
                  <a:cubicBezTo>
                    <a:pt x="901803" y="636842"/>
                    <a:pt x="876848" y="630555"/>
                    <a:pt x="849035" y="630650"/>
                  </a:cubicBezTo>
                  <a:cubicBezTo>
                    <a:pt x="711970" y="630936"/>
                    <a:pt x="575000" y="630746"/>
                    <a:pt x="437936" y="630746"/>
                  </a:cubicBezTo>
                  <a:cubicBezTo>
                    <a:pt x="336685" y="630746"/>
                    <a:pt x="235434" y="630746"/>
                    <a:pt x="134183" y="630746"/>
                  </a:cubicBezTo>
                  <a:cubicBezTo>
                    <a:pt x="120467" y="630746"/>
                    <a:pt x="106751" y="630841"/>
                    <a:pt x="93512" y="635222"/>
                  </a:cubicBezTo>
                  <a:cubicBezTo>
                    <a:pt x="58364" y="646938"/>
                    <a:pt x="33885" y="680847"/>
                    <a:pt x="34266" y="720947"/>
                  </a:cubicBezTo>
                  <a:cubicBezTo>
                    <a:pt x="35314" y="842010"/>
                    <a:pt x="34647" y="962978"/>
                    <a:pt x="34647" y="1084040"/>
                  </a:cubicBezTo>
                  <a:cubicBezTo>
                    <a:pt x="34647" y="1135761"/>
                    <a:pt x="34647" y="1187577"/>
                    <a:pt x="34742" y="1239298"/>
                  </a:cubicBezTo>
                  <a:cubicBezTo>
                    <a:pt x="34838" y="1269492"/>
                    <a:pt x="45887" y="1293876"/>
                    <a:pt x="72461" y="1310069"/>
                  </a:cubicBezTo>
                  <a:cubicBezTo>
                    <a:pt x="85415" y="1322546"/>
                    <a:pt x="102179" y="1325880"/>
                    <a:pt x="118658" y="1326166"/>
                  </a:cubicBezTo>
                  <a:cubicBezTo>
                    <a:pt x="179522" y="1327118"/>
                    <a:pt x="240482" y="1326547"/>
                    <a:pt x="301442" y="1326928"/>
                  </a:cubicBezTo>
                  <a:cubicBezTo>
                    <a:pt x="311634" y="1327023"/>
                    <a:pt x="314492" y="1322451"/>
                    <a:pt x="314396" y="1313117"/>
                  </a:cubicBezTo>
                  <a:cubicBezTo>
                    <a:pt x="314015" y="1288733"/>
                    <a:pt x="314492" y="1264349"/>
                    <a:pt x="314206" y="1240060"/>
                  </a:cubicBezTo>
                  <a:cubicBezTo>
                    <a:pt x="314015" y="1222439"/>
                    <a:pt x="314968" y="1205103"/>
                    <a:pt x="319254" y="1187958"/>
                  </a:cubicBezTo>
                  <a:cubicBezTo>
                    <a:pt x="340685" y="1102138"/>
                    <a:pt x="421362" y="1041083"/>
                    <a:pt x="512135" y="1052608"/>
                  </a:cubicBezTo>
                  <a:cubicBezTo>
                    <a:pt x="596717" y="1063371"/>
                    <a:pt x="664535" y="1139095"/>
                    <a:pt x="666250" y="1227296"/>
                  </a:cubicBezTo>
                  <a:cubicBezTo>
                    <a:pt x="666726" y="1254728"/>
                    <a:pt x="666155" y="1282160"/>
                    <a:pt x="666440" y="1309497"/>
                  </a:cubicBezTo>
                  <a:cubicBezTo>
                    <a:pt x="666536" y="1326452"/>
                    <a:pt x="666821" y="1326737"/>
                    <a:pt x="684538" y="1326737"/>
                  </a:cubicBezTo>
                  <a:cubicBezTo>
                    <a:pt x="740164" y="1326833"/>
                    <a:pt x="795695" y="1326833"/>
                    <a:pt x="851321" y="1326737"/>
                  </a:cubicBezTo>
                  <a:cubicBezTo>
                    <a:pt x="857417" y="1326737"/>
                    <a:pt x="863513" y="1326356"/>
                    <a:pt x="869513" y="1325499"/>
                  </a:cubicBezTo>
                  <a:cubicBezTo>
                    <a:pt x="915995" y="1318546"/>
                    <a:pt x="945332" y="1284732"/>
                    <a:pt x="945713" y="1237679"/>
                  </a:cubicBezTo>
                  <a:cubicBezTo>
                    <a:pt x="945999" y="1198055"/>
                    <a:pt x="945809" y="1158526"/>
                    <a:pt x="945809" y="1118902"/>
                  </a:cubicBezTo>
                  <a:cubicBezTo>
                    <a:pt x="945809" y="986409"/>
                    <a:pt x="945713" y="853916"/>
                    <a:pt x="945904" y="721424"/>
                  </a:cubicBezTo>
                  <a:cubicBezTo>
                    <a:pt x="945713" y="700278"/>
                    <a:pt x="941903" y="680752"/>
                    <a:pt x="926568" y="664845"/>
                  </a:cubicBezTo>
                  <a:close/>
                  <a:moveTo>
                    <a:pt x="2131576" y="1768888"/>
                  </a:moveTo>
                  <a:cubicBezTo>
                    <a:pt x="2128147" y="1770507"/>
                    <a:pt x="2124623" y="1771841"/>
                    <a:pt x="2121384" y="1773841"/>
                  </a:cubicBezTo>
                  <a:cubicBezTo>
                    <a:pt x="2079379" y="1799939"/>
                    <a:pt x="2040327" y="1830324"/>
                    <a:pt x="2001560" y="1860995"/>
                  </a:cubicBezTo>
                  <a:cubicBezTo>
                    <a:pt x="1995559" y="1865662"/>
                    <a:pt x="1989749" y="1871091"/>
                    <a:pt x="1982986" y="1874139"/>
                  </a:cubicBezTo>
                  <a:cubicBezTo>
                    <a:pt x="1970603" y="1879759"/>
                    <a:pt x="1957840" y="1880330"/>
                    <a:pt x="1946600" y="1870805"/>
                  </a:cubicBezTo>
                  <a:cubicBezTo>
                    <a:pt x="1936599" y="1862328"/>
                    <a:pt x="1934504" y="1850517"/>
                    <a:pt x="1940409" y="1835372"/>
                  </a:cubicBezTo>
                  <a:cubicBezTo>
                    <a:pt x="1943171" y="1828324"/>
                    <a:pt x="1946410" y="1821466"/>
                    <a:pt x="1949458" y="1814513"/>
                  </a:cubicBezTo>
                  <a:cubicBezTo>
                    <a:pt x="1950029" y="1812703"/>
                    <a:pt x="1951553" y="1810226"/>
                    <a:pt x="1950887" y="1809274"/>
                  </a:cubicBezTo>
                  <a:cubicBezTo>
                    <a:pt x="1948696" y="1806321"/>
                    <a:pt x="1946315" y="1808321"/>
                    <a:pt x="1944219" y="1810036"/>
                  </a:cubicBezTo>
                  <a:cubicBezTo>
                    <a:pt x="1922216" y="1819085"/>
                    <a:pt x="1899928" y="1821085"/>
                    <a:pt x="1877735" y="1811465"/>
                  </a:cubicBezTo>
                  <a:cubicBezTo>
                    <a:pt x="1869353" y="1807845"/>
                    <a:pt x="1864876" y="1811084"/>
                    <a:pt x="1860780" y="1817370"/>
                  </a:cubicBezTo>
                  <a:cubicBezTo>
                    <a:pt x="1849541" y="1834515"/>
                    <a:pt x="1837539" y="1851279"/>
                    <a:pt x="1827348" y="1868996"/>
                  </a:cubicBezTo>
                  <a:cubicBezTo>
                    <a:pt x="1821252" y="1879664"/>
                    <a:pt x="1813536" y="1886141"/>
                    <a:pt x="1801820" y="1889570"/>
                  </a:cubicBezTo>
                  <a:cubicBezTo>
                    <a:pt x="1729621" y="1910810"/>
                    <a:pt x="1659327" y="1937480"/>
                    <a:pt x="1588556" y="1962912"/>
                  </a:cubicBezTo>
                  <a:cubicBezTo>
                    <a:pt x="1583603" y="1964722"/>
                    <a:pt x="1578554" y="1966722"/>
                    <a:pt x="1573411" y="1967770"/>
                  </a:cubicBezTo>
                  <a:cubicBezTo>
                    <a:pt x="1566744" y="1969199"/>
                    <a:pt x="1561028" y="1966722"/>
                    <a:pt x="1558838" y="1959959"/>
                  </a:cubicBezTo>
                  <a:cubicBezTo>
                    <a:pt x="1556552" y="1953006"/>
                    <a:pt x="1560171" y="1947863"/>
                    <a:pt x="1566362" y="1945291"/>
                  </a:cubicBezTo>
                  <a:cubicBezTo>
                    <a:pt x="1579031" y="1940147"/>
                    <a:pt x="1591794" y="1935004"/>
                    <a:pt x="1604844" y="1931099"/>
                  </a:cubicBezTo>
                  <a:cubicBezTo>
                    <a:pt x="1619131" y="1926812"/>
                    <a:pt x="1630466" y="1919002"/>
                    <a:pt x="1640467" y="1907953"/>
                  </a:cubicBezTo>
                  <a:cubicBezTo>
                    <a:pt x="1661898" y="1884236"/>
                    <a:pt x="1683996" y="1861185"/>
                    <a:pt x="1706094" y="1838230"/>
                  </a:cubicBezTo>
                  <a:cubicBezTo>
                    <a:pt x="1713143" y="1830896"/>
                    <a:pt x="1717524" y="1823180"/>
                    <a:pt x="1718762" y="1812512"/>
                  </a:cubicBezTo>
                  <a:cubicBezTo>
                    <a:pt x="1725335" y="1757458"/>
                    <a:pt x="1733717" y="1702594"/>
                    <a:pt x="1739527" y="1647444"/>
                  </a:cubicBezTo>
                  <a:cubicBezTo>
                    <a:pt x="1745433" y="1591532"/>
                    <a:pt x="1751433" y="1535525"/>
                    <a:pt x="1749624" y="1479137"/>
                  </a:cubicBezTo>
                  <a:cubicBezTo>
                    <a:pt x="1746957" y="1395889"/>
                    <a:pt x="1677900" y="1326833"/>
                    <a:pt x="1594080" y="1323975"/>
                  </a:cubicBezTo>
                  <a:cubicBezTo>
                    <a:pt x="1506165" y="1316069"/>
                    <a:pt x="1422440" y="1376553"/>
                    <a:pt x="1403485" y="1463612"/>
                  </a:cubicBezTo>
                  <a:cubicBezTo>
                    <a:pt x="1352812" y="1696117"/>
                    <a:pt x="1302234" y="1928622"/>
                    <a:pt x="1267087" y="2164080"/>
                  </a:cubicBezTo>
                  <a:cubicBezTo>
                    <a:pt x="1260515" y="2208467"/>
                    <a:pt x="1255086" y="2253044"/>
                    <a:pt x="1255181" y="2298097"/>
                  </a:cubicBezTo>
                  <a:cubicBezTo>
                    <a:pt x="1255181" y="2318861"/>
                    <a:pt x="1264039" y="2332768"/>
                    <a:pt x="1280803" y="2343055"/>
                  </a:cubicBezTo>
                  <a:cubicBezTo>
                    <a:pt x="1302615" y="2356485"/>
                    <a:pt x="1326523" y="2363153"/>
                    <a:pt x="1351955" y="2364486"/>
                  </a:cubicBezTo>
                  <a:cubicBezTo>
                    <a:pt x="1408438" y="2374011"/>
                    <a:pt x="1464826" y="2369439"/>
                    <a:pt x="1519785" y="2357247"/>
                  </a:cubicBezTo>
                  <a:cubicBezTo>
                    <a:pt x="1682187" y="2321433"/>
                    <a:pt x="1838873" y="2267807"/>
                    <a:pt x="1989082" y="2195989"/>
                  </a:cubicBezTo>
                  <a:cubicBezTo>
                    <a:pt x="2036516" y="2173319"/>
                    <a:pt x="2082332" y="2147602"/>
                    <a:pt x="2123670" y="2114836"/>
                  </a:cubicBezTo>
                  <a:cubicBezTo>
                    <a:pt x="2175296" y="2073878"/>
                    <a:pt x="2211681" y="2022634"/>
                    <a:pt x="2227207" y="1957769"/>
                  </a:cubicBezTo>
                  <a:cubicBezTo>
                    <a:pt x="2229779" y="1947291"/>
                    <a:pt x="2232732" y="1936528"/>
                    <a:pt x="2230541" y="1925955"/>
                  </a:cubicBezTo>
                  <a:cubicBezTo>
                    <a:pt x="2227683" y="1925574"/>
                    <a:pt x="2226540" y="1925098"/>
                    <a:pt x="2226255" y="1925384"/>
                  </a:cubicBezTo>
                  <a:cubicBezTo>
                    <a:pt x="2222064" y="1929670"/>
                    <a:pt x="2217682" y="1933956"/>
                    <a:pt x="2213872" y="1938528"/>
                  </a:cubicBezTo>
                  <a:cubicBezTo>
                    <a:pt x="2187011" y="1970818"/>
                    <a:pt x="2156627" y="1999583"/>
                    <a:pt x="2123766" y="2025682"/>
                  </a:cubicBezTo>
                  <a:cubicBezTo>
                    <a:pt x="2119575" y="2029016"/>
                    <a:pt x="2115479" y="2032540"/>
                    <a:pt x="2110811" y="2034921"/>
                  </a:cubicBezTo>
                  <a:cubicBezTo>
                    <a:pt x="2104811" y="2037969"/>
                    <a:pt x="2098810" y="2037302"/>
                    <a:pt x="2094714" y="2031206"/>
                  </a:cubicBezTo>
                  <a:cubicBezTo>
                    <a:pt x="2091285" y="2026063"/>
                    <a:pt x="2092238" y="2020919"/>
                    <a:pt x="2096429" y="2016728"/>
                  </a:cubicBezTo>
                  <a:cubicBezTo>
                    <a:pt x="2100144" y="2013014"/>
                    <a:pt x="2104430" y="2009680"/>
                    <a:pt x="2108621" y="2006441"/>
                  </a:cubicBezTo>
                  <a:cubicBezTo>
                    <a:pt x="2158722" y="1967103"/>
                    <a:pt x="2201680" y="1921097"/>
                    <a:pt x="2235018" y="1866614"/>
                  </a:cubicBezTo>
                  <a:cubicBezTo>
                    <a:pt x="2243400" y="1852898"/>
                    <a:pt x="2249876" y="1838325"/>
                    <a:pt x="2253306" y="1822609"/>
                  </a:cubicBezTo>
                  <a:cubicBezTo>
                    <a:pt x="2256639" y="1807655"/>
                    <a:pt x="2253401" y="1796987"/>
                    <a:pt x="2243590" y="1793177"/>
                  </a:cubicBezTo>
                  <a:cubicBezTo>
                    <a:pt x="2229493" y="1787747"/>
                    <a:pt x="2225302" y="1799463"/>
                    <a:pt x="2219492" y="1808131"/>
                  </a:cubicBezTo>
                  <a:cubicBezTo>
                    <a:pt x="2185868" y="1858804"/>
                    <a:pt x="2142911" y="1900619"/>
                    <a:pt x="2095381" y="1937957"/>
                  </a:cubicBezTo>
                  <a:cubicBezTo>
                    <a:pt x="2088618" y="1943291"/>
                    <a:pt x="2081094" y="1949006"/>
                    <a:pt x="2073474" y="1940242"/>
                  </a:cubicBezTo>
                  <a:cubicBezTo>
                    <a:pt x="2065568" y="1931194"/>
                    <a:pt x="2072616" y="1925098"/>
                    <a:pt x="2079284" y="1919478"/>
                  </a:cubicBezTo>
                  <a:cubicBezTo>
                    <a:pt x="2082808" y="1916525"/>
                    <a:pt x="2086523" y="1913954"/>
                    <a:pt x="2089952" y="1910906"/>
                  </a:cubicBezTo>
                  <a:cubicBezTo>
                    <a:pt x="2105954" y="1896809"/>
                    <a:pt x="2121860" y="1882712"/>
                    <a:pt x="2137767" y="1868424"/>
                  </a:cubicBezTo>
                  <a:cubicBezTo>
                    <a:pt x="2142911" y="1863757"/>
                    <a:pt x="2147673" y="1859090"/>
                    <a:pt x="2142530" y="1850993"/>
                  </a:cubicBezTo>
                  <a:cubicBezTo>
                    <a:pt x="2126909" y="1826038"/>
                    <a:pt x="2126147" y="1799463"/>
                    <a:pt x="2134624" y="1771936"/>
                  </a:cubicBezTo>
                  <a:cubicBezTo>
                    <a:pt x="2136339" y="1770888"/>
                    <a:pt x="2137767" y="1769269"/>
                    <a:pt x="2136148" y="1767554"/>
                  </a:cubicBezTo>
                  <a:cubicBezTo>
                    <a:pt x="2134719" y="1766030"/>
                    <a:pt x="2133005" y="1767650"/>
                    <a:pt x="2131576" y="1768888"/>
                  </a:cubicBezTo>
                  <a:close/>
                  <a:moveTo>
                    <a:pt x="3184660" y="2399729"/>
                  </a:moveTo>
                  <a:cubicBezTo>
                    <a:pt x="3202567" y="2414873"/>
                    <a:pt x="3224189" y="2418112"/>
                    <a:pt x="3246573" y="2418207"/>
                  </a:cubicBezTo>
                  <a:cubicBezTo>
                    <a:pt x="3308961" y="2418302"/>
                    <a:pt x="3371350" y="2418302"/>
                    <a:pt x="3433739" y="2418207"/>
                  </a:cubicBezTo>
                  <a:cubicBezTo>
                    <a:pt x="3462123" y="2418112"/>
                    <a:pt x="3458980" y="2421160"/>
                    <a:pt x="3459742" y="2392680"/>
                  </a:cubicBezTo>
                  <a:cubicBezTo>
                    <a:pt x="3460694" y="2356199"/>
                    <a:pt x="3456789" y="2319719"/>
                    <a:pt x="3462790" y="2283333"/>
                  </a:cubicBezTo>
                  <a:cubicBezTo>
                    <a:pt x="3479744" y="2181511"/>
                    <a:pt x="3572613" y="2110073"/>
                    <a:pt x="3676626" y="2118932"/>
                  </a:cubicBezTo>
                  <a:cubicBezTo>
                    <a:pt x="3777210" y="2127504"/>
                    <a:pt x="3856173" y="2213515"/>
                    <a:pt x="3856649" y="2315147"/>
                  </a:cubicBezTo>
                  <a:cubicBezTo>
                    <a:pt x="3856744" y="2343341"/>
                    <a:pt x="3856554" y="2371439"/>
                    <a:pt x="3856744" y="2399633"/>
                  </a:cubicBezTo>
                  <a:cubicBezTo>
                    <a:pt x="3856839" y="2417636"/>
                    <a:pt x="3857125" y="2418112"/>
                    <a:pt x="3873889" y="2418207"/>
                  </a:cubicBezTo>
                  <a:cubicBezTo>
                    <a:pt x="3941612" y="2418398"/>
                    <a:pt x="4009334" y="2418493"/>
                    <a:pt x="4077057" y="2418112"/>
                  </a:cubicBezTo>
                  <a:cubicBezTo>
                    <a:pt x="4102299" y="2418017"/>
                    <a:pt x="4124777" y="2409349"/>
                    <a:pt x="4143256" y="2391632"/>
                  </a:cubicBezTo>
                  <a:cubicBezTo>
                    <a:pt x="4164211" y="2371535"/>
                    <a:pt x="4173355" y="2347056"/>
                    <a:pt x="4173355" y="2317909"/>
                  </a:cubicBezTo>
                  <a:cubicBezTo>
                    <a:pt x="4172974" y="2196941"/>
                    <a:pt x="4173165" y="2075974"/>
                    <a:pt x="4173165" y="1954911"/>
                  </a:cubicBezTo>
                  <a:cubicBezTo>
                    <a:pt x="4173165" y="1890236"/>
                    <a:pt x="4173069" y="1825562"/>
                    <a:pt x="4173165" y="1760887"/>
                  </a:cubicBezTo>
                  <a:cubicBezTo>
                    <a:pt x="4173165" y="1739932"/>
                    <a:pt x="4170402" y="1720025"/>
                    <a:pt x="4155448" y="1703832"/>
                  </a:cubicBezTo>
                  <a:cubicBezTo>
                    <a:pt x="4154019" y="1701165"/>
                    <a:pt x="4152972" y="1698212"/>
                    <a:pt x="4151067" y="1695926"/>
                  </a:cubicBezTo>
                  <a:cubicBezTo>
                    <a:pt x="4129350" y="1670304"/>
                    <a:pt x="4101346" y="1660779"/>
                    <a:pt x="4068104" y="1660874"/>
                  </a:cubicBezTo>
                  <a:cubicBezTo>
                    <a:pt x="3794927" y="1661255"/>
                    <a:pt x="3521845" y="1661065"/>
                    <a:pt x="3248668" y="1661065"/>
                  </a:cubicBezTo>
                  <a:cubicBezTo>
                    <a:pt x="3244858" y="1661065"/>
                    <a:pt x="3241048" y="1660970"/>
                    <a:pt x="3237238" y="1661160"/>
                  </a:cubicBezTo>
                  <a:cubicBezTo>
                    <a:pt x="3184565" y="1663160"/>
                    <a:pt x="3143607" y="1703927"/>
                    <a:pt x="3143512" y="1756601"/>
                  </a:cubicBezTo>
                  <a:cubicBezTo>
                    <a:pt x="3143131" y="1945291"/>
                    <a:pt x="3143226" y="2133981"/>
                    <a:pt x="3143512" y="2322671"/>
                  </a:cubicBezTo>
                  <a:cubicBezTo>
                    <a:pt x="3143607" y="2355152"/>
                    <a:pt x="3157133" y="2381345"/>
                    <a:pt x="3184660" y="2399729"/>
                  </a:cubicBezTo>
                  <a:close/>
                  <a:moveTo>
                    <a:pt x="2738318" y="968883"/>
                  </a:moveTo>
                  <a:cubicBezTo>
                    <a:pt x="2739652" y="962501"/>
                    <a:pt x="2737080" y="958406"/>
                    <a:pt x="2735366" y="954310"/>
                  </a:cubicBezTo>
                  <a:cubicBezTo>
                    <a:pt x="2711649" y="895826"/>
                    <a:pt x="2687646" y="837438"/>
                    <a:pt x="2664214" y="778859"/>
                  </a:cubicBezTo>
                  <a:cubicBezTo>
                    <a:pt x="2660214" y="768763"/>
                    <a:pt x="2653832" y="763143"/>
                    <a:pt x="2644497" y="758476"/>
                  </a:cubicBezTo>
                  <a:cubicBezTo>
                    <a:pt x="2598587" y="735616"/>
                    <a:pt x="2555343" y="708946"/>
                    <a:pt x="2520672" y="670274"/>
                  </a:cubicBezTo>
                  <a:cubicBezTo>
                    <a:pt x="2511528" y="659987"/>
                    <a:pt x="2502765" y="649415"/>
                    <a:pt x="2497336" y="636651"/>
                  </a:cubicBezTo>
                  <a:cubicBezTo>
                    <a:pt x="2490288" y="620078"/>
                    <a:pt x="2490383" y="604171"/>
                    <a:pt x="2502003" y="589312"/>
                  </a:cubicBezTo>
                  <a:cubicBezTo>
                    <a:pt x="2513909" y="574167"/>
                    <a:pt x="2529340" y="571786"/>
                    <a:pt x="2547152" y="575882"/>
                  </a:cubicBezTo>
                  <a:cubicBezTo>
                    <a:pt x="2568774" y="580930"/>
                    <a:pt x="2588681" y="590455"/>
                    <a:pt x="2609064" y="598837"/>
                  </a:cubicBezTo>
                  <a:cubicBezTo>
                    <a:pt x="2617065" y="602171"/>
                    <a:pt x="2624685" y="609029"/>
                    <a:pt x="2635258" y="604266"/>
                  </a:cubicBezTo>
                  <a:cubicBezTo>
                    <a:pt x="2635925" y="593408"/>
                    <a:pt x="2627162" y="588550"/>
                    <a:pt x="2621066" y="582644"/>
                  </a:cubicBezTo>
                  <a:cubicBezTo>
                    <a:pt x="2593253" y="555498"/>
                    <a:pt x="2565821" y="528066"/>
                    <a:pt x="2540675" y="498348"/>
                  </a:cubicBezTo>
                  <a:cubicBezTo>
                    <a:pt x="2520958" y="475107"/>
                    <a:pt x="2501432" y="451390"/>
                    <a:pt x="2490668" y="422434"/>
                  </a:cubicBezTo>
                  <a:cubicBezTo>
                    <a:pt x="2486097" y="410051"/>
                    <a:pt x="2479905" y="406718"/>
                    <a:pt x="2467427" y="406813"/>
                  </a:cubicBezTo>
                  <a:cubicBezTo>
                    <a:pt x="2313599" y="407194"/>
                    <a:pt x="2159770" y="407099"/>
                    <a:pt x="2005941" y="407099"/>
                  </a:cubicBezTo>
                  <a:cubicBezTo>
                    <a:pt x="1984986" y="407099"/>
                    <a:pt x="1986606" y="406337"/>
                    <a:pt x="1986606" y="427387"/>
                  </a:cubicBezTo>
                  <a:cubicBezTo>
                    <a:pt x="1986606" y="510349"/>
                    <a:pt x="1986701" y="593408"/>
                    <a:pt x="1986510" y="676370"/>
                  </a:cubicBezTo>
                  <a:cubicBezTo>
                    <a:pt x="1986510" y="685705"/>
                    <a:pt x="1990034" y="697802"/>
                    <a:pt x="1977176" y="701612"/>
                  </a:cubicBezTo>
                  <a:cubicBezTo>
                    <a:pt x="1963936" y="705517"/>
                    <a:pt x="1960888" y="692849"/>
                    <a:pt x="1956125" y="684943"/>
                  </a:cubicBezTo>
                  <a:cubicBezTo>
                    <a:pt x="1914216" y="615982"/>
                    <a:pt x="1872210" y="547116"/>
                    <a:pt x="1831348" y="477584"/>
                  </a:cubicBezTo>
                  <a:cubicBezTo>
                    <a:pt x="1822871" y="463106"/>
                    <a:pt x="1813441" y="458629"/>
                    <a:pt x="1797058" y="458724"/>
                  </a:cubicBezTo>
                  <a:cubicBezTo>
                    <a:pt x="1589889" y="459295"/>
                    <a:pt x="1382816" y="459105"/>
                    <a:pt x="1175647" y="459105"/>
                  </a:cubicBezTo>
                  <a:cubicBezTo>
                    <a:pt x="1168027" y="459105"/>
                    <a:pt x="1160407" y="459295"/>
                    <a:pt x="1152787" y="458915"/>
                  </a:cubicBezTo>
                  <a:cubicBezTo>
                    <a:pt x="1122212" y="457581"/>
                    <a:pt x="1096113" y="446151"/>
                    <a:pt x="1078016" y="421291"/>
                  </a:cubicBezTo>
                  <a:cubicBezTo>
                    <a:pt x="1069824" y="409956"/>
                    <a:pt x="1060966" y="406718"/>
                    <a:pt x="1047631" y="406718"/>
                  </a:cubicBezTo>
                  <a:cubicBezTo>
                    <a:pt x="946380" y="407194"/>
                    <a:pt x="845034" y="407003"/>
                    <a:pt x="743783" y="407003"/>
                  </a:cubicBezTo>
                  <a:cubicBezTo>
                    <a:pt x="654725" y="407003"/>
                    <a:pt x="565571" y="406908"/>
                    <a:pt x="476512" y="407003"/>
                  </a:cubicBezTo>
                  <a:cubicBezTo>
                    <a:pt x="457462" y="407003"/>
                    <a:pt x="457176" y="407289"/>
                    <a:pt x="457176" y="425387"/>
                  </a:cubicBezTo>
                  <a:cubicBezTo>
                    <a:pt x="457081" y="479489"/>
                    <a:pt x="457081" y="533495"/>
                    <a:pt x="457176" y="587597"/>
                  </a:cubicBezTo>
                  <a:cubicBezTo>
                    <a:pt x="457176" y="605885"/>
                    <a:pt x="457367" y="606076"/>
                    <a:pt x="476036" y="606076"/>
                  </a:cubicBezTo>
                  <a:cubicBezTo>
                    <a:pt x="557570" y="606171"/>
                    <a:pt x="639008" y="606076"/>
                    <a:pt x="720542" y="606076"/>
                  </a:cubicBezTo>
                  <a:cubicBezTo>
                    <a:pt x="766262" y="606076"/>
                    <a:pt x="811982" y="605504"/>
                    <a:pt x="857607" y="606171"/>
                  </a:cubicBezTo>
                  <a:cubicBezTo>
                    <a:pt x="922377" y="607124"/>
                    <a:pt x="969431" y="653225"/>
                    <a:pt x="969621" y="716852"/>
                  </a:cubicBezTo>
                  <a:cubicBezTo>
                    <a:pt x="970098" y="891254"/>
                    <a:pt x="969812" y="1065657"/>
                    <a:pt x="969812" y="1240060"/>
                  </a:cubicBezTo>
                  <a:cubicBezTo>
                    <a:pt x="969812" y="1242346"/>
                    <a:pt x="969812" y="1244632"/>
                    <a:pt x="969716" y="1246918"/>
                  </a:cubicBezTo>
                  <a:cubicBezTo>
                    <a:pt x="967240" y="1294162"/>
                    <a:pt x="934855" y="1333786"/>
                    <a:pt x="889040" y="1346359"/>
                  </a:cubicBezTo>
                  <a:cubicBezTo>
                    <a:pt x="875609" y="1350074"/>
                    <a:pt x="861989" y="1350359"/>
                    <a:pt x="848273" y="1350359"/>
                  </a:cubicBezTo>
                  <a:cubicBezTo>
                    <a:pt x="727210" y="1350359"/>
                    <a:pt x="606052" y="1350359"/>
                    <a:pt x="484989" y="1350359"/>
                  </a:cubicBezTo>
                  <a:cubicBezTo>
                    <a:pt x="479655" y="1350359"/>
                    <a:pt x="474321" y="1350645"/>
                    <a:pt x="468987" y="1350359"/>
                  </a:cubicBezTo>
                  <a:cubicBezTo>
                    <a:pt x="460129" y="1349788"/>
                    <a:pt x="456509" y="1353884"/>
                    <a:pt x="457176" y="1362551"/>
                  </a:cubicBezTo>
                  <a:cubicBezTo>
                    <a:pt x="457462" y="1366361"/>
                    <a:pt x="457176" y="1370171"/>
                    <a:pt x="457176" y="1373981"/>
                  </a:cubicBezTo>
                  <a:cubicBezTo>
                    <a:pt x="457176" y="1498854"/>
                    <a:pt x="457176" y="1623727"/>
                    <a:pt x="457176" y="1748695"/>
                  </a:cubicBezTo>
                  <a:cubicBezTo>
                    <a:pt x="457176" y="1752505"/>
                    <a:pt x="457462" y="1756315"/>
                    <a:pt x="457176" y="1760125"/>
                  </a:cubicBezTo>
                  <a:cubicBezTo>
                    <a:pt x="456128" y="1770507"/>
                    <a:pt x="461653" y="1773555"/>
                    <a:pt x="470892" y="1772888"/>
                  </a:cubicBezTo>
                  <a:cubicBezTo>
                    <a:pt x="475464" y="1772603"/>
                    <a:pt x="480036" y="1772888"/>
                    <a:pt x="484608" y="1772888"/>
                  </a:cubicBezTo>
                  <a:cubicBezTo>
                    <a:pt x="547854" y="1772888"/>
                    <a:pt x="611005" y="1772984"/>
                    <a:pt x="674251" y="1772793"/>
                  </a:cubicBezTo>
                  <a:cubicBezTo>
                    <a:pt x="697016" y="1772698"/>
                    <a:pt x="718066" y="1777556"/>
                    <a:pt x="736068" y="1792224"/>
                  </a:cubicBezTo>
                  <a:cubicBezTo>
                    <a:pt x="760357" y="1811846"/>
                    <a:pt x="769882" y="1837754"/>
                    <a:pt x="769787" y="1868615"/>
                  </a:cubicBezTo>
                  <a:cubicBezTo>
                    <a:pt x="769406" y="1974437"/>
                    <a:pt x="769596" y="2080355"/>
                    <a:pt x="769691" y="2186178"/>
                  </a:cubicBezTo>
                  <a:cubicBezTo>
                    <a:pt x="769691" y="2206752"/>
                    <a:pt x="769882" y="2207038"/>
                    <a:pt x="788837" y="2207038"/>
                  </a:cubicBezTo>
                  <a:cubicBezTo>
                    <a:pt x="914471" y="2207133"/>
                    <a:pt x="1040202" y="2206848"/>
                    <a:pt x="1165836" y="2207419"/>
                  </a:cubicBezTo>
                  <a:cubicBezTo>
                    <a:pt x="1179838" y="2207514"/>
                    <a:pt x="1185839" y="2202466"/>
                    <a:pt x="1190601" y="2189988"/>
                  </a:cubicBezTo>
                  <a:cubicBezTo>
                    <a:pt x="1204317" y="2154460"/>
                    <a:pt x="1220986" y="2120075"/>
                    <a:pt x="1241941" y="2088356"/>
                  </a:cubicBezTo>
                  <a:cubicBezTo>
                    <a:pt x="1254895" y="2068735"/>
                    <a:pt x="1262610" y="2048066"/>
                    <a:pt x="1264896" y="2025015"/>
                  </a:cubicBezTo>
                  <a:cubicBezTo>
                    <a:pt x="1265277" y="2021205"/>
                    <a:pt x="1265849" y="2017490"/>
                    <a:pt x="1266516" y="2013680"/>
                  </a:cubicBezTo>
                  <a:cubicBezTo>
                    <a:pt x="1300234" y="1828133"/>
                    <a:pt x="1338429" y="1643444"/>
                    <a:pt x="1380053" y="1459421"/>
                  </a:cubicBezTo>
                  <a:cubicBezTo>
                    <a:pt x="1384340" y="1440275"/>
                    <a:pt x="1382530" y="1420559"/>
                    <a:pt x="1389198" y="1401985"/>
                  </a:cubicBezTo>
                  <a:cubicBezTo>
                    <a:pt x="1402723" y="1364552"/>
                    <a:pt x="1419868" y="1329119"/>
                    <a:pt x="1442823" y="1296543"/>
                  </a:cubicBezTo>
                  <a:cubicBezTo>
                    <a:pt x="1464540" y="1265682"/>
                    <a:pt x="1490258" y="1238917"/>
                    <a:pt x="1522452" y="1218914"/>
                  </a:cubicBezTo>
                  <a:cubicBezTo>
                    <a:pt x="1563886" y="1193102"/>
                    <a:pt x="1609416" y="1179100"/>
                    <a:pt x="1657421" y="1187958"/>
                  </a:cubicBezTo>
                  <a:cubicBezTo>
                    <a:pt x="1686473" y="1193292"/>
                    <a:pt x="1710571" y="1188625"/>
                    <a:pt x="1735812" y="1177004"/>
                  </a:cubicBezTo>
                  <a:cubicBezTo>
                    <a:pt x="1757910" y="1166908"/>
                    <a:pt x="1780770" y="1158431"/>
                    <a:pt x="1803249" y="1149001"/>
                  </a:cubicBezTo>
                  <a:cubicBezTo>
                    <a:pt x="1808583" y="1146715"/>
                    <a:pt x="1815060" y="1146048"/>
                    <a:pt x="1818584" y="1140428"/>
                  </a:cubicBezTo>
                  <a:cubicBezTo>
                    <a:pt x="1807440" y="1118521"/>
                    <a:pt x="1807536" y="1118902"/>
                    <a:pt x="1786199" y="1125760"/>
                  </a:cubicBezTo>
                  <a:cubicBezTo>
                    <a:pt x="1754386" y="1136047"/>
                    <a:pt x="1723144" y="1134618"/>
                    <a:pt x="1693331" y="1118426"/>
                  </a:cubicBezTo>
                  <a:cubicBezTo>
                    <a:pt x="1679234" y="1110806"/>
                    <a:pt x="1665137" y="1103376"/>
                    <a:pt x="1649611" y="1099280"/>
                  </a:cubicBezTo>
                  <a:cubicBezTo>
                    <a:pt x="1613797" y="1089755"/>
                    <a:pt x="1579221" y="1094804"/>
                    <a:pt x="1544169" y="1105472"/>
                  </a:cubicBezTo>
                  <a:cubicBezTo>
                    <a:pt x="1400818" y="1149096"/>
                    <a:pt x="1265658" y="1028510"/>
                    <a:pt x="1294233" y="879729"/>
                  </a:cubicBezTo>
                  <a:cubicBezTo>
                    <a:pt x="1309759" y="798767"/>
                    <a:pt x="1374338" y="739521"/>
                    <a:pt x="1458349" y="725805"/>
                  </a:cubicBezTo>
                  <a:cubicBezTo>
                    <a:pt x="1536263" y="713042"/>
                    <a:pt x="1617512" y="752094"/>
                    <a:pt x="1656374" y="823912"/>
                  </a:cubicBezTo>
                  <a:cubicBezTo>
                    <a:pt x="1681710" y="870775"/>
                    <a:pt x="1719810" y="895826"/>
                    <a:pt x="1771436" y="903732"/>
                  </a:cubicBezTo>
                  <a:cubicBezTo>
                    <a:pt x="1792867" y="907066"/>
                    <a:pt x="1811727" y="903827"/>
                    <a:pt x="1829824" y="891254"/>
                  </a:cubicBezTo>
                  <a:cubicBezTo>
                    <a:pt x="1860304" y="870109"/>
                    <a:pt x="1894594" y="864775"/>
                    <a:pt x="1930122" y="873728"/>
                  </a:cubicBezTo>
                  <a:cubicBezTo>
                    <a:pt x="2013085" y="894588"/>
                    <a:pt x="2062329" y="950404"/>
                    <a:pt x="2088047" y="1029653"/>
                  </a:cubicBezTo>
                  <a:cubicBezTo>
                    <a:pt x="2089666" y="1034701"/>
                    <a:pt x="2091381" y="1039940"/>
                    <a:pt x="2091857" y="1045083"/>
                  </a:cubicBezTo>
                  <a:cubicBezTo>
                    <a:pt x="2092714" y="1054703"/>
                    <a:pt x="2097953" y="1055942"/>
                    <a:pt x="2105954" y="1054037"/>
                  </a:cubicBezTo>
                  <a:cubicBezTo>
                    <a:pt x="2109669" y="1053179"/>
                    <a:pt x="2113479" y="1053084"/>
                    <a:pt x="2117289" y="1052513"/>
                  </a:cubicBezTo>
                  <a:cubicBezTo>
                    <a:pt x="2171391" y="1044131"/>
                    <a:pt x="2225588" y="1035844"/>
                    <a:pt x="2279690" y="1027367"/>
                  </a:cubicBezTo>
                  <a:cubicBezTo>
                    <a:pt x="2321981" y="1020794"/>
                    <a:pt x="2363415" y="1018127"/>
                    <a:pt x="2398181" y="1050131"/>
                  </a:cubicBezTo>
                  <a:cubicBezTo>
                    <a:pt x="2404277" y="1055751"/>
                    <a:pt x="2410849" y="1053179"/>
                    <a:pt x="2417517" y="1051370"/>
                  </a:cubicBezTo>
                  <a:cubicBezTo>
                    <a:pt x="2437233" y="1045750"/>
                    <a:pt x="2456950" y="1039940"/>
                    <a:pt x="2476857" y="1034891"/>
                  </a:cubicBezTo>
                  <a:cubicBezTo>
                    <a:pt x="2563630" y="1012889"/>
                    <a:pt x="2650593" y="991076"/>
                    <a:pt x="2738318" y="968883"/>
                  </a:cubicBezTo>
                  <a:close/>
                  <a:moveTo>
                    <a:pt x="2696599" y="2202561"/>
                  </a:moveTo>
                  <a:cubicBezTo>
                    <a:pt x="2696885" y="2203799"/>
                    <a:pt x="2697171" y="2205133"/>
                    <a:pt x="2697456" y="2206371"/>
                  </a:cubicBezTo>
                  <a:cubicBezTo>
                    <a:pt x="2701171" y="2206657"/>
                    <a:pt x="2704981" y="2207228"/>
                    <a:pt x="2708696" y="2207228"/>
                  </a:cubicBezTo>
                  <a:cubicBezTo>
                    <a:pt x="2838902" y="2207228"/>
                    <a:pt x="2969109" y="2207228"/>
                    <a:pt x="3099316" y="2207228"/>
                  </a:cubicBezTo>
                  <a:cubicBezTo>
                    <a:pt x="3102364" y="2207228"/>
                    <a:pt x="3105412" y="2207133"/>
                    <a:pt x="3108460" y="2207133"/>
                  </a:cubicBezTo>
                  <a:cubicBezTo>
                    <a:pt x="3116080" y="2207228"/>
                    <a:pt x="3119414" y="2203514"/>
                    <a:pt x="3119128" y="2195989"/>
                  </a:cubicBezTo>
                  <a:cubicBezTo>
                    <a:pt x="3118938" y="2190655"/>
                    <a:pt x="3119128" y="2185321"/>
                    <a:pt x="3119128" y="2179987"/>
                  </a:cubicBezTo>
                  <a:cubicBezTo>
                    <a:pt x="3119128" y="2077974"/>
                    <a:pt x="3119128" y="1975961"/>
                    <a:pt x="3119128" y="1873853"/>
                  </a:cubicBezTo>
                  <a:cubicBezTo>
                    <a:pt x="3119128" y="1834991"/>
                    <a:pt x="3119223" y="1796225"/>
                    <a:pt x="3119128" y="1757363"/>
                  </a:cubicBezTo>
                  <a:cubicBezTo>
                    <a:pt x="3118938" y="1720882"/>
                    <a:pt x="3132939" y="1690688"/>
                    <a:pt x="3159895" y="1666589"/>
                  </a:cubicBezTo>
                  <a:cubicBezTo>
                    <a:pt x="3185041" y="1644110"/>
                    <a:pt x="3215140" y="1636586"/>
                    <a:pt x="3248477" y="1636681"/>
                  </a:cubicBezTo>
                  <a:cubicBezTo>
                    <a:pt x="3371826" y="1637157"/>
                    <a:pt x="3495175" y="1636871"/>
                    <a:pt x="3618524" y="1636871"/>
                  </a:cubicBezTo>
                  <a:cubicBezTo>
                    <a:pt x="3624620" y="1636871"/>
                    <a:pt x="3630716" y="1636681"/>
                    <a:pt x="3636812" y="1636776"/>
                  </a:cubicBezTo>
                  <a:cubicBezTo>
                    <a:pt x="3643575" y="1636871"/>
                    <a:pt x="3646337" y="1633252"/>
                    <a:pt x="3646146" y="1626870"/>
                  </a:cubicBezTo>
                  <a:cubicBezTo>
                    <a:pt x="3646051" y="1623060"/>
                    <a:pt x="3646146" y="1619250"/>
                    <a:pt x="3646146" y="1615440"/>
                  </a:cubicBezTo>
                  <a:cubicBezTo>
                    <a:pt x="3646146" y="1219486"/>
                    <a:pt x="3646146" y="823532"/>
                    <a:pt x="3646146" y="427577"/>
                  </a:cubicBezTo>
                  <a:cubicBezTo>
                    <a:pt x="3646146" y="407384"/>
                    <a:pt x="3645956" y="407099"/>
                    <a:pt x="3626810" y="407099"/>
                  </a:cubicBezTo>
                  <a:cubicBezTo>
                    <a:pt x="3386971" y="407003"/>
                    <a:pt x="3147036" y="407003"/>
                    <a:pt x="2907197" y="407194"/>
                  </a:cubicBezTo>
                  <a:cubicBezTo>
                    <a:pt x="2902530" y="407194"/>
                    <a:pt x="2896434" y="404527"/>
                    <a:pt x="2892814" y="412051"/>
                  </a:cubicBezTo>
                  <a:cubicBezTo>
                    <a:pt x="2940630" y="466439"/>
                    <a:pt x="2977968" y="528066"/>
                    <a:pt x="3011305" y="592360"/>
                  </a:cubicBezTo>
                  <a:cubicBezTo>
                    <a:pt x="3080076" y="725138"/>
                    <a:pt x="3132844" y="864394"/>
                    <a:pt x="3178755" y="1006316"/>
                  </a:cubicBezTo>
                  <a:cubicBezTo>
                    <a:pt x="3190947" y="1044035"/>
                    <a:pt x="3197995" y="1083088"/>
                    <a:pt x="3201329" y="1122617"/>
                  </a:cubicBezTo>
                  <a:cubicBezTo>
                    <a:pt x="3207520" y="1196054"/>
                    <a:pt x="3181517" y="1244917"/>
                    <a:pt x="3112365" y="1271302"/>
                  </a:cubicBezTo>
                  <a:cubicBezTo>
                    <a:pt x="2962442" y="1328452"/>
                    <a:pt x="2813471" y="1387888"/>
                    <a:pt x="2664119" y="1446562"/>
                  </a:cubicBezTo>
                  <a:cubicBezTo>
                    <a:pt x="2657356" y="1449229"/>
                    <a:pt x="2649069" y="1449705"/>
                    <a:pt x="2644593" y="1457135"/>
                  </a:cubicBezTo>
                  <a:cubicBezTo>
                    <a:pt x="2647641" y="1466088"/>
                    <a:pt x="2653736" y="1473137"/>
                    <a:pt x="2659356" y="1480090"/>
                  </a:cubicBezTo>
                  <a:cubicBezTo>
                    <a:pt x="2689074" y="1516761"/>
                    <a:pt x="2719554" y="1552766"/>
                    <a:pt x="2749177" y="1589532"/>
                  </a:cubicBezTo>
                  <a:cubicBezTo>
                    <a:pt x="2812423" y="1668018"/>
                    <a:pt x="2868716" y="1750981"/>
                    <a:pt x="2908149" y="1844326"/>
                  </a:cubicBezTo>
                  <a:cubicBezTo>
                    <a:pt x="2926533" y="1887950"/>
                    <a:pt x="2939963" y="1932908"/>
                    <a:pt x="2945583" y="1980248"/>
                  </a:cubicBezTo>
                  <a:cubicBezTo>
                    <a:pt x="2948535" y="2005013"/>
                    <a:pt x="2941677" y="2025015"/>
                    <a:pt x="2923580" y="2041874"/>
                  </a:cubicBezTo>
                  <a:cubicBezTo>
                    <a:pt x="2911197" y="2053304"/>
                    <a:pt x="2897672" y="2063020"/>
                    <a:pt x="2883384" y="2071878"/>
                  </a:cubicBezTo>
                  <a:cubicBezTo>
                    <a:pt x="2858143" y="2087499"/>
                    <a:pt x="2831283" y="2100167"/>
                    <a:pt x="2804517" y="2113026"/>
                  </a:cubicBezTo>
                  <a:cubicBezTo>
                    <a:pt x="2797755" y="2116265"/>
                    <a:pt x="2790611" y="2118646"/>
                    <a:pt x="2786801" y="2126361"/>
                  </a:cubicBezTo>
                  <a:cubicBezTo>
                    <a:pt x="2772609" y="2154841"/>
                    <a:pt x="2747939" y="2172653"/>
                    <a:pt x="2721459" y="2188274"/>
                  </a:cubicBezTo>
                  <a:cubicBezTo>
                    <a:pt x="2713363" y="2193131"/>
                    <a:pt x="2704886" y="2197799"/>
                    <a:pt x="2696599" y="2202561"/>
                  </a:cubicBezTo>
                  <a:close/>
                  <a:moveTo>
                    <a:pt x="1958888" y="641890"/>
                  </a:moveTo>
                  <a:cubicBezTo>
                    <a:pt x="1963269" y="628841"/>
                    <a:pt x="1961936" y="620554"/>
                    <a:pt x="1962031" y="612553"/>
                  </a:cubicBezTo>
                  <a:cubicBezTo>
                    <a:pt x="1962126" y="529590"/>
                    <a:pt x="1962126" y="446532"/>
                    <a:pt x="1962126" y="363569"/>
                  </a:cubicBezTo>
                  <a:cubicBezTo>
                    <a:pt x="1962126" y="277559"/>
                    <a:pt x="1962412" y="191453"/>
                    <a:pt x="1962031" y="105442"/>
                  </a:cubicBezTo>
                  <a:cubicBezTo>
                    <a:pt x="1961841" y="52673"/>
                    <a:pt x="1933742" y="24670"/>
                    <a:pt x="1881926" y="24670"/>
                  </a:cubicBezTo>
                  <a:cubicBezTo>
                    <a:pt x="1641229" y="24575"/>
                    <a:pt x="1400628" y="25336"/>
                    <a:pt x="1159931" y="24003"/>
                  </a:cubicBezTo>
                  <a:cubicBezTo>
                    <a:pt x="1117163" y="23813"/>
                    <a:pt x="1080302" y="57722"/>
                    <a:pt x="1081349" y="102679"/>
                  </a:cubicBezTo>
                  <a:cubicBezTo>
                    <a:pt x="1083254" y="187166"/>
                    <a:pt x="1081921" y="271748"/>
                    <a:pt x="1081921" y="356235"/>
                  </a:cubicBezTo>
                  <a:cubicBezTo>
                    <a:pt x="1081921" y="358521"/>
                    <a:pt x="1081826" y="360807"/>
                    <a:pt x="1081921" y="363093"/>
                  </a:cubicBezTo>
                  <a:cubicBezTo>
                    <a:pt x="1083350" y="400145"/>
                    <a:pt x="1107829" y="427958"/>
                    <a:pt x="1144405" y="433292"/>
                  </a:cubicBezTo>
                  <a:cubicBezTo>
                    <a:pt x="1154883" y="434816"/>
                    <a:pt x="1165646" y="435007"/>
                    <a:pt x="1176314" y="435007"/>
                  </a:cubicBezTo>
                  <a:cubicBezTo>
                    <a:pt x="1353765" y="435102"/>
                    <a:pt x="1531215" y="435102"/>
                    <a:pt x="1708666" y="435102"/>
                  </a:cubicBezTo>
                  <a:cubicBezTo>
                    <a:pt x="1744480" y="435102"/>
                    <a:pt x="1780294" y="435674"/>
                    <a:pt x="1816013" y="434816"/>
                  </a:cubicBezTo>
                  <a:cubicBezTo>
                    <a:pt x="1829157" y="434531"/>
                    <a:pt x="1836873" y="438912"/>
                    <a:pt x="1843349" y="450247"/>
                  </a:cubicBezTo>
                  <a:cubicBezTo>
                    <a:pt x="1858780" y="477393"/>
                    <a:pt x="1875353" y="503777"/>
                    <a:pt x="1891546" y="530447"/>
                  </a:cubicBezTo>
                  <a:cubicBezTo>
                    <a:pt x="1912977" y="566166"/>
                    <a:pt x="1934599" y="601885"/>
                    <a:pt x="1958888" y="641890"/>
                  </a:cubicBezTo>
                  <a:close/>
                  <a:moveTo>
                    <a:pt x="1719715" y="2566797"/>
                  </a:moveTo>
                  <a:cubicBezTo>
                    <a:pt x="1719144" y="2574512"/>
                    <a:pt x="1722382" y="2578037"/>
                    <a:pt x="1724668" y="2581847"/>
                  </a:cubicBezTo>
                  <a:cubicBezTo>
                    <a:pt x="1730478" y="2591657"/>
                    <a:pt x="1736098" y="2601659"/>
                    <a:pt x="1742670" y="2610898"/>
                  </a:cubicBezTo>
                  <a:cubicBezTo>
                    <a:pt x="1790867" y="2679192"/>
                    <a:pt x="1857446" y="2722817"/>
                    <a:pt x="1933837" y="2753582"/>
                  </a:cubicBezTo>
                  <a:cubicBezTo>
                    <a:pt x="1990701" y="2776442"/>
                    <a:pt x="2050709" y="2786634"/>
                    <a:pt x="2110145" y="2799302"/>
                  </a:cubicBezTo>
                  <a:cubicBezTo>
                    <a:pt x="2138339" y="2805303"/>
                    <a:pt x="2167676" y="2807494"/>
                    <a:pt x="2194346" y="2818924"/>
                  </a:cubicBezTo>
                  <a:cubicBezTo>
                    <a:pt x="2272736" y="2852357"/>
                    <a:pt x="2350746" y="2886551"/>
                    <a:pt x="2428851" y="2920556"/>
                  </a:cubicBezTo>
                  <a:cubicBezTo>
                    <a:pt x="2451521" y="2930462"/>
                    <a:pt x="2452664" y="2932367"/>
                    <a:pt x="2443139" y="2954369"/>
                  </a:cubicBezTo>
                  <a:cubicBezTo>
                    <a:pt x="2412183" y="3026188"/>
                    <a:pt x="2413992" y="3097721"/>
                    <a:pt x="2443710" y="3169349"/>
                  </a:cubicBezTo>
                  <a:cubicBezTo>
                    <a:pt x="2459236" y="3206782"/>
                    <a:pt x="2478762" y="3241929"/>
                    <a:pt x="2498860" y="3276886"/>
                  </a:cubicBezTo>
                  <a:cubicBezTo>
                    <a:pt x="2539913" y="3348419"/>
                    <a:pt x="2579156" y="3420618"/>
                    <a:pt x="2584966" y="3505391"/>
                  </a:cubicBezTo>
                  <a:cubicBezTo>
                    <a:pt x="2585633" y="3514916"/>
                    <a:pt x="2589729" y="3516440"/>
                    <a:pt x="2598396" y="3514439"/>
                  </a:cubicBezTo>
                  <a:cubicBezTo>
                    <a:pt x="2642878" y="3503676"/>
                    <a:pt x="2687265" y="3504819"/>
                    <a:pt x="2731746" y="3515582"/>
                  </a:cubicBezTo>
                  <a:cubicBezTo>
                    <a:pt x="2751558" y="3520345"/>
                    <a:pt x="2754701" y="3516725"/>
                    <a:pt x="2753844" y="3496723"/>
                  </a:cubicBezTo>
                  <a:cubicBezTo>
                    <a:pt x="2753749" y="3493675"/>
                    <a:pt x="2753082" y="3490722"/>
                    <a:pt x="2752797" y="3487674"/>
                  </a:cubicBezTo>
                  <a:cubicBezTo>
                    <a:pt x="2748701" y="3442431"/>
                    <a:pt x="2733461" y="3400235"/>
                    <a:pt x="2717459" y="3358229"/>
                  </a:cubicBezTo>
                  <a:cubicBezTo>
                    <a:pt x="2694408" y="3297841"/>
                    <a:pt x="2667834" y="3238881"/>
                    <a:pt x="2648974" y="3176873"/>
                  </a:cubicBezTo>
                  <a:cubicBezTo>
                    <a:pt x="2630876" y="3117533"/>
                    <a:pt x="2625924" y="3058001"/>
                    <a:pt x="2639640" y="2996851"/>
                  </a:cubicBezTo>
                  <a:cubicBezTo>
                    <a:pt x="2648498" y="2957608"/>
                    <a:pt x="2657547" y="2918269"/>
                    <a:pt x="2655737" y="2877312"/>
                  </a:cubicBezTo>
                  <a:cubicBezTo>
                    <a:pt x="2654594" y="2850071"/>
                    <a:pt x="2645164" y="2827211"/>
                    <a:pt x="2626019" y="2807780"/>
                  </a:cubicBezTo>
                  <a:cubicBezTo>
                    <a:pt x="2605159" y="2786729"/>
                    <a:pt x="2579727" y="2773204"/>
                    <a:pt x="2552772" y="2762536"/>
                  </a:cubicBezTo>
                  <a:cubicBezTo>
                    <a:pt x="2520291" y="2749677"/>
                    <a:pt x="2487335" y="2737866"/>
                    <a:pt x="2454474" y="2725865"/>
                  </a:cubicBezTo>
                  <a:cubicBezTo>
                    <a:pt x="2355890" y="2689765"/>
                    <a:pt x="2257401" y="2652998"/>
                    <a:pt x="2165294" y="2601944"/>
                  </a:cubicBezTo>
                  <a:cubicBezTo>
                    <a:pt x="2075759" y="2552319"/>
                    <a:pt x="1993178" y="2494788"/>
                    <a:pt x="1947077" y="2398300"/>
                  </a:cubicBezTo>
                  <a:cubicBezTo>
                    <a:pt x="1942505" y="2388680"/>
                    <a:pt x="1933170" y="2389346"/>
                    <a:pt x="1928408" y="2398871"/>
                  </a:cubicBezTo>
                  <a:cubicBezTo>
                    <a:pt x="1926027" y="2403539"/>
                    <a:pt x="1924883" y="2408873"/>
                    <a:pt x="1923359" y="2414016"/>
                  </a:cubicBezTo>
                  <a:cubicBezTo>
                    <a:pt x="1912501" y="2450497"/>
                    <a:pt x="1899452" y="2486216"/>
                    <a:pt x="1886403" y="2521934"/>
                  </a:cubicBezTo>
                  <a:cubicBezTo>
                    <a:pt x="1882116" y="2533650"/>
                    <a:pt x="1874973" y="2540794"/>
                    <a:pt x="1863352" y="2544985"/>
                  </a:cubicBezTo>
                  <a:cubicBezTo>
                    <a:pt x="1844683" y="2551748"/>
                    <a:pt x="1825919" y="2557463"/>
                    <a:pt x="1806583" y="2561844"/>
                  </a:cubicBezTo>
                  <a:cubicBezTo>
                    <a:pt x="1778103" y="2568416"/>
                    <a:pt x="1749147" y="2566416"/>
                    <a:pt x="1719715" y="2566797"/>
                  </a:cubicBezTo>
                  <a:close/>
                  <a:moveTo>
                    <a:pt x="1379387" y="2919222"/>
                  </a:moveTo>
                  <a:cubicBezTo>
                    <a:pt x="1391769" y="2965894"/>
                    <a:pt x="1391769" y="3010567"/>
                    <a:pt x="1382720" y="3055049"/>
                  </a:cubicBezTo>
                  <a:cubicBezTo>
                    <a:pt x="1378434" y="3076194"/>
                    <a:pt x="1378053" y="3097340"/>
                    <a:pt x="1379006" y="3118676"/>
                  </a:cubicBezTo>
                  <a:cubicBezTo>
                    <a:pt x="1380053" y="3141631"/>
                    <a:pt x="1380244" y="3141917"/>
                    <a:pt x="1402437" y="3141440"/>
                  </a:cubicBezTo>
                  <a:cubicBezTo>
                    <a:pt x="1425202" y="3140964"/>
                    <a:pt x="1448062" y="3139535"/>
                    <a:pt x="1470827" y="3139059"/>
                  </a:cubicBezTo>
                  <a:cubicBezTo>
                    <a:pt x="1607796" y="3136202"/>
                    <a:pt x="1744575" y="3130391"/>
                    <a:pt x="1881164" y="3119057"/>
                  </a:cubicBezTo>
                  <a:cubicBezTo>
                    <a:pt x="1924407" y="3115437"/>
                    <a:pt x="1967174" y="3108865"/>
                    <a:pt x="2010228" y="3103626"/>
                  </a:cubicBezTo>
                  <a:cubicBezTo>
                    <a:pt x="2053662" y="3098387"/>
                    <a:pt x="2079665" y="3074861"/>
                    <a:pt x="2097667" y="3036856"/>
                  </a:cubicBezTo>
                  <a:cubicBezTo>
                    <a:pt x="2119765" y="2989898"/>
                    <a:pt x="2136910" y="2941225"/>
                    <a:pt x="2151959" y="2891695"/>
                  </a:cubicBezTo>
                  <a:cubicBezTo>
                    <a:pt x="2156341" y="2877122"/>
                    <a:pt x="2160056" y="2862358"/>
                    <a:pt x="2164437" y="2847880"/>
                  </a:cubicBezTo>
                  <a:cubicBezTo>
                    <a:pt x="2167009" y="2839403"/>
                    <a:pt x="2164342" y="2834735"/>
                    <a:pt x="2155674" y="2833307"/>
                  </a:cubicBezTo>
                  <a:cubicBezTo>
                    <a:pt x="2153388" y="2832926"/>
                    <a:pt x="2151198" y="2832354"/>
                    <a:pt x="2149007" y="2831878"/>
                  </a:cubicBezTo>
                  <a:cubicBezTo>
                    <a:pt x="2082903" y="2817686"/>
                    <a:pt x="2015657" y="2808446"/>
                    <a:pt x="1951458" y="2786158"/>
                  </a:cubicBezTo>
                  <a:cubicBezTo>
                    <a:pt x="1949363" y="2785396"/>
                    <a:pt x="1946982" y="2785015"/>
                    <a:pt x="1944791" y="2784729"/>
                  </a:cubicBezTo>
                  <a:cubicBezTo>
                    <a:pt x="1941648" y="2784253"/>
                    <a:pt x="1939171" y="2784919"/>
                    <a:pt x="1937647" y="2788253"/>
                  </a:cubicBezTo>
                  <a:cubicBezTo>
                    <a:pt x="1931646" y="2801017"/>
                    <a:pt x="1936599" y="2817781"/>
                    <a:pt x="1948696" y="2825401"/>
                  </a:cubicBezTo>
                  <a:cubicBezTo>
                    <a:pt x="1958983" y="2831878"/>
                    <a:pt x="1969651" y="2837974"/>
                    <a:pt x="1979366" y="2845213"/>
                  </a:cubicBezTo>
                  <a:cubicBezTo>
                    <a:pt x="1992225" y="2854833"/>
                    <a:pt x="2003750" y="2865882"/>
                    <a:pt x="2011942" y="2879979"/>
                  </a:cubicBezTo>
                  <a:cubicBezTo>
                    <a:pt x="2016514" y="2887694"/>
                    <a:pt x="2019562" y="2896172"/>
                    <a:pt x="2010228" y="2901982"/>
                  </a:cubicBezTo>
                  <a:cubicBezTo>
                    <a:pt x="2001750" y="2907316"/>
                    <a:pt x="1996512" y="2901125"/>
                    <a:pt x="1991940" y="2894171"/>
                  </a:cubicBezTo>
                  <a:cubicBezTo>
                    <a:pt x="1973556" y="2866454"/>
                    <a:pt x="1946791" y="2848642"/>
                    <a:pt x="1916597" y="2837212"/>
                  </a:cubicBezTo>
                  <a:cubicBezTo>
                    <a:pt x="1859256" y="2815400"/>
                    <a:pt x="1799725" y="2810732"/>
                    <a:pt x="1739146" y="2820353"/>
                  </a:cubicBezTo>
                  <a:cubicBezTo>
                    <a:pt x="1690759" y="2827973"/>
                    <a:pt x="1645325" y="2845689"/>
                    <a:pt x="1599795" y="2862929"/>
                  </a:cubicBezTo>
                  <a:cubicBezTo>
                    <a:pt x="1554266" y="2880169"/>
                    <a:pt x="1508736" y="2897696"/>
                    <a:pt x="1460730" y="2906935"/>
                  </a:cubicBezTo>
                  <a:cubicBezTo>
                    <a:pt x="1434727" y="2911793"/>
                    <a:pt x="1408438" y="2914841"/>
                    <a:pt x="1379387" y="2919222"/>
                  </a:cubicBezTo>
                  <a:close/>
                  <a:moveTo>
                    <a:pt x="3641384" y="378905"/>
                  </a:moveTo>
                  <a:cubicBezTo>
                    <a:pt x="3637002" y="353759"/>
                    <a:pt x="3625382" y="331946"/>
                    <a:pt x="3608713" y="312801"/>
                  </a:cubicBezTo>
                  <a:cubicBezTo>
                    <a:pt x="3576233" y="275558"/>
                    <a:pt x="3534609" y="258413"/>
                    <a:pt x="3485459" y="258413"/>
                  </a:cubicBezTo>
                  <a:cubicBezTo>
                    <a:pt x="2994446" y="258413"/>
                    <a:pt x="2503432" y="258413"/>
                    <a:pt x="2012513" y="258413"/>
                  </a:cubicBezTo>
                  <a:cubicBezTo>
                    <a:pt x="2008703" y="258413"/>
                    <a:pt x="2004894" y="258794"/>
                    <a:pt x="2001083" y="258318"/>
                  </a:cubicBezTo>
                  <a:cubicBezTo>
                    <a:pt x="1990130" y="257175"/>
                    <a:pt x="1986415" y="261938"/>
                    <a:pt x="1986606" y="272796"/>
                  </a:cubicBezTo>
                  <a:cubicBezTo>
                    <a:pt x="1987082" y="303276"/>
                    <a:pt x="1986606" y="333661"/>
                    <a:pt x="1986796" y="364141"/>
                  </a:cubicBezTo>
                  <a:cubicBezTo>
                    <a:pt x="1986891" y="381476"/>
                    <a:pt x="1987177" y="381762"/>
                    <a:pt x="2004512" y="381857"/>
                  </a:cubicBezTo>
                  <a:cubicBezTo>
                    <a:pt x="2046423" y="382048"/>
                    <a:pt x="2088237" y="381953"/>
                    <a:pt x="2130147" y="381953"/>
                  </a:cubicBezTo>
                  <a:cubicBezTo>
                    <a:pt x="2241304" y="381953"/>
                    <a:pt x="2352461" y="381762"/>
                    <a:pt x="2463522" y="382238"/>
                  </a:cubicBezTo>
                  <a:cubicBezTo>
                    <a:pt x="2476857" y="382334"/>
                    <a:pt x="2486097" y="381095"/>
                    <a:pt x="2491240" y="366141"/>
                  </a:cubicBezTo>
                  <a:cubicBezTo>
                    <a:pt x="2496574" y="350711"/>
                    <a:pt x="2509623" y="342138"/>
                    <a:pt x="2526292" y="340900"/>
                  </a:cubicBezTo>
                  <a:cubicBezTo>
                    <a:pt x="2533626" y="340328"/>
                    <a:pt x="2537817" y="338138"/>
                    <a:pt x="2541913" y="330899"/>
                  </a:cubicBezTo>
                  <a:cubicBezTo>
                    <a:pt x="2559534" y="299276"/>
                    <a:pt x="2581727" y="290322"/>
                    <a:pt x="2616113" y="299847"/>
                  </a:cubicBezTo>
                  <a:cubicBezTo>
                    <a:pt x="2624876" y="302324"/>
                    <a:pt x="2631067" y="303752"/>
                    <a:pt x="2637925" y="295466"/>
                  </a:cubicBezTo>
                  <a:cubicBezTo>
                    <a:pt x="2647831" y="283655"/>
                    <a:pt x="2661928" y="280702"/>
                    <a:pt x="2677073" y="280607"/>
                  </a:cubicBezTo>
                  <a:cubicBezTo>
                    <a:pt x="2700600" y="280416"/>
                    <a:pt x="2721935" y="288131"/>
                    <a:pt x="2742700" y="297656"/>
                  </a:cubicBezTo>
                  <a:cubicBezTo>
                    <a:pt x="2781086" y="315373"/>
                    <a:pt x="2814614" y="340328"/>
                    <a:pt x="2846046" y="368237"/>
                  </a:cubicBezTo>
                  <a:cubicBezTo>
                    <a:pt x="2856905" y="377857"/>
                    <a:pt x="2867859" y="382238"/>
                    <a:pt x="2882718" y="382238"/>
                  </a:cubicBezTo>
                  <a:cubicBezTo>
                    <a:pt x="3127796" y="381762"/>
                    <a:pt x="3372969" y="381953"/>
                    <a:pt x="3618048" y="381857"/>
                  </a:cubicBezTo>
                  <a:cubicBezTo>
                    <a:pt x="3625572" y="381857"/>
                    <a:pt x="3633288" y="383762"/>
                    <a:pt x="3641384" y="378905"/>
                  </a:cubicBezTo>
                  <a:close/>
                  <a:moveTo>
                    <a:pt x="2495336" y="1740599"/>
                  </a:moveTo>
                  <a:cubicBezTo>
                    <a:pt x="2489716" y="1742789"/>
                    <a:pt x="2490573" y="1747171"/>
                    <a:pt x="2489716" y="1750505"/>
                  </a:cubicBezTo>
                  <a:cubicBezTo>
                    <a:pt x="2453140" y="1890236"/>
                    <a:pt x="2416659" y="2030063"/>
                    <a:pt x="2380179" y="2169795"/>
                  </a:cubicBezTo>
                  <a:cubicBezTo>
                    <a:pt x="2369606" y="2210181"/>
                    <a:pt x="2350175" y="2225898"/>
                    <a:pt x="2309313" y="2227612"/>
                  </a:cubicBezTo>
                  <a:cubicBezTo>
                    <a:pt x="2199775" y="2232279"/>
                    <a:pt x="2090333" y="2237137"/>
                    <a:pt x="1980795" y="2241994"/>
                  </a:cubicBezTo>
                  <a:cubicBezTo>
                    <a:pt x="1963365" y="2242757"/>
                    <a:pt x="1963079" y="2242852"/>
                    <a:pt x="1960602" y="2259425"/>
                  </a:cubicBezTo>
                  <a:cubicBezTo>
                    <a:pt x="1956316" y="2287238"/>
                    <a:pt x="1950315" y="2314766"/>
                    <a:pt x="1943553" y="2342007"/>
                  </a:cubicBezTo>
                  <a:cubicBezTo>
                    <a:pt x="1942028" y="2348294"/>
                    <a:pt x="1938314" y="2354866"/>
                    <a:pt x="1942981" y="2361533"/>
                  </a:cubicBezTo>
                  <a:cubicBezTo>
                    <a:pt x="1950982" y="2362105"/>
                    <a:pt x="1957935" y="2358866"/>
                    <a:pt x="1965174" y="2356771"/>
                  </a:cubicBezTo>
                  <a:cubicBezTo>
                    <a:pt x="2024229" y="2339245"/>
                    <a:pt x="2083665" y="2323243"/>
                    <a:pt x="2144435" y="2312194"/>
                  </a:cubicBezTo>
                  <a:cubicBezTo>
                    <a:pt x="2202918" y="2301621"/>
                    <a:pt x="2260735" y="2300097"/>
                    <a:pt x="2318171" y="2319052"/>
                  </a:cubicBezTo>
                  <a:cubicBezTo>
                    <a:pt x="2339031" y="2325910"/>
                    <a:pt x="2360652" y="2330958"/>
                    <a:pt x="2382179" y="2335625"/>
                  </a:cubicBezTo>
                  <a:cubicBezTo>
                    <a:pt x="2440567" y="2348198"/>
                    <a:pt x="2497146" y="2344198"/>
                    <a:pt x="2550676" y="2315337"/>
                  </a:cubicBezTo>
                  <a:cubicBezTo>
                    <a:pt x="2564201" y="2308003"/>
                    <a:pt x="2576393" y="2299049"/>
                    <a:pt x="2585728" y="2286572"/>
                  </a:cubicBezTo>
                  <a:cubicBezTo>
                    <a:pt x="2589348" y="2281714"/>
                    <a:pt x="2593253" y="2276475"/>
                    <a:pt x="2592396" y="2269998"/>
                  </a:cubicBezTo>
                  <a:cubicBezTo>
                    <a:pt x="2587443" y="2232184"/>
                    <a:pt x="2590395" y="2194179"/>
                    <a:pt x="2587728" y="2156174"/>
                  </a:cubicBezTo>
                  <a:cubicBezTo>
                    <a:pt x="2578203" y="2019395"/>
                    <a:pt x="2549533" y="1886903"/>
                    <a:pt x="2503623" y="1757839"/>
                  </a:cubicBezTo>
                  <a:cubicBezTo>
                    <a:pt x="2501432" y="1751933"/>
                    <a:pt x="2500575" y="1744885"/>
                    <a:pt x="2495336" y="1740599"/>
                  </a:cubicBezTo>
                  <a:close/>
                  <a:moveTo>
                    <a:pt x="1148691" y="2383155"/>
                  </a:moveTo>
                  <a:cubicBezTo>
                    <a:pt x="1204508" y="2381155"/>
                    <a:pt x="1255371" y="2383060"/>
                    <a:pt x="1305663" y="2392490"/>
                  </a:cubicBezTo>
                  <a:cubicBezTo>
                    <a:pt x="1354336" y="2401634"/>
                    <a:pt x="1402913" y="2411349"/>
                    <a:pt x="1448348" y="2431637"/>
                  </a:cubicBezTo>
                  <a:cubicBezTo>
                    <a:pt x="1494163" y="2452021"/>
                    <a:pt x="1539026" y="2474690"/>
                    <a:pt x="1584365" y="2496503"/>
                  </a:cubicBezTo>
                  <a:cubicBezTo>
                    <a:pt x="1613225" y="2510314"/>
                    <a:pt x="1642372" y="2523268"/>
                    <a:pt x="1673233" y="2532126"/>
                  </a:cubicBezTo>
                  <a:cubicBezTo>
                    <a:pt x="1731526" y="2548700"/>
                    <a:pt x="1788866" y="2546699"/>
                    <a:pt x="1845731" y="2525649"/>
                  </a:cubicBezTo>
                  <a:cubicBezTo>
                    <a:pt x="1856684" y="2521553"/>
                    <a:pt x="1863257" y="2515362"/>
                    <a:pt x="1867257" y="2504408"/>
                  </a:cubicBezTo>
                  <a:cubicBezTo>
                    <a:pt x="1895737" y="2426399"/>
                    <a:pt x="1920407" y="2347341"/>
                    <a:pt x="1935456" y="2265617"/>
                  </a:cubicBezTo>
                  <a:cubicBezTo>
                    <a:pt x="1936313" y="2260854"/>
                    <a:pt x="1939076" y="2255425"/>
                    <a:pt x="1933932" y="2251043"/>
                  </a:cubicBezTo>
                  <a:cubicBezTo>
                    <a:pt x="1926503" y="2250281"/>
                    <a:pt x="1920597" y="2254568"/>
                    <a:pt x="1914406" y="2257139"/>
                  </a:cubicBezTo>
                  <a:cubicBezTo>
                    <a:pt x="1807440" y="2301526"/>
                    <a:pt x="1697712" y="2337721"/>
                    <a:pt x="1585984" y="2367629"/>
                  </a:cubicBezTo>
                  <a:cubicBezTo>
                    <a:pt x="1504355" y="2389537"/>
                    <a:pt x="1421868" y="2400014"/>
                    <a:pt x="1337572" y="2387918"/>
                  </a:cubicBezTo>
                  <a:cubicBezTo>
                    <a:pt x="1306330" y="2383441"/>
                    <a:pt x="1276612" y="2374297"/>
                    <a:pt x="1252799" y="2351818"/>
                  </a:cubicBezTo>
                  <a:cubicBezTo>
                    <a:pt x="1240798" y="2340483"/>
                    <a:pt x="1233464" y="2327339"/>
                    <a:pt x="1232035" y="2310098"/>
                  </a:cubicBezTo>
                  <a:cubicBezTo>
                    <a:pt x="1229558" y="2280285"/>
                    <a:pt x="1232797" y="2250853"/>
                    <a:pt x="1235654" y="2221325"/>
                  </a:cubicBezTo>
                  <a:cubicBezTo>
                    <a:pt x="1238321" y="2193036"/>
                    <a:pt x="1242608" y="2164937"/>
                    <a:pt x="1246227" y="2136743"/>
                  </a:cubicBezTo>
                  <a:cubicBezTo>
                    <a:pt x="1200983" y="2212848"/>
                    <a:pt x="1179171" y="2297525"/>
                    <a:pt x="1148691" y="2383155"/>
                  </a:cubicBezTo>
                  <a:close/>
                  <a:moveTo>
                    <a:pt x="462796" y="380619"/>
                  </a:moveTo>
                  <a:cubicBezTo>
                    <a:pt x="661964" y="380619"/>
                    <a:pt x="859703" y="380619"/>
                    <a:pt x="1056680" y="380619"/>
                  </a:cubicBezTo>
                  <a:cubicBezTo>
                    <a:pt x="1056680" y="345091"/>
                    <a:pt x="1056870" y="310896"/>
                    <a:pt x="1056584" y="276701"/>
                  </a:cubicBezTo>
                  <a:cubicBezTo>
                    <a:pt x="1056489" y="258985"/>
                    <a:pt x="1056108" y="258509"/>
                    <a:pt x="1038963" y="258509"/>
                  </a:cubicBezTo>
                  <a:cubicBezTo>
                    <a:pt x="894278" y="258413"/>
                    <a:pt x="749594" y="257842"/>
                    <a:pt x="604909" y="258699"/>
                  </a:cubicBezTo>
                  <a:cubicBezTo>
                    <a:pt x="537091" y="259080"/>
                    <a:pt x="475940" y="312230"/>
                    <a:pt x="462796" y="380619"/>
                  </a:cubicBezTo>
                  <a:close/>
                  <a:moveTo>
                    <a:pt x="1252037" y="3436430"/>
                  </a:moveTo>
                  <a:cubicBezTo>
                    <a:pt x="1257753" y="3437192"/>
                    <a:pt x="1259562" y="3434525"/>
                    <a:pt x="1261562" y="3432524"/>
                  </a:cubicBezTo>
                  <a:cubicBezTo>
                    <a:pt x="1287090" y="3406331"/>
                    <a:pt x="1312426" y="3380137"/>
                    <a:pt x="1337953" y="3353943"/>
                  </a:cubicBezTo>
                  <a:cubicBezTo>
                    <a:pt x="1343954" y="3347847"/>
                    <a:pt x="1348049" y="3340703"/>
                    <a:pt x="1351669" y="3333083"/>
                  </a:cubicBezTo>
                  <a:cubicBezTo>
                    <a:pt x="1376148" y="3281363"/>
                    <a:pt x="1379577" y="3227927"/>
                    <a:pt x="1364147" y="3173063"/>
                  </a:cubicBezTo>
                  <a:cubicBezTo>
                    <a:pt x="1354336" y="3138202"/>
                    <a:pt x="1350621" y="3103055"/>
                    <a:pt x="1356241" y="3067050"/>
                  </a:cubicBezTo>
                  <a:cubicBezTo>
                    <a:pt x="1359670" y="3045333"/>
                    <a:pt x="1362813" y="3023426"/>
                    <a:pt x="1364909" y="3001518"/>
                  </a:cubicBezTo>
                  <a:cubicBezTo>
                    <a:pt x="1366337" y="2986183"/>
                    <a:pt x="1365480" y="2985611"/>
                    <a:pt x="1351002" y="2985516"/>
                  </a:cubicBezTo>
                  <a:cubicBezTo>
                    <a:pt x="1322808" y="2985231"/>
                    <a:pt x="1294709" y="2985802"/>
                    <a:pt x="1266516" y="2985231"/>
                  </a:cubicBezTo>
                  <a:cubicBezTo>
                    <a:pt x="1255562" y="2985040"/>
                    <a:pt x="1252037" y="2988850"/>
                    <a:pt x="1252228" y="2999804"/>
                  </a:cubicBezTo>
                  <a:cubicBezTo>
                    <a:pt x="1252704" y="3029426"/>
                    <a:pt x="1252133" y="3059144"/>
                    <a:pt x="1252133" y="3088767"/>
                  </a:cubicBezTo>
                  <a:cubicBezTo>
                    <a:pt x="1252037" y="3204496"/>
                    <a:pt x="1252037" y="3320129"/>
                    <a:pt x="1252037" y="3436430"/>
                  </a:cubicBezTo>
                  <a:close/>
                  <a:moveTo>
                    <a:pt x="3033117" y="3649599"/>
                  </a:moveTo>
                  <a:cubicBezTo>
                    <a:pt x="3033784" y="3648266"/>
                    <a:pt x="3034451" y="3646932"/>
                    <a:pt x="3035118" y="3645599"/>
                  </a:cubicBezTo>
                  <a:cubicBezTo>
                    <a:pt x="2993779" y="3605498"/>
                    <a:pt x="2952250" y="3565398"/>
                    <a:pt x="2911102" y="3525107"/>
                  </a:cubicBezTo>
                  <a:cubicBezTo>
                    <a:pt x="2904625" y="3518726"/>
                    <a:pt x="2899767" y="3520631"/>
                    <a:pt x="2893481" y="3525107"/>
                  </a:cubicBezTo>
                  <a:cubicBezTo>
                    <a:pt x="2857667" y="3550063"/>
                    <a:pt x="2818043" y="3555683"/>
                    <a:pt x="2775847" y="3548063"/>
                  </a:cubicBezTo>
                  <a:cubicBezTo>
                    <a:pt x="2763846" y="3545872"/>
                    <a:pt x="2751844" y="3543872"/>
                    <a:pt x="2739938" y="3541490"/>
                  </a:cubicBezTo>
                  <a:cubicBezTo>
                    <a:pt x="2694218" y="3532251"/>
                    <a:pt x="2648498" y="3526060"/>
                    <a:pt x="2602206" y="3538633"/>
                  </a:cubicBezTo>
                  <a:cubicBezTo>
                    <a:pt x="2586490" y="3542919"/>
                    <a:pt x="2586204" y="3541871"/>
                    <a:pt x="2585538" y="3558826"/>
                  </a:cubicBezTo>
                  <a:cubicBezTo>
                    <a:pt x="2584776" y="3578638"/>
                    <a:pt x="2584109" y="3598355"/>
                    <a:pt x="2583442" y="3618167"/>
                  </a:cubicBezTo>
                  <a:cubicBezTo>
                    <a:pt x="2582775" y="3636550"/>
                    <a:pt x="2582680" y="3636931"/>
                    <a:pt x="2601921" y="3637502"/>
                  </a:cubicBezTo>
                  <a:cubicBezTo>
                    <a:pt x="2661261" y="3639503"/>
                    <a:pt x="2720602" y="3641217"/>
                    <a:pt x="2779943" y="3642836"/>
                  </a:cubicBezTo>
                  <a:cubicBezTo>
                    <a:pt x="2864239" y="3645218"/>
                    <a:pt x="2948726" y="3647408"/>
                    <a:pt x="3033117" y="3649599"/>
                  </a:cubicBezTo>
                  <a:close/>
                  <a:moveTo>
                    <a:pt x="1982700" y="1841659"/>
                  </a:moveTo>
                  <a:cubicBezTo>
                    <a:pt x="2012037" y="1827657"/>
                    <a:pt x="2026039" y="1807274"/>
                    <a:pt x="2032611" y="1778127"/>
                  </a:cubicBezTo>
                  <a:cubicBezTo>
                    <a:pt x="2046518" y="1716691"/>
                    <a:pt x="2063663" y="1655921"/>
                    <a:pt x="2079379" y="1594866"/>
                  </a:cubicBezTo>
                  <a:cubicBezTo>
                    <a:pt x="2083189" y="1580102"/>
                    <a:pt x="2087285" y="1565434"/>
                    <a:pt x="2100144" y="1555337"/>
                  </a:cubicBezTo>
                  <a:cubicBezTo>
                    <a:pt x="2112145" y="1545908"/>
                    <a:pt x="2126051" y="1543717"/>
                    <a:pt x="2140815" y="1543050"/>
                  </a:cubicBezTo>
                  <a:cubicBezTo>
                    <a:pt x="2258544" y="1538097"/>
                    <a:pt x="2376368" y="1533049"/>
                    <a:pt x="2494098" y="1527810"/>
                  </a:cubicBezTo>
                  <a:cubicBezTo>
                    <a:pt x="2500289" y="1527524"/>
                    <a:pt x="2507718" y="1530096"/>
                    <a:pt x="2513243" y="1522857"/>
                  </a:cubicBezTo>
                  <a:cubicBezTo>
                    <a:pt x="2505718" y="1508665"/>
                    <a:pt x="2494002" y="1501997"/>
                    <a:pt x="2478286" y="1501712"/>
                  </a:cubicBezTo>
                  <a:cubicBezTo>
                    <a:pt x="2470666" y="1501616"/>
                    <a:pt x="2463046" y="1501902"/>
                    <a:pt x="2455521" y="1502283"/>
                  </a:cubicBezTo>
                  <a:cubicBezTo>
                    <a:pt x="2337792" y="1507808"/>
                    <a:pt x="2220063" y="1513427"/>
                    <a:pt x="2102334" y="1518952"/>
                  </a:cubicBezTo>
                  <a:cubicBezTo>
                    <a:pt x="2075188" y="1520285"/>
                    <a:pt x="2064425" y="1528667"/>
                    <a:pt x="2057281" y="1555147"/>
                  </a:cubicBezTo>
                  <a:cubicBezTo>
                    <a:pt x="2049756" y="1583055"/>
                    <a:pt x="2042898" y="1611059"/>
                    <a:pt x="2035564" y="1638967"/>
                  </a:cubicBezTo>
                  <a:cubicBezTo>
                    <a:pt x="2018133" y="1705832"/>
                    <a:pt x="2000703" y="1772603"/>
                    <a:pt x="1982700" y="1841659"/>
                  </a:cubicBezTo>
                  <a:close/>
                  <a:moveTo>
                    <a:pt x="2165199" y="1837468"/>
                  </a:moveTo>
                  <a:cubicBezTo>
                    <a:pt x="2182154" y="1820609"/>
                    <a:pt x="2194822" y="1802797"/>
                    <a:pt x="2205490" y="1783652"/>
                  </a:cubicBezTo>
                  <a:cubicBezTo>
                    <a:pt x="2209872" y="1775746"/>
                    <a:pt x="2212062" y="1766507"/>
                    <a:pt x="2210443" y="1757267"/>
                  </a:cubicBezTo>
                  <a:cubicBezTo>
                    <a:pt x="2208348" y="1745361"/>
                    <a:pt x="2199299" y="1740884"/>
                    <a:pt x="2188821" y="1746504"/>
                  </a:cubicBezTo>
                  <a:cubicBezTo>
                    <a:pt x="2160532" y="1761458"/>
                    <a:pt x="2140530" y="1808512"/>
                    <a:pt x="2165199" y="1837468"/>
                  </a:cubicBezTo>
                  <a:close/>
                  <a:moveTo>
                    <a:pt x="1887736" y="1785271"/>
                  </a:moveTo>
                  <a:cubicBezTo>
                    <a:pt x="1889260" y="1790129"/>
                    <a:pt x="1892403" y="1790795"/>
                    <a:pt x="1895070" y="1791557"/>
                  </a:cubicBezTo>
                  <a:cubicBezTo>
                    <a:pt x="1898690" y="1792605"/>
                    <a:pt x="1902500" y="1793272"/>
                    <a:pt x="1906215" y="1793462"/>
                  </a:cubicBezTo>
                  <a:cubicBezTo>
                    <a:pt x="1927170" y="1794605"/>
                    <a:pt x="1966794" y="1769650"/>
                    <a:pt x="1975366" y="1750600"/>
                  </a:cubicBezTo>
                  <a:cubicBezTo>
                    <a:pt x="1977842" y="1745075"/>
                    <a:pt x="1975461" y="1741932"/>
                    <a:pt x="1972032" y="1738884"/>
                  </a:cubicBezTo>
                  <a:cubicBezTo>
                    <a:pt x="1964031" y="1731550"/>
                    <a:pt x="1955173" y="1733169"/>
                    <a:pt x="1946600" y="1737551"/>
                  </a:cubicBezTo>
                  <a:cubicBezTo>
                    <a:pt x="1923359" y="1749457"/>
                    <a:pt x="1904024" y="1766126"/>
                    <a:pt x="1887736" y="1785271"/>
                  </a:cubicBezTo>
                  <a:close/>
                  <a:moveTo>
                    <a:pt x="2249210" y="1691259"/>
                  </a:moveTo>
                  <a:cubicBezTo>
                    <a:pt x="2248448" y="1699927"/>
                    <a:pt x="2250353" y="1707261"/>
                    <a:pt x="2252734" y="1714405"/>
                  </a:cubicBezTo>
                  <a:cubicBezTo>
                    <a:pt x="2254734" y="1720406"/>
                    <a:pt x="2258163" y="1725454"/>
                    <a:pt x="2264926" y="1726597"/>
                  </a:cubicBezTo>
                  <a:cubicBezTo>
                    <a:pt x="2272736" y="1727835"/>
                    <a:pt x="2278071" y="1723454"/>
                    <a:pt x="2281785" y="1717453"/>
                  </a:cubicBezTo>
                  <a:cubicBezTo>
                    <a:pt x="2292358" y="1700403"/>
                    <a:pt x="2294834" y="1682210"/>
                    <a:pt x="2288453" y="1662970"/>
                  </a:cubicBezTo>
                  <a:cubicBezTo>
                    <a:pt x="2286452" y="1656969"/>
                    <a:pt x="2283024" y="1652016"/>
                    <a:pt x="2276166" y="1650968"/>
                  </a:cubicBezTo>
                  <a:cubicBezTo>
                    <a:pt x="2268355" y="1649825"/>
                    <a:pt x="2263307" y="1654207"/>
                    <a:pt x="2259116" y="1660017"/>
                  </a:cubicBezTo>
                  <a:cubicBezTo>
                    <a:pt x="2252543" y="1669542"/>
                    <a:pt x="2250829" y="1680877"/>
                    <a:pt x="2249210" y="1691259"/>
                  </a:cubicBezTo>
                  <a:close/>
                  <a:moveTo>
                    <a:pt x="2497526" y="2362772"/>
                  </a:moveTo>
                  <a:cubicBezTo>
                    <a:pt x="2510671" y="2375726"/>
                    <a:pt x="2522482" y="2384679"/>
                    <a:pt x="2536389" y="2394394"/>
                  </a:cubicBezTo>
                  <a:cubicBezTo>
                    <a:pt x="2543247" y="2376678"/>
                    <a:pt x="2549819" y="2361152"/>
                    <a:pt x="2553152" y="2342769"/>
                  </a:cubicBezTo>
                  <a:cubicBezTo>
                    <a:pt x="2534102" y="2349627"/>
                    <a:pt x="2517148" y="2355723"/>
                    <a:pt x="2497526" y="2362772"/>
                  </a:cubicBezTo>
                  <a:close/>
                  <a:moveTo>
                    <a:pt x="2232827" y="1919954"/>
                  </a:moveTo>
                  <a:cubicBezTo>
                    <a:pt x="2232446" y="1919478"/>
                    <a:pt x="2232065" y="1919002"/>
                    <a:pt x="2231684" y="1918526"/>
                  </a:cubicBezTo>
                  <a:cubicBezTo>
                    <a:pt x="2231303" y="1919002"/>
                    <a:pt x="2230541" y="1919383"/>
                    <a:pt x="2230541" y="1919859"/>
                  </a:cubicBezTo>
                  <a:cubicBezTo>
                    <a:pt x="2230541" y="1920335"/>
                    <a:pt x="2231208" y="1920812"/>
                    <a:pt x="2231589" y="1921288"/>
                  </a:cubicBezTo>
                  <a:cubicBezTo>
                    <a:pt x="2231969" y="1920812"/>
                    <a:pt x="2232351" y="1920335"/>
                    <a:pt x="2232827" y="19199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igital Culture in the Workplace by Slidesgo">
  <a:themeElements>
    <a:clrScheme name="Simple Light">
      <a:dk1>
        <a:srgbClr val="263238"/>
      </a:dk1>
      <a:lt1>
        <a:srgbClr val="FFFFFF"/>
      </a:lt1>
      <a:dk2>
        <a:srgbClr val="9ABAE3"/>
      </a:dk2>
      <a:lt2>
        <a:srgbClr val="D2BAFF"/>
      </a:lt2>
      <a:accent1>
        <a:srgbClr val="FECEA0"/>
      </a:accent1>
      <a:accent2>
        <a:srgbClr val="FF7D7D"/>
      </a:accent2>
      <a:accent3>
        <a:srgbClr val="008576"/>
      </a:accent3>
      <a:accent4>
        <a:srgbClr val="EFEFEF"/>
      </a:accent4>
      <a:accent5>
        <a:srgbClr val="FFFFFF"/>
      </a:accent5>
      <a:accent6>
        <a:srgbClr val="FFFFFF"/>
      </a:accent6>
      <a:hlink>
        <a:srgbClr val="263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Blinker</vt:lpstr>
      <vt:lpstr>Calibri</vt:lpstr>
      <vt:lpstr>Barlow Condensed</vt:lpstr>
      <vt:lpstr>Nunito Light</vt:lpstr>
      <vt:lpstr>Wingdings</vt:lpstr>
      <vt:lpstr>Anaheim</vt:lpstr>
      <vt:lpstr>Digital Culture in the Workplace by Slidesgo</vt:lpstr>
      <vt:lpstr>Sistem Informasi Keuangan</vt:lpstr>
      <vt:lpstr>Definisi Sistem Informasi Keuangan</vt:lpstr>
      <vt:lpstr>Subsistem dalam Sistem Informasi Akuntansi</vt:lpstr>
      <vt:lpstr>Fungsi Sistem Informasi Keuangan</vt:lpstr>
      <vt:lpstr>Tujuan Sistem Informasi Keuangan</vt:lpstr>
      <vt:lpstr>Model Sistem Informasi Keuangan</vt:lpstr>
      <vt:lpstr>Sub Sistem Input</vt:lpstr>
      <vt:lpstr>Sub Sistem Output</vt:lpstr>
      <vt:lpstr>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Rica Rahayu</cp:lastModifiedBy>
  <cp:revision>2</cp:revision>
  <dcterms:modified xsi:type="dcterms:W3CDTF">2024-08-14T16:32:06Z</dcterms:modified>
</cp:coreProperties>
</file>