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sldIdLst>
    <p:sldId id="256" r:id="rId3"/>
    <p:sldId id="257" r:id="rId4"/>
    <p:sldId id="269" r:id="rId5"/>
    <p:sldId id="259" r:id="rId6"/>
    <p:sldId id="263" r:id="rId7"/>
    <p:sldId id="264" r:id="rId8"/>
    <p:sldId id="265" r:id="rId9"/>
    <p:sldId id="266" r:id="rId10"/>
    <p:sldId id="261" r:id="rId11"/>
    <p:sldId id="267" r:id="rId12"/>
    <p:sldId id="270" r:id="rId13"/>
    <p:sldId id="271" r:id="rId14"/>
    <p:sldId id="272" r:id="rId15"/>
    <p:sldId id="273" r:id="rId16"/>
    <p:sldId id="296" r:id="rId17"/>
    <p:sldId id="297" r:id="rId18"/>
    <p:sldId id="283" r:id="rId19"/>
    <p:sldId id="298" r:id="rId20"/>
    <p:sldId id="299" r:id="rId21"/>
    <p:sldId id="300" r:id="rId22"/>
    <p:sldId id="287" r:id="rId23"/>
    <p:sldId id="301" r:id="rId24"/>
    <p:sldId id="303" r:id="rId25"/>
    <p:sldId id="304" r:id="rId26"/>
    <p:sldId id="291" r:id="rId27"/>
    <p:sldId id="292" r:id="rId28"/>
    <p:sldId id="293" r:id="rId29"/>
    <p:sldId id="294" r:id="rId30"/>
    <p:sldId id="307" r:id="rId31"/>
    <p:sldId id="306" r:id="rId32"/>
    <p:sldId id="308" r:id="rId33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4660"/>
  </p:normalViewPr>
  <p:slideViewPr>
    <p:cSldViewPr>
      <p:cViewPr varScale="1">
        <p:scale>
          <a:sx n="97" d="100"/>
          <a:sy n="97" d="100"/>
        </p:scale>
        <p:origin x="504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F162F8-27CF-4FB7-9AF5-DEE7D25FBEB3}" type="datetime1">
              <a:rPr lang="en-US"/>
              <a:pPr>
                <a:defRPr/>
              </a:pPr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45651-94CC-4633-9188-504FA108B8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012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74" r:id="rId4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n.org/development/desa/disabilities/convention-on-the-rights-of-persons-with-disabilities.html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553773" y="962655"/>
            <a:ext cx="8410715" cy="14465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4400" b="1" dirty="0" err="1" smtClean="0">
                <a:solidFill>
                  <a:schemeClr val="accent5">
                    <a:lumMod val="50000"/>
                  </a:schemeClr>
                </a:solidFill>
                <a:latin typeface="Ink Free" panose="03080402000500000000" pitchFamily="66" charset="0"/>
                <a:ea typeface="DFMincho-SU" panose="02010609010101010101" pitchFamily="1" charset="-128"/>
                <a:cs typeface="Arial" pitchFamily="34" charset="0"/>
              </a:rPr>
              <a:t>Komunikasi</a:t>
            </a:r>
            <a:r>
              <a:rPr lang="en-US" altLang="ko-KR" sz="4400" b="1" dirty="0" smtClean="0">
                <a:solidFill>
                  <a:schemeClr val="accent5">
                    <a:lumMod val="50000"/>
                  </a:schemeClr>
                </a:solidFill>
                <a:latin typeface="Ink Free" panose="03080402000500000000" pitchFamily="66" charset="0"/>
                <a:ea typeface="DFMincho-SU" panose="02010609010101010101" pitchFamily="1" charset="-128"/>
                <a:cs typeface="Arial" pitchFamily="34" charset="0"/>
              </a:rPr>
              <a:t> </a:t>
            </a:r>
            <a:r>
              <a:rPr lang="en-US" altLang="ko-KR" sz="4400" b="1" dirty="0" err="1">
                <a:solidFill>
                  <a:schemeClr val="accent5">
                    <a:lumMod val="50000"/>
                  </a:schemeClr>
                </a:solidFill>
                <a:latin typeface="Ink Free" panose="03080402000500000000" pitchFamily="66" charset="0"/>
                <a:ea typeface="DFMincho-SU" panose="02010609010101010101" pitchFamily="1" charset="-128"/>
                <a:cs typeface="Arial" pitchFamily="34" charset="0"/>
              </a:rPr>
              <a:t>I</a:t>
            </a:r>
            <a:r>
              <a:rPr lang="en-US" altLang="ko-KR" sz="4400" b="1" dirty="0" err="1" smtClean="0">
                <a:solidFill>
                  <a:schemeClr val="accent5">
                    <a:lumMod val="50000"/>
                  </a:schemeClr>
                </a:solidFill>
                <a:latin typeface="Ink Free" panose="03080402000500000000" pitchFamily="66" charset="0"/>
                <a:ea typeface="DFMincho-SU" panose="02010609010101010101" pitchFamily="1" charset="-128"/>
                <a:cs typeface="Arial" pitchFamily="34" charset="0"/>
              </a:rPr>
              <a:t>nklusif</a:t>
            </a:r>
            <a:r>
              <a:rPr lang="en-US" altLang="ko-KR" sz="4400" b="1" dirty="0" smtClean="0">
                <a:solidFill>
                  <a:schemeClr val="accent5">
                    <a:lumMod val="50000"/>
                  </a:schemeClr>
                </a:solidFill>
                <a:latin typeface="Ink Free" panose="03080402000500000000" pitchFamily="66" charset="0"/>
                <a:ea typeface="DFMincho-SU" panose="02010609010101010101" pitchFamily="1" charset="-128"/>
                <a:cs typeface="Arial" pitchFamily="34" charset="0"/>
              </a:rPr>
              <a:t>; </a:t>
            </a:r>
          </a:p>
          <a:p>
            <a:r>
              <a:rPr lang="en-US" altLang="ko-KR" sz="4400" b="1" dirty="0" err="1" smtClean="0">
                <a:solidFill>
                  <a:schemeClr val="accent5">
                    <a:lumMod val="50000"/>
                  </a:schemeClr>
                </a:solidFill>
                <a:latin typeface="Ink Free" panose="03080402000500000000" pitchFamily="66" charset="0"/>
                <a:ea typeface="DFMincho-SU" panose="02010609010101010101" pitchFamily="1" charset="-128"/>
                <a:cs typeface="Arial" pitchFamily="34" charset="0"/>
              </a:rPr>
              <a:t>Berinteraksi</a:t>
            </a:r>
            <a:r>
              <a:rPr lang="en-US" altLang="ko-KR" sz="4400" b="1" dirty="0" smtClean="0">
                <a:solidFill>
                  <a:schemeClr val="accent5">
                    <a:lumMod val="50000"/>
                  </a:schemeClr>
                </a:solidFill>
                <a:latin typeface="Ink Free" panose="03080402000500000000" pitchFamily="66" charset="0"/>
                <a:ea typeface="DFMincho-SU" panose="02010609010101010101" pitchFamily="1" charset="-128"/>
                <a:cs typeface="Arial" pitchFamily="34" charset="0"/>
              </a:rPr>
              <a:t> </a:t>
            </a:r>
            <a:r>
              <a:rPr lang="en-US" altLang="ko-KR" sz="4400" b="1" dirty="0" err="1">
                <a:solidFill>
                  <a:schemeClr val="accent5">
                    <a:lumMod val="50000"/>
                  </a:schemeClr>
                </a:solidFill>
                <a:latin typeface="Ink Free" panose="03080402000500000000" pitchFamily="66" charset="0"/>
                <a:ea typeface="DFMincho-SU" panose="02010609010101010101" pitchFamily="1" charset="-128"/>
                <a:cs typeface="Arial" pitchFamily="34" charset="0"/>
              </a:rPr>
              <a:t>D</a:t>
            </a:r>
            <a:r>
              <a:rPr lang="en-US" altLang="ko-KR" sz="4400" b="1" dirty="0" err="1" smtClean="0">
                <a:solidFill>
                  <a:schemeClr val="accent5">
                    <a:lumMod val="50000"/>
                  </a:schemeClr>
                </a:solidFill>
                <a:latin typeface="Ink Free" panose="03080402000500000000" pitchFamily="66" charset="0"/>
                <a:ea typeface="DFMincho-SU" panose="02010609010101010101" pitchFamily="1" charset="-128"/>
                <a:cs typeface="Arial" pitchFamily="34" charset="0"/>
              </a:rPr>
              <a:t>engan</a:t>
            </a:r>
            <a:r>
              <a:rPr lang="en-US" altLang="ko-KR" sz="4400" b="1" dirty="0" smtClean="0">
                <a:solidFill>
                  <a:schemeClr val="accent5">
                    <a:lumMod val="50000"/>
                  </a:schemeClr>
                </a:solidFill>
                <a:latin typeface="Ink Free" panose="03080402000500000000" pitchFamily="66" charset="0"/>
                <a:ea typeface="DFMincho-SU" panose="02010609010101010101" pitchFamily="1" charset="-128"/>
                <a:cs typeface="Arial" pitchFamily="34" charset="0"/>
              </a:rPr>
              <a:t> </a:t>
            </a:r>
            <a:r>
              <a:rPr lang="en-US" altLang="ko-KR" sz="4400" b="1" dirty="0" err="1" smtClean="0">
                <a:solidFill>
                  <a:schemeClr val="accent5">
                    <a:lumMod val="50000"/>
                  </a:schemeClr>
                </a:solidFill>
                <a:latin typeface="Ink Free" panose="03080402000500000000" pitchFamily="66" charset="0"/>
                <a:ea typeface="DFMincho-SU" panose="02010609010101010101" pitchFamily="1" charset="-128"/>
                <a:cs typeface="Arial" pitchFamily="34" charset="0"/>
              </a:rPr>
              <a:t>Disabilitas</a:t>
            </a:r>
            <a:endParaRPr lang="en-US" altLang="ko-KR" sz="4400" b="1" dirty="0">
              <a:solidFill>
                <a:schemeClr val="accent5">
                  <a:lumMod val="50000"/>
                </a:schemeClr>
              </a:solidFill>
              <a:latin typeface="Ink Free" panose="03080402000500000000" pitchFamily="66" charset="0"/>
              <a:ea typeface="DFMincho-SU" panose="02010609010101010101" pitchFamily="1" charset="-128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461276">
            <a:off x="164600" y="120841"/>
            <a:ext cx="803317" cy="8208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80872">
            <a:off x="6489700" y="2386971"/>
            <a:ext cx="2380184" cy="238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4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744" y="139113"/>
            <a:ext cx="4536504" cy="884466"/>
          </a:xfrm>
        </p:spPr>
        <p:txBody>
          <a:bodyPr/>
          <a:lstStyle/>
          <a:p>
            <a:r>
              <a:rPr lang="en-US" dirty="0" err="1">
                <a:latin typeface="Segoe Script" panose="030B0504020000000003" pitchFamily="66" charset="0"/>
              </a:rPr>
              <a:t>Unik</a:t>
            </a:r>
            <a:r>
              <a:rPr lang="en-US" dirty="0">
                <a:latin typeface="Segoe Script" panose="030B0504020000000003" pitchFamily="66" charset="0"/>
              </a:rPr>
              <a:t>-Non </a:t>
            </a:r>
            <a:r>
              <a:rPr lang="en-US" dirty="0" err="1">
                <a:latin typeface="Segoe Script" panose="030B0504020000000003" pitchFamily="66" charset="0"/>
              </a:rPr>
              <a:t>Fisik</a:t>
            </a:r>
            <a:endParaRPr lang="en-US" dirty="0">
              <a:latin typeface="Segoe Script" panose="030B0504020000000003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1347614"/>
            <a:ext cx="5112568" cy="3610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792476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400" dirty="0" smtClean="0">
                <a:latin typeface="Segoe Script" panose="030B0504020000000003" pitchFamily="66" charset="0"/>
              </a:rPr>
              <a:t>3 </a:t>
            </a:r>
            <a:r>
              <a:rPr lang="en-US" sz="2400" dirty="0" err="1" smtClean="0">
                <a:latin typeface="Segoe Script" panose="030B0504020000000003" pitchFamily="66" charset="0"/>
              </a:rPr>
              <a:t>Pertanyaan</a:t>
            </a:r>
            <a:r>
              <a:rPr lang="en-US" sz="2400" dirty="0" smtClean="0">
                <a:latin typeface="Segoe Script" panose="030B0504020000000003" pitchFamily="66" charset="0"/>
              </a:rPr>
              <a:t> </a:t>
            </a:r>
            <a:r>
              <a:rPr lang="en-US" sz="2400" dirty="0" err="1" smtClean="0">
                <a:latin typeface="Segoe Script" panose="030B0504020000000003" pitchFamily="66" charset="0"/>
              </a:rPr>
              <a:t>Dasar</a:t>
            </a:r>
            <a:r>
              <a:rPr lang="en-US" sz="2400" dirty="0" smtClean="0">
                <a:latin typeface="Segoe Script" panose="030B0504020000000003" pitchFamily="66" charset="0"/>
              </a:rPr>
              <a:t> </a:t>
            </a:r>
            <a:r>
              <a:rPr lang="en-US" sz="2400" dirty="0" err="1" smtClean="0">
                <a:latin typeface="Segoe Script" panose="030B0504020000000003" pitchFamily="66" charset="0"/>
              </a:rPr>
              <a:t>Dalam</a:t>
            </a:r>
            <a:r>
              <a:rPr lang="en-US" sz="2400" dirty="0" smtClean="0">
                <a:latin typeface="Segoe Script" panose="030B0504020000000003" pitchFamily="66" charset="0"/>
              </a:rPr>
              <a:t> </a:t>
            </a:r>
            <a:r>
              <a:rPr lang="en-US" sz="2400" dirty="0" err="1" smtClean="0">
                <a:latin typeface="Segoe Script" panose="030B0504020000000003" pitchFamily="66" charset="0"/>
              </a:rPr>
              <a:t>Membantu</a:t>
            </a:r>
            <a:r>
              <a:rPr lang="en-US" sz="2400" dirty="0" smtClean="0">
                <a:latin typeface="Segoe Script" panose="030B0504020000000003" pitchFamily="66" charset="0"/>
              </a:rPr>
              <a:t> </a:t>
            </a:r>
            <a:r>
              <a:rPr lang="en-US" sz="2400" dirty="0" err="1" smtClean="0">
                <a:latin typeface="Segoe Script" panose="030B0504020000000003" pitchFamily="66" charset="0"/>
              </a:rPr>
              <a:t>Disabilitas</a:t>
            </a:r>
            <a:endParaRPr lang="en-US" sz="2400" dirty="0">
              <a:latin typeface="Segoe Script" panose="030B0504020000000003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355726"/>
            <a:ext cx="8640960" cy="460648"/>
          </a:xfrm>
        </p:spPr>
        <p:txBody>
          <a:bodyPr/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>
                <a:latin typeface="Arial Rounded MT Bold" panose="020F0704030504030204" pitchFamily="34" charset="0"/>
              </a:rPr>
              <a:t>Ada yang </a:t>
            </a:r>
            <a:r>
              <a:rPr lang="en-US" dirty="0" err="1" smtClean="0">
                <a:latin typeface="Arial Rounded MT Bold" panose="020F0704030504030204" pitchFamily="34" charset="0"/>
              </a:rPr>
              <a:t>bisa</a:t>
            </a:r>
            <a:r>
              <a:rPr lang="en-US" dirty="0" smtClean="0">
                <a:latin typeface="Arial Rounded MT Bold" panose="020F0704030504030204" pitchFamily="34" charset="0"/>
              </a:rPr>
              <a:t> </a:t>
            </a:r>
            <a:r>
              <a:rPr lang="en-US" dirty="0" err="1" smtClean="0">
                <a:latin typeface="Arial Rounded MT Bold" panose="020F0704030504030204" pitchFamily="34" charset="0"/>
              </a:rPr>
              <a:t>saya</a:t>
            </a:r>
            <a:r>
              <a:rPr lang="en-US" dirty="0" smtClean="0">
                <a:latin typeface="Arial Rounded MT Bold" panose="020F0704030504030204" pitchFamily="34" charset="0"/>
              </a:rPr>
              <a:t> bantu? </a:t>
            </a:r>
            <a:r>
              <a:rPr lang="en-US" dirty="0" err="1" smtClean="0">
                <a:latin typeface="Arial Rounded MT Bold" panose="020F0704030504030204" pitchFamily="34" charset="0"/>
              </a:rPr>
              <a:t>Jika</a:t>
            </a:r>
            <a:r>
              <a:rPr lang="en-US" dirty="0" smtClean="0">
                <a:latin typeface="Arial Rounded MT Bold" panose="020F0704030504030204" pitchFamily="34" charset="0"/>
              </a:rPr>
              <a:t> “</a:t>
            </a:r>
            <a:r>
              <a:rPr lang="en-US" dirty="0" err="1" smtClean="0">
                <a:latin typeface="Arial Rounded MT Bold" panose="020F0704030504030204" pitchFamily="34" charset="0"/>
              </a:rPr>
              <a:t>iya</a:t>
            </a:r>
            <a:r>
              <a:rPr lang="en-US" dirty="0" smtClean="0">
                <a:latin typeface="Arial Rounded MT Bold" panose="020F0704030504030204" pitchFamily="34" charset="0"/>
              </a:rPr>
              <a:t>” </a:t>
            </a:r>
            <a:r>
              <a:rPr lang="en-US" dirty="0" err="1" smtClean="0">
                <a:latin typeface="Arial Rounded MT Bold" panose="020F0704030504030204" pitchFamily="34" charset="0"/>
              </a:rPr>
              <a:t>lanjut</a:t>
            </a:r>
            <a:r>
              <a:rPr lang="en-US" dirty="0">
                <a:latin typeface="Arial Rounded MT Bold" panose="020F0704030504030204" pitchFamily="34" charset="0"/>
              </a:rPr>
              <a:t> </a:t>
            </a:r>
            <a:r>
              <a:rPr lang="en-US" dirty="0" err="1" smtClean="0">
                <a:latin typeface="Arial Rounded MT Bold" panose="020F0704030504030204" pitchFamily="34" charset="0"/>
              </a:rPr>
              <a:t>ke</a:t>
            </a:r>
            <a:r>
              <a:rPr lang="en-US" dirty="0" smtClean="0">
                <a:latin typeface="Arial Rounded MT Bold" panose="020F0704030504030204" pitchFamily="34" charset="0"/>
              </a:rPr>
              <a:t> </a:t>
            </a:r>
            <a:r>
              <a:rPr lang="en-US" dirty="0" err="1" smtClean="0">
                <a:latin typeface="Arial Rounded MT Bold" panose="020F0704030504030204" pitchFamily="34" charset="0"/>
              </a:rPr>
              <a:t>pertanyaan</a:t>
            </a:r>
            <a:r>
              <a:rPr lang="en-US" dirty="0" smtClean="0">
                <a:latin typeface="Arial Rounded MT Bold" panose="020F0704030504030204" pitchFamily="34" charset="0"/>
              </a:rPr>
              <a:t> </a:t>
            </a:r>
            <a:r>
              <a:rPr lang="en-US" dirty="0" err="1" smtClean="0">
                <a:latin typeface="Arial Rounded MT Bold" panose="020F0704030504030204" pitchFamily="34" charset="0"/>
              </a:rPr>
              <a:t>kedua</a:t>
            </a:r>
            <a:r>
              <a:rPr lang="en-US" dirty="0" smtClean="0">
                <a:latin typeface="Arial Rounded MT Bold" panose="020F0704030504030204" pitchFamily="34" charset="0"/>
              </a:rPr>
              <a:t>, </a:t>
            </a:r>
            <a:r>
              <a:rPr lang="en-US" dirty="0" err="1" smtClean="0">
                <a:latin typeface="Arial Rounded MT Bold" panose="020F0704030504030204" pitchFamily="34" charset="0"/>
              </a:rPr>
              <a:t>Jika</a:t>
            </a:r>
            <a:r>
              <a:rPr lang="en-US" dirty="0" smtClean="0">
                <a:latin typeface="Arial Rounded MT Bold" panose="020F0704030504030204" pitchFamily="34" charset="0"/>
              </a:rPr>
              <a:t> “</a:t>
            </a:r>
            <a:r>
              <a:rPr lang="en-US" dirty="0" err="1" smtClean="0">
                <a:latin typeface="Arial Rounded MT Bold" panose="020F0704030504030204" pitchFamily="34" charset="0"/>
              </a:rPr>
              <a:t>tidak</a:t>
            </a:r>
            <a:r>
              <a:rPr lang="en-US" dirty="0" smtClean="0">
                <a:latin typeface="Arial Rounded MT Bold" panose="020F0704030504030204" pitchFamily="34" charset="0"/>
              </a:rPr>
              <a:t>” </a:t>
            </a:r>
            <a:r>
              <a:rPr lang="en-US" dirty="0" err="1" smtClean="0">
                <a:latin typeface="Arial Rounded MT Bold" panose="020F0704030504030204" pitchFamily="34" charset="0"/>
              </a:rPr>
              <a:t>kita</a:t>
            </a:r>
            <a:r>
              <a:rPr lang="en-US" dirty="0" smtClean="0">
                <a:latin typeface="Arial Rounded MT Bold" panose="020F0704030504030204" pitchFamily="34" charset="0"/>
              </a:rPr>
              <a:t> </a:t>
            </a:r>
            <a:r>
              <a:rPr lang="en-US" dirty="0" err="1" smtClean="0">
                <a:latin typeface="Arial Rounded MT Bold" panose="020F0704030504030204" pitchFamily="34" charset="0"/>
              </a:rPr>
              <a:t>bisa</a:t>
            </a:r>
            <a:r>
              <a:rPr lang="en-US" dirty="0" smtClean="0">
                <a:latin typeface="Arial Rounded MT Bold" panose="020F0704030504030204" pitchFamily="34" charset="0"/>
              </a:rPr>
              <a:t> </a:t>
            </a:r>
            <a:r>
              <a:rPr lang="en-US" dirty="0" err="1" smtClean="0">
                <a:latin typeface="Arial Rounded MT Bold" panose="020F0704030504030204" pitchFamily="34" charset="0"/>
              </a:rPr>
              <a:t>pamit</a:t>
            </a:r>
            <a:r>
              <a:rPr lang="en-US" dirty="0" smtClean="0">
                <a:latin typeface="Arial Rounded MT Bold" panose="020F0704030504030204" pitchFamily="34" charset="0"/>
              </a:rPr>
              <a:t> </a:t>
            </a:r>
            <a:r>
              <a:rPr lang="en-US" dirty="0" err="1" smtClean="0">
                <a:latin typeface="Arial Rounded MT Bold" panose="020F0704030504030204" pitchFamily="34" charset="0"/>
              </a:rPr>
              <a:t>untuk</a:t>
            </a:r>
            <a:r>
              <a:rPr lang="en-US" dirty="0" smtClean="0">
                <a:latin typeface="Arial Rounded MT Bold" panose="020F0704030504030204" pitchFamily="34" charset="0"/>
              </a:rPr>
              <a:t> </a:t>
            </a:r>
            <a:r>
              <a:rPr lang="en-US" dirty="0" err="1" smtClean="0">
                <a:latin typeface="Arial Rounded MT Bold" panose="020F0704030504030204" pitchFamily="34" charset="0"/>
              </a:rPr>
              <a:t>meninggalkannya</a:t>
            </a:r>
            <a:r>
              <a:rPr lang="en-US" dirty="0" smtClean="0">
                <a:latin typeface="Arial Rounded MT Bold" panose="020F0704030504030204" pitchFamily="34" charset="0"/>
              </a:rPr>
              <a:t> </a:t>
            </a:r>
            <a:r>
              <a:rPr lang="en-US" dirty="0" err="1" smtClean="0">
                <a:latin typeface="Arial Rounded MT Bold" panose="020F0704030504030204" pitchFamily="34" charset="0"/>
              </a:rPr>
              <a:t>atau</a:t>
            </a:r>
            <a:r>
              <a:rPr lang="en-US" dirty="0" smtClean="0">
                <a:latin typeface="Arial Rounded MT Bold" panose="020F0704030504030204" pitchFamily="34" charset="0"/>
              </a:rPr>
              <a:t> </a:t>
            </a:r>
            <a:r>
              <a:rPr lang="en-US" dirty="0" err="1" smtClean="0">
                <a:latin typeface="Arial Rounded MT Bold" panose="020F0704030504030204" pitchFamily="34" charset="0"/>
              </a:rPr>
              <a:t>melanjutkan</a:t>
            </a:r>
            <a:r>
              <a:rPr lang="en-US" dirty="0" smtClean="0">
                <a:latin typeface="Arial Rounded MT Bold" panose="020F0704030504030204" pitchFamily="34" charset="0"/>
              </a:rPr>
              <a:t> </a:t>
            </a:r>
            <a:r>
              <a:rPr lang="en-US" dirty="0" err="1" smtClean="0">
                <a:latin typeface="Arial Rounded MT Bold" panose="020F0704030504030204" pitchFamily="34" charset="0"/>
              </a:rPr>
              <a:t>obrolan</a:t>
            </a:r>
            <a:r>
              <a:rPr lang="en-US" dirty="0" smtClean="0">
                <a:latin typeface="Arial Rounded MT Bold" panose="020F0704030504030204" pitchFamily="34" charset="0"/>
              </a:rPr>
              <a:t> lain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 err="1" smtClean="0">
                <a:latin typeface="Arial Rounded MT Bold" panose="020F0704030504030204" pitchFamily="34" charset="0"/>
              </a:rPr>
              <a:t>Bantuan</a:t>
            </a:r>
            <a:r>
              <a:rPr lang="en-US" dirty="0" smtClean="0">
                <a:latin typeface="Arial Rounded MT Bold" panose="020F0704030504030204" pitchFamily="34" charset="0"/>
              </a:rPr>
              <a:t> </a:t>
            </a:r>
            <a:r>
              <a:rPr lang="en-US" dirty="0" err="1" smtClean="0">
                <a:latin typeface="Arial Rounded MT Bold" panose="020F0704030504030204" pitchFamily="34" charset="0"/>
              </a:rPr>
              <a:t>apa</a:t>
            </a:r>
            <a:r>
              <a:rPr lang="en-US" dirty="0" smtClean="0">
                <a:latin typeface="Arial Rounded MT Bold" panose="020F0704030504030204" pitchFamily="34" charset="0"/>
              </a:rPr>
              <a:t> yang </a:t>
            </a:r>
            <a:r>
              <a:rPr lang="en-US" dirty="0" err="1" smtClean="0">
                <a:latin typeface="Arial Rounded MT Bold" panose="020F0704030504030204" pitchFamily="34" charset="0"/>
              </a:rPr>
              <a:t>diperlukan</a:t>
            </a:r>
            <a:r>
              <a:rPr lang="en-US" dirty="0" smtClean="0">
                <a:latin typeface="Arial Rounded MT Bold" panose="020F0704030504030204" pitchFamily="34" charset="0"/>
              </a:rPr>
              <a:t>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 err="1" smtClean="0">
                <a:latin typeface="Arial Rounded MT Bold" panose="020F0704030504030204" pitchFamily="34" charset="0"/>
              </a:rPr>
              <a:t>Bagaimana</a:t>
            </a:r>
            <a:r>
              <a:rPr lang="en-US" dirty="0" smtClean="0">
                <a:latin typeface="Arial Rounded MT Bold" panose="020F0704030504030204" pitchFamily="34" charset="0"/>
              </a:rPr>
              <a:t> </a:t>
            </a:r>
            <a:r>
              <a:rPr lang="en-US" dirty="0" err="1" smtClean="0">
                <a:latin typeface="Arial Rounded MT Bold" panose="020F0704030504030204" pitchFamily="34" charset="0"/>
              </a:rPr>
              <a:t>cara</a:t>
            </a:r>
            <a:r>
              <a:rPr lang="en-US" dirty="0" smtClean="0">
                <a:latin typeface="Arial Rounded MT Bold" panose="020F0704030504030204" pitchFamily="34" charset="0"/>
              </a:rPr>
              <a:t> </a:t>
            </a:r>
            <a:r>
              <a:rPr lang="en-US" dirty="0" err="1" smtClean="0">
                <a:latin typeface="Arial Rounded MT Bold" panose="020F0704030504030204" pitchFamily="34" charset="0"/>
              </a:rPr>
              <a:t>membantunya</a:t>
            </a:r>
            <a:r>
              <a:rPr lang="en-US" dirty="0" smtClean="0">
                <a:latin typeface="Arial Rounded MT Bold" panose="020F0704030504030204" pitchFamily="34" charset="0"/>
              </a:rPr>
              <a:t>? </a:t>
            </a:r>
            <a:endParaRPr lang="en-US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584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 err="1" smtClean="0">
                <a:latin typeface="Segoe Script" panose="030B0504020000000003" pitchFamily="66" charset="0"/>
              </a:rPr>
              <a:t>Prinsip</a:t>
            </a:r>
            <a:r>
              <a:rPr lang="en-US" sz="2800" dirty="0" smtClean="0">
                <a:latin typeface="Segoe Script" panose="030B0504020000000003" pitchFamily="66" charset="0"/>
              </a:rPr>
              <a:t> </a:t>
            </a:r>
            <a:r>
              <a:rPr lang="en-US" sz="2800" dirty="0" err="1" smtClean="0">
                <a:latin typeface="Segoe Script" panose="030B0504020000000003" pitchFamily="66" charset="0"/>
              </a:rPr>
              <a:t>Dasar</a:t>
            </a:r>
            <a:r>
              <a:rPr lang="en-US" sz="2800" dirty="0" smtClean="0">
                <a:latin typeface="Segoe Script" panose="030B0504020000000003" pitchFamily="66" charset="0"/>
              </a:rPr>
              <a:t> </a:t>
            </a:r>
            <a:r>
              <a:rPr lang="en-US" sz="2800" dirty="0" err="1" smtClean="0">
                <a:latin typeface="Segoe Script" panose="030B0504020000000003" pitchFamily="66" charset="0"/>
              </a:rPr>
              <a:t>Dalam</a:t>
            </a:r>
            <a:r>
              <a:rPr lang="en-US" sz="2800" dirty="0" smtClean="0">
                <a:latin typeface="Segoe Script" panose="030B0504020000000003" pitchFamily="66" charset="0"/>
              </a:rPr>
              <a:t> </a:t>
            </a:r>
            <a:r>
              <a:rPr lang="en-US" sz="2800" dirty="0" err="1" smtClean="0">
                <a:latin typeface="Segoe Script" panose="030B0504020000000003" pitchFamily="66" charset="0"/>
              </a:rPr>
              <a:t>Membantu</a:t>
            </a:r>
            <a:r>
              <a:rPr lang="en-US" sz="2800" dirty="0" smtClean="0">
                <a:latin typeface="Segoe Script" panose="030B0504020000000003" pitchFamily="66" charset="0"/>
              </a:rPr>
              <a:t> </a:t>
            </a:r>
            <a:r>
              <a:rPr lang="en-US" sz="2800" dirty="0" err="1" smtClean="0">
                <a:latin typeface="Segoe Script" panose="030B0504020000000003" pitchFamily="66" charset="0"/>
              </a:rPr>
              <a:t>Disabilitas</a:t>
            </a:r>
            <a:endParaRPr lang="en-US" sz="2800" dirty="0">
              <a:latin typeface="Segoe Script" panose="030B0504020000000003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880" y="1707654"/>
            <a:ext cx="8496944" cy="936104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err="1" smtClean="0">
                <a:latin typeface="Arial Rounded MT Bold" panose="020F0704030504030204" pitchFamily="34" charset="0"/>
              </a:rPr>
              <a:t>Keduanya</a:t>
            </a:r>
            <a:r>
              <a:rPr lang="en-US" dirty="0">
                <a:latin typeface="Arial Rounded MT Bold" panose="020F0704030504030204" pitchFamily="34" charset="0"/>
              </a:rPr>
              <a:t> </a:t>
            </a:r>
            <a:r>
              <a:rPr lang="en-US" dirty="0" err="1" smtClean="0">
                <a:latin typeface="Arial Rounded MT Bold" panose="020F0704030504030204" pitchFamily="34" charset="0"/>
              </a:rPr>
              <a:t>harus</a:t>
            </a:r>
            <a:r>
              <a:rPr lang="en-US" dirty="0" smtClean="0">
                <a:latin typeface="Arial Rounded MT Bold" panose="020F0704030504030204" pitchFamily="34" charset="0"/>
              </a:rPr>
              <a:t> </a:t>
            </a:r>
            <a:r>
              <a:rPr lang="en-US" dirty="0" err="1" smtClean="0">
                <a:latin typeface="Arial Rounded MT Bold" panose="020F0704030504030204" pitchFamily="34" charset="0"/>
              </a:rPr>
              <a:t>dalam</a:t>
            </a:r>
            <a:r>
              <a:rPr lang="en-US" dirty="0" smtClean="0">
                <a:latin typeface="Arial Rounded MT Bold" panose="020F0704030504030204" pitchFamily="34" charset="0"/>
              </a:rPr>
              <a:t> </a:t>
            </a:r>
            <a:r>
              <a:rPr lang="en-US" dirty="0" err="1" smtClean="0">
                <a:latin typeface="Arial Rounded MT Bold" panose="020F0704030504030204" pitchFamily="34" charset="0"/>
              </a:rPr>
              <a:t>kondisi</a:t>
            </a:r>
            <a:r>
              <a:rPr lang="en-US" dirty="0" smtClean="0">
                <a:latin typeface="Arial Rounded MT Bold" panose="020F0704030504030204" pitchFamily="34" charset="0"/>
              </a:rPr>
              <a:t> AMAN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>
                <a:latin typeface="Arial Rounded MT Bold" panose="020F0704030504030204" pitchFamily="34" charset="0"/>
              </a:rPr>
              <a:t>Keduanya</a:t>
            </a:r>
            <a:r>
              <a:rPr lang="en-US" dirty="0" smtClean="0">
                <a:latin typeface="Arial Rounded MT Bold" panose="020F0704030504030204" pitchFamily="34" charset="0"/>
              </a:rPr>
              <a:t> </a:t>
            </a:r>
            <a:r>
              <a:rPr lang="en-US" dirty="0" err="1" smtClean="0">
                <a:latin typeface="Arial Rounded MT Bold" panose="020F0704030504030204" pitchFamily="34" charset="0"/>
              </a:rPr>
              <a:t>harus</a:t>
            </a:r>
            <a:r>
              <a:rPr lang="en-US" dirty="0" smtClean="0">
                <a:latin typeface="Arial Rounded MT Bold" panose="020F0704030504030204" pitchFamily="34" charset="0"/>
              </a:rPr>
              <a:t> </a:t>
            </a:r>
            <a:r>
              <a:rPr lang="en-US" dirty="0" err="1" smtClean="0">
                <a:latin typeface="Arial Rounded MT Bold" panose="020F0704030504030204" pitchFamily="34" charset="0"/>
              </a:rPr>
              <a:t>merasa</a:t>
            </a:r>
            <a:r>
              <a:rPr lang="en-US" dirty="0" smtClean="0">
                <a:latin typeface="Arial Rounded MT Bold" panose="020F0704030504030204" pitchFamily="34" charset="0"/>
              </a:rPr>
              <a:t> NYAMAN </a:t>
            </a:r>
            <a:endParaRPr lang="en-US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177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err="1" smtClean="0">
                <a:latin typeface="Segoe Script" panose="030B0504020000000003" pitchFamily="66" charset="0"/>
              </a:rPr>
              <a:t>Strategi</a:t>
            </a:r>
            <a:r>
              <a:rPr lang="en-US" sz="3200" dirty="0" smtClean="0">
                <a:latin typeface="Segoe Script" panose="030B0504020000000003" pitchFamily="66" charset="0"/>
              </a:rPr>
              <a:t> </a:t>
            </a:r>
            <a:r>
              <a:rPr lang="en-US" sz="3200" dirty="0" err="1" smtClean="0">
                <a:latin typeface="Segoe Script" panose="030B0504020000000003" pitchFamily="66" charset="0"/>
              </a:rPr>
              <a:t>Komunikasi</a:t>
            </a:r>
            <a:r>
              <a:rPr lang="en-US" sz="3200" dirty="0" smtClean="0">
                <a:latin typeface="Segoe Script" panose="030B0504020000000003" pitchFamily="66" charset="0"/>
              </a:rPr>
              <a:t> </a:t>
            </a:r>
            <a:r>
              <a:rPr lang="en-US" sz="3200" dirty="0" err="1" smtClean="0">
                <a:latin typeface="Segoe Script" panose="030B0504020000000003" pitchFamily="66" charset="0"/>
              </a:rPr>
              <a:t>dengan</a:t>
            </a:r>
            <a:r>
              <a:rPr lang="en-US" sz="3200" dirty="0" smtClean="0">
                <a:latin typeface="Segoe Script" panose="030B0504020000000003" pitchFamily="66" charset="0"/>
              </a:rPr>
              <a:t> </a:t>
            </a:r>
            <a:r>
              <a:rPr lang="en-US" sz="3200" dirty="0" err="1" smtClean="0">
                <a:latin typeface="Segoe Script" panose="030B0504020000000003" pitchFamily="66" charset="0"/>
              </a:rPr>
              <a:t>Disabilitas</a:t>
            </a:r>
            <a:endParaRPr lang="en-US" sz="3200" dirty="0">
              <a:latin typeface="Segoe Script" panose="030B0504020000000003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923678"/>
            <a:ext cx="8496944" cy="46064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err="1" smtClean="0">
                <a:latin typeface="Arial Rounded MT Bold" panose="020F0704030504030204" pitchFamily="34" charset="0"/>
              </a:rPr>
              <a:t>Bicara</a:t>
            </a:r>
            <a:r>
              <a:rPr lang="en-US" dirty="0" smtClean="0">
                <a:latin typeface="Arial Rounded MT Bold" panose="020F0704030504030204" pitchFamily="34" charset="0"/>
              </a:rPr>
              <a:t> </a:t>
            </a:r>
            <a:r>
              <a:rPr lang="en-US" dirty="0" err="1" smtClean="0">
                <a:latin typeface="Arial Rounded MT Bold" panose="020F0704030504030204" pitchFamily="34" charset="0"/>
              </a:rPr>
              <a:t>dengan</a:t>
            </a:r>
            <a:r>
              <a:rPr lang="en-US" dirty="0" smtClean="0">
                <a:latin typeface="Arial Rounded MT Bold" panose="020F0704030504030204" pitchFamily="34" charset="0"/>
              </a:rPr>
              <a:t> nada normal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>
                <a:latin typeface="Arial Rounded MT Bold" panose="020F0704030504030204" pitchFamily="34" charset="0"/>
              </a:rPr>
              <a:t>Bicara</a:t>
            </a:r>
            <a:r>
              <a:rPr lang="en-US" dirty="0" smtClean="0">
                <a:latin typeface="Arial Rounded MT Bold" panose="020F0704030504030204" pitchFamily="34" charset="0"/>
              </a:rPr>
              <a:t> </a:t>
            </a:r>
            <a:r>
              <a:rPr lang="en-US" dirty="0" err="1" smtClean="0">
                <a:latin typeface="Arial Rounded MT Bold" panose="020F0704030504030204" pitchFamily="34" charset="0"/>
              </a:rPr>
              <a:t>dengan</a:t>
            </a:r>
            <a:r>
              <a:rPr lang="en-US" dirty="0" smtClean="0">
                <a:latin typeface="Arial Rounded MT Bold" panose="020F0704030504030204" pitchFamily="34" charset="0"/>
              </a:rPr>
              <a:t> </a:t>
            </a:r>
            <a:r>
              <a:rPr lang="en-US" dirty="0" err="1" smtClean="0">
                <a:latin typeface="Arial Rounded MT Bold" panose="020F0704030504030204" pitchFamily="34" charset="0"/>
              </a:rPr>
              <a:t>menatap</a:t>
            </a:r>
            <a:r>
              <a:rPr lang="en-US" dirty="0" smtClean="0">
                <a:latin typeface="Arial Rounded MT Bold" panose="020F0704030504030204" pitchFamily="34" charset="0"/>
              </a:rPr>
              <a:t> </a:t>
            </a:r>
            <a:r>
              <a:rPr lang="en-US" dirty="0" err="1" smtClean="0">
                <a:latin typeface="Arial Rounded MT Bold" panose="020F0704030504030204" pitchFamily="34" charset="0"/>
              </a:rPr>
              <a:t>wajah</a:t>
            </a:r>
            <a:endParaRPr lang="en-US" dirty="0" smtClean="0">
              <a:latin typeface="Arial Rounded MT Bold" panose="020F07040305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>
                <a:latin typeface="Arial Rounded MT Bold" panose="020F0704030504030204" pitchFamily="34" charset="0"/>
              </a:rPr>
              <a:t>Persepsikan</a:t>
            </a:r>
            <a:r>
              <a:rPr lang="en-US" dirty="0" smtClean="0">
                <a:latin typeface="Arial Rounded MT Bold" panose="020F0704030504030204" pitchFamily="34" charset="0"/>
              </a:rPr>
              <a:t> </a:t>
            </a:r>
            <a:r>
              <a:rPr lang="en-US" dirty="0" err="1" smtClean="0">
                <a:latin typeface="Arial Rounded MT Bold" panose="020F0704030504030204" pitchFamily="34" charset="0"/>
              </a:rPr>
              <a:t>kita</a:t>
            </a:r>
            <a:r>
              <a:rPr lang="en-US" dirty="0" smtClean="0">
                <a:latin typeface="Arial Rounded MT Bold" panose="020F0704030504030204" pitchFamily="34" charset="0"/>
              </a:rPr>
              <a:t> </a:t>
            </a:r>
            <a:r>
              <a:rPr lang="en-US" dirty="0" err="1" smtClean="0">
                <a:latin typeface="Arial Rounded MT Bold" panose="020F0704030504030204" pitchFamily="34" charset="0"/>
              </a:rPr>
              <a:t>bicara</a:t>
            </a:r>
            <a:r>
              <a:rPr lang="en-US" dirty="0" smtClean="0">
                <a:latin typeface="Arial Rounded MT Bold" panose="020F0704030504030204" pitchFamily="34" charset="0"/>
              </a:rPr>
              <a:t> </a:t>
            </a:r>
            <a:r>
              <a:rPr lang="en-US" dirty="0" err="1" smtClean="0">
                <a:latin typeface="Arial Rounded MT Bold" panose="020F0704030504030204" pitchFamily="34" charset="0"/>
              </a:rPr>
              <a:t>dengan</a:t>
            </a:r>
            <a:r>
              <a:rPr lang="en-US" dirty="0" smtClean="0">
                <a:latin typeface="Arial Rounded MT Bold" panose="020F0704030504030204" pitchFamily="34" charset="0"/>
              </a:rPr>
              <a:t> orang </a:t>
            </a:r>
            <a:r>
              <a:rPr lang="en-US" dirty="0" err="1" smtClean="0">
                <a:latin typeface="Arial Rounded MT Bold" panose="020F0704030504030204" pitchFamily="34" charset="0"/>
              </a:rPr>
              <a:t>biasa</a:t>
            </a:r>
            <a:endParaRPr lang="en-US" dirty="0" smtClean="0">
              <a:latin typeface="Arial Rounded MT Bold" panose="020F07040305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>
                <a:latin typeface="Arial Rounded MT Bold" panose="020F0704030504030204" pitchFamily="34" charset="0"/>
              </a:rPr>
              <a:t>Tetap</a:t>
            </a:r>
            <a:r>
              <a:rPr lang="en-US" dirty="0" smtClean="0">
                <a:latin typeface="Arial Rounded MT Bold" panose="020F0704030504030204" pitchFamily="34" charset="0"/>
              </a:rPr>
              <a:t> </a:t>
            </a:r>
            <a:r>
              <a:rPr lang="en-US" dirty="0" err="1" smtClean="0">
                <a:latin typeface="Arial Rounded MT Bold" panose="020F0704030504030204" pitchFamily="34" charset="0"/>
              </a:rPr>
              <a:t>Tersenyum</a:t>
            </a:r>
            <a:endParaRPr lang="en-US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493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0" y="1808261"/>
            <a:ext cx="9144000" cy="1195537"/>
          </a:xfrm>
        </p:spPr>
        <p:txBody>
          <a:bodyPr/>
          <a:lstStyle/>
          <a:p>
            <a:pPr marL="342900" lvl="0" indent="-342900" algn="ctr"/>
            <a:r>
              <a:rPr lang="en-US" altLang="en-US" sz="2800" dirty="0">
                <a:solidFill>
                  <a:srgbClr val="3319F3"/>
                </a:solidFill>
                <a:latin typeface="Segoe Script" panose="030B0504020000000003" pitchFamily="66" charset="0"/>
              </a:rPr>
              <a:t>MENGENAL DAN MEMBANTU ORANG</a:t>
            </a:r>
          </a:p>
          <a:p>
            <a:pPr marL="342900" lvl="0" indent="-342900" algn="ctr"/>
            <a:r>
              <a:rPr lang="en-US" altLang="en-US" sz="2800" dirty="0">
                <a:solidFill>
                  <a:srgbClr val="3319F3"/>
                </a:solidFill>
                <a:latin typeface="Segoe Script" panose="030B0504020000000003" pitchFamily="66" charset="0"/>
              </a:rPr>
              <a:t> DENGAN DISABILITAS</a:t>
            </a:r>
          </a:p>
          <a:p>
            <a:endParaRPr lang="en-US" sz="2800" dirty="0"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7763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86182"/>
            <a:ext cx="9144000" cy="884466"/>
          </a:xfrm>
        </p:spPr>
        <p:txBody>
          <a:bodyPr/>
          <a:lstStyle/>
          <a:p>
            <a:pPr algn="ctr"/>
            <a:r>
              <a:rPr lang="en-US" dirty="0" err="1" smtClean="0">
                <a:latin typeface="Segoe Script" panose="030B0504020000000003" pitchFamily="66" charset="0"/>
              </a:rPr>
              <a:t>Gangguan</a:t>
            </a:r>
            <a:r>
              <a:rPr lang="en-US" dirty="0" smtClean="0">
                <a:latin typeface="Segoe Script" panose="030B0504020000000003" pitchFamily="66" charset="0"/>
              </a:rPr>
              <a:t> </a:t>
            </a:r>
            <a:r>
              <a:rPr lang="en-US" dirty="0" err="1" smtClean="0">
                <a:latin typeface="Segoe Script" panose="030B0504020000000003" pitchFamily="66" charset="0"/>
              </a:rPr>
              <a:t>Penglihatan</a:t>
            </a:r>
            <a:r>
              <a:rPr lang="en-US" dirty="0" smtClean="0">
                <a:latin typeface="Segoe Script" panose="030B0504020000000003" pitchFamily="66" charset="0"/>
              </a:rPr>
              <a:t> </a:t>
            </a:r>
            <a:endParaRPr lang="en-US" dirty="0">
              <a:latin typeface="Segoe Script" panose="030B0504020000000003" pitchFamily="66" charset="0"/>
            </a:endParaRPr>
          </a:p>
        </p:txBody>
      </p:sp>
      <p:pic>
        <p:nvPicPr>
          <p:cNvPr id="9" name="Picture 7" descr="penca pemain catu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089234"/>
            <a:ext cx="2746235" cy="2308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2089234"/>
            <a:ext cx="2708629" cy="2275588"/>
          </a:xfrm>
          <a:prstGeom prst="rect">
            <a:avLst/>
          </a:prstGeom>
        </p:spPr>
      </p:pic>
      <p:pic>
        <p:nvPicPr>
          <p:cNvPr id="12" name="Content Placeholder 11"/>
          <p:cNvPicPr>
            <a:picLocks noGrp="1" noChangeAspect="1"/>
          </p:cNvPicPr>
          <p:nvPr>
            <p:ph idx="10"/>
          </p:nvPr>
        </p:nvPicPr>
        <p:blipFill>
          <a:blip r:embed="rId4"/>
          <a:stretch>
            <a:fillRect/>
          </a:stretch>
        </p:blipFill>
        <p:spPr>
          <a:xfrm>
            <a:off x="2521858" y="4515966"/>
            <a:ext cx="3999323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6871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64" y="339502"/>
            <a:ext cx="9122336" cy="460648"/>
          </a:xfrm>
        </p:spPr>
        <p:txBody>
          <a:bodyPr/>
          <a:lstStyle/>
          <a:p>
            <a:pPr algn="ctr"/>
            <a:r>
              <a:rPr lang="en-US" sz="3600" dirty="0" err="1" smtClean="0">
                <a:latin typeface="Segoe Script" panose="030B0504020000000003" pitchFamily="66" charset="0"/>
              </a:rPr>
              <a:t>Ciri</a:t>
            </a:r>
            <a:r>
              <a:rPr lang="en-US" sz="3600" dirty="0" smtClean="0">
                <a:latin typeface="Segoe Script" panose="030B0504020000000003" pitchFamily="66" charset="0"/>
              </a:rPr>
              <a:t>/</a:t>
            </a:r>
            <a:r>
              <a:rPr lang="en-US" sz="3600" dirty="0" err="1" smtClean="0">
                <a:latin typeface="Segoe Script" panose="030B0504020000000003" pitchFamily="66" charset="0"/>
              </a:rPr>
              <a:t>Gejala</a:t>
            </a:r>
            <a:r>
              <a:rPr lang="en-US" sz="3600" dirty="0" smtClean="0">
                <a:latin typeface="Segoe Script" panose="030B0504020000000003" pitchFamily="66" charset="0"/>
              </a:rPr>
              <a:t> </a:t>
            </a:r>
            <a:endParaRPr lang="en-US" sz="3600" dirty="0">
              <a:latin typeface="Segoe Script" panose="030B0504020000000003" pitchFamily="66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467544" y="1347614"/>
            <a:ext cx="8496944" cy="2995737"/>
          </a:xfrm>
        </p:spPr>
        <p:txBody>
          <a:bodyPr/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AutoNum type="arabicPeriod"/>
            </a:pPr>
            <a:r>
              <a:rPr lang="id-ID" altLang="en-US" sz="2400" dirty="0">
                <a:latin typeface="Arial Rounded MT Bold" panose="020F0704030504030204" pitchFamily="34" charset="0"/>
              </a:rPr>
              <a:t>Sering menabrak ketika bergerak </a:t>
            </a:r>
            <a:endParaRPr lang="en-US" altLang="en-US" sz="2400" dirty="0">
              <a:latin typeface="Arial Rounded MT Bold" panose="020F0704030504030204" pitchFamily="34" charset="0"/>
            </a:endParaRP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AutoNum type="arabicPeriod"/>
            </a:pPr>
            <a:r>
              <a:rPr lang="id-ID" altLang="en-US" sz="2400" dirty="0">
                <a:latin typeface="Arial Rounded MT Bold" panose="020F0704030504030204" pitchFamily="34" charset="0"/>
              </a:rPr>
              <a:t>Kesulitan membaca </a:t>
            </a:r>
            <a:r>
              <a:rPr lang="en-US" altLang="en-US" sz="2400" dirty="0" err="1">
                <a:latin typeface="Arial Rounded MT Bold" panose="020F0704030504030204" pitchFamily="34" charset="0"/>
              </a:rPr>
              <a:t>dan</a:t>
            </a:r>
            <a:r>
              <a:rPr lang="en-US" altLang="en-US" sz="2400" dirty="0">
                <a:latin typeface="Arial Rounded MT Bold" panose="020F0704030504030204" pitchFamily="34" charset="0"/>
              </a:rPr>
              <a:t> </a:t>
            </a:r>
            <a:r>
              <a:rPr lang="en-US" altLang="en-US" sz="2400" dirty="0" err="1">
                <a:latin typeface="Arial Rounded MT Bold" panose="020F0704030504030204" pitchFamily="34" charset="0"/>
              </a:rPr>
              <a:t>menulis</a:t>
            </a:r>
            <a:endParaRPr lang="en-US" altLang="en-US" sz="2400" dirty="0">
              <a:latin typeface="Arial Rounded MT Bold" panose="020F0704030504030204" pitchFamily="34" charset="0"/>
            </a:endParaRP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AutoNum type="arabicPeriod"/>
            </a:pPr>
            <a:r>
              <a:rPr lang="id-ID" altLang="en-US" sz="2400" dirty="0">
                <a:latin typeface="Arial Rounded MT Bold" panose="020F0704030504030204" pitchFamily="34" charset="0"/>
              </a:rPr>
              <a:t>ketika membaca buku </a:t>
            </a:r>
            <a:r>
              <a:rPr lang="en-US" altLang="en-US" sz="2400" dirty="0">
                <a:latin typeface="Arial Rounded MT Bold" panose="020F0704030504030204" pitchFamily="34" charset="0"/>
              </a:rPr>
              <a:t>di</a:t>
            </a:r>
            <a:r>
              <a:rPr lang="id-ID" altLang="en-US" sz="2400" dirty="0">
                <a:latin typeface="Arial Rounded MT Bold" panose="020F0704030504030204" pitchFamily="34" charset="0"/>
              </a:rPr>
              <a:t>dekat</a:t>
            </a:r>
            <a:r>
              <a:rPr lang="en-US" altLang="en-US" sz="2400" dirty="0" err="1">
                <a:latin typeface="Arial Rounded MT Bold" panose="020F0704030504030204" pitchFamily="34" charset="0"/>
              </a:rPr>
              <a:t>kan</a:t>
            </a:r>
            <a:r>
              <a:rPr lang="id-ID" altLang="en-US" sz="2400" dirty="0">
                <a:latin typeface="Arial Rounded MT Bold" panose="020F0704030504030204" pitchFamily="34" charset="0"/>
              </a:rPr>
              <a:t> ke </a:t>
            </a:r>
            <a:r>
              <a:rPr lang="en-US" altLang="en-US" sz="2400" dirty="0" err="1">
                <a:latin typeface="Arial Rounded MT Bold" panose="020F0704030504030204" pitchFamily="34" charset="0"/>
              </a:rPr>
              <a:t>muka</a:t>
            </a:r>
            <a:endParaRPr lang="en-US" altLang="en-US" sz="2400" dirty="0">
              <a:latin typeface="Arial Rounded MT Bold" panose="020F0704030504030204" pitchFamily="34" charset="0"/>
            </a:endParaRP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AutoNum type="arabicPeriod"/>
            </a:pPr>
            <a:r>
              <a:rPr lang="id-ID" altLang="en-US" sz="2400" dirty="0">
                <a:latin typeface="Arial Rounded MT Bold" panose="020F0704030504030204" pitchFamily="34" charset="0"/>
              </a:rPr>
              <a:t>Sering mengeluh kepala pusing atau </a:t>
            </a:r>
            <a:r>
              <a:rPr lang="id-ID" altLang="en-US" sz="2400" dirty="0" smtClean="0">
                <a:latin typeface="Arial Rounded MT Bold" panose="020F0704030504030204" pitchFamily="34" charset="0"/>
              </a:rPr>
              <a:t>mata</a:t>
            </a:r>
            <a:r>
              <a:rPr lang="en-US" altLang="en-US" sz="2400" dirty="0" smtClean="0">
                <a:latin typeface="Arial Rounded MT Bold" panose="020F0704030504030204" pitchFamily="34" charset="0"/>
              </a:rPr>
              <a:t> </a:t>
            </a:r>
            <a:r>
              <a:rPr lang="id-ID" altLang="en-US" sz="2400" dirty="0" smtClean="0">
                <a:latin typeface="Arial Rounded MT Bold" panose="020F0704030504030204" pitchFamily="34" charset="0"/>
              </a:rPr>
              <a:t>gatal</a:t>
            </a:r>
            <a:endParaRPr lang="en-US" altLang="en-US" sz="2400" dirty="0">
              <a:latin typeface="Arial Rounded MT Bold" panose="020F0704030504030204" pitchFamily="34" charset="0"/>
            </a:endParaRP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AutoNum type="arabicPeriod"/>
            </a:pPr>
            <a:r>
              <a:rPr lang="id-ID" altLang="en-US" sz="2400" dirty="0">
                <a:latin typeface="Arial Rounded MT Bold" panose="020F0704030504030204" pitchFamily="34" charset="0"/>
              </a:rPr>
              <a:t>Warna dan bentuk bola mata berbeda</a:t>
            </a:r>
            <a:endParaRPr lang="en-US" altLang="en-US" sz="2400" dirty="0">
              <a:latin typeface="Arial Rounded MT Bold" panose="020F0704030504030204" pitchFamily="34" charset="0"/>
            </a:endParaRP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AutoNum type="arabicPeriod"/>
            </a:pPr>
            <a:r>
              <a:rPr lang="id-ID" altLang="en-US" sz="2400" dirty="0">
                <a:latin typeface="Arial Rounded MT Bold" panose="020F0704030504030204" pitchFamily="34" charset="0"/>
              </a:rPr>
              <a:t>Suka memincingkan mata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85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75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557213" indent="-214313">
              <a:defRPr sz="75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857250" indent="-171450">
              <a:defRPr sz="75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200150" indent="-171450">
              <a:defRPr sz="75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1543050" indent="-171450">
              <a:defRPr sz="75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75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75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75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75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90DA0145-E81A-4220-82AE-0AC874E45027}" type="slidenum">
              <a:rPr lang="en-US" altLang="en-US" sz="900">
                <a:solidFill>
                  <a:srgbClr val="898989"/>
                </a:solidFill>
                <a:latin typeface="Calibri" panose="020F0502020204030204" pitchFamily="34" charset="0"/>
              </a:rPr>
              <a:pPr/>
              <a:t>17</a:t>
            </a:fld>
            <a:endParaRPr lang="en-US" altLang="en-US" sz="9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30723" name="Title 1"/>
          <p:cNvSpPr>
            <a:spLocks noGrp="1"/>
          </p:cNvSpPr>
          <p:nvPr>
            <p:ph type="title"/>
          </p:nvPr>
        </p:nvSpPr>
        <p:spPr>
          <a:xfrm>
            <a:off x="323528" y="205978"/>
            <a:ext cx="8424936" cy="479822"/>
          </a:xfrm>
        </p:spPr>
        <p:txBody>
          <a:bodyPr/>
          <a:lstStyle/>
          <a:p>
            <a:pPr eaLnBrk="1" hangingPunct="1"/>
            <a:r>
              <a:rPr lang="id-ID" altLang="en-US" sz="2400" dirty="0">
                <a:latin typeface="Segoe Script" panose="030B0504020000000003" pitchFamily="66" charset="0"/>
              </a:rPr>
              <a:t>Sarana/layanan khusus Gangguan Penglihatan</a:t>
            </a:r>
          </a:p>
        </p:txBody>
      </p:sp>
      <p:sp>
        <p:nvSpPr>
          <p:cNvPr id="30724" name="Content Placeholder 2"/>
          <p:cNvSpPr>
            <a:spLocks noGrp="1"/>
          </p:cNvSpPr>
          <p:nvPr>
            <p:ph idx="1"/>
          </p:nvPr>
        </p:nvSpPr>
        <p:spPr>
          <a:xfrm>
            <a:off x="539552" y="971550"/>
            <a:ext cx="3518098" cy="1428750"/>
          </a:xfrm>
        </p:spPr>
        <p:txBody>
          <a:bodyPr/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AutoNum type="arabicPeriod"/>
            </a:pPr>
            <a:r>
              <a:rPr lang="id-ID" altLang="en-US" sz="1800" dirty="0">
                <a:latin typeface="Arial Rounded MT Bold" panose="020F0704030504030204" pitchFamily="34" charset="0"/>
              </a:rPr>
              <a:t>Suara /bunyi</a:t>
            </a:r>
            <a:endParaRPr lang="en-US" altLang="en-US" sz="1800" dirty="0">
              <a:latin typeface="Arial Rounded MT Bold" panose="020F0704030504030204" pitchFamily="34" charset="0"/>
            </a:endParaRP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AutoNum type="arabicPeriod"/>
            </a:pPr>
            <a:r>
              <a:rPr lang="id-ID" altLang="en-US" sz="1800" dirty="0">
                <a:latin typeface="Arial Rounded MT Bold" panose="020F0704030504030204" pitchFamily="34" charset="0"/>
              </a:rPr>
              <a:t>Ketrampilan </a:t>
            </a:r>
            <a:r>
              <a:rPr lang="en-US" altLang="en-US" sz="1800" dirty="0" err="1">
                <a:latin typeface="Arial Rounded MT Bold" panose="020F0704030504030204" pitchFamily="34" charset="0"/>
              </a:rPr>
              <a:t>beraktivitas</a:t>
            </a:r>
            <a:r>
              <a:rPr lang="en-US" altLang="en-US" sz="1800" dirty="0">
                <a:latin typeface="Arial Rounded MT Bold" panose="020F0704030504030204" pitchFamily="34" charset="0"/>
              </a:rPr>
              <a:t>/</a:t>
            </a:r>
            <a:r>
              <a:rPr lang="id-ID" altLang="en-US" sz="1800" dirty="0">
                <a:latin typeface="Arial Rounded MT Bold" panose="020F0704030504030204" pitchFamily="34" charset="0"/>
              </a:rPr>
              <a:t> </a:t>
            </a:r>
            <a:r>
              <a:rPr lang="en-US" altLang="en-US" sz="1800" dirty="0" err="1">
                <a:latin typeface="Arial Rounded MT Bold" panose="020F0704030504030204" pitchFamily="34" charset="0"/>
              </a:rPr>
              <a:t>Berjalan</a:t>
            </a:r>
            <a:endParaRPr lang="en-US" altLang="en-US" sz="1800" dirty="0">
              <a:latin typeface="Arial Rounded MT Bold" panose="020F0704030504030204" pitchFamily="34" charset="0"/>
            </a:endParaRP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AutoNum type="arabicPeriod"/>
            </a:pPr>
            <a:r>
              <a:rPr lang="id-ID" altLang="en-US" sz="1800" dirty="0">
                <a:latin typeface="Arial Rounded MT Bold" panose="020F0704030504030204" pitchFamily="34" charset="0"/>
              </a:rPr>
              <a:t>Permukaan tekstur yang berbeda</a:t>
            </a:r>
            <a:endParaRPr lang="id-ID" altLang="en-US" sz="2100" dirty="0">
              <a:latin typeface="Arial Rounded MT Bold" panose="020F0704030504030204" pitchFamily="34" charset="0"/>
            </a:endParaRPr>
          </a:p>
        </p:txBody>
      </p:sp>
      <p:pic>
        <p:nvPicPr>
          <p:cNvPr id="30725" name="Picture 3" descr="tongka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50" y="857251"/>
            <a:ext cx="1657350" cy="1612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5" descr="brail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50" y="2857500"/>
            <a:ext cx="1839516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8" descr="braille0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857500"/>
            <a:ext cx="20002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4343400" y="2457451"/>
            <a:ext cx="10858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200"/>
              <a:t>4. Tongkat</a:t>
            </a:r>
          </a:p>
        </p:txBody>
      </p:sp>
      <p:pic>
        <p:nvPicPr>
          <p:cNvPr id="30729" name="Picture 9" descr="komputer brai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2857500"/>
            <a:ext cx="19431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5772150" y="4605338"/>
            <a:ext cx="16573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200"/>
              <a:t>7. Komputer Braille</a:t>
            </a:r>
          </a:p>
        </p:txBody>
      </p:sp>
      <p:pic>
        <p:nvPicPr>
          <p:cNvPr id="30731" name="Picture 3" descr="low vision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914400"/>
            <a:ext cx="18859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2" name="Text Box 13"/>
          <p:cNvSpPr txBox="1">
            <a:spLocks noChangeArrowheads="1"/>
          </p:cNvSpPr>
          <p:nvPr/>
        </p:nvSpPr>
        <p:spPr bwMode="auto">
          <a:xfrm>
            <a:off x="5772150" y="2400300"/>
            <a:ext cx="2688282" cy="25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800100" indent="-342900"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257300" indent="-342900"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714500" indent="-342900"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171700" indent="-342900"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 sz="1200" dirty="0"/>
              <a:t>5. </a:t>
            </a:r>
            <a:r>
              <a:rPr lang="id-ID" altLang="en-US" sz="1200" dirty="0"/>
              <a:t>Pembesar huruf</a:t>
            </a:r>
            <a:r>
              <a:rPr lang="en-US" altLang="en-US" sz="1200" dirty="0"/>
              <a:t>/ </a:t>
            </a:r>
            <a:r>
              <a:rPr lang="en-US" altLang="en-US" sz="1200" dirty="0" err="1"/>
              <a:t>alat</a:t>
            </a:r>
            <a:r>
              <a:rPr lang="en-US" altLang="en-US" sz="1200" dirty="0"/>
              <a:t> </a:t>
            </a:r>
            <a:r>
              <a:rPr lang="en-US" altLang="en-US" sz="1200" dirty="0" err="1"/>
              <a:t>teropong</a:t>
            </a:r>
            <a:endParaRPr lang="en-US" altLang="en-US" sz="1200" dirty="0"/>
          </a:p>
        </p:txBody>
      </p:sp>
      <p:sp>
        <p:nvSpPr>
          <p:cNvPr id="30733" name="Text Box 14"/>
          <p:cNvSpPr txBox="1">
            <a:spLocks noChangeArrowheads="1"/>
          </p:cNvSpPr>
          <p:nvPr/>
        </p:nvSpPr>
        <p:spPr bwMode="auto">
          <a:xfrm>
            <a:off x="2857500" y="4629151"/>
            <a:ext cx="15430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"/>
              <a:t>6. </a:t>
            </a:r>
            <a:r>
              <a:rPr lang="id-ID" altLang="en-US" sz="1200"/>
              <a:t>huruf Braille</a:t>
            </a:r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47440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err="1" smtClean="0">
                <a:latin typeface="Segoe Script" panose="030B0504020000000003" pitchFamily="66" charset="0"/>
              </a:rPr>
              <a:t>Bentuk</a:t>
            </a:r>
            <a:r>
              <a:rPr lang="en-US" sz="3200" dirty="0" smtClean="0">
                <a:latin typeface="Segoe Script" panose="030B0504020000000003" pitchFamily="66" charset="0"/>
              </a:rPr>
              <a:t> </a:t>
            </a:r>
            <a:r>
              <a:rPr lang="en-US" sz="3200" dirty="0" err="1" smtClean="0">
                <a:latin typeface="Segoe Script" panose="030B0504020000000003" pitchFamily="66" charset="0"/>
              </a:rPr>
              <a:t>Bantuan</a:t>
            </a:r>
            <a:r>
              <a:rPr lang="en-US" sz="3200" dirty="0" smtClean="0">
                <a:latin typeface="Segoe Script" panose="030B0504020000000003" pitchFamily="66" charset="0"/>
              </a:rPr>
              <a:t> Yang </a:t>
            </a:r>
            <a:r>
              <a:rPr lang="en-US" sz="3200" dirty="0" err="1">
                <a:latin typeface="Segoe Script" panose="030B0504020000000003" pitchFamily="66" charset="0"/>
              </a:rPr>
              <a:t>B</a:t>
            </a:r>
            <a:r>
              <a:rPr lang="en-US" sz="3200" dirty="0" err="1" smtClean="0">
                <a:latin typeface="Segoe Script" panose="030B0504020000000003" pitchFamily="66" charset="0"/>
              </a:rPr>
              <a:t>isa</a:t>
            </a:r>
            <a:r>
              <a:rPr lang="en-US" sz="3200" dirty="0" smtClean="0">
                <a:latin typeface="Segoe Script" panose="030B0504020000000003" pitchFamily="66" charset="0"/>
              </a:rPr>
              <a:t> </a:t>
            </a:r>
            <a:r>
              <a:rPr lang="en-US" sz="3200" dirty="0" err="1">
                <a:latin typeface="Segoe Script" panose="030B0504020000000003" pitchFamily="66" charset="0"/>
              </a:rPr>
              <a:t>D</a:t>
            </a:r>
            <a:r>
              <a:rPr lang="en-US" sz="3200" dirty="0" err="1" smtClean="0">
                <a:latin typeface="Segoe Script" panose="030B0504020000000003" pitchFamily="66" charset="0"/>
              </a:rPr>
              <a:t>iberikan</a:t>
            </a:r>
            <a:endParaRPr lang="en-US" sz="3200" dirty="0">
              <a:latin typeface="Segoe Script" panose="030B0504020000000003" pitchFamily="66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lvl="1" indent="-400050">
              <a:lnSpc>
                <a:spcPct val="90000"/>
              </a:lnSpc>
              <a:buFont typeface="Arial" panose="020B0604020202020204" pitchFamily="34" charset="0"/>
              <a:buAutoNum type="arabicPeriod"/>
            </a:pPr>
            <a:r>
              <a:rPr lang="id-ID" altLang="en-US" sz="1950" dirty="0">
                <a:latin typeface="Arial Rounded MT Bold" panose="020F0704030504030204" pitchFamily="34" charset="0"/>
              </a:rPr>
              <a:t>Sapa dan ajak bicara</a:t>
            </a:r>
          </a:p>
          <a:p>
            <a:pPr lvl="1" indent="-400050">
              <a:lnSpc>
                <a:spcPct val="90000"/>
              </a:lnSpc>
              <a:buFont typeface="Arial" panose="020B0604020202020204" pitchFamily="34" charset="0"/>
              <a:buAutoNum type="arabicPeriod"/>
            </a:pPr>
            <a:r>
              <a:rPr lang="id-ID" altLang="en-US" sz="1950" dirty="0">
                <a:latin typeface="Arial Rounded MT Bold" panose="020F0704030504030204" pitchFamily="34" charset="0"/>
              </a:rPr>
              <a:t>Buat kontak dengan menyentuh siku lengan</a:t>
            </a:r>
            <a:endParaRPr lang="en-US" altLang="en-US" sz="1950" dirty="0">
              <a:latin typeface="Arial Rounded MT Bold" panose="020F0704030504030204" pitchFamily="34" charset="0"/>
            </a:endParaRPr>
          </a:p>
          <a:p>
            <a:pPr lvl="1" indent="-400050">
              <a:lnSpc>
                <a:spcPct val="90000"/>
              </a:lnSpc>
              <a:buFont typeface="Arial" panose="020B0604020202020204" pitchFamily="34" charset="0"/>
              <a:buAutoNum type="arabicPeriod"/>
            </a:pPr>
            <a:r>
              <a:rPr lang="id-ID" altLang="en-US" sz="1950" dirty="0">
                <a:latin typeface="Arial Rounded MT Bold" panose="020F0704030504030204" pitchFamily="34" charset="0"/>
              </a:rPr>
              <a:t>Tawarkan bantuan seperti membacakan, menuliskan, </a:t>
            </a:r>
            <a:r>
              <a:rPr lang="en-US" altLang="en-US" sz="1950" dirty="0" err="1">
                <a:latin typeface="Arial Rounded MT Bold" panose="020F0704030504030204" pitchFamily="34" charset="0"/>
              </a:rPr>
              <a:t>mengantar</a:t>
            </a:r>
            <a:r>
              <a:rPr lang="en-US" altLang="en-US" sz="1950" dirty="0">
                <a:latin typeface="Arial Rounded MT Bold" panose="020F0704030504030204" pitchFamily="34" charset="0"/>
              </a:rPr>
              <a:t> </a:t>
            </a:r>
            <a:r>
              <a:rPr lang="en-US" altLang="en-US" sz="1950" dirty="0" err="1">
                <a:latin typeface="Arial Rounded MT Bold" panose="020F0704030504030204" pitchFamily="34" charset="0"/>
              </a:rPr>
              <a:t>ke</a:t>
            </a:r>
            <a:r>
              <a:rPr lang="en-US" altLang="en-US" sz="1950" dirty="0">
                <a:latin typeface="Arial Rounded MT Bold" panose="020F0704030504030204" pitchFamily="34" charset="0"/>
              </a:rPr>
              <a:t> </a:t>
            </a:r>
            <a:r>
              <a:rPr lang="en-US" altLang="en-US" sz="1950" dirty="0" err="1">
                <a:latin typeface="Arial Rounded MT Bold" panose="020F0704030504030204" pitchFamily="34" charset="0"/>
              </a:rPr>
              <a:t>kantin</a:t>
            </a:r>
            <a:r>
              <a:rPr lang="en-US" altLang="en-US" sz="1950" dirty="0">
                <a:latin typeface="Arial Rounded MT Bold" panose="020F0704030504030204" pitchFamily="34" charset="0"/>
              </a:rPr>
              <a:t> </a:t>
            </a:r>
            <a:r>
              <a:rPr lang="en-US" altLang="en-US" sz="1950" dirty="0" err="1">
                <a:latin typeface="Arial Rounded MT Bold" panose="020F0704030504030204" pitchFamily="34" charset="0"/>
              </a:rPr>
              <a:t>atau</a:t>
            </a:r>
            <a:r>
              <a:rPr lang="en-US" altLang="en-US" sz="1950" dirty="0">
                <a:latin typeface="Arial Rounded MT Bold" panose="020F0704030504030204" pitchFamily="34" charset="0"/>
              </a:rPr>
              <a:t> </a:t>
            </a:r>
            <a:r>
              <a:rPr lang="en-US" altLang="en-US" sz="1950" dirty="0" err="1">
                <a:latin typeface="Arial Rounded MT Bold" panose="020F0704030504030204" pitchFamily="34" charset="0"/>
              </a:rPr>
              <a:t>kamar</a:t>
            </a:r>
            <a:r>
              <a:rPr lang="en-US" altLang="en-US" sz="1950" dirty="0">
                <a:latin typeface="Arial Rounded MT Bold" panose="020F0704030504030204" pitchFamily="34" charset="0"/>
              </a:rPr>
              <a:t> </a:t>
            </a:r>
            <a:r>
              <a:rPr lang="en-US" altLang="en-US" sz="1950" dirty="0" err="1">
                <a:latin typeface="Arial Rounded MT Bold" panose="020F0704030504030204" pitchFamily="34" charset="0"/>
              </a:rPr>
              <a:t>mandi</a:t>
            </a:r>
            <a:r>
              <a:rPr lang="id-ID" altLang="en-US" sz="1950" dirty="0">
                <a:latin typeface="Arial Rounded MT Bold" panose="020F0704030504030204" pitchFamily="34" charset="0"/>
              </a:rPr>
              <a:t>, dll</a:t>
            </a:r>
          </a:p>
          <a:p>
            <a:pPr lvl="1" indent="-400050">
              <a:lnSpc>
                <a:spcPct val="90000"/>
              </a:lnSpc>
              <a:buFont typeface="Arial" panose="020B0604020202020204" pitchFamily="34" charset="0"/>
              <a:buAutoNum type="arabicPeriod"/>
            </a:pPr>
            <a:r>
              <a:rPr lang="id-ID" altLang="en-US" sz="1950" dirty="0">
                <a:latin typeface="Arial Rounded MT Bold" panose="020F0704030504030204" pitchFamily="34" charset="0"/>
              </a:rPr>
              <a:t>Hindarkan kata tunjuk (ini, itu)</a:t>
            </a:r>
          </a:p>
          <a:p>
            <a:pPr lvl="1" indent="-400050">
              <a:lnSpc>
                <a:spcPct val="90000"/>
              </a:lnSpc>
              <a:buFont typeface="Arial" panose="020B0604020202020204" pitchFamily="34" charset="0"/>
              <a:buAutoNum type="arabicPeriod"/>
            </a:pPr>
            <a:r>
              <a:rPr lang="id-ID" altLang="en-US" sz="1950" dirty="0">
                <a:latin typeface="Arial Rounded MT Bold" panose="020F0704030504030204" pitchFamily="34" charset="0"/>
              </a:rPr>
              <a:t>Hindarkan kata ganti orang (dia, mereka)</a:t>
            </a:r>
          </a:p>
          <a:p>
            <a:pPr lvl="1" indent="-400050">
              <a:lnSpc>
                <a:spcPct val="90000"/>
              </a:lnSpc>
              <a:buFont typeface="Arial" panose="020B0604020202020204" pitchFamily="34" charset="0"/>
              <a:buAutoNum type="arabicPeriod"/>
            </a:pPr>
            <a:r>
              <a:rPr lang="id-ID" altLang="en-US" sz="1950" dirty="0">
                <a:latin typeface="Arial Rounded MT Bold" panose="020F0704030504030204" pitchFamily="34" charset="0"/>
              </a:rPr>
              <a:t>Hindarkan kata ganti tempat (di sini, di sana)</a:t>
            </a:r>
          </a:p>
          <a:p>
            <a:pPr lvl="1" indent="-400050">
              <a:lnSpc>
                <a:spcPct val="90000"/>
              </a:lnSpc>
              <a:buFont typeface="Arial" panose="020B0604020202020204" pitchFamily="34" charset="0"/>
              <a:buAutoNum type="arabicPeriod"/>
            </a:pPr>
            <a:r>
              <a:rPr lang="id-ID" altLang="en-US" sz="1950" dirty="0">
                <a:latin typeface="Arial Rounded MT Bold" panose="020F0704030504030204" pitchFamily="34" charset="0"/>
              </a:rPr>
              <a:t>Gunakan arah jarum jam untuk menunjukkan arah </a:t>
            </a:r>
          </a:p>
          <a:p>
            <a:endParaRPr lang="en-US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2770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>
                <a:latin typeface="Segoe Script" panose="030B0504020000000003" pitchFamily="66" charset="0"/>
              </a:rPr>
              <a:t>Gangguan</a:t>
            </a:r>
            <a:r>
              <a:rPr lang="en-US" dirty="0" smtClean="0">
                <a:latin typeface="Segoe Script" panose="030B0504020000000003" pitchFamily="66" charset="0"/>
              </a:rPr>
              <a:t> </a:t>
            </a:r>
            <a:r>
              <a:rPr lang="en-US" dirty="0" err="1" smtClean="0">
                <a:latin typeface="Segoe Script" panose="030B0504020000000003" pitchFamily="66" charset="0"/>
              </a:rPr>
              <a:t>Pendengaran</a:t>
            </a:r>
            <a:r>
              <a:rPr lang="en-US" dirty="0" smtClean="0">
                <a:latin typeface="Segoe Script" panose="030B0504020000000003" pitchFamily="66" charset="0"/>
              </a:rPr>
              <a:t> </a:t>
            </a:r>
            <a:endParaRPr lang="en-US" dirty="0">
              <a:latin typeface="Segoe Script" panose="030B0504020000000003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latin typeface="Segoe Script" panose="030B0504020000000003" pitchFamily="66" charset="0"/>
              </a:rPr>
              <a:t>Gejala</a:t>
            </a:r>
            <a:r>
              <a:rPr lang="en-US" dirty="0" smtClean="0">
                <a:latin typeface="Segoe Script" panose="030B0504020000000003" pitchFamily="66" charset="0"/>
              </a:rPr>
              <a:t>/</a:t>
            </a:r>
            <a:r>
              <a:rPr lang="en-US" dirty="0" err="1" smtClean="0">
                <a:latin typeface="Segoe Script" panose="030B0504020000000003" pitchFamily="66" charset="0"/>
              </a:rPr>
              <a:t>Ciri</a:t>
            </a:r>
            <a:endParaRPr lang="en-US" dirty="0">
              <a:latin typeface="Segoe Script" panose="030B0504020000000003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5576" y="1669025"/>
            <a:ext cx="81369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00050">
              <a:buFont typeface="Arial" panose="020B0604020202020204" pitchFamily="34" charset="0"/>
              <a:buAutoNum type="arabicPeriod"/>
            </a:pPr>
            <a:r>
              <a:rPr lang="en-US" altLang="en-US" dirty="0" err="1">
                <a:latin typeface="Arial Rounded MT Bold" panose="020F0704030504030204" pitchFamily="34" charset="0"/>
              </a:rPr>
              <a:t>Sulit</a:t>
            </a:r>
            <a:r>
              <a:rPr lang="en-US" altLang="en-US" dirty="0">
                <a:latin typeface="Arial Rounded MT Bold" panose="020F0704030504030204" pitchFamily="34" charset="0"/>
              </a:rPr>
              <a:t> </a:t>
            </a:r>
            <a:r>
              <a:rPr lang="en-US" altLang="en-US" dirty="0" err="1">
                <a:latin typeface="Arial Rounded MT Bold" panose="020F0704030504030204" pitchFamily="34" charset="0"/>
              </a:rPr>
              <a:t>menya</a:t>
            </a:r>
            <a:r>
              <a:rPr lang="id-ID" altLang="en-US" dirty="0">
                <a:latin typeface="Arial Rounded MT Bold" panose="020F0704030504030204" pitchFamily="34" charset="0"/>
              </a:rPr>
              <a:t>dari adanya bunyi </a:t>
            </a:r>
            <a:r>
              <a:rPr lang="en-US" altLang="en-US" dirty="0" err="1">
                <a:latin typeface="Arial Rounded MT Bold" panose="020F0704030504030204" pitchFamily="34" charset="0"/>
              </a:rPr>
              <a:t>bila</a:t>
            </a:r>
            <a:r>
              <a:rPr lang="id-ID" altLang="en-US" dirty="0">
                <a:latin typeface="Arial Rounded MT Bold" panose="020F0704030504030204" pitchFamily="34" charset="0"/>
              </a:rPr>
              <a:t> tidak melihat ke sumber suara</a:t>
            </a:r>
          </a:p>
          <a:p>
            <a:pPr lvl="1" indent="-400050">
              <a:buFont typeface="Arial" panose="020B0604020202020204" pitchFamily="34" charset="0"/>
              <a:buAutoNum type="arabicPeriod"/>
            </a:pPr>
            <a:r>
              <a:rPr lang="id-ID" altLang="en-US" dirty="0">
                <a:latin typeface="Arial Rounded MT Bold" panose="020F0704030504030204" pitchFamily="34" charset="0"/>
              </a:rPr>
              <a:t>Telinga mengeluarkan cairan</a:t>
            </a:r>
          </a:p>
          <a:p>
            <a:pPr lvl="1" indent="-400050">
              <a:buFont typeface="Arial" panose="020B0604020202020204" pitchFamily="34" charset="0"/>
              <a:buAutoNum type="arabicPeriod"/>
            </a:pPr>
            <a:r>
              <a:rPr lang="en-US" altLang="en-US" dirty="0" err="1">
                <a:latin typeface="Arial Rounded MT Bold" panose="020F0704030504030204" pitchFamily="34" charset="0"/>
              </a:rPr>
              <a:t>Sering</a:t>
            </a:r>
            <a:r>
              <a:rPr lang="en-US" altLang="en-US" dirty="0">
                <a:latin typeface="Arial Rounded MT Bold" panose="020F0704030504030204" pitchFamily="34" charset="0"/>
              </a:rPr>
              <a:t> b</a:t>
            </a:r>
            <a:r>
              <a:rPr lang="id-ID" altLang="en-US" dirty="0">
                <a:latin typeface="Arial Rounded MT Bold" panose="020F0704030504030204" pitchFamily="34" charset="0"/>
              </a:rPr>
              <a:t>erbicara keras dan </a:t>
            </a:r>
            <a:r>
              <a:rPr lang="en-US" altLang="en-US" dirty="0" err="1">
                <a:latin typeface="Arial Rounded MT Bold" panose="020F0704030504030204" pitchFamily="34" charset="0"/>
              </a:rPr>
              <a:t>berbicara</a:t>
            </a:r>
            <a:r>
              <a:rPr lang="en-US" altLang="en-US" dirty="0">
                <a:latin typeface="Arial Rounded MT Bold" panose="020F0704030504030204" pitchFamily="34" charset="0"/>
              </a:rPr>
              <a:t> </a:t>
            </a:r>
            <a:r>
              <a:rPr lang="id-ID" altLang="en-US" dirty="0">
                <a:latin typeface="Arial Rounded MT Bold" panose="020F0704030504030204" pitchFamily="34" charset="0"/>
              </a:rPr>
              <a:t>tidak jelas</a:t>
            </a:r>
          </a:p>
          <a:p>
            <a:pPr lvl="1" indent="-400050">
              <a:buFont typeface="Arial" panose="020B0604020202020204" pitchFamily="34" charset="0"/>
              <a:buAutoNum type="arabicPeriod"/>
            </a:pPr>
            <a:r>
              <a:rPr lang="en-US" altLang="en-US" dirty="0" err="1">
                <a:latin typeface="Arial Rounded MT Bold" panose="020F0704030504030204" pitchFamily="34" charset="0"/>
              </a:rPr>
              <a:t>Sering</a:t>
            </a:r>
            <a:r>
              <a:rPr lang="en-US" altLang="en-US" dirty="0">
                <a:latin typeface="Arial Rounded MT Bold" panose="020F0704030504030204" pitchFamily="34" charset="0"/>
              </a:rPr>
              <a:t> </a:t>
            </a:r>
            <a:r>
              <a:rPr lang="en-US" altLang="en-US" dirty="0" err="1">
                <a:latin typeface="Arial Rounded MT Bold" panose="020F0704030504030204" pitchFamily="34" charset="0"/>
              </a:rPr>
              <a:t>kesu</a:t>
            </a:r>
            <a:r>
              <a:rPr lang="id-ID" altLang="en-US" dirty="0">
                <a:latin typeface="Arial Rounded MT Bold" panose="020F0704030504030204" pitchFamily="34" charset="0"/>
              </a:rPr>
              <a:t>lit</a:t>
            </a:r>
            <a:r>
              <a:rPr lang="en-US" altLang="en-US" dirty="0">
                <a:latin typeface="Arial Rounded MT Bold" panose="020F0704030504030204" pitchFamily="34" charset="0"/>
              </a:rPr>
              <a:t>an</a:t>
            </a:r>
            <a:r>
              <a:rPr lang="id-ID" altLang="en-US" dirty="0">
                <a:latin typeface="Arial Rounded MT Bold" panose="020F0704030504030204" pitchFamily="34" charset="0"/>
              </a:rPr>
              <a:t> mengungkapkan perasaan dengan tepat</a:t>
            </a:r>
          </a:p>
          <a:p>
            <a:pPr lvl="1" indent="-400050">
              <a:buFont typeface="Arial" panose="020B0604020202020204" pitchFamily="34" charset="0"/>
              <a:buAutoNum type="arabicPeriod"/>
            </a:pPr>
            <a:r>
              <a:rPr lang="en-US" altLang="en-US" dirty="0" err="1">
                <a:latin typeface="Arial Rounded MT Bold" panose="020F0704030504030204" pitchFamily="34" charset="0"/>
              </a:rPr>
              <a:t>Suka</a:t>
            </a:r>
            <a:r>
              <a:rPr lang="en-US" altLang="en-US" dirty="0">
                <a:latin typeface="Arial Rounded MT Bold" panose="020F0704030504030204" pitchFamily="34" charset="0"/>
              </a:rPr>
              <a:t> </a:t>
            </a:r>
            <a:r>
              <a:rPr lang="en-US" altLang="en-US" dirty="0" err="1">
                <a:latin typeface="Arial Rounded MT Bold" panose="020F0704030504030204" pitchFamily="34" charset="0"/>
              </a:rPr>
              <a:t>memperhatikan</a:t>
            </a:r>
            <a:r>
              <a:rPr lang="en-US" altLang="en-US" dirty="0">
                <a:latin typeface="Arial Rounded MT Bold" panose="020F0704030504030204" pitchFamily="34" charset="0"/>
              </a:rPr>
              <a:t> </a:t>
            </a:r>
            <a:r>
              <a:rPr lang="en-US" altLang="en-US" dirty="0" err="1">
                <a:latin typeface="Arial Rounded MT Bold" panose="020F0704030504030204" pitchFamily="34" charset="0"/>
              </a:rPr>
              <a:t>mimik</a:t>
            </a:r>
            <a:r>
              <a:rPr lang="en-US" altLang="en-US" dirty="0">
                <a:latin typeface="Arial Rounded MT Bold" panose="020F0704030504030204" pitchFamily="34" charset="0"/>
              </a:rPr>
              <a:t>/</a:t>
            </a:r>
            <a:r>
              <a:rPr lang="en-US" altLang="en-US" dirty="0" err="1">
                <a:latin typeface="Arial Rounded MT Bold" panose="020F0704030504030204" pitchFamily="34" charset="0"/>
              </a:rPr>
              <a:t>wajah</a:t>
            </a:r>
            <a:r>
              <a:rPr lang="en-US" altLang="en-US" dirty="0">
                <a:latin typeface="Arial Rounded MT Bold" panose="020F0704030504030204" pitchFamily="34" charset="0"/>
              </a:rPr>
              <a:t> orang  </a:t>
            </a:r>
          </a:p>
          <a:p>
            <a:pPr lvl="1" indent="-400050">
              <a:buFont typeface="Arial" panose="020B0604020202020204" pitchFamily="34" charset="0"/>
              <a:buAutoNum type="arabicPeriod"/>
            </a:pPr>
            <a:r>
              <a:rPr lang="id-ID" altLang="en-US" dirty="0">
                <a:latin typeface="Arial Rounded MT Bold" panose="020F0704030504030204" pitchFamily="34" charset="0"/>
              </a:rPr>
              <a:t>Suka mencondongkan telinga pada sumber</a:t>
            </a:r>
            <a:r>
              <a:rPr lang="en-US" altLang="en-US" dirty="0">
                <a:latin typeface="Arial Rounded MT Bold" panose="020F0704030504030204" pitchFamily="34" charset="0"/>
              </a:rPr>
              <a:t> </a:t>
            </a:r>
            <a:r>
              <a:rPr lang="en-US" altLang="en-US" dirty="0" err="1">
                <a:latin typeface="Arial Rounded MT Bold" panose="020F0704030504030204" pitchFamily="34" charset="0"/>
              </a:rPr>
              <a:t>suara</a:t>
            </a:r>
            <a:r>
              <a:rPr lang="en-US" altLang="en-US" dirty="0">
                <a:latin typeface="Arial Rounded MT Bold" panose="020F0704030504030204" pitchFamily="34" charset="0"/>
              </a:rPr>
              <a:t>/</a:t>
            </a:r>
            <a:r>
              <a:rPr lang="id-ID" altLang="en-US" dirty="0">
                <a:latin typeface="Arial Rounded MT Bold" panose="020F0704030504030204" pitchFamily="34" charset="0"/>
              </a:rPr>
              <a:t>bunyi</a:t>
            </a:r>
          </a:p>
        </p:txBody>
      </p:sp>
    </p:spTree>
    <p:extLst>
      <p:ext uri="{BB962C8B-B14F-4D97-AF65-F5344CB8AC3E}">
        <p14:creationId xmlns:p14="http://schemas.microsoft.com/office/powerpoint/2010/main" val="3472266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468560" y="123478"/>
            <a:ext cx="9144000" cy="884466"/>
          </a:xfrm>
        </p:spPr>
        <p:txBody>
          <a:bodyPr/>
          <a:lstStyle/>
          <a:p>
            <a:pPr algn="ctr"/>
            <a:r>
              <a:rPr lang="en-US" dirty="0">
                <a:latin typeface="Ink Free" panose="03080402000500000000" pitchFamily="66" charset="0"/>
              </a:rPr>
              <a:t> </a:t>
            </a:r>
            <a:r>
              <a:rPr lang="en-US" sz="5400" dirty="0" err="1">
                <a:latin typeface="Ink Free" panose="03080402000500000000" pitchFamily="66" charset="0"/>
              </a:rPr>
              <a:t>Apa</a:t>
            </a:r>
            <a:r>
              <a:rPr lang="en-US" sz="5400" dirty="0">
                <a:latin typeface="Ink Free" panose="03080402000500000000" pitchFamily="66" charset="0"/>
              </a:rPr>
              <a:t> </a:t>
            </a:r>
            <a:r>
              <a:rPr lang="en-US" sz="5400" dirty="0" err="1">
                <a:latin typeface="Ink Free" panose="03080402000500000000" pitchFamily="66" charset="0"/>
              </a:rPr>
              <a:t>Sih</a:t>
            </a:r>
            <a:r>
              <a:rPr lang="en-US" sz="5400" dirty="0">
                <a:latin typeface="Ink Free" panose="03080402000500000000" pitchFamily="66" charset="0"/>
              </a:rPr>
              <a:t>…</a:t>
            </a:r>
            <a:r>
              <a:rPr lang="en-US" sz="5400" dirty="0" err="1">
                <a:latin typeface="Ink Free" panose="03080402000500000000" pitchFamily="66" charset="0"/>
              </a:rPr>
              <a:t>Uniknya</a:t>
            </a:r>
            <a:r>
              <a:rPr lang="en-US" sz="5400" dirty="0">
                <a:latin typeface="Ink Free" panose="03080402000500000000" pitchFamily="66" charset="0"/>
              </a:rPr>
              <a:t> </a:t>
            </a:r>
            <a:r>
              <a:rPr lang="en-US" sz="5400" dirty="0" err="1">
                <a:latin typeface="Ink Free" panose="03080402000500000000" pitchFamily="66" charset="0"/>
              </a:rPr>
              <a:t>Kamu</a:t>
            </a:r>
            <a:r>
              <a:rPr lang="en-US" sz="5400" dirty="0">
                <a:latin typeface="Ink Free" panose="03080402000500000000" pitchFamily="66" charset="0"/>
              </a:rPr>
              <a:t>?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275606"/>
            <a:ext cx="6336704" cy="372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59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60" y="206643"/>
            <a:ext cx="9144000" cy="816935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-47162" y="2427734"/>
            <a:ext cx="9011649" cy="460648"/>
          </a:xfrm>
        </p:spPr>
        <p:txBody>
          <a:bodyPr/>
          <a:lstStyle/>
          <a:p>
            <a:pPr lvl="1" indent="-400050">
              <a:buFont typeface="Arial" panose="020B0604020202020204" pitchFamily="34" charset="0"/>
              <a:buAutoNum type="arabicPeriod"/>
            </a:pPr>
            <a:r>
              <a:rPr lang="en-US" altLang="en-US" sz="2000" dirty="0" err="1" smtClean="0">
                <a:latin typeface="Arial Rounded MT Bold" panose="020F0704030504030204" pitchFamily="34" charset="0"/>
              </a:rPr>
              <a:t>Berbicara</a:t>
            </a:r>
            <a:r>
              <a:rPr lang="en-US" altLang="en-US" sz="2000" dirty="0" smtClean="0">
                <a:latin typeface="Arial Rounded MT Bold" panose="020F0704030504030204" pitchFamily="34" charset="0"/>
              </a:rPr>
              <a:t> </a:t>
            </a:r>
            <a:r>
              <a:rPr lang="en-US" altLang="en-US" sz="2000" dirty="0" err="1" smtClean="0">
                <a:latin typeface="Arial Rounded MT Bold" panose="020F0704030504030204" pitchFamily="34" charset="0"/>
              </a:rPr>
              <a:t>berhadapan</a:t>
            </a:r>
            <a:r>
              <a:rPr lang="en-US" altLang="en-US" sz="2000" dirty="0" smtClean="0">
                <a:latin typeface="Arial Rounded MT Bold" panose="020F0704030504030204" pitchFamily="34" charset="0"/>
              </a:rPr>
              <a:t> </a:t>
            </a:r>
            <a:r>
              <a:rPr lang="en-US" altLang="en-US" sz="2000" dirty="0" err="1" smtClean="0">
                <a:latin typeface="Arial Rounded MT Bold" panose="020F0704030504030204" pitchFamily="34" charset="0"/>
              </a:rPr>
              <a:t>sehingga</a:t>
            </a:r>
            <a:r>
              <a:rPr lang="en-US" altLang="en-US" sz="2000" dirty="0" smtClean="0">
                <a:latin typeface="Arial Rounded MT Bold" panose="020F0704030504030204" pitchFamily="34" charset="0"/>
              </a:rPr>
              <a:t> </a:t>
            </a:r>
            <a:r>
              <a:rPr lang="en-US" altLang="en-US" sz="2000" dirty="0" err="1" smtClean="0">
                <a:latin typeface="Arial Rounded MT Bold" panose="020F0704030504030204" pitchFamily="34" charset="0"/>
              </a:rPr>
              <a:t>gerak</a:t>
            </a:r>
            <a:r>
              <a:rPr lang="en-US" altLang="en-US" sz="2000" dirty="0" smtClean="0">
                <a:latin typeface="Arial Rounded MT Bold" panose="020F0704030504030204" pitchFamily="34" charset="0"/>
              </a:rPr>
              <a:t> </a:t>
            </a:r>
            <a:r>
              <a:rPr lang="en-US" altLang="en-US" sz="2000" dirty="0" err="1" smtClean="0">
                <a:latin typeface="Arial Rounded MT Bold" panose="020F0704030504030204" pitchFamily="34" charset="0"/>
              </a:rPr>
              <a:t>bibir</a:t>
            </a:r>
            <a:r>
              <a:rPr lang="en-US" altLang="en-US" sz="2000" dirty="0" smtClean="0">
                <a:latin typeface="Arial Rounded MT Bold" panose="020F0704030504030204" pitchFamily="34" charset="0"/>
              </a:rPr>
              <a:t> </a:t>
            </a:r>
            <a:r>
              <a:rPr lang="en-US" altLang="en-US" sz="2000" dirty="0" err="1" smtClean="0">
                <a:latin typeface="Arial Rounded MT Bold" panose="020F0704030504030204" pitchFamily="34" charset="0"/>
              </a:rPr>
              <a:t>dan</a:t>
            </a:r>
            <a:r>
              <a:rPr lang="en-US" altLang="en-US" sz="2000" dirty="0" smtClean="0">
                <a:latin typeface="Arial Rounded MT Bold" panose="020F0704030504030204" pitchFamily="34" charset="0"/>
              </a:rPr>
              <a:t> </a:t>
            </a:r>
            <a:r>
              <a:rPr lang="en-US" altLang="en-US" sz="2000" dirty="0" err="1" smtClean="0">
                <a:latin typeface="Arial Rounded MT Bold" panose="020F0704030504030204" pitchFamily="34" charset="0"/>
              </a:rPr>
              <a:t>mimik</a:t>
            </a:r>
            <a:r>
              <a:rPr lang="en-US" altLang="en-US" sz="2000" dirty="0" smtClean="0">
                <a:latin typeface="Arial Rounded MT Bold" panose="020F0704030504030204" pitchFamily="34" charset="0"/>
              </a:rPr>
              <a:t> </a:t>
            </a:r>
            <a:r>
              <a:rPr lang="en-US" altLang="en-US" sz="2000" dirty="0" err="1" smtClean="0">
                <a:latin typeface="Arial Rounded MT Bold" panose="020F0704030504030204" pitchFamily="34" charset="0"/>
              </a:rPr>
              <a:t>terlihat</a:t>
            </a:r>
            <a:endParaRPr lang="id-ID" altLang="en-US" sz="2000" dirty="0" smtClean="0">
              <a:latin typeface="Arial Rounded MT Bold" panose="020F0704030504030204" pitchFamily="34" charset="0"/>
            </a:endParaRPr>
          </a:p>
          <a:p>
            <a:pPr lvl="1" indent="-400050">
              <a:buFont typeface="Arial" panose="020B0604020202020204" pitchFamily="34" charset="0"/>
              <a:buAutoNum type="arabicPeriod"/>
            </a:pPr>
            <a:r>
              <a:rPr lang="en-US" altLang="en-US" sz="2000" dirty="0" err="1" smtClean="0">
                <a:latin typeface="Arial Rounded MT Bold" panose="020F0704030504030204" pitchFamily="34" charset="0"/>
              </a:rPr>
              <a:t>Berbicara</a:t>
            </a:r>
            <a:r>
              <a:rPr lang="en-US" altLang="en-US" sz="2000" dirty="0" smtClean="0">
                <a:latin typeface="Arial Rounded MT Bold" panose="020F0704030504030204" pitchFamily="34" charset="0"/>
              </a:rPr>
              <a:t> </a:t>
            </a:r>
            <a:r>
              <a:rPr lang="en-US" altLang="en-US" sz="2000" dirty="0" err="1" smtClean="0">
                <a:latin typeface="Arial Rounded MT Bold" panose="020F0704030504030204" pitchFamily="34" charset="0"/>
              </a:rPr>
              <a:t>tidak</a:t>
            </a:r>
            <a:r>
              <a:rPr lang="en-US" altLang="en-US" sz="2000" dirty="0" smtClean="0">
                <a:latin typeface="Arial Rounded MT Bold" panose="020F0704030504030204" pitchFamily="34" charset="0"/>
              </a:rPr>
              <a:t> </a:t>
            </a:r>
            <a:r>
              <a:rPr lang="en-US" altLang="en-US" sz="2000" dirty="0" err="1" smtClean="0">
                <a:latin typeface="Arial Rounded MT Bold" panose="020F0704030504030204" pitchFamily="34" charset="0"/>
              </a:rPr>
              <a:t>terlalu</a:t>
            </a:r>
            <a:r>
              <a:rPr lang="en-US" altLang="en-US" sz="2000" dirty="0" smtClean="0">
                <a:latin typeface="Arial Rounded MT Bold" panose="020F0704030504030204" pitchFamily="34" charset="0"/>
              </a:rPr>
              <a:t> </a:t>
            </a:r>
            <a:r>
              <a:rPr lang="en-US" altLang="en-US" sz="2000" dirty="0" err="1" smtClean="0">
                <a:latin typeface="Arial Rounded MT Bold" panose="020F0704030504030204" pitchFamily="34" charset="0"/>
              </a:rPr>
              <a:t>cepat</a:t>
            </a:r>
            <a:r>
              <a:rPr lang="en-US" altLang="en-US" sz="2000" dirty="0" smtClean="0">
                <a:latin typeface="Arial Rounded MT Bold" panose="020F0704030504030204" pitchFamily="34" charset="0"/>
              </a:rPr>
              <a:t>, </a:t>
            </a:r>
            <a:r>
              <a:rPr lang="en-US" altLang="en-US" sz="2000" dirty="0" err="1" smtClean="0">
                <a:latin typeface="Arial Rounded MT Bold" panose="020F0704030504030204" pitchFamily="34" charset="0"/>
              </a:rPr>
              <a:t>dengan</a:t>
            </a:r>
            <a:r>
              <a:rPr lang="en-US" altLang="en-US" sz="2000" dirty="0" smtClean="0">
                <a:latin typeface="Arial Rounded MT Bold" panose="020F0704030504030204" pitchFamily="34" charset="0"/>
              </a:rPr>
              <a:t> </a:t>
            </a:r>
            <a:r>
              <a:rPr lang="en-US" altLang="en-US" sz="2000" dirty="0" err="1" smtClean="0">
                <a:latin typeface="Arial Rounded MT Bold" panose="020F0704030504030204" pitchFamily="34" charset="0"/>
              </a:rPr>
              <a:t>pengucapan</a:t>
            </a:r>
            <a:r>
              <a:rPr lang="en-US" altLang="en-US" sz="2000" dirty="0" smtClean="0">
                <a:latin typeface="Arial Rounded MT Bold" panose="020F0704030504030204" pitchFamily="34" charset="0"/>
              </a:rPr>
              <a:t> yang </a:t>
            </a:r>
            <a:r>
              <a:rPr lang="en-US" altLang="en-US" sz="2000" dirty="0" err="1" smtClean="0">
                <a:latin typeface="Arial Rounded MT Bold" panose="020F0704030504030204" pitchFamily="34" charset="0"/>
              </a:rPr>
              <a:t>jelas</a:t>
            </a:r>
            <a:endParaRPr lang="id-ID" altLang="en-US" sz="2000" dirty="0" smtClean="0">
              <a:latin typeface="Arial Rounded MT Bold" panose="020F0704030504030204" pitchFamily="34" charset="0"/>
            </a:endParaRPr>
          </a:p>
          <a:p>
            <a:pPr lvl="1" indent="-400050">
              <a:buFont typeface="Arial" panose="020B0604020202020204" pitchFamily="34" charset="0"/>
              <a:buAutoNum type="arabicPeriod"/>
            </a:pPr>
            <a:r>
              <a:rPr lang="en-US" altLang="en-US" sz="2000" dirty="0" smtClean="0">
                <a:latin typeface="Arial Rounded MT Bold" panose="020F0704030504030204" pitchFamily="34" charset="0"/>
              </a:rPr>
              <a:t>Akan </a:t>
            </a:r>
            <a:r>
              <a:rPr lang="en-US" altLang="en-US" sz="2000" dirty="0" err="1" smtClean="0">
                <a:latin typeface="Arial Rounded MT Bold" panose="020F0704030504030204" pitchFamily="34" charset="0"/>
              </a:rPr>
              <a:t>lebih</a:t>
            </a:r>
            <a:r>
              <a:rPr lang="en-US" altLang="en-US" sz="2000" dirty="0" smtClean="0">
                <a:latin typeface="Arial Rounded MT Bold" panose="020F0704030504030204" pitchFamily="34" charset="0"/>
              </a:rPr>
              <a:t> </a:t>
            </a:r>
            <a:r>
              <a:rPr lang="en-US" altLang="en-US" sz="2000" dirty="0" err="1" smtClean="0">
                <a:latin typeface="Arial Rounded MT Bold" panose="020F0704030504030204" pitchFamily="34" charset="0"/>
              </a:rPr>
              <a:t>baik</a:t>
            </a:r>
            <a:r>
              <a:rPr lang="en-US" altLang="en-US" sz="2000" dirty="0" smtClean="0">
                <a:latin typeface="Arial Rounded MT Bold" panose="020F0704030504030204" pitchFamily="34" charset="0"/>
              </a:rPr>
              <a:t> </a:t>
            </a:r>
            <a:r>
              <a:rPr lang="en-US" altLang="en-US" sz="2000" dirty="0" err="1" smtClean="0">
                <a:latin typeface="Arial Rounded MT Bold" panose="020F0704030504030204" pitchFamily="34" charset="0"/>
              </a:rPr>
              <a:t>bila</a:t>
            </a:r>
            <a:r>
              <a:rPr lang="en-US" altLang="en-US" sz="2000" dirty="0" smtClean="0">
                <a:latin typeface="Arial Rounded MT Bold" panose="020F0704030504030204" pitchFamily="34" charset="0"/>
              </a:rPr>
              <a:t> </a:t>
            </a:r>
            <a:r>
              <a:rPr lang="en-US" altLang="en-US" sz="2000" dirty="0" err="1" smtClean="0">
                <a:latin typeface="Arial Rounded MT Bold" panose="020F0704030504030204" pitchFamily="34" charset="0"/>
              </a:rPr>
              <a:t>belajar</a:t>
            </a:r>
            <a:r>
              <a:rPr lang="en-US" altLang="en-US" sz="2000" dirty="0" smtClean="0">
                <a:latin typeface="Arial Rounded MT Bold" panose="020F0704030504030204" pitchFamily="34" charset="0"/>
              </a:rPr>
              <a:t> </a:t>
            </a:r>
            <a:r>
              <a:rPr lang="en-US" altLang="en-US" sz="2000" dirty="0" err="1" smtClean="0">
                <a:latin typeface="Arial Rounded MT Bold" panose="020F0704030504030204" pitchFamily="34" charset="0"/>
              </a:rPr>
              <a:t>bahasa</a:t>
            </a:r>
            <a:r>
              <a:rPr lang="en-US" altLang="en-US" sz="2000" dirty="0" smtClean="0">
                <a:latin typeface="Arial Rounded MT Bold" panose="020F0704030504030204" pitchFamily="34" charset="0"/>
              </a:rPr>
              <a:t> </a:t>
            </a:r>
            <a:r>
              <a:rPr lang="en-US" altLang="en-US" sz="2000" dirty="0" err="1" smtClean="0">
                <a:latin typeface="Arial Rounded MT Bold" panose="020F0704030504030204" pitchFamily="34" charset="0"/>
              </a:rPr>
              <a:t>isyarat</a:t>
            </a:r>
            <a:endParaRPr lang="id-ID" altLang="en-US" sz="2000" dirty="0" smtClean="0">
              <a:latin typeface="Arial Rounded MT Bold" panose="020F0704030504030204" pitchFamily="34" charset="0"/>
            </a:endParaRPr>
          </a:p>
          <a:p>
            <a:pPr lvl="1" indent="-400050">
              <a:buFont typeface="Arial" panose="020B0604020202020204" pitchFamily="34" charset="0"/>
              <a:buAutoNum type="arabicPeriod"/>
            </a:pPr>
            <a:r>
              <a:rPr lang="id-ID" altLang="en-US" sz="2000" dirty="0" smtClean="0">
                <a:latin typeface="Arial Rounded MT Bold" panose="020F0704030504030204" pitchFamily="34" charset="0"/>
              </a:rPr>
              <a:t>G</a:t>
            </a:r>
            <a:r>
              <a:rPr lang="en-US" altLang="en-US" sz="2000" dirty="0" err="1" smtClean="0">
                <a:latin typeface="Arial Rounded MT Bold" panose="020F0704030504030204" pitchFamily="34" charset="0"/>
              </a:rPr>
              <a:t>unakan</a:t>
            </a:r>
            <a:r>
              <a:rPr lang="en-US" altLang="en-US" sz="2000" dirty="0" smtClean="0">
                <a:latin typeface="Arial Rounded MT Bold" panose="020F0704030504030204" pitchFamily="34" charset="0"/>
              </a:rPr>
              <a:t> </a:t>
            </a:r>
            <a:r>
              <a:rPr lang="en-US" altLang="en-US" sz="2000" dirty="0" err="1" smtClean="0">
                <a:latin typeface="Arial Rounded MT Bold" panose="020F0704030504030204" pitchFamily="34" charset="0"/>
              </a:rPr>
              <a:t>komunikasi</a:t>
            </a:r>
            <a:r>
              <a:rPr lang="en-US" altLang="en-US" sz="2000" dirty="0" smtClean="0">
                <a:latin typeface="Arial Rounded MT Bold" panose="020F0704030504030204" pitchFamily="34" charset="0"/>
              </a:rPr>
              <a:t> </a:t>
            </a:r>
            <a:r>
              <a:rPr lang="en-US" altLang="en-US" sz="2000" dirty="0" err="1" smtClean="0">
                <a:latin typeface="Arial Rounded MT Bold" panose="020F0704030504030204" pitchFamily="34" charset="0"/>
              </a:rPr>
              <a:t>tertulis</a:t>
            </a:r>
            <a:endParaRPr lang="en-US" altLang="en-US" sz="2000" dirty="0" smtClean="0">
              <a:latin typeface="Arial Rounded MT Bold" panose="020F0704030504030204" pitchFamily="34" charset="0"/>
            </a:endParaRPr>
          </a:p>
          <a:p>
            <a:pPr marL="457200" indent="-457200"/>
            <a:endParaRPr lang="id-ID" altLang="en-US" sz="2400" dirty="0" smtClean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5012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75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557213" indent="-214313">
              <a:defRPr sz="75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857250" indent="-171450">
              <a:defRPr sz="75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200150" indent="-171450">
              <a:defRPr sz="75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1543050" indent="-171450">
              <a:defRPr sz="75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75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75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75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75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AEF1F7F5-75CD-4AA2-92A0-D10FF573F286}" type="slidenum">
              <a:rPr lang="en-US" altLang="en-US" sz="900">
                <a:solidFill>
                  <a:srgbClr val="898989"/>
                </a:solidFill>
                <a:latin typeface="Calibri" panose="020F0502020204030204" pitchFamily="34" charset="0"/>
              </a:rPr>
              <a:pPr/>
              <a:t>21</a:t>
            </a:fld>
            <a:endParaRPr lang="en-US" altLang="en-US" sz="9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34819" name="Title 1"/>
          <p:cNvSpPr>
            <a:spLocks noGrp="1"/>
          </p:cNvSpPr>
          <p:nvPr>
            <p:ph type="title"/>
          </p:nvPr>
        </p:nvSpPr>
        <p:spPr>
          <a:xfrm>
            <a:off x="1043608" y="205978"/>
            <a:ext cx="6614492" cy="651272"/>
          </a:xfrm>
        </p:spPr>
        <p:txBody>
          <a:bodyPr/>
          <a:lstStyle/>
          <a:p>
            <a:pPr eaLnBrk="1" hangingPunct="1"/>
            <a:r>
              <a:rPr lang="id-ID" altLang="en-US" sz="3225" dirty="0">
                <a:latin typeface="Segoe Script" panose="030B0504020000000003" pitchFamily="66" charset="0"/>
              </a:rPr>
              <a:t>Sarana/layanan khusus</a:t>
            </a:r>
          </a:p>
        </p:txBody>
      </p:sp>
      <p:sp>
        <p:nvSpPr>
          <p:cNvPr id="34820" name="Content Placeholder 2"/>
          <p:cNvSpPr>
            <a:spLocks noGrp="1"/>
          </p:cNvSpPr>
          <p:nvPr>
            <p:ph idx="1"/>
          </p:nvPr>
        </p:nvSpPr>
        <p:spPr>
          <a:xfrm>
            <a:off x="343259" y="1585085"/>
            <a:ext cx="5694402" cy="2009669"/>
          </a:xfrm>
        </p:spPr>
        <p:txBody>
          <a:bodyPr/>
          <a:lstStyle/>
          <a:p>
            <a:pPr marL="457200" indent="-457200">
              <a:lnSpc>
                <a:spcPct val="80000"/>
              </a:lnSpc>
            </a:pPr>
            <a:r>
              <a:rPr lang="id-ID" altLang="en-US" sz="1800" dirty="0" smtClean="0">
                <a:latin typeface="Arial Rounded MT Bold" panose="020F0704030504030204" pitchFamily="34" charset="0"/>
              </a:rPr>
              <a:t>Latihan </a:t>
            </a:r>
            <a:r>
              <a:rPr lang="id-ID" altLang="en-US" sz="1800" dirty="0">
                <a:latin typeface="Arial Rounded MT Bold" panose="020F0704030504030204" pitchFamily="34" charset="0"/>
              </a:rPr>
              <a:t>bicara dengan gerak bibir yang jelas</a:t>
            </a:r>
            <a:endParaRPr lang="en-US" altLang="en-US" sz="1800" dirty="0">
              <a:latin typeface="Arial Rounded MT Bold" panose="020F0704030504030204" pitchFamily="34" charset="0"/>
            </a:endParaRPr>
          </a:p>
          <a:p>
            <a:pPr marL="457200" indent="-457200">
              <a:lnSpc>
                <a:spcPct val="80000"/>
              </a:lnSpc>
            </a:pPr>
            <a:r>
              <a:rPr lang="en-US" altLang="en-US" sz="1800" dirty="0" err="1">
                <a:latin typeface="Arial Rounded MT Bold" panose="020F0704030504030204" pitchFamily="34" charset="0"/>
              </a:rPr>
              <a:t>Belajar</a:t>
            </a:r>
            <a:r>
              <a:rPr lang="id-ID" altLang="en-US" sz="1800" dirty="0">
                <a:latin typeface="Arial Rounded MT Bold" panose="020F0704030504030204" pitchFamily="34" charset="0"/>
              </a:rPr>
              <a:t> bahasa isyarat</a:t>
            </a:r>
            <a:endParaRPr lang="en-US" altLang="en-US" sz="1800" dirty="0">
              <a:latin typeface="Arial Rounded MT Bold" panose="020F0704030504030204" pitchFamily="34" charset="0"/>
            </a:endParaRPr>
          </a:p>
          <a:p>
            <a:pPr marL="457200" indent="-457200">
              <a:lnSpc>
                <a:spcPct val="80000"/>
              </a:lnSpc>
            </a:pPr>
            <a:r>
              <a:rPr lang="id-ID" altLang="en-US" sz="1800" dirty="0">
                <a:latin typeface="Arial Rounded MT Bold" panose="020F0704030504030204" pitchFamily="34" charset="0"/>
              </a:rPr>
              <a:t>Kertas dan pena</a:t>
            </a:r>
            <a:endParaRPr lang="en-US" altLang="en-US" sz="1800" dirty="0">
              <a:latin typeface="Arial Rounded MT Bold" panose="020F0704030504030204" pitchFamily="34" charset="0"/>
            </a:endParaRPr>
          </a:p>
          <a:p>
            <a:pPr marL="457200" indent="-457200">
              <a:lnSpc>
                <a:spcPct val="80000"/>
              </a:lnSpc>
            </a:pPr>
            <a:r>
              <a:rPr lang="id-ID" altLang="en-US" sz="1800" dirty="0">
                <a:latin typeface="Arial Rounded MT Bold" panose="020F0704030504030204" pitchFamily="34" charset="0"/>
              </a:rPr>
              <a:t>Cermin untuk latihan vokalisasi</a:t>
            </a:r>
            <a:endParaRPr lang="en-US" altLang="en-US" sz="1800" dirty="0">
              <a:latin typeface="Arial Rounded MT Bold" panose="020F0704030504030204" pitchFamily="34" charset="0"/>
            </a:endParaRPr>
          </a:p>
          <a:p>
            <a:pPr marL="457200" indent="-457200">
              <a:lnSpc>
                <a:spcPct val="80000"/>
              </a:lnSpc>
            </a:pPr>
            <a:r>
              <a:rPr lang="id-ID" altLang="en-US" sz="1800" dirty="0">
                <a:latin typeface="Arial Rounded MT Bold" panose="020F0704030504030204" pitchFamily="34" charset="0"/>
              </a:rPr>
              <a:t>Alat bantu dengar</a:t>
            </a:r>
            <a:endParaRPr lang="en-US" altLang="en-US" sz="1800" dirty="0">
              <a:latin typeface="Arial Rounded MT Bold" panose="020F0704030504030204" pitchFamily="34" charset="0"/>
            </a:endParaRPr>
          </a:p>
          <a:p>
            <a:pPr marL="457200" indent="-457200">
              <a:lnSpc>
                <a:spcPct val="80000"/>
              </a:lnSpc>
            </a:pPr>
            <a:r>
              <a:rPr lang="en-US" altLang="en-US" sz="1800" dirty="0" err="1">
                <a:latin typeface="Arial Rounded MT Bold" panose="020F0704030504030204" pitchFamily="34" charset="0"/>
              </a:rPr>
              <a:t>Bantuan</a:t>
            </a:r>
            <a:r>
              <a:rPr lang="en-US" altLang="en-US" sz="1800" dirty="0">
                <a:latin typeface="Arial Rounded MT Bold" panose="020F0704030504030204" pitchFamily="34" charset="0"/>
              </a:rPr>
              <a:t> </a:t>
            </a:r>
            <a:r>
              <a:rPr lang="en-US" altLang="en-US" sz="1800" dirty="0" err="1">
                <a:latin typeface="Arial Rounded MT Bold" panose="020F0704030504030204" pitchFamily="34" charset="0"/>
              </a:rPr>
              <a:t>penerjemah</a:t>
            </a:r>
            <a:r>
              <a:rPr lang="en-US" altLang="en-US" sz="1800" dirty="0">
                <a:latin typeface="Arial Rounded MT Bold" panose="020F0704030504030204" pitchFamily="34" charset="0"/>
              </a:rPr>
              <a:t> </a:t>
            </a:r>
            <a:r>
              <a:rPr lang="en-US" altLang="en-US" sz="1800" dirty="0" err="1">
                <a:latin typeface="Arial Rounded MT Bold" panose="020F0704030504030204" pitchFamily="34" charset="0"/>
              </a:rPr>
              <a:t>bahasa</a:t>
            </a:r>
            <a:r>
              <a:rPr lang="en-US" altLang="en-US" sz="1800" dirty="0">
                <a:latin typeface="Arial Rounded MT Bold" panose="020F0704030504030204" pitchFamily="34" charset="0"/>
              </a:rPr>
              <a:t> </a:t>
            </a:r>
            <a:r>
              <a:rPr lang="en-US" altLang="en-US" sz="1800" dirty="0" err="1">
                <a:latin typeface="Arial Rounded MT Bold" panose="020F0704030504030204" pitchFamily="34" charset="0"/>
              </a:rPr>
              <a:t>Isyarat</a:t>
            </a:r>
            <a:endParaRPr lang="id-ID" altLang="en-US" sz="1800" dirty="0">
              <a:latin typeface="Arial Rounded MT Bold" panose="020F0704030504030204" pitchFamily="34" charset="0"/>
            </a:endParaRPr>
          </a:p>
        </p:txBody>
      </p:sp>
      <p:pic>
        <p:nvPicPr>
          <p:cNvPr id="34821" name="Picture 3" descr="digital-hearing-ai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143" y="1005870"/>
            <a:ext cx="2000250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4" descr="sign-language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618" y="2893582"/>
            <a:ext cx="2686050" cy="1950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7" descr="alat bantu dengar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943" y="1013014"/>
            <a:ext cx="15240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6225593" y="2589920"/>
            <a:ext cx="16573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" b="1" dirty="0" err="1"/>
              <a:t>Alat</a:t>
            </a:r>
            <a:r>
              <a:rPr lang="en-US" altLang="en-US" sz="1200" b="1" dirty="0"/>
              <a:t> bantu </a:t>
            </a:r>
            <a:r>
              <a:rPr lang="en-US" altLang="en-US" sz="1200" b="1" dirty="0" err="1"/>
              <a:t>dengar</a:t>
            </a:r>
            <a:endParaRPr lang="en-US" altLang="en-US" sz="1200" b="1" dirty="0"/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6339983" y="4743531"/>
            <a:ext cx="1324807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050" b="1" dirty="0"/>
              <a:t>Bahasa </a:t>
            </a:r>
            <a:r>
              <a:rPr lang="en-US" altLang="en-US" sz="1050" b="1" dirty="0" err="1"/>
              <a:t>Isyarat</a:t>
            </a:r>
            <a:endParaRPr lang="en-US" altLang="en-US" sz="1050" b="1" dirty="0"/>
          </a:p>
        </p:txBody>
      </p:sp>
    </p:spTree>
    <p:extLst>
      <p:ext uri="{BB962C8B-B14F-4D97-AF65-F5344CB8AC3E}">
        <p14:creationId xmlns:p14="http://schemas.microsoft.com/office/powerpoint/2010/main" val="233635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>
                <a:latin typeface="Segoe Script" panose="030B0504020000000003" pitchFamily="66" charset="0"/>
              </a:rPr>
              <a:t>Gangguan</a:t>
            </a:r>
            <a:r>
              <a:rPr lang="en-US" dirty="0" smtClean="0">
                <a:latin typeface="Segoe Script" panose="030B0504020000000003" pitchFamily="66" charset="0"/>
              </a:rPr>
              <a:t> </a:t>
            </a:r>
            <a:r>
              <a:rPr lang="en-US" dirty="0" err="1" smtClean="0">
                <a:latin typeface="Segoe Script" panose="030B0504020000000003" pitchFamily="66" charset="0"/>
              </a:rPr>
              <a:t>Berbicara</a:t>
            </a:r>
            <a:endParaRPr lang="en-US" dirty="0">
              <a:latin typeface="Segoe Script" panose="030B0504020000000003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latin typeface="Segoe Script" panose="030B0504020000000003" pitchFamily="66" charset="0"/>
              </a:rPr>
              <a:t>Gejala</a:t>
            </a:r>
            <a:r>
              <a:rPr lang="en-US" dirty="0" smtClean="0">
                <a:latin typeface="Segoe Script" panose="030B0504020000000003" pitchFamily="66" charset="0"/>
              </a:rPr>
              <a:t>/</a:t>
            </a:r>
            <a:r>
              <a:rPr lang="en-US" dirty="0" err="1" smtClean="0">
                <a:latin typeface="Segoe Script" panose="030B0504020000000003" pitchFamily="66" charset="0"/>
              </a:rPr>
              <a:t>Ciri</a:t>
            </a:r>
            <a:endParaRPr lang="en-US" dirty="0">
              <a:latin typeface="Segoe Script" panose="030B0504020000000003" pitchFamily="66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395536" y="1592238"/>
            <a:ext cx="3384376" cy="28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1545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1259632" y="1275606"/>
            <a:ext cx="6316003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6227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>
                <a:latin typeface="Segoe Script" panose="030B0504020000000003" pitchFamily="66" charset="0"/>
              </a:rPr>
              <a:t>Gangguan</a:t>
            </a:r>
            <a:r>
              <a:rPr lang="en-US" dirty="0" smtClean="0">
                <a:latin typeface="Segoe Script" panose="030B0504020000000003" pitchFamily="66" charset="0"/>
              </a:rPr>
              <a:t> </a:t>
            </a:r>
            <a:r>
              <a:rPr lang="en-US" dirty="0" err="1" smtClean="0">
                <a:latin typeface="Segoe Script" panose="030B0504020000000003" pitchFamily="66" charset="0"/>
              </a:rPr>
              <a:t>Gerak</a:t>
            </a:r>
            <a:r>
              <a:rPr lang="en-US" dirty="0" smtClean="0">
                <a:latin typeface="Segoe Script" panose="030B0504020000000003" pitchFamily="66" charset="0"/>
              </a:rPr>
              <a:t> </a:t>
            </a:r>
            <a:endParaRPr lang="en-US" dirty="0">
              <a:latin typeface="Segoe Script" panose="030B0504020000000003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latin typeface="Segoe Script" panose="030B0504020000000003" pitchFamily="66" charset="0"/>
              </a:rPr>
              <a:t>Gejala</a:t>
            </a:r>
            <a:r>
              <a:rPr lang="en-US" dirty="0" smtClean="0">
                <a:latin typeface="Segoe Script" panose="030B0504020000000003" pitchFamily="66" charset="0"/>
              </a:rPr>
              <a:t>/</a:t>
            </a:r>
            <a:r>
              <a:rPr lang="en-US" dirty="0" err="1" smtClean="0">
                <a:latin typeface="Segoe Script" panose="030B0504020000000003" pitchFamily="66" charset="0"/>
              </a:rPr>
              <a:t>Ciri</a:t>
            </a:r>
            <a:endParaRPr lang="en-US" dirty="0">
              <a:latin typeface="Segoe Script" panose="030B0504020000000003" pitchFamily="66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-396552" y="1707654"/>
            <a:ext cx="9433048" cy="2995737"/>
          </a:xfrm>
        </p:spPr>
        <p:txBody>
          <a:bodyPr/>
          <a:lstStyle/>
          <a:p>
            <a:pPr marL="457200" lvl="1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id-ID" altLang="en-US" sz="18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H</a:t>
            </a:r>
            <a:r>
              <a:rPr lang="en-US" altLang="en-US" sz="1800" dirty="0" err="1">
                <a:solidFill>
                  <a:prstClr val="black"/>
                </a:solidFill>
                <a:latin typeface="Arial Rounded MT Bold" panose="020F0704030504030204" pitchFamily="34" charset="0"/>
              </a:rPr>
              <a:t>ilang</a:t>
            </a:r>
            <a:r>
              <a:rPr lang="en-US" altLang="en-US" sz="18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 </a:t>
            </a:r>
            <a:r>
              <a:rPr lang="en-US" altLang="en-US" sz="1800" dirty="0" err="1">
                <a:solidFill>
                  <a:prstClr val="black"/>
                </a:solidFill>
                <a:latin typeface="Arial Rounded MT Bold" panose="020F0704030504030204" pitchFamily="34" charset="0"/>
              </a:rPr>
              <a:t>satu</a:t>
            </a:r>
            <a:r>
              <a:rPr lang="en-US" altLang="en-US" sz="18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/</a:t>
            </a:r>
            <a:r>
              <a:rPr lang="en-US" altLang="en-US" sz="1800" dirty="0" err="1">
                <a:solidFill>
                  <a:prstClr val="black"/>
                </a:solidFill>
                <a:latin typeface="Arial Rounded MT Bold" panose="020F0704030504030204" pitchFamily="34" charset="0"/>
              </a:rPr>
              <a:t>beberapa</a:t>
            </a:r>
            <a:r>
              <a:rPr lang="en-US" altLang="en-US" sz="18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 </a:t>
            </a:r>
            <a:r>
              <a:rPr lang="en-US" altLang="en-US" sz="1800" dirty="0" err="1">
                <a:solidFill>
                  <a:prstClr val="black"/>
                </a:solidFill>
                <a:latin typeface="Arial Rounded MT Bold" panose="020F0704030504030204" pitchFamily="34" charset="0"/>
              </a:rPr>
              <a:t>anggota</a:t>
            </a:r>
            <a:r>
              <a:rPr lang="en-US" altLang="en-US" sz="18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 </a:t>
            </a:r>
            <a:r>
              <a:rPr lang="en-US" altLang="en-US" sz="1800" dirty="0" err="1">
                <a:solidFill>
                  <a:prstClr val="black"/>
                </a:solidFill>
                <a:latin typeface="Arial Rounded MT Bold" panose="020F0704030504030204" pitchFamily="34" charset="0"/>
              </a:rPr>
              <a:t>gerak</a:t>
            </a:r>
            <a:r>
              <a:rPr lang="en-US" altLang="en-US" sz="18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 (</a:t>
            </a:r>
            <a:r>
              <a:rPr lang="en-US" altLang="en-US" sz="1800" dirty="0" err="1">
                <a:solidFill>
                  <a:prstClr val="black"/>
                </a:solidFill>
                <a:latin typeface="Arial Rounded MT Bold" panose="020F0704030504030204" pitchFamily="34" charset="0"/>
              </a:rPr>
              <a:t>tangan</a:t>
            </a:r>
            <a:r>
              <a:rPr lang="en-US" altLang="en-US" sz="18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, kaki)</a:t>
            </a:r>
          </a:p>
          <a:p>
            <a:pPr marL="457200" lvl="1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id-ID" altLang="en-US" sz="18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T</a:t>
            </a:r>
            <a:r>
              <a:rPr lang="en-US" altLang="en-US" sz="1800" dirty="0" err="1">
                <a:solidFill>
                  <a:prstClr val="black"/>
                </a:solidFill>
                <a:latin typeface="Arial Rounded MT Bold" panose="020F0704030504030204" pitchFamily="34" charset="0"/>
              </a:rPr>
              <a:t>angan</a:t>
            </a:r>
            <a:r>
              <a:rPr lang="en-US" altLang="en-US" sz="18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 </a:t>
            </a:r>
            <a:r>
              <a:rPr lang="en-US" altLang="en-US" sz="1800" dirty="0" err="1">
                <a:solidFill>
                  <a:prstClr val="black"/>
                </a:solidFill>
                <a:latin typeface="Arial Rounded MT Bold" panose="020F0704030504030204" pitchFamily="34" charset="0"/>
              </a:rPr>
              <a:t>dan</a:t>
            </a:r>
            <a:r>
              <a:rPr lang="en-US" altLang="en-US" sz="18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 kaki </a:t>
            </a:r>
            <a:r>
              <a:rPr lang="en-US" altLang="en-US" sz="1800" dirty="0" err="1">
                <a:solidFill>
                  <a:prstClr val="black"/>
                </a:solidFill>
                <a:latin typeface="Arial Rounded MT Bold" panose="020F0704030504030204" pitchFamily="34" charset="0"/>
              </a:rPr>
              <a:t>tidak</a:t>
            </a:r>
            <a:r>
              <a:rPr lang="en-US" altLang="en-US" sz="18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 </a:t>
            </a:r>
            <a:r>
              <a:rPr lang="en-US" altLang="en-US" sz="1800" dirty="0" err="1">
                <a:solidFill>
                  <a:prstClr val="black"/>
                </a:solidFill>
                <a:latin typeface="Arial Rounded MT Bold" panose="020F0704030504030204" pitchFamily="34" charset="0"/>
              </a:rPr>
              <a:t>tumbuh</a:t>
            </a:r>
            <a:r>
              <a:rPr lang="en-US" altLang="en-US" sz="18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 </a:t>
            </a:r>
            <a:r>
              <a:rPr lang="en-US" altLang="en-US" sz="1800" dirty="0" err="1">
                <a:solidFill>
                  <a:prstClr val="black"/>
                </a:solidFill>
                <a:latin typeface="Arial Rounded MT Bold" panose="020F0704030504030204" pitchFamily="34" charset="0"/>
              </a:rPr>
              <a:t>sebagaimana</a:t>
            </a:r>
            <a:r>
              <a:rPr lang="en-US" altLang="en-US" sz="18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 </a:t>
            </a:r>
            <a:r>
              <a:rPr lang="en-US" altLang="en-US" sz="1800" dirty="0" err="1">
                <a:solidFill>
                  <a:prstClr val="black"/>
                </a:solidFill>
                <a:latin typeface="Arial Rounded MT Bold" panose="020F0704030504030204" pitchFamily="34" charset="0"/>
              </a:rPr>
              <a:t>mestinya</a:t>
            </a:r>
            <a:r>
              <a:rPr lang="en-US" altLang="en-US" sz="18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, </a:t>
            </a:r>
            <a:r>
              <a:rPr lang="en-US" altLang="en-US" sz="1800" dirty="0" err="1">
                <a:solidFill>
                  <a:prstClr val="black"/>
                </a:solidFill>
                <a:latin typeface="Arial Rounded MT Bold" panose="020F0704030504030204" pitchFamily="34" charset="0"/>
              </a:rPr>
              <a:t>seperti</a:t>
            </a:r>
            <a:r>
              <a:rPr lang="en-US" altLang="en-US" sz="18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 </a:t>
            </a:r>
            <a:r>
              <a:rPr lang="en-US" altLang="en-US" sz="1800" dirty="0" err="1">
                <a:solidFill>
                  <a:prstClr val="black"/>
                </a:solidFill>
                <a:latin typeface="Arial Rounded MT Bold" panose="020F0704030504030204" pitchFamily="34" charset="0"/>
              </a:rPr>
              <a:t>tangan</a:t>
            </a:r>
            <a:r>
              <a:rPr lang="en-US" altLang="en-US" sz="18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 </a:t>
            </a:r>
            <a:r>
              <a:rPr lang="en-US" altLang="en-US" sz="1800" dirty="0" err="1">
                <a:solidFill>
                  <a:prstClr val="black"/>
                </a:solidFill>
                <a:latin typeface="Arial Rounded MT Bold" panose="020F0704030504030204" pitchFamily="34" charset="0"/>
              </a:rPr>
              <a:t>atau</a:t>
            </a:r>
            <a:r>
              <a:rPr lang="en-US" altLang="en-US" sz="18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 kaki </a:t>
            </a:r>
            <a:r>
              <a:rPr lang="en-US" altLang="en-US" sz="1800" dirty="0" err="1">
                <a:solidFill>
                  <a:prstClr val="black"/>
                </a:solidFill>
                <a:latin typeface="Arial Rounded MT Bold" panose="020F0704030504030204" pitchFamily="34" charset="0"/>
              </a:rPr>
              <a:t>lebih</a:t>
            </a:r>
            <a:r>
              <a:rPr lang="en-US" altLang="en-US" sz="18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 </a:t>
            </a:r>
            <a:r>
              <a:rPr lang="en-US" altLang="en-US" sz="1800" dirty="0" err="1">
                <a:solidFill>
                  <a:prstClr val="black"/>
                </a:solidFill>
                <a:latin typeface="Arial Rounded MT Bold" panose="020F0704030504030204" pitchFamily="34" charset="0"/>
              </a:rPr>
              <a:t>pendek</a:t>
            </a:r>
            <a:r>
              <a:rPr lang="en-US" altLang="en-US" sz="18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, </a:t>
            </a:r>
            <a:r>
              <a:rPr lang="en-US" altLang="en-US" sz="1800" dirty="0" err="1">
                <a:solidFill>
                  <a:prstClr val="black"/>
                </a:solidFill>
                <a:latin typeface="Arial Rounded MT Bold" panose="020F0704030504030204" pitchFamily="34" charset="0"/>
              </a:rPr>
              <a:t>bengkok</a:t>
            </a:r>
            <a:r>
              <a:rPr lang="en-US" altLang="en-US" sz="18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 </a:t>
            </a:r>
            <a:r>
              <a:rPr lang="en-US" altLang="en-US" sz="1800" dirty="0" err="1">
                <a:solidFill>
                  <a:prstClr val="black"/>
                </a:solidFill>
                <a:latin typeface="Arial Rounded MT Bold" panose="020F0704030504030204" pitchFamily="34" charset="0"/>
              </a:rPr>
              <a:t>atau</a:t>
            </a:r>
            <a:r>
              <a:rPr lang="en-US" altLang="en-US" sz="18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 </a:t>
            </a:r>
            <a:r>
              <a:rPr lang="en-US" altLang="en-US" sz="1800" dirty="0" err="1">
                <a:solidFill>
                  <a:prstClr val="black"/>
                </a:solidFill>
                <a:latin typeface="Arial Rounded MT Bold" panose="020F0704030504030204" pitchFamily="34" charset="0"/>
              </a:rPr>
              <a:t>lebih</a:t>
            </a:r>
            <a:r>
              <a:rPr lang="en-US" altLang="en-US" sz="18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 </a:t>
            </a:r>
            <a:r>
              <a:rPr lang="en-US" altLang="en-US" sz="1800" dirty="0" err="1">
                <a:solidFill>
                  <a:prstClr val="black"/>
                </a:solidFill>
                <a:latin typeface="Arial Rounded MT Bold" panose="020F0704030504030204" pitchFamily="34" charset="0"/>
              </a:rPr>
              <a:t>kecil</a:t>
            </a:r>
            <a:endParaRPr lang="id-ID" altLang="en-US" sz="1800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  <a:p>
            <a:pPr marL="457200" lvl="1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id-ID" altLang="en-US" sz="18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S</a:t>
            </a:r>
            <a:r>
              <a:rPr lang="en-US" altLang="en-US" sz="1800" dirty="0" err="1">
                <a:solidFill>
                  <a:prstClr val="black"/>
                </a:solidFill>
                <a:latin typeface="Arial Rounded MT Bold" panose="020F0704030504030204" pitchFamily="34" charset="0"/>
              </a:rPr>
              <a:t>ulit</a:t>
            </a:r>
            <a:r>
              <a:rPr lang="en-US" altLang="en-US" sz="18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 duduk </a:t>
            </a:r>
            <a:r>
              <a:rPr lang="en-US" altLang="en-US" sz="1800" dirty="0" err="1">
                <a:solidFill>
                  <a:prstClr val="black"/>
                </a:solidFill>
                <a:latin typeface="Arial Rounded MT Bold" panose="020F0704030504030204" pitchFamily="34" charset="0"/>
              </a:rPr>
              <a:t>tegak</a:t>
            </a:r>
            <a:endParaRPr lang="en-US" altLang="en-US" sz="1800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  <a:p>
            <a:pPr marL="457200" lvl="1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id-ID" altLang="en-US" sz="18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T</a:t>
            </a:r>
            <a:r>
              <a:rPr lang="en-US" altLang="en-US" sz="1800" dirty="0" err="1">
                <a:solidFill>
                  <a:prstClr val="black"/>
                </a:solidFill>
                <a:latin typeface="Arial Rounded MT Bold" panose="020F0704030504030204" pitchFamily="34" charset="0"/>
              </a:rPr>
              <a:t>idak</a:t>
            </a:r>
            <a:r>
              <a:rPr lang="en-US" altLang="en-US" sz="18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 </a:t>
            </a:r>
            <a:r>
              <a:rPr lang="en-US" altLang="en-US" sz="1800" dirty="0" err="1">
                <a:solidFill>
                  <a:prstClr val="black"/>
                </a:solidFill>
                <a:latin typeface="Arial Rounded MT Bold" panose="020F0704030504030204" pitchFamily="34" charset="0"/>
              </a:rPr>
              <a:t>bisa</a:t>
            </a:r>
            <a:r>
              <a:rPr lang="en-US" altLang="en-US" sz="18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 </a:t>
            </a:r>
            <a:r>
              <a:rPr lang="en-US" altLang="en-US" sz="1800" dirty="0" err="1">
                <a:solidFill>
                  <a:prstClr val="black"/>
                </a:solidFill>
                <a:latin typeface="Arial Rounded MT Bold" panose="020F0704030504030204" pitchFamily="34" charset="0"/>
              </a:rPr>
              <a:t>atau</a:t>
            </a:r>
            <a:r>
              <a:rPr lang="en-US" altLang="en-US" sz="18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 </a:t>
            </a:r>
            <a:r>
              <a:rPr lang="en-US" altLang="en-US" sz="1800" dirty="0" err="1">
                <a:solidFill>
                  <a:prstClr val="black"/>
                </a:solidFill>
                <a:latin typeface="Arial Rounded MT Bold" panose="020F0704030504030204" pitchFamily="34" charset="0"/>
              </a:rPr>
              <a:t>sulit</a:t>
            </a:r>
            <a:r>
              <a:rPr lang="en-US" altLang="en-US" sz="18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 </a:t>
            </a:r>
            <a:r>
              <a:rPr lang="en-US" altLang="en-US" sz="1800" dirty="0" err="1">
                <a:solidFill>
                  <a:prstClr val="black"/>
                </a:solidFill>
                <a:latin typeface="Arial Rounded MT Bold" panose="020F0704030504030204" pitchFamily="34" charset="0"/>
              </a:rPr>
              <a:t>berdiri</a:t>
            </a:r>
            <a:r>
              <a:rPr lang="en-US" altLang="en-US" sz="18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, </a:t>
            </a:r>
            <a:r>
              <a:rPr lang="en-US" altLang="en-US" sz="1800" dirty="0" err="1">
                <a:solidFill>
                  <a:prstClr val="black"/>
                </a:solidFill>
                <a:latin typeface="Arial Rounded MT Bold" panose="020F0704030504030204" pitchFamily="34" charset="0"/>
              </a:rPr>
              <a:t>bila</a:t>
            </a:r>
            <a:r>
              <a:rPr lang="en-US" altLang="en-US" sz="18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 </a:t>
            </a:r>
            <a:r>
              <a:rPr lang="en-US" altLang="en-US" sz="1800" dirty="0" err="1">
                <a:solidFill>
                  <a:prstClr val="black"/>
                </a:solidFill>
                <a:latin typeface="Arial Rounded MT Bold" panose="020F0704030504030204" pitchFamily="34" charset="0"/>
              </a:rPr>
              <a:t>berdiri</a:t>
            </a:r>
            <a:r>
              <a:rPr lang="en-US" altLang="en-US" sz="18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 </a:t>
            </a:r>
            <a:r>
              <a:rPr lang="en-US" altLang="en-US" sz="1800" dirty="0" err="1">
                <a:solidFill>
                  <a:prstClr val="black"/>
                </a:solidFill>
                <a:latin typeface="Arial Rounded MT Bold" panose="020F0704030504030204" pitchFamily="34" charset="0"/>
              </a:rPr>
              <a:t>harus</a:t>
            </a:r>
            <a:r>
              <a:rPr lang="en-US" altLang="en-US" sz="18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 </a:t>
            </a:r>
            <a:r>
              <a:rPr lang="en-US" altLang="en-US" sz="1800" dirty="0" err="1">
                <a:solidFill>
                  <a:prstClr val="black"/>
                </a:solidFill>
                <a:latin typeface="Arial Rounded MT Bold" panose="020F0704030504030204" pitchFamily="34" charset="0"/>
              </a:rPr>
              <a:t>bertumpu</a:t>
            </a:r>
            <a:r>
              <a:rPr lang="en-US" altLang="en-US" sz="18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 </a:t>
            </a:r>
            <a:r>
              <a:rPr lang="en-US" altLang="en-US" sz="1800" dirty="0" err="1">
                <a:solidFill>
                  <a:prstClr val="black"/>
                </a:solidFill>
                <a:latin typeface="Arial Rounded MT Bold" panose="020F0704030504030204" pitchFamily="34" charset="0"/>
              </a:rPr>
              <a:t>pada</a:t>
            </a:r>
            <a:r>
              <a:rPr lang="en-US" altLang="en-US" sz="18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 </a:t>
            </a:r>
            <a:r>
              <a:rPr lang="en-US" altLang="en-US" sz="1800" dirty="0" err="1">
                <a:solidFill>
                  <a:prstClr val="black"/>
                </a:solidFill>
                <a:latin typeface="Arial Rounded MT Bold" panose="020F0704030504030204" pitchFamily="34" charset="0"/>
              </a:rPr>
              <a:t>sesuatu</a:t>
            </a:r>
            <a:r>
              <a:rPr lang="en-US" altLang="en-US" sz="18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 </a:t>
            </a:r>
            <a:endParaRPr lang="id-ID" altLang="en-US" sz="1800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  <a:p>
            <a:pPr marL="457200" lvl="1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id-ID" altLang="en-US" sz="18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S</a:t>
            </a:r>
            <a:r>
              <a:rPr lang="en-US" altLang="en-US" sz="1800" dirty="0" err="1">
                <a:solidFill>
                  <a:prstClr val="black"/>
                </a:solidFill>
                <a:latin typeface="Arial Rounded MT Bold" panose="020F0704030504030204" pitchFamily="34" charset="0"/>
              </a:rPr>
              <a:t>ulit</a:t>
            </a:r>
            <a:r>
              <a:rPr lang="en-US" altLang="en-US" sz="18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 </a:t>
            </a:r>
            <a:r>
              <a:rPr lang="en-US" altLang="en-US" sz="1800" dirty="0" err="1">
                <a:solidFill>
                  <a:prstClr val="black"/>
                </a:solidFill>
                <a:latin typeface="Arial Rounded MT Bold" panose="020F0704030504030204" pitchFamily="34" charset="0"/>
              </a:rPr>
              <a:t>berpindah</a:t>
            </a:r>
            <a:r>
              <a:rPr lang="en-US" altLang="en-US" sz="18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 </a:t>
            </a:r>
            <a:r>
              <a:rPr lang="en-US" altLang="en-US" sz="1800" dirty="0" err="1">
                <a:solidFill>
                  <a:prstClr val="black"/>
                </a:solidFill>
                <a:latin typeface="Arial Rounded MT Bold" panose="020F0704030504030204" pitchFamily="34" charset="0"/>
              </a:rPr>
              <a:t>tempat</a:t>
            </a:r>
            <a:r>
              <a:rPr lang="en-US" altLang="en-US" sz="18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 </a:t>
            </a:r>
            <a:endParaRPr lang="id-ID" altLang="en-US" sz="1800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  <a:p>
            <a:pPr marL="457200" lvl="1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id-ID" altLang="en-US" sz="18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T</a:t>
            </a:r>
            <a:r>
              <a:rPr lang="en-US" altLang="en-US" sz="1800" dirty="0" err="1">
                <a:solidFill>
                  <a:prstClr val="black"/>
                </a:solidFill>
                <a:latin typeface="Arial Rounded MT Bold" panose="020F0704030504030204" pitchFamily="34" charset="0"/>
              </a:rPr>
              <a:t>erkadang</a:t>
            </a:r>
            <a:r>
              <a:rPr lang="en-US" altLang="en-US" sz="18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 </a:t>
            </a:r>
            <a:r>
              <a:rPr lang="en-US" altLang="en-US" sz="1800" dirty="0" err="1">
                <a:solidFill>
                  <a:prstClr val="black"/>
                </a:solidFill>
                <a:latin typeface="Arial Rounded MT Bold" panose="020F0704030504030204" pitchFamily="34" charset="0"/>
              </a:rPr>
              <a:t>diikuti</a:t>
            </a:r>
            <a:r>
              <a:rPr lang="en-US" altLang="en-US" sz="18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 </a:t>
            </a:r>
            <a:r>
              <a:rPr lang="en-US" altLang="en-US" sz="1800" dirty="0" err="1">
                <a:solidFill>
                  <a:prstClr val="black"/>
                </a:solidFill>
                <a:latin typeface="Arial Rounded MT Bold" panose="020F0704030504030204" pitchFamily="34" charset="0"/>
              </a:rPr>
              <a:t>dengan</a:t>
            </a:r>
            <a:r>
              <a:rPr lang="en-US" altLang="en-US" sz="18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 </a:t>
            </a:r>
            <a:r>
              <a:rPr lang="en-US" altLang="en-US" sz="1800" dirty="0" err="1">
                <a:solidFill>
                  <a:prstClr val="black"/>
                </a:solidFill>
                <a:latin typeface="Arial Rounded MT Bold" panose="020F0704030504030204" pitchFamily="34" charset="0"/>
              </a:rPr>
              <a:t>kesulitan</a:t>
            </a:r>
            <a:r>
              <a:rPr lang="en-US" altLang="en-US" sz="18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 </a:t>
            </a:r>
            <a:r>
              <a:rPr lang="en-US" altLang="en-US" sz="1800" dirty="0" err="1">
                <a:solidFill>
                  <a:prstClr val="black"/>
                </a:solidFill>
                <a:latin typeface="Arial Rounded MT Bold" panose="020F0704030504030204" pitchFamily="34" charset="0"/>
              </a:rPr>
              <a:t>berbicara</a:t>
            </a:r>
            <a:endParaRPr lang="id-ID" altLang="en-US" sz="1800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  <a:p>
            <a:pPr marL="457200" lvl="1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id-ID" altLang="en-US" sz="18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T</a:t>
            </a:r>
            <a:r>
              <a:rPr lang="da-DK" altLang="en-US" sz="18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erkadang diikuti dengan gerakan yang tak terkontrol seperti tremor/gemetaran</a:t>
            </a:r>
            <a:endParaRPr lang="id-ID" altLang="en-US" sz="1800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  <a:p>
            <a:endParaRPr lang="en-US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2516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75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557213" indent="-214313">
              <a:defRPr sz="75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857250" indent="-171450">
              <a:defRPr sz="75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200150" indent="-171450">
              <a:defRPr sz="75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1543050" indent="-171450">
              <a:defRPr sz="75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75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75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75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75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4D08A8D2-9142-4652-8C26-7F2B71359B59}" type="slidenum">
              <a:rPr lang="en-US" altLang="en-US" sz="900">
                <a:solidFill>
                  <a:srgbClr val="898989"/>
                </a:solidFill>
                <a:latin typeface="Calibri" panose="020F0502020204030204" pitchFamily="34" charset="0"/>
              </a:rPr>
              <a:pPr/>
              <a:t>25</a:t>
            </a:fld>
            <a:endParaRPr lang="en-US" altLang="en-US" sz="9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38915" name="Title 1"/>
          <p:cNvSpPr>
            <a:spLocks noGrp="1"/>
          </p:cNvSpPr>
          <p:nvPr>
            <p:ph type="title"/>
          </p:nvPr>
        </p:nvSpPr>
        <p:spPr>
          <a:xfrm>
            <a:off x="1485900" y="285750"/>
            <a:ext cx="6172200" cy="571500"/>
          </a:xfrm>
        </p:spPr>
        <p:txBody>
          <a:bodyPr/>
          <a:lstStyle/>
          <a:p>
            <a:pPr algn="l" eaLnBrk="1" hangingPunct="1"/>
            <a:r>
              <a:rPr lang="id-ID" altLang="en-US" smtClean="0">
                <a:latin typeface="Comic Sans MS" panose="030F0702030302020204" pitchFamily="66" charset="0"/>
              </a:rPr>
              <a:t>Gangguan Gerak</a:t>
            </a:r>
          </a:p>
        </p:txBody>
      </p:sp>
      <p:pic>
        <p:nvPicPr>
          <p:cNvPr id="38916" name="Picture 3" descr="cerebralpals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1" y="971550"/>
            <a:ext cx="1145381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6" descr="anak dan kru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914400"/>
            <a:ext cx="1313260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8" descr="foto gadis puntung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1" y="2971801"/>
            <a:ext cx="1365647" cy="1850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10" descr="gurlz-group__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3086100"/>
            <a:ext cx="13144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Picture 12" descr="pekerja caca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028700"/>
            <a:ext cx="1500188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1" name="Picture 13" descr="karate tp tang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086100"/>
            <a:ext cx="1357313" cy="1810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2" name="Picture 14" descr="gurlz-group__1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0" y="3257550"/>
            <a:ext cx="1543050" cy="124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3" name="Picture 15" descr="penca berena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0" y="1028700"/>
            <a:ext cx="12573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141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75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557213" indent="-214313">
              <a:defRPr sz="75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857250" indent="-171450">
              <a:defRPr sz="75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200150" indent="-171450">
              <a:defRPr sz="75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1543050" indent="-171450">
              <a:defRPr sz="75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75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75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75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75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AFAEA9F6-0589-4B92-ACA0-53C909EE5EF3}" type="slidenum">
              <a:rPr lang="en-US" altLang="en-US" sz="900">
                <a:solidFill>
                  <a:srgbClr val="898989"/>
                </a:solidFill>
                <a:latin typeface="Calibri" panose="020F0502020204030204" pitchFamily="34" charset="0"/>
              </a:rPr>
              <a:pPr/>
              <a:t>26</a:t>
            </a:fld>
            <a:endParaRPr lang="en-US" altLang="en-US" sz="9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39939" name="Picture 4" descr="penca bekerj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950" y="857250"/>
            <a:ext cx="2457450" cy="184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7" descr="tnp tgn mekanik pesawa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742950"/>
            <a:ext cx="1627585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8" descr="gurlz-group__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3257550"/>
            <a:ext cx="21717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10" descr="aplikasi kompt tuna daksaswaberita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257551"/>
            <a:ext cx="2400300" cy="1594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37941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75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557213" indent="-214313">
              <a:defRPr sz="75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857250" indent="-171450">
              <a:defRPr sz="75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200150" indent="-171450">
              <a:defRPr sz="75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1543050" indent="-171450">
              <a:defRPr sz="75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75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75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75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75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F96D1294-B19C-4D70-8A5A-FBC3AB0803CA}" type="slidenum">
              <a:rPr lang="en-US" altLang="en-US" sz="900">
                <a:solidFill>
                  <a:srgbClr val="898989"/>
                </a:solidFill>
                <a:latin typeface="Calibri" panose="020F0502020204030204" pitchFamily="34" charset="0"/>
              </a:rPr>
              <a:pPr/>
              <a:t>27</a:t>
            </a:fld>
            <a:endParaRPr lang="en-US" altLang="en-US" sz="9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40963" name="Title 1"/>
          <p:cNvSpPr>
            <a:spLocks noGrp="1"/>
          </p:cNvSpPr>
          <p:nvPr>
            <p:ph type="title"/>
          </p:nvPr>
        </p:nvSpPr>
        <p:spPr>
          <a:xfrm>
            <a:off x="1428750" y="342900"/>
            <a:ext cx="6172200" cy="503635"/>
          </a:xfrm>
        </p:spPr>
        <p:txBody>
          <a:bodyPr/>
          <a:lstStyle/>
          <a:p>
            <a:pPr eaLnBrk="1" hangingPunct="1"/>
            <a:r>
              <a:rPr lang="id-ID" altLang="en-US" sz="2925" dirty="0">
                <a:latin typeface="Segoe Script" panose="030B0504020000000003" pitchFamily="66" charset="0"/>
              </a:rPr>
              <a:t>Sarana/layanan khusus</a:t>
            </a:r>
            <a:endParaRPr lang="id-ID" altLang="en-US" sz="3000" dirty="0">
              <a:latin typeface="Segoe Script" panose="030B0504020000000003" pitchFamily="66" charset="0"/>
            </a:endParaRPr>
          </a:p>
        </p:txBody>
      </p:sp>
      <p:sp>
        <p:nvSpPr>
          <p:cNvPr id="40964" name="Content Placeholder 2"/>
          <p:cNvSpPr>
            <a:spLocks noGrp="1"/>
          </p:cNvSpPr>
          <p:nvPr>
            <p:ph idx="1"/>
          </p:nvPr>
        </p:nvSpPr>
        <p:spPr>
          <a:xfrm>
            <a:off x="166732" y="2092893"/>
            <a:ext cx="4076656" cy="2835647"/>
          </a:xfrm>
        </p:spPr>
        <p:txBody>
          <a:bodyPr/>
          <a:lstStyle/>
          <a:p>
            <a:pPr lvl="1" indent="-400050">
              <a:lnSpc>
                <a:spcPct val="80000"/>
              </a:lnSpc>
              <a:buFont typeface="Arial" panose="020B0604020202020204" pitchFamily="34" charset="0"/>
              <a:buAutoNum type="arabicPeriod"/>
            </a:pPr>
            <a:r>
              <a:rPr lang="id-ID" altLang="en-US" sz="1800" dirty="0">
                <a:latin typeface="Arial Rounded MT Bold" panose="020F0704030504030204" pitchFamily="34" charset="0"/>
              </a:rPr>
              <a:t>T</a:t>
            </a:r>
            <a:r>
              <a:rPr lang="en-US" altLang="en-US" sz="1800" dirty="0" err="1">
                <a:latin typeface="Arial Rounded MT Bold" panose="020F0704030504030204" pitchFamily="34" charset="0"/>
              </a:rPr>
              <a:t>erapi</a:t>
            </a:r>
            <a:endParaRPr lang="en-US" altLang="en-US" sz="1800" dirty="0">
              <a:latin typeface="Arial Rounded MT Bold" panose="020F0704030504030204" pitchFamily="34" charset="0"/>
            </a:endParaRPr>
          </a:p>
          <a:p>
            <a:pPr lvl="1" indent="-400050">
              <a:lnSpc>
                <a:spcPct val="80000"/>
              </a:lnSpc>
              <a:buFont typeface="Arial" panose="020B0604020202020204" pitchFamily="34" charset="0"/>
              <a:buAutoNum type="arabicPeriod"/>
            </a:pPr>
            <a:r>
              <a:rPr lang="id-ID" altLang="en-US" sz="1800" dirty="0">
                <a:latin typeface="Arial Rounded MT Bold" panose="020F0704030504030204" pitchFamily="34" charset="0"/>
              </a:rPr>
              <a:t>K</a:t>
            </a:r>
            <a:r>
              <a:rPr lang="en-US" altLang="en-US" sz="1800" dirty="0" err="1">
                <a:latin typeface="Arial Rounded MT Bold" panose="020F0704030504030204" pitchFamily="34" charset="0"/>
              </a:rPr>
              <a:t>ruk</a:t>
            </a:r>
            <a:endParaRPr lang="id-ID" altLang="en-US" sz="1800" dirty="0">
              <a:latin typeface="Arial Rounded MT Bold" panose="020F0704030504030204" pitchFamily="34" charset="0"/>
            </a:endParaRPr>
          </a:p>
          <a:p>
            <a:pPr lvl="1" indent="-400050">
              <a:lnSpc>
                <a:spcPct val="80000"/>
              </a:lnSpc>
              <a:buFont typeface="Arial" panose="020B0604020202020204" pitchFamily="34" charset="0"/>
              <a:buAutoNum type="arabicPeriod"/>
            </a:pPr>
            <a:r>
              <a:rPr lang="id-ID" altLang="en-US" sz="1800" dirty="0">
                <a:latin typeface="Arial Rounded MT Bold" panose="020F0704030504030204" pitchFamily="34" charset="0"/>
              </a:rPr>
              <a:t>K</a:t>
            </a:r>
            <a:r>
              <a:rPr lang="en-US" altLang="en-US" sz="1800" dirty="0" err="1">
                <a:latin typeface="Arial Rounded MT Bold" panose="020F0704030504030204" pitchFamily="34" charset="0"/>
              </a:rPr>
              <a:t>ursi</a:t>
            </a:r>
            <a:r>
              <a:rPr lang="en-US" altLang="en-US" sz="1800" dirty="0">
                <a:latin typeface="Arial Rounded MT Bold" panose="020F0704030504030204" pitchFamily="34" charset="0"/>
              </a:rPr>
              <a:t> </a:t>
            </a:r>
            <a:r>
              <a:rPr lang="en-US" altLang="en-US" sz="1800" dirty="0" err="1">
                <a:latin typeface="Arial Rounded MT Bold" panose="020F0704030504030204" pitchFamily="34" charset="0"/>
              </a:rPr>
              <a:t>roda</a:t>
            </a:r>
            <a:endParaRPr lang="id-ID" altLang="en-US" sz="1800" dirty="0">
              <a:latin typeface="Arial Rounded MT Bold" panose="020F0704030504030204" pitchFamily="34" charset="0"/>
            </a:endParaRPr>
          </a:p>
          <a:p>
            <a:pPr lvl="1" indent="-400050">
              <a:lnSpc>
                <a:spcPct val="80000"/>
              </a:lnSpc>
              <a:buFont typeface="Arial" panose="020B0604020202020204" pitchFamily="34" charset="0"/>
              <a:buAutoNum type="arabicPeriod"/>
            </a:pPr>
            <a:r>
              <a:rPr lang="en-US" altLang="en-US" sz="1800" dirty="0" err="1">
                <a:latin typeface="Arial Rounded MT Bold" panose="020F0704030504030204" pitchFamily="34" charset="0"/>
              </a:rPr>
              <a:t>Tongkat</a:t>
            </a:r>
            <a:r>
              <a:rPr lang="en-US" altLang="en-US" sz="1800" dirty="0">
                <a:latin typeface="Arial Rounded MT Bold" panose="020F0704030504030204" pitchFamily="34" charset="0"/>
              </a:rPr>
              <a:t> kaki </a:t>
            </a:r>
            <a:r>
              <a:rPr lang="en-US" altLang="en-US" sz="1800" dirty="0" err="1">
                <a:latin typeface="Arial Rounded MT Bold" panose="020F0704030504030204" pitchFamily="34" charset="0"/>
              </a:rPr>
              <a:t>tiga</a:t>
            </a:r>
            <a:endParaRPr lang="en-US" altLang="en-US" sz="1800" dirty="0">
              <a:latin typeface="Arial Rounded MT Bold" panose="020F0704030504030204" pitchFamily="34" charset="0"/>
            </a:endParaRPr>
          </a:p>
          <a:p>
            <a:pPr lvl="1" indent="-400050">
              <a:lnSpc>
                <a:spcPct val="80000"/>
              </a:lnSpc>
              <a:buFont typeface="Arial" panose="020B0604020202020204" pitchFamily="34" charset="0"/>
              <a:buAutoNum type="arabicPeriod"/>
            </a:pPr>
            <a:r>
              <a:rPr lang="id-ID" altLang="en-US" sz="1800" dirty="0">
                <a:latin typeface="Arial Rounded MT Bold" panose="020F0704030504030204" pitchFamily="34" charset="0"/>
              </a:rPr>
              <a:t>S</a:t>
            </a:r>
            <a:r>
              <a:rPr lang="en-US" altLang="en-US" sz="1800" dirty="0" err="1">
                <a:latin typeface="Arial Rounded MT Bold" panose="020F0704030504030204" pitchFamily="34" charset="0"/>
              </a:rPr>
              <a:t>ediakan</a:t>
            </a:r>
            <a:r>
              <a:rPr lang="en-US" altLang="en-US" sz="1800" dirty="0">
                <a:latin typeface="Arial Rounded MT Bold" panose="020F0704030504030204" pitchFamily="34" charset="0"/>
              </a:rPr>
              <a:t> </a:t>
            </a:r>
            <a:r>
              <a:rPr lang="en-US" altLang="en-US" sz="1800" dirty="0" err="1">
                <a:latin typeface="Arial Rounded MT Bold" panose="020F0704030504030204" pitchFamily="34" charset="0"/>
              </a:rPr>
              <a:t>besi</a:t>
            </a:r>
            <a:r>
              <a:rPr lang="en-US" altLang="en-US" sz="1800" dirty="0">
                <a:latin typeface="Arial Rounded MT Bold" panose="020F0704030504030204" pitchFamily="34" charset="0"/>
              </a:rPr>
              <a:t> </a:t>
            </a:r>
            <a:r>
              <a:rPr lang="en-US" altLang="en-US" sz="1800" dirty="0" err="1">
                <a:latin typeface="Arial Rounded MT Bold" panose="020F0704030504030204" pitchFamily="34" charset="0"/>
              </a:rPr>
              <a:t>pegangan</a:t>
            </a:r>
            <a:r>
              <a:rPr lang="en-US" altLang="en-US" sz="1800" dirty="0">
                <a:latin typeface="Arial Rounded MT Bold" panose="020F0704030504030204" pitchFamily="34" charset="0"/>
              </a:rPr>
              <a:t> di </a:t>
            </a:r>
            <a:r>
              <a:rPr lang="en-US" altLang="en-US" sz="1800" dirty="0" err="1">
                <a:latin typeface="Arial Rounded MT Bold" panose="020F0704030504030204" pitchFamily="34" charset="0"/>
              </a:rPr>
              <a:t>sepanjang</a:t>
            </a:r>
            <a:r>
              <a:rPr lang="en-US" altLang="en-US" sz="1800" dirty="0">
                <a:latin typeface="Arial Rounded MT Bold" panose="020F0704030504030204" pitchFamily="34" charset="0"/>
              </a:rPr>
              <a:t> </a:t>
            </a:r>
            <a:r>
              <a:rPr lang="en-US" altLang="en-US" sz="1800" dirty="0" err="1">
                <a:latin typeface="Arial Rounded MT Bold" panose="020F0704030504030204" pitchFamily="34" charset="0"/>
              </a:rPr>
              <a:t>dinding</a:t>
            </a:r>
            <a:r>
              <a:rPr lang="en-US" altLang="en-US" sz="1800" dirty="0">
                <a:latin typeface="Arial Rounded MT Bold" panose="020F0704030504030204" pitchFamily="34" charset="0"/>
              </a:rPr>
              <a:t> </a:t>
            </a:r>
            <a:r>
              <a:rPr lang="en-US" altLang="en-US" sz="1800" dirty="0" err="1">
                <a:latin typeface="Arial Rounded MT Bold" panose="020F0704030504030204" pitchFamily="34" charset="0"/>
              </a:rPr>
              <a:t>tertentu</a:t>
            </a:r>
            <a:endParaRPr lang="en-US" altLang="en-US" sz="1800" dirty="0">
              <a:latin typeface="Arial Rounded MT Bold" panose="020F0704030504030204" pitchFamily="34" charset="0"/>
            </a:endParaRPr>
          </a:p>
          <a:p>
            <a:pPr lvl="1" indent="-400050">
              <a:lnSpc>
                <a:spcPct val="80000"/>
              </a:lnSpc>
              <a:buFont typeface="Arial" panose="020B0604020202020204" pitchFamily="34" charset="0"/>
              <a:buAutoNum type="arabicPeriod"/>
            </a:pPr>
            <a:r>
              <a:rPr lang="en-US" altLang="en-US" sz="1800" dirty="0" err="1">
                <a:latin typeface="Arial Rounded MT Bold" panose="020F0704030504030204" pitchFamily="34" charset="0"/>
              </a:rPr>
              <a:t>Sediakan</a:t>
            </a:r>
            <a:r>
              <a:rPr lang="en-US" altLang="en-US" sz="1800" dirty="0">
                <a:latin typeface="Arial Rounded MT Bold" panose="020F0704030504030204" pitchFamily="34" charset="0"/>
              </a:rPr>
              <a:t> </a:t>
            </a:r>
            <a:r>
              <a:rPr lang="en-US" altLang="en-US" sz="1800" dirty="0" err="1">
                <a:latin typeface="Arial Rounded MT Bold" panose="020F0704030504030204" pitchFamily="34" charset="0"/>
              </a:rPr>
              <a:t>ruang</a:t>
            </a:r>
            <a:r>
              <a:rPr lang="en-US" altLang="en-US" sz="1800" dirty="0">
                <a:latin typeface="Arial Rounded MT Bold" panose="020F0704030504030204" pitchFamily="34" charset="0"/>
              </a:rPr>
              <a:t> </a:t>
            </a:r>
            <a:r>
              <a:rPr lang="en-US" altLang="en-US" sz="1800" dirty="0" err="1">
                <a:latin typeface="Arial Rounded MT Bold" panose="020F0704030504030204" pitchFamily="34" charset="0"/>
              </a:rPr>
              <a:t>gerak</a:t>
            </a:r>
            <a:r>
              <a:rPr lang="en-US" altLang="en-US" sz="1800" dirty="0">
                <a:latin typeface="Arial Rounded MT Bold" panose="020F0704030504030204" pitchFamily="34" charset="0"/>
              </a:rPr>
              <a:t> yang </a:t>
            </a:r>
            <a:r>
              <a:rPr lang="en-US" altLang="en-US" sz="1800" dirty="0" err="1">
                <a:latin typeface="Arial Rounded MT Bold" panose="020F0704030504030204" pitchFamily="34" charset="0"/>
              </a:rPr>
              <a:t>cukup</a:t>
            </a:r>
            <a:r>
              <a:rPr lang="en-US" altLang="en-US" sz="1800" dirty="0">
                <a:latin typeface="Arial Rounded MT Bold" panose="020F0704030504030204" pitchFamily="34" charset="0"/>
              </a:rPr>
              <a:t> </a:t>
            </a:r>
            <a:r>
              <a:rPr lang="en-US" altLang="en-US" sz="1800" dirty="0" err="1">
                <a:latin typeface="Arial Rounded MT Bold" panose="020F0704030504030204" pitchFamily="34" charset="0"/>
              </a:rPr>
              <a:t>luas</a:t>
            </a:r>
            <a:endParaRPr lang="en-US" altLang="en-US" sz="1800" dirty="0">
              <a:latin typeface="Arial Rounded MT Bold" panose="020F0704030504030204" pitchFamily="34" charset="0"/>
            </a:endParaRPr>
          </a:p>
          <a:p>
            <a:pPr lvl="1" indent="-400050">
              <a:lnSpc>
                <a:spcPct val="80000"/>
              </a:lnSpc>
              <a:buFont typeface="Arial" panose="020B0604020202020204" pitchFamily="34" charset="0"/>
              <a:buAutoNum type="arabicPeriod"/>
            </a:pPr>
            <a:r>
              <a:rPr lang="id-ID" altLang="en-US" sz="1800" dirty="0">
                <a:latin typeface="Arial Rounded MT Bold" panose="020F0704030504030204" pitchFamily="34" charset="0"/>
              </a:rPr>
              <a:t>P</a:t>
            </a:r>
            <a:r>
              <a:rPr lang="en-US" altLang="en-US" sz="1800" dirty="0" err="1">
                <a:latin typeface="Arial Rounded MT Bold" panose="020F0704030504030204" pitchFamily="34" charset="0"/>
              </a:rPr>
              <a:t>apan</a:t>
            </a:r>
            <a:r>
              <a:rPr lang="en-US" altLang="en-US" sz="1800" dirty="0">
                <a:latin typeface="Arial Rounded MT Bold" panose="020F0704030504030204" pitchFamily="34" charset="0"/>
              </a:rPr>
              <a:t> </a:t>
            </a:r>
            <a:r>
              <a:rPr lang="en-US" altLang="en-US" sz="1800" dirty="0" err="1">
                <a:latin typeface="Arial Rounded MT Bold" panose="020F0704030504030204" pitchFamily="34" charset="0"/>
              </a:rPr>
              <a:t>bidang</a:t>
            </a:r>
            <a:r>
              <a:rPr lang="en-US" altLang="en-US" sz="1800" dirty="0">
                <a:latin typeface="Arial Rounded MT Bold" panose="020F0704030504030204" pitchFamily="34" charset="0"/>
              </a:rPr>
              <a:t> miring</a:t>
            </a:r>
            <a:endParaRPr lang="id-ID" altLang="en-US" sz="1800" dirty="0">
              <a:latin typeface="Arial Rounded MT Bold" panose="020F0704030504030204" pitchFamily="34" charset="0"/>
            </a:endParaRPr>
          </a:p>
        </p:txBody>
      </p:sp>
      <p:pic>
        <p:nvPicPr>
          <p:cNvPr id="40965" name="Picture 3" descr="disability toile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1028700"/>
            <a:ext cx="2150269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4" descr="modular-ram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3143250"/>
            <a:ext cx="17145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7" descr="tongkat kaki tig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028700"/>
            <a:ext cx="1157288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5143500" y="2914650"/>
            <a:ext cx="222885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350"/>
          </a:p>
        </p:txBody>
      </p:sp>
      <p:sp>
        <p:nvSpPr>
          <p:cNvPr id="40969" name="Text Box 9"/>
          <p:cNvSpPr txBox="1">
            <a:spLocks noChangeArrowheads="1"/>
          </p:cNvSpPr>
          <p:nvPr/>
        </p:nvSpPr>
        <p:spPr bwMode="auto">
          <a:xfrm>
            <a:off x="5303044" y="2945606"/>
            <a:ext cx="2069306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en-US" altLang="en-US" sz="1350"/>
          </a:p>
        </p:txBody>
      </p:sp>
      <p:sp>
        <p:nvSpPr>
          <p:cNvPr id="40970" name="Text Box 10"/>
          <p:cNvSpPr txBox="1">
            <a:spLocks noChangeArrowheads="1"/>
          </p:cNvSpPr>
          <p:nvPr/>
        </p:nvSpPr>
        <p:spPr bwMode="auto">
          <a:xfrm>
            <a:off x="5257800" y="2800350"/>
            <a:ext cx="240030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050" b="1"/>
              <a:t>Tongkat kaki tiga    toilet duduk</a:t>
            </a:r>
          </a:p>
        </p:txBody>
      </p:sp>
      <p:sp>
        <p:nvSpPr>
          <p:cNvPr id="40971" name="Text Box 11"/>
          <p:cNvSpPr txBox="1">
            <a:spLocks noChangeArrowheads="1"/>
          </p:cNvSpPr>
          <p:nvPr/>
        </p:nvSpPr>
        <p:spPr bwMode="auto">
          <a:xfrm>
            <a:off x="5829300" y="4629150"/>
            <a:ext cx="194310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050" b="1"/>
              <a:t>Papan bidang miring</a:t>
            </a:r>
          </a:p>
        </p:txBody>
      </p:sp>
      <p:pic>
        <p:nvPicPr>
          <p:cNvPr id="40972" name="Picture 12" descr="kursi ro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3143250"/>
            <a:ext cx="1114425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3" name="Picture 13" descr="kru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791" y="1028700"/>
            <a:ext cx="1117997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4" name="Text Box 14"/>
          <p:cNvSpPr txBox="1">
            <a:spLocks noChangeArrowheads="1"/>
          </p:cNvSpPr>
          <p:nvPr/>
        </p:nvSpPr>
        <p:spPr bwMode="auto">
          <a:xfrm>
            <a:off x="5029200" y="4629150"/>
            <a:ext cx="85725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050" b="1"/>
              <a:t>Kursi Roda</a:t>
            </a:r>
          </a:p>
        </p:txBody>
      </p:sp>
      <p:sp>
        <p:nvSpPr>
          <p:cNvPr id="40975" name="Text Box 15"/>
          <p:cNvSpPr txBox="1">
            <a:spLocks noChangeArrowheads="1"/>
          </p:cNvSpPr>
          <p:nvPr/>
        </p:nvSpPr>
        <p:spPr bwMode="auto">
          <a:xfrm>
            <a:off x="4400550" y="2800350"/>
            <a:ext cx="62865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050" b="1"/>
              <a:t>Kruk</a:t>
            </a:r>
          </a:p>
        </p:txBody>
      </p:sp>
    </p:spTree>
    <p:extLst>
      <p:ext uri="{BB962C8B-B14F-4D97-AF65-F5344CB8AC3E}">
        <p14:creationId xmlns:p14="http://schemas.microsoft.com/office/powerpoint/2010/main" val="139336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75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557213" indent="-214313">
              <a:defRPr sz="75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857250" indent="-171450">
              <a:defRPr sz="75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200150" indent="-171450">
              <a:defRPr sz="75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1543050" indent="-171450">
              <a:defRPr sz="75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75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75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75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75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81C7AF35-8248-4997-8C49-BD9711979252}" type="slidenum">
              <a:rPr lang="en-US" altLang="en-US" sz="900">
                <a:solidFill>
                  <a:srgbClr val="898989"/>
                </a:solidFill>
                <a:latin typeface="Calibri" panose="020F0502020204030204" pitchFamily="34" charset="0"/>
              </a:rPr>
              <a:pPr/>
              <a:t>28</a:t>
            </a:fld>
            <a:endParaRPr lang="en-US" altLang="en-US" sz="9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41987" name="Title 1"/>
          <p:cNvSpPr>
            <a:spLocks noGrp="1"/>
          </p:cNvSpPr>
          <p:nvPr>
            <p:ph type="title"/>
          </p:nvPr>
        </p:nvSpPr>
        <p:spPr>
          <a:xfrm>
            <a:off x="1485900" y="342900"/>
            <a:ext cx="6172200" cy="571500"/>
          </a:xfrm>
        </p:spPr>
        <p:txBody>
          <a:bodyPr/>
          <a:lstStyle/>
          <a:p>
            <a:pPr algn="l" eaLnBrk="1" hangingPunct="1"/>
            <a:r>
              <a:rPr lang="en-US" altLang="en-US" sz="3000" dirty="0">
                <a:latin typeface="Segoe Script" panose="030B0504020000000003" pitchFamily="66" charset="0"/>
              </a:rPr>
              <a:t>Cara </a:t>
            </a:r>
            <a:r>
              <a:rPr lang="en-US" altLang="en-US" sz="3000" dirty="0" err="1">
                <a:latin typeface="Segoe Script" panose="030B0504020000000003" pitchFamily="66" charset="0"/>
              </a:rPr>
              <a:t>Membantu</a:t>
            </a:r>
            <a:endParaRPr lang="id-ID" altLang="en-US" sz="3000" dirty="0">
              <a:latin typeface="Segoe Script" panose="030B0504020000000003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0" y="857250"/>
            <a:ext cx="5925741" cy="1914525"/>
          </a:xfrm>
        </p:spPr>
        <p:txBody>
          <a:bodyPr>
            <a:normAutofit fontScale="92500" lnSpcReduction="10000"/>
          </a:bodyPr>
          <a:lstStyle/>
          <a:p>
            <a:pPr lvl="1" eaLnBrk="1" hangingPunct="1">
              <a:lnSpc>
                <a:spcPct val="80000"/>
              </a:lnSpc>
              <a:defRPr/>
            </a:pPr>
            <a:endParaRPr lang="en-US" sz="1500" dirty="0">
              <a:latin typeface="Comic Sans MS" panose="030F0702030302020204" pitchFamily="66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1500" dirty="0">
                <a:latin typeface="Arial Rounded MT Bold" panose="020F0704030504030204" pitchFamily="34" charset="0"/>
              </a:rPr>
              <a:t>Bantu </a:t>
            </a:r>
            <a:r>
              <a:rPr lang="en-US" sz="1500" dirty="0" err="1">
                <a:latin typeface="Arial Rounded MT Bold" panose="020F0704030504030204" pitchFamily="34" charset="0"/>
              </a:rPr>
              <a:t>mendorong</a:t>
            </a:r>
            <a:r>
              <a:rPr lang="en-US" sz="1500" dirty="0">
                <a:latin typeface="Arial Rounded MT Bold" panose="020F0704030504030204" pitchFamily="34" charset="0"/>
              </a:rPr>
              <a:t> </a:t>
            </a:r>
            <a:r>
              <a:rPr lang="en-US" sz="1500" dirty="0" err="1">
                <a:latin typeface="Arial Rounded MT Bold" panose="020F0704030504030204" pitchFamily="34" charset="0"/>
              </a:rPr>
              <a:t>kursi</a:t>
            </a:r>
            <a:r>
              <a:rPr lang="en-US" sz="1500" dirty="0">
                <a:latin typeface="Arial Rounded MT Bold" panose="020F0704030504030204" pitchFamily="34" charset="0"/>
              </a:rPr>
              <a:t> </a:t>
            </a:r>
            <a:r>
              <a:rPr lang="en-US" sz="1500" dirty="0" err="1">
                <a:latin typeface="Arial Rounded MT Bold" panose="020F0704030504030204" pitchFamily="34" charset="0"/>
              </a:rPr>
              <a:t>rodanya</a:t>
            </a:r>
            <a:endParaRPr lang="id-ID" sz="1500" dirty="0">
              <a:latin typeface="Arial Rounded MT Bold" panose="020F0704030504030204" pitchFamily="34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da-DK" sz="1500" dirty="0">
                <a:latin typeface="Arial Rounded MT Bold" panose="020F0704030504030204" pitchFamily="34" charset="0"/>
              </a:rPr>
              <a:t>Biarkan mereka berpegangan pada kita saat bergerak</a:t>
            </a:r>
            <a:endParaRPr lang="id-ID" sz="1500" dirty="0">
              <a:latin typeface="Arial Rounded MT Bold" panose="020F0704030504030204" pitchFamily="34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da-DK" sz="1500" dirty="0">
                <a:latin typeface="Arial Rounded MT Bold" panose="020F0704030504030204" pitchFamily="34" charset="0"/>
              </a:rPr>
              <a:t>Tawarkan tempat duduk yang dekat pintu</a:t>
            </a:r>
            <a:endParaRPr lang="id-ID" sz="1500" dirty="0">
              <a:latin typeface="Arial Rounded MT Bold" panose="020F0704030504030204" pitchFamily="34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id-ID" sz="1500" dirty="0">
                <a:latin typeface="Arial Rounded MT Bold" panose="020F0704030504030204" pitchFamily="34" charset="0"/>
              </a:rPr>
              <a:t>U</a:t>
            </a:r>
            <a:r>
              <a:rPr lang="en-US" sz="1500" dirty="0" err="1">
                <a:latin typeface="Arial Rounded MT Bold" panose="020F0704030504030204" pitchFamily="34" charset="0"/>
              </a:rPr>
              <a:t>sahakan</a:t>
            </a:r>
            <a:r>
              <a:rPr lang="en-US" sz="1500" dirty="0">
                <a:latin typeface="Arial Rounded MT Bold" panose="020F0704030504030204" pitchFamily="34" charset="0"/>
              </a:rPr>
              <a:t> </a:t>
            </a:r>
            <a:r>
              <a:rPr lang="en-US" sz="1500" dirty="0" err="1">
                <a:latin typeface="Arial Rounded MT Bold" panose="020F0704030504030204" pitchFamily="34" charset="0"/>
              </a:rPr>
              <a:t>bidang</a:t>
            </a:r>
            <a:r>
              <a:rPr lang="en-US" sz="1500" dirty="0">
                <a:latin typeface="Arial Rounded MT Bold" panose="020F0704030504030204" pitchFamily="34" charset="0"/>
              </a:rPr>
              <a:t> miring (</a:t>
            </a:r>
            <a:r>
              <a:rPr lang="en-US" sz="1500" dirty="0" err="1">
                <a:latin typeface="Arial Rounded MT Bold" panose="020F0704030504030204" pitchFamily="34" charset="0"/>
              </a:rPr>
              <a:t>papan</a:t>
            </a:r>
            <a:r>
              <a:rPr lang="en-US" sz="1500" dirty="0">
                <a:latin typeface="Arial Rounded MT Bold" panose="020F0704030504030204" pitchFamily="34" charset="0"/>
              </a:rPr>
              <a:t>) </a:t>
            </a:r>
            <a:r>
              <a:rPr lang="en-US" sz="1500" dirty="0" err="1">
                <a:latin typeface="Arial Rounded MT Bold" panose="020F0704030504030204" pitchFamily="34" charset="0"/>
              </a:rPr>
              <a:t>bila</a:t>
            </a:r>
            <a:r>
              <a:rPr lang="en-US" sz="1500" dirty="0">
                <a:latin typeface="Arial Rounded MT Bold" panose="020F0704030504030204" pitchFamily="34" charset="0"/>
              </a:rPr>
              <a:t> </a:t>
            </a:r>
            <a:r>
              <a:rPr lang="en-US" sz="1500" dirty="0" err="1">
                <a:latin typeface="Arial Rounded MT Bold" panose="020F0704030504030204" pitchFamily="34" charset="0"/>
              </a:rPr>
              <a:t>ada</a:t>
            </a:r>
            <a:r>
              <a:rPr lang="en-US" sz="1500" dirty="0">
                <a:latin typeface="Arial Rounded MT Bold" panose="020F0704030504030204" pitchFamily="34" charset="0"/>
              </a:rPr>
              <a:t> </a:t>
            </a:r>
            <a:r>
              <a:rPr lang="en-US" sz="1500" dirty="0" err="1">
                <a:latin typeface="Arial Rounded MT Bold" panose="020F0704030504030204" pitchFamily="34" charset="0"/>
              </a:rPr>
              <a:t>perbedaan</a:t>
            </a:r>
            <a:r>
              <a:rPr lang="en-US" sz="1500" dirty="0">
                <a:latin typeface="Arial Rounded MT Bold" panose="020F0704030504030204" pitchFamily="34" charset="0"/>
              </a:rPr>
              <a:t> </a:t>
            </a:r>
            <a:r>
              <a:rPr lang="en-US" sz="1500" dirty="0" err="1">
                <a:latin typeface="Arial Rounded MT Bold" panose="020F0704030504030204" pitchFamily="34" charset="0"/>
              </a:rPr>
              <a:t>ketinggian</a:t>
            </a:r>
            <a:endParaRPr lang="id-ID" sz="1500" dirty="0">
              <a:latin typeface="Arial Rounded MT Bold" panose="020F0704030504030204" pitchFamily="34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id-ID" sz="1500" dirty="0">
                <a:latin typeface="Arial Rounded MT Bold" panose="020F0704030504030204" pitchFamily="34" charset="0"/>
              </a:rPr>
              <a:t>L</a:t>
            </a:r>
            <a:r>
              <a:rPr lang="en-US" sz="1500" dirty="0" err="1">
                <a:latin typeface="Arial Rounded MT Bold" panose="020F0704030504030204" pitchFamily="34" charset="0"/>
              </a:rPr>
              <a:t>etakkan</a:t>
            </a:r>
            <a:r>
              <a:rPr lang="en-US" sz="1500" dirty="0">
                <a:latin typeface="Arial Rounded MT Bold" panose="020F0704030504030204" pitchFamily="34" charset="0"/>
              </a:rPr>
              <a:t> </a:t>
            </a:r>
            <a:r>
              <a:rPr lang="en-US" sz="1500" dirty="0" err="1">
                <a:latin typeface="Arial Rounded MT Bold" panose="020F0704030504030204" pitchFamily="34" charset="0"/>
              </a:rPr>
              <a:t>barang</a:t>
            </a:r>
            <a:r>
              <a:rPr lang="en-US" sz="1500" dirty="0">
                <a:latin typeface="Arial Rounded MT Bold" panose="020F0704030504030204" pitchFamily="34" charset="0"/>
              </a:rPr>
              <a:t> di </a:t>
            </a:r>
            <a:r>
              <a:rPr lang="en-US" sz="1500" dirty="0" err="1">
                <a:latin typeface="Arial Rounded MT Bold" panose="020F0704030504030204" pitchFamily="34" charset="0"/>
              </a:rPr>
              <a:t>tempat</a:t>
            </a:r>
            <a:r>
              <a:rPr lang="en-US" sz="1500" dirty="0">
                <a:latin typeface="Arial Rounded MT Bold" panose="020F0704030504030204" pitchFamily="34" charset="0"/>
              </a:rPr>
              <a:t> yang </a:t>
            </a:r>
            <a:r>
              <a:rPr lang="en-US" sz="1500" dirty="0" err="1">
                <a:latin typeface="Arial Rounded MT Bold" panose="020F0704030504030204" pitchFamily="34" charset="0"/>
              </a:rPr>
              <a:t>mudah</a:t>
            </a:r>
            <a:r>
              <a:rPr lang="en-US" sz="1500" dirty="0">
                <a:latin typeface="Arial Rounded MT Bold" panose="020F0704030504030204" pitchFamily="34" charset="0"/>
              </a:rPr>
              <a:t> </a:t>
            </a:r>
            <a:r>
              <a:rPr lang="en-US" sz="1500" dirty="0" err="1">
                <a:latin typeface="Arial Rounded MT Bold" panose="020F0704030504030204" pitchFamily="34" charset="0"/>
              </a:rPr>
              <a:t>dijangkau</a:t>
            </a:r>
            <a:endParaRPr lang="id-ID" sz="1500" dirty="0">
              <a:latin typeface="Arial Rounded MT Bold" panose="020F0704030504030204" pitchFamily="34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id-ID" sz="1500" dirty="0">
                <a:latin typeface="Arial Rounded MT Bold" panose="020F0704030504030204" pitchFamily="34" charset="0"/>
              </a:rPr>
              <a:t>P</a:t>
            </a:r>
            <a:r>
              <a:rPr lang="en-US" sz="1500" dirty="0" err="1">
                <a:latin typeface="Arial Rounded MT Bold" panose="020F0704030504030204" pitchFamily="34" charset="0"/>
              </a:rPr>
              <a:t>indahkan</a:t>
            </a:r>
            <a:r>
              <a:rPr lang="en-US" sz="1500" dirty="0">
                <a:latin typeface="Arial Rounded MT Bold" panose="020F0704030504030204" pitchFamily="34" charset="0"/>
              </a:rPr>
              <a:t> </a:t>
            </a:r>
            <a:r>
              <a:rPr lang="en-US" sz="1500" dirty="0" err="1">
                <a:latin typeface="Arial Rounded MT Bold" panose="020F0704030504030204" pitchFamily="34" charset="0"/>
              </a:rPr>
              <a:t>barang</a:t>
            </a:r>
            <a:r>
              <a:rPr lang="en-US" sz="1500" dirty="0">
                <a:latin typeface="Arial Rounded MT Bold" panose="020F0704030504030204" pitchFamily="34" charset="0"/>
              </a:rPr>
              <a:t> yang </a:t>
            </a:r>
            <a:r>
              <a:rPr lang="en-US" sz="1500" dirty="0" err="1">
                <a:latin typeface="Arial Rounded MT Bold" panose="020F0704030504030204" pitchFamily="34" charset="0"/>
              </a:rPr>
              <a:t>menghalangi</a:t>
            </a:r>
            <a:r>
              <a:rPr lang="en-US" sz="1500" dirty="0">
                <a:latin typeface="Arial Rounded MT Bold" panose="020F0704030504030204" pitchFamily="34" charset="0"/>
              </a:rPr>
              <a:t> </a:t>
            </a:r>
            <a:r>
              <a:rPr lang="en-US" sz="1500" dirty="0" err="1">
                <a:latin typeface="Arial Rounded MT Bold" panose="020F0704030504030204" pitchFamily="34" charset="0"/>
              </a:rPr>
              <a:t>gerak</a:t>
            </a:r>
            <a:endParaRPr lang="en-US" sz="1500" dirty="0">
              <a:latin typeface="Arial Rounded MT Bold" panose="020F0704030504030204" pitchFamily="34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1500" dirty="0" err="1">
                <a:latin typeface="Arial Rounded MT Bold" panose="020F0704030504030204" pitchFamily="34" charset="0"/>
              </a:rPr>
              <a:t>Gunakan</a:t>
            </a:r>
            <a:r>
              <a:rPr lang="en-US" sz="1500" dirty="0">
                <a:latin typeface="Arial Rounded MT Bold" panose="020F0704030504030204" pitchFamily="34" charset="0"/>
              </a:rPr>
              <a:t> ‘</a:t>
            </a:r>
            <a:r>
              <a:rPr lang="en-US" sz="1500" dirty="0" err="1">
                <a:latin typeface="Arial Rounded MT Bold" panose="020F0704030504030204" pitchFamily="34" charset="0"/>
              </a:rPr>
              <a:t>malam</a:t>
            </a:r>
            <a:r>
              <a:rPr lang="en-US" sz="1500" dirty="0">
                <a:latin typeface="Arial Rounded MT Bold" panose="020F0704030504030204" pitchFamily="34" charset="0"/>
              </a:rPr>
              <a:t>’/</a:t>
            </a:r>
            <a:r>
              <a:rPr lang="en-US" sz="1500" dirty="0" err="1">
                <a:latin typeface="Arial Rounded MT Bold" panose="020F0704030504030204" pitchFamily="34" charset="0"/>
              </a:rPr>
              <a:t>lilin</a:t>
            </a:r>
            <a:r>
              <a:rPr lang="en-US" sz="1500" dirty="0">
                <a:latin typeface="Arial Rounded MT Bold" panose="020F0704030504030204" pitchFamily="34" charset="0"/>
              </a:rPr>
              <a:t> </a:t>
            </a:r>
            <a:r>
              <a:rPr lang="en-US" sz="1500" dirty="0" err="1">
                <a:latin typeface="Arial Rounded MT Bold" panose="020F0704030504030204" pitchFamily="34" charset="0"/>
              </a:rPr>
              <a:t>mainan</a:t>
            </a:r>
            <a:r>
              <a:rPr lang="en-US" sz="1500" dirty="0">
                <a:latin typeface="Arial Rounded MT Bold" panose="020F0704030504030204" pitchFamily="34" charset="0"/>
              </a:rPr>
              <a:t> </a:t>
            </a:r>
            <a:r>
              <a:rPr lang="en-US" sz="1500" dirty="0" err="1">
                <a:latin typeface="Arial Rounded MT Bold" panose="020F0704030504030204" pitchFamily="34" charset="0"/>
              </a:rPr>
              <a:t>untuk</a:t>
            </a:r>
            <a:r>
              <a:rPr lang="en-US" sz="1500" dirty="0">
                <a:latin typeface="Arial Rounded MT Bold" panose="020F0704030504030204" pitchFamily="34" charset="0"/>
              </a:rPr>
              <a:t> </a:t>
            </a:r>
            <a:r>
              <a:rPr lang="en-US" sz="1500" dirty="0" err="1">
                <a:latin typeface="Arial Rounded MT Bold" panose="020F0704030504030204" pitchFamily="34" charset="0"/>
              </a:rPr>
              <a:t>latihan</a:t>
            </a:r>
            <a:r>
              <a:rPr lang="en-US" sz="1500" dirty="0">
                <a:latin typeface="Arial Rounded MT Bold" panose="020F0704030504030204" pitchFamily="34" charset="0"/>
              </a:rPr>
              <a:t> </a:t>
            </a:r>
            <a:r>
              <a:rPr lang="en-US" sz="1500" dirty="0" err="1">
                <a:latin typeface="Arial Rounded MT Bold" panose="020F0704030504030204" pitchFamily="34" charset="0"/>
              </a:rPr>
              <a:t>motorik</a:t>
            </a:r>
            <a:r>
              <a:rPr lang="en-US" sz="1500" dirty="0">
                <a:latin typeface="Arial Rounded MT Bold" panose="020F0704030504030204" pitchFamily="34" charset="0"/>
              </a:rPr>
              <a:t>/</a:t>
            </a:r>
            <a:r>
              <a:rPr lang="en-US" sz="1500" dirty="0" err="1">
                <a:latin typeface="Arial Rounded MT Bold" panose="020F0704030504030204" pitchFamily="34" charset="0"/>
              </a:rPr>
              <a:t>gerak</a:t>
            </a:r>
            <a:endParaRPr lang="id-ID" sz="1500" dirty="0">
              <a:latin typeface="Arial Rounded MT Bold" panose="020F0704030504030204" pitchFamily="34" charset="0"/>
            </a:endParaRPr>
          </a:p>
        </p:txBody>
      </p:sp>
      <p:pic>
        <p:nvPicPr>
          <p:cNvPr id="4198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3143250"/>
            <a:ext cx="1428750" cy="159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6" descr="857232401_df2669969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1" y="3143250"/>
            <a:ext cx="1326356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Content Placeholder 5" descr="disability_doll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40" t="46776" r="32500" b="3079"/>
          <a:stretch>
            <a:fillRect/>
          </a:stretch>
        </p:blipFill>
        <p:spPr bwMode="auto">
          <a:xfrm>
            <a:off x="6400800" y="3086100"/>
            <a:ext cx="111442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Content Placeholder 5" descr="disability_doll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99" t="1834" r="10150" b="51569"/>
          <a:stretch>
            <a:fillRect/>
          </a:stretch>
        </p:blipFill>
        <p:spPr bwMode="auto">
          <a:xfrm>
            <a:off x="3314700" y="3143250"/>
            <a:ext cx="13144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870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323528" y="339502"/>
            <a:ext cx="8496944" cy="4147865"/>
          </a:xfrm>
        </p:spPr>
        <p:txBody>
          <a:bodyPr/>
          <a:lstStyle/>
          <a:p>
            <a:r>
              <a:rPr lang="en-US" sz="1100" b="1" dirty="0" err="1">
                <a:latin typeface="Arial Rounded MT Bold" panose="020F0704030504030204" pitchFamily="34" charset="0"/>
                <a:hlinkClick r:id="rId2"/>
              </a:rPr>
              <a:t>Konvensi</a:t>
            </a:r>
            <a:r>
              <a:rPr lang="en-US" sz="1100" b="1" dirty="0">
                <a:latin typeface="Arial Rounded MT Bold" panose="020F0704030504030204" pitchFamily="34" charset="0"/>
                <a:hlinkClick r:id="rId2"/>
              </a:rPr>
              <a:t> </a:t>
            </a:r>
            <a:r>
              <a:rPr lang="en-US" sz="1100" b="1" dirty="0" err="1">
                <a:latin typeface="Arial Rounded MT Bold" panose="020F0704030504030204" pitchFamily="34" charset="0"/>
                <a:hlinkClick r:id="rId2"/>
              </a:rPr>
              <a:t>Hak-Hak</a:t>
            </a:r>
            <a:r>
              <a:rPr lang="en-US" sz="1100" b="1" dirty="0">
                <a:latin typeface="Arial Rounded MT Bold" panose="020F0704030504030204" pitchFamily="34" charset="0"/>
                <a:hlinkClick r:id="rId2"/>
              </a:rPr>
              <a:t> </a:t>
            </a:r>
            <a:r>
              <a:rPr lang="en-US" sz="1100" b="1" dirty="0" err="1">
                <a:latin typeface="Arial Rounded MT Bold" panose="020F0704030504030204" pitchFamily="34" charset="0"/>
                <a:hlinkClick r:id="rId2"/>
              </a:rPr>
              <a:t>Penyandang</a:t>
            </a:r>
            <a:r>
              <a:rPr lang="en-US" sz="1100" b="1" dirty="0">
                <a:latin typeface="Arial Rounded MT Bold" panose="020F0704030504030204" pitchFamily="34" charset="0"/>
                <a:hlinkClick r:id="rId2"/>
              </a:rPr>
              <a:t> </a:t>
            </a:r>
            <a:r>
              <a:rPr lang="en-US" sz="1100" b="1" dirty="0" err="1">
                <a:latin typeface="Arial Rounded MT Bold" panose="020F0704030504030204" pitchFamily="34" charset="0"/>
                <a:hlinkClick r:id="rId2"/>
              </a:rPr>
              <a:t>Disabilitas</a:t>
            </a:r>
            <a:r>
              <a:rPr lang="en-US" sz="1100" b="1" dirty="0">
                <a:latin typeface="Arial Rounded MT Bold" panose="020F0704030504030204" pitchFamily="34" charset="0"/>
                <a:hlinkClick r:id="rId2"/>
              </a:rPr>
              <a:t> (CRPD) </a:t>
            </a:r>
            <a:r>
              <a:rPr lang="en-US" sz="1100" b="1" dirty="0" err="1">
                <a:latin typeface="Arial Rounded MT Bold" panose="020F0704030504030204" pitchFamily="34" charset="0"/>
                <a:hlinkClick r:id="rId2"/>
              </a:rPr>
              <a:t>Perserikatan</a:t>
            </a:r>
            <a:r>
              <a:rPr lang="en-US" sz="1100" b="1" dirty="0">
                <a:latin typeface="Arial Rounded MT Bold" panose="020F0704030504030204" pitchFamily="34" charset="0"/>
                <a:hlinkClick r:id="rId2"/>
              </a:rPr>
              <a:t> </a:t>
            </a:r>
            <a:r>
              <a:rPr lang="en-US" sz="1100" b="1" dirty="0" err="1">
                <a:latin typeface="Arial Rounded MT Bold" panose="020F0704030504030204" pitchFamily="34" charset="0"/>
                <a:hlinkClick r:id="rId2"/>
              </a:rPr>
              <a:t>Bangsa-Bangsa</a:t>
            </a:r>
            <a:r>
              <a:rPr lang="en-US" sz="1100" b="1" dirty="0">
                <a:latin typeface="Arial Rounded MT Bold" panose="020F0704030504030204" pitchFamily="34" charset="0"/>
                <a:hlinkClick r:id="rId2"/>
              </a:rPr>
              <a:t> (PBB)</a:t>
            </a:r>
            <a:r>
              <a:rPr lang="en-US" sz="1100" b="1" dirty="0">
                <a:latin typeface="Arial Rounded MT Bold" panose="020F0704030504030204" pitchFamily="34" charset="0"/>
              </a:rPr>
              <a:t> </a:t>
            </a:r>
            <a:r>
              <a:rPr lang="en-US" sz="1100" b="1" dirty="0" err="1">
                <a:latin typeface="Arial Rounded MT Bold" panose="020F0704030504030204" pitchFamily="34" charset="0"/>
              </a:rPr>
              <a:t>adalah</a:t>
            </a:r>
            <a:r>
              <a:rPr lang="en-US" sz="1100" b="1" dirty="0">
                <a:latin typeface="Arial Rounded MT Bold" panose="020F0704030504030204" pitchFamily="34" charset="0"/>
              </a:rPr>
              <a:t> </a:t>
            </a:r>
            <a:r>
              <a:rPr lang="en-US" sz="1100" b="1" dirty="0" err="1">
                <a:latin typeface="Arial Rounded MT Bold" panose="020F0704030504030204" pitchFamily="34" charset="0"/>
              </a:rPr>
              <a:t>perjanjian</a:t>
            </a:r>
            <a:r>
              <a:rPr lang="en-US" sz="1100" b="1" dirty="0">
                <a:latin typeface="Arial Rounded MT Bold" panose="020F0704030504030204" pitchFamily="34" charset="0"/>
              </a:rPr>
              <a:t> </a:t>
            </a:r>
            <a:r>
              <a:rPr lang="en-US" sz="1100" b="1" dirty="0" err="1">
                <a:latin typeface="Arial Rounded MT Bold" panose="020F0704030504030204" pitchFamily="34" charset="0"/>
              </a:rPr>
              <a:t>hak</a:t>
            </a:r>
            <a:r>
              <a:rPr lang="en-US" sz="1100" b="1" dirty="0">
                <a:latin typeface="Arial Rounded MT Bold" panose="020F0704030504030204" pitchFamily="34" charset="0"/>
              </a:rPr>
              <a:t> </a:t>
            </a:r>
            <a:r>
              <a:rPr lang="en-US" sz="1100" b="1" dirty="0" err="1">
                <a:latin typeface="Arial Rounded MT Bold" panose="020F0704030504030204" pitchFamily="34" charset="0"/>
              </a:rPr>
              <a:t>asasi</a:t>
            </a:r>
            <a:r>
              <a:rPr lang="en-US" sz="1100" b="1" dirty="0">
                <a:latin typeface="Arial Rounded MT Bold" panose="020F0704030504030204" pitchFamily="34" charset="0"/>
              </a:rPr>
              <a:t> </a:t>
            </a:r>
            <a:r>
              <a:rPr lang="en-US" sz="1100" b="1" dirty="0" err="1">
                <a:latin typeface="Arial Rounded MT Bold" panose="020F0704030504030204" pitchFamily="34" charset="0"/>
              </a:rPr>
              <a:t>manusia</a:t>
            </a:r>
            <a:r>
              <a:rPr lang="en-US" sz="1100" b="1" dirty="0">
                <a:latin typeface="Arial Rounded MT Bold" panose="020F0704030504030204" pitchFamily="34" charset="0"/>
              </a:rPr>
              <a:t> </a:t>
            </a:r>
            <a:r>
              <a:rPr lang="en-US" sz="1100" b="1" dirty="0" err="1">
                <a:latin typeface="Arial Rounded MT Bold" panose="020F0704030504030204" pitchFamily="34" charset="0"/>
              </a:rPr>
              <a:t>komprehensif</a:t>
            </a:r>
            <a:r>
              <a:rPr lang="en-US" sz="1100" b="1" dirty="0">
                <a:latin typeface="Arial Rounded MT Bold" panose="020F0704030504030204" pitchFamily="34" charset="0"/>
              </a:rPr>
              <a:t> </a:t>
            </a:r>
            <a:r>
              <a:rPr lang="en-US" sz="1100" b="1" dirty="0" err="1">
                <a:latin typeface="Arial Rounded MT Bold" panose="020F0704030504030204" pitchFamily="34" charset="0"/>
              </a:rPr>
              <a:t>pertama</a:t>
            </a:r>
            <a:r>
              <a:rPr lang="en-US" sz="1100" b="1" dirty="0">
                <a:latin typeface="Arial Rounded MT Bold" panose="020F0704030504030204" pitchFamily="34" charset="0"/>
              </a:rPr>
              <a:t> </a:t>
            </a:r>
            <a:r>
              <a:rPr lang="en-US" sz="1100" b="1" dirty="0" err="1">
                <a:latin typeface="Arial Rounded MT Bold" panose="020F0704030504030204" pitchFamily="34" charset="0"/>
              </a:rPr>
              <a:t>dalam</a:t>
            </a:r>
            <a:r>
              <a:rPr lang="en-US" sz="1100" b="1" dirty="0">
                <a:latin typeface="Arial Rounded MT Bold" panose="020F0704030504030204" pitchFamily="34" charset="0"/>
              </a:rPr>
              <a:t> </a:t>
            </a:r>
            <a:r>
              <a:rPr lang="en-US" sz="1100" b="1" dirty="0" err="1">
                <a:latin typeface="Arial Rounded MT Bold" panose="020F0704030504030204" pitchFamily="34" charset="0"/>
              </a:rPr>
              <a:t>abad</a:t>
            </a:r>
            <a:r>
              <a:rPr lang="en-US" sz="1100" b="1" dirty="0">
                <a:latin typeface="Arial Rounded MT Bold" panose="020F0704030504030204" pitchFamily="34" charset="0"/>
              </a:rPr>
              <a:t> ke-21.</a:t>
            </a:r>
            <a:r>
              <a:rPr lang="en-US" sz="1100" dirty="0">
                <a:latin typeface="Arial Rounded MT Bold" panose="020F0704030504030204" pitchFamily="34" charset="0"/>
              </a:rPr>
              <a:t> </a:t>
            </a:r>
            <a:r>
              <a:rPr lang="en-US" sz="1100" b="1" dirty="0" err="1">
                <a:latin typeface="Arial Rounded MT Bold" panose="020F0704030504030204" pitchFamily="34" charset="0"/>
              </a:rPr>
              <a:t>Konvensi</a:t>
            </a:r>
            <a:r>
              <a:rPr lang="en-US" sz="1100" b="1" dirty="0">
                <a:latin typeface="Arial Rounded MT Bold" panose="020F0704030504030204" pitchFamily="34" charset="0"/>
              </a:rPr>
              <a:t> </a:t>
            </a:r>
            <a:r>
              <a:rPr lang="en-US" sz="1100" b="1" dirty="0" err="1">
                <a:latin typeface="Arial Rounded MT Bold" panose="020F0704030504030204" pitchFamily="34" charset="0"/>
              </a:rPr>
              <a:t>Hak-Hak</a:t>
            </a:r>
            <a:r>
              <a:rPr lang="en-US" sz="1100" b="1" dirty="0">
                <a:latin typeface="Arial Rounded MT Bold" panose="020F0704030504030204" pitchFamily="34" charset="0"/>
              </a:rPr>
              <a:t> </a:t>
            </a:r>
            <a:r>
              <a:rPr lang="en-US" sz="1100" b="1" dirty="0" err="1">
                <a:latin typeface="Arial Rounded MT Bold" panose="020F0704030504030204" pitchFamily="34" charset="0"/>
              </a:rPr>
              <a:t>Penyandang</a:t>
            </a:r>
            <a:r>
              <a:rPr lang="en-US" sz="1100" b="1" dirty="0">
                <a:latin typeface="Arial Rounded MT Bold" panose="020F0704030504030204" pitchFamily="34" charset="0"/>
              </a:rPr>
              <a:t> </a:t>
            </a:r>
            <a:r>
              <a:rPr lang="en-US" sz="1100" b="1" dirty="0" err="1">
                <a:latin typeface="Arial Rounded MT Bold" panose="020F0704030504030204" pitchFamily="34" charset="0"/>
              </a:rPr>
              <a:t>Disabilitas</a:t>
            </a:r>
            <a:r>
              <a:rPr lang="en-US" sz="1100" b="1" dirty="0">
                <a:latin typeface="Arial Rounded MT Bold" panose="020F0704030504030204" pitchFamily="34" charset="0"/>
              </a:rPr>
              <a:t> (CRPD) </a:t>
            </a:r>
            <a:r>
              <a:rPr lang="en-US" sz="1100" b="1" dirty="0" err="1">
                <a:latin typeface="Arial Rounded MT Bold" panose="020F0704030504030204" pitchFamily="34" charset="0"/>
              </a:rPr>
              <a:t>berisi</a:t>
            </a:r>
            <a:r>
              <a:rPr lang="en-US" sz="1100" b="1" dirty="0">
                <a:latin typeface="Arial Rounded MT Bold" panose="020F0704030504030204" pitchFamily="34" charset="0"/>
              </a:rPr>
              <a:t> </a:t>
            </a:r>
            <a:r>
              <a:rPr lang="en-US" sz="1100" b="1" dirty="0" err="1">
                <a:latin typeface="Arial Rounded MT Bold" panose="020F0704030504030204" pitchFamily="34" charset="0"/>
              </a:rPr>
              <a:t>tentang</a:t>
            </a:r>
            <a:r>
              <a:rPr lang="en-US" sz="1100" b="1" dirty="0">
                <a:latin typeface="Arial Rounded MT Bold" panose="020F0704030504030204" pitchFamily="34" charset="0"/>
              </a:rPr>
              <a:t> </a:t>
            </a:r>
            <a:r>
              <a:rPr lang="en-US" sz="1100" b="1" dirty="0" err="1">
                <a:latin typeface="Arial Rounded MT Bold" panose="020F0704030504030204" pitchFamily="34" charset="0"/>
              </a:rPr>
              <a:t>undang-undang</a:t>
            </a:r>
            <a:r>
              <a:rPr lang="en-US" sz="1100" b="1" dirty="0">
                <a:latin typeface="Arial Rounded MT Bold" panose="020F0704030504030204" pitchFamily="34" charset="0"/>
              </a:rPr>
              <a:t> yang </a:t>
            </a:r>
            <a:r>
              <a:rPr lang="en-US" sz="1100" b="1" dirty="0" err="1">
                <a:latin typeface="Arial Rounded MT Bold" panose="020F0704030504030204" pitchFamily="34" charset="0"/>
              </a:rPr>
              <a:t>memastikan</a:t>
            </a:r>
            <a:r>
              <a:rPr lang="en-US" sz="1100" b="1" dirty="0">
                <a:latin typeface="Arial Rounded MT Bold" panose="020F0704030504030204" pitchFamily="34" charset="0"/>
              </a:rPr>
              <a:t> </a:t>
            </a:r>
            <a:r>
              <a:rPr lang="en-US" sz="1100" b="1" dirty="0" err="1">
                <a:latin typeface="Arial Rounded MT Bold" panose="020F0704030504030204" pitchFamily="34" charset="0"/>
              </a:rPr>
              <a:t>semua</a:t>
            </a:r>
            <a:r>
              <a:rPr lang="en-US" sz="1100" b="1" dirty="0">
                <a:latin typeface="Arial Rounded MT Bold" panose="020F0704030504030204" pitchFamily="34" charset="0"/>
              </a:rPr>
              <a:t> </a:t>
            </a:r>
            <a:r>
              <a:rPr lang="en-US" sz="1100" b="1" dirty="0" err="1">
                <a:latin typeface="Arial Rounded MT Bold" panose="020F0704030504030204" pitchFamily="34" charset="0"/>
              </a:rPr>
              <a:t>penyandang</a:t>
            </a:r>
            <a:r>
              <a:rPr lang="en-US" sz="1100" b="1" dirty="0">
                <a:latin typeface="Arial Rounded MT Bold" panose="020F0704030504030204" pitchFamily="34" charset="0"/>
              </a:rPr>
              <a:t> </a:t>
            </a:r>
            <a:r>
              <a:rPr lang="en-US" sz="1100" b="1" dirty="0" err="1">
                <a:latin typeface="Arial Rounded MT Bold" panose="020F0704030504030204" pitchFamily="34" charset="0"/>
              </a:rPr>
              <a:t>disabilitas</a:t>
            </a:r>
            <a:r>
              <a:rPr lang="en-US" sz="1100" b="1" dirty="0">
                <a:latin typeface="Arial Rounded MT Bold" panose="020F0704030504030204" pitchFamily="34" charset="0"/>
              </a:rPr>
              <a:t> </a:t>
            </a:r>
            <a:r>
              <a:rPr lang="en-US" sz="1100" b="1" dirty="0" err="1">
                <a:latin typeface="Arial Rounded MT Bold" panose="020F0704030504030204" pitchFamily="34" charset="0"/>
              </a:rPr>
              <a:t>dapat</a:t>
            </a:r>
            <a:r>
              <a:rPr lang="en-US" sz="1100" b="1" dirty="0">
                <a:latin typeface="Arial Rounded MT Bold" panose="020F0704030504030204" pitchFamily="34" charset="0"/>
              </a:rPr>
              <a:t> </a:t>
            </a:r>
            <a:r>
              <a:rPr lang="en-US" sz="1100" b="1" dirty="0" err="1">
                <a:latin typeface="Arial Rounded MT Bold" panose="020F0704030504030204" pitchFamily="34" charset="0"/>
              </a:rPr>
              <a:t>menikmati</a:t>
            </a:r>
            <a:r>
              <a:rPr lang="en-US" sz="1100" b="1" dirty="0">
                <a:latin typeface="Arial Rounded MT Bold" panose="020F0704030504030204" pitchFamily="34" charset="0"/>
              </a:rPr>
              <a:t> </a:t>
            </a:r>
            <a:r>
              <a:rPr lang="en-US" sz="1100" b="1" dirty="0" err="1">
                <a:latin typeface="Arial Rounded MT Bold" panose="020F0704030504030204" pitchFamily="34" charset="0"/>
              </a:rPr>
              <a:t>semua</a:t>
            </a:r>
            <a:r>
              <a:rPr lang="en-US" sz="1100" b="1" dirty="0">
                <a:latin typeface="Arial Rounded MT Bold" panose="020F0704030504030204" pitchFamily="34" charset="0"/>
              </a:rPr>
              <a:t> </a:t>
            </a:r>
            <a:r>
              <a:rPr lang="en-US" sz="1100" b="1" dirty="0" err="1">
                <a:latin typeface="Arial Rounded MT Bold" panose="020F0704030504030204" pitchFamily="34" charset="0"/>
              </a:rPr>
              <a:t>hak</a:t>
            </a:r>
            <a:r>
              <a:rPr lang="en-US" sz="1100" b="1" dirty="0">
                <a:latin typeface="Arial Rounded MT Bold" panose="020F0704030504030204" pitchFamily="34" charset="0"/>
              </a:rPr>
              <a:t> </a:t>
            </a:r>
            <a:r>
              <a:rPr lang="en-US" sz="1100" b="1" dirty="0" err="1">
                <a:latin typeface="Arial Rounded MT Bold" panose="020F0704030504030204" pitchFamily="34" charset="0"/>
              </a:rPr>
              <a:t>dasar</a:t>
            </a:r>
            <a:r>
              <a:rPr lang="en-US" sz="1100" b="1" dirty="0">
                <a:latin typeface="Arial Rounded MT Bold" panose="020F0704030504030204" pitchFamily="34" charset="0"/>
              </a:rPr>
              <a:t> </a:t>
            </a:r>
            <a:r>
              <a:rPr lang="en-US" sz="1100" b="1" dirty="0" err="1">
                <a:latin typeface="Arial Rounded MT Bold" panose="020F0704030504030204" pitchFamily="34" charset="0"/>
              </a:rPr>
              <a:t>manusia</a:t>
            </a:r>
            <a:r>
              <a:rPr lang="en-US" sz="1100" b="1" dirty="0">
                <a:latin typeface="Arial Rounded MT Bold" panose="020F0704030504030204" pitchFamily="34" charset="0"/>
              </a:rPr>
              <a:t> </a:t>
            </a:r>
            <a:r>
              <a:rPr lang="en-US" sz="1100" b="1" dirty="0" err="1">
                <a:latin typeface="Arial Rounded MT Bold" panose="020F0704030504030204" pitchFamily="34" charset="0"/>
              </a:rPr>
              <a:t>dan</a:t>
            </a:r>
            <a:r>
              <a:rPr lang="en-US" sz="1100" b="1" dirty="0">
                <a:latin typeface="Arial Rounded MT Bold" panose="020F0704030504030204" pitchFamily="34" charset="0"/>
              </a:rPr>
              <a:t> </a:t>
            </a:r>
            <a:r>
              <a:rPr lang="en-US" sz="1100" b="1" dirty="0" err="1">
                <a:latin typeface="Arial Rounded MT Bold" panose="020F0704030504030204" pitchFamily="34" charset="0"/>
              </a:rPr>
              <a:t>kebebasan</a:t>
            </a:r>
            <a:r>
              <a:rPr lang="en-US" sz="1100" b="1" dirty="0">
                <a:latin typeface="Arial Rounded MT Bold" panose="020F0704030504030204" pitchFamily="34" charset="0"/>
              </a:rPr>
              <a:t> yang fundamental.</a:t>
            </a:r>
            <a:endParaRPr lang="en-US" sz="1100" dirty="0">
              <a:latin typeface="Arial Rounded MT Bold" panose="020F0704030504030204" pitchFamily="34" charset="0"/>
            </a:endParaRPr>
          </a:p>
          <a:p>
            <a:r>
              <a:rPr lang="en-US" sz="1100" dirty="0">
                <a:latin typeface="Arial Rounded MT Bold" panose="020F0704030504030204" pitchFamily="34" charset="0"/>
              </a:rPr>
              <a:t>PBB </a:t>
            </a:r>
            <a:r>
              <a:rPr lang="en-US" sz="1100" dirty="0" err="1">
                <a:latin typeface="Arial Rounded MT Bold" panose="020F0704030504030204" pitchFamily="34" charset="0"/>
              </a:rPr>
              <a:t>menggambarkan</a:t>
            </a:r>
            <a:r>
              <a:rPr lang="en-US" sz="1100" dirty="0">
                <a:latin typeface="Arial Rounded MT Bold" panose="020F0704030504030204" pitchFamily="34" charset="0"/>
              </a:rPr>
              <a:t> CRPD </a:t>
            </a:r>
            <a:r>
              <a:rPr lang="en-US" sz="1100" dirty="0" err="1">
                <a:latin typeface="Arial Rounded MT Bold" panose="020F0704030504030204" pitchFamily="34" charset="0"/>
              </a:rPr>
              <a:t>sebagai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berikut</a:t>
            </a:r>
            <a:r>
              <a:rPr lang="en-US" sz="1100" dirty="0">
                <a:latin typeface="Arial Rounded MT Bold" panose="020F0704030504030204" pitchFamily="34" charset="0"/>
              </a:rPr>
              <a:t>, "</a:t>
            </a:r>
            <a:r>
              <a:rPr lang="en-US" sz="1100" dirty="0" err="1">
                <a:latin typeface="Arial Rounded MT Bold" panose="020F0704030504030204" pitchFamily="34" charset="0"/>
              </a:rPr>
              <a:t>Konvensi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Hak-Hak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Penyandang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Disabilitas</a:t>
            </a:r>
            <a:r>
              <a:rPr lang="en-US" sz="1100" dirty="0">
                <a:latin typeface="Arial Rounded MT Bold" panose="020F0704030504030204" pitchFamily="34" charset="0"/>
              </a:rPr>
              <a:t> (CRPD) </a:t>
            </a:r>
            <a:r>
              <a:rPr lang="en-US" sz="1100" dirty="0" err="1">
                <a:latin typeface="Arial Rounded MT Bold" panose="020F0704030504030204" pitchFamily="34" charset="0"/>
              </a:rPr>
              <a:t>melanjutkan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pekerjaan</a:t>
            </a:r>
            <a:r>
              <a:rPr lang="en-US" sz="1100" dirty="0">
                <a:latin typeface="Arial Rounded MT Bold" panose="020F0704030504030204" pitchFamily="34" charset="0"/>
              </a:rPr>
              <a:t> PBB </a:t>
            </a:r>
            <a:r>
              <a:rPr lang="en-US" sz="1100" dirty="0" err="1">
                <a:latin typeface="Arial Rounded MT Bold" panose="020F0704030504030204" pitchFamily="34" charset="0"/>
              </a:rPr>
              <a:t>untuk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mengubah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sikap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dan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pendekatan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terhadap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penyandang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disabilitas</a:t>
            </a:r>
            <a:r>
              <a:rPr lang="en-US" sz="1100" dirty="0">
                <a:latin typeface="Arial Rounded MT Bold" panose="020F0704030504030204" pitchFamily="34" charset="0"/>
              </a:rPr>
              <a:t>. </a:t>
            </a:r>
            <a:r>
              <a:rPr lang="en-US" sz="1100" dirty="0" err="1">
                <a:latin typeface="Arial Rounded MT Bold" panose="020F0704030504030204" pitchFamily="34" charset="0"/>
              </a:rPr>
              <a:t>Diperlukan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gerakan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baru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untuk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mengubah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sudut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pandang</a:t>
            </a:r>
            <a:r>
              <a:rPr lang="en-US" sz="1100" dirty="0">
                <a:latin typeface="Arial Rounded MT Bold" panose="020F0704030504030204" pitchFamily="34" charset="0"/>
              </a:rPr>
              <a:t> yang </a:t>
            </a:r>
            <a:r>
              <a:rPr lang="en-US" sz="1100" dirty="0" err="1">
                <a:latin typeface="Arial Rounded MT Bold" panose="020F0704030504030204" pitchFamily="34" charset="0"/>
              </a:rPr>
              <a:t>melihat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penyandang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disabilitas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sebagai</a:t>
            </a:r>
            <a:r>
              <a:rPr lang="en-US" sz="1100" dirty="0">
                <a:latin typeface="Arial Rounded MT Bold" panose="020F0704030504030204" pitchFamily="34" charset="0"/>
              </a:rPr>
              <a:t> "</a:t>
            </a:r>
            <a:r>
              <a:rPr lang="en-US" sz="1100" dirty="0" err="1">
                <a:latin typeface="Arial Rounded MT Bold" panose="020F0704030504030204" pitchFamily="34" charset="0"/>
              </a:rPr>
              <a:t>objek</a:t>
            </a:r>
            <a:r>
              <a:rPr lang="en-US" sz="1100" dirty="0">
                <a:latin typeface="Arial Rounded MT Bold" panose="020F0704030504030204" pitchFamily="34" charset="0"/>
              </a:rPr>
              <a:t>" </a:t>
            </a:r>
            <a:r>
              <a:rPr lang="en-US" sz="1100" dirty="0" err="1">
                <a:latin typeface="Arial Rounded MT Bold" panose="020F0704030504030204" pitchFamily="34" charset="0"/>
              </a:rPr>
              <a:t>amal</a:t>
            </a:r>
            <a:r>
              <a:rPr lang="en-US" sz="1100" dirty="0">
                <a:latin typeface="Arial Rounded MT Bold" panose="020F0704030504030204" pitchFamily="34" charset="0"/>
              </a:rPr>
              <a:t>, </a:t>
            </a:r>
            <a:r>
              <a:rPr lang="en-US" sz="1100" dirty="0" err="1">
                <a:latin typeface="Arial Rounded MT Bold" panose="020F0704030504030204" pitchFamily="34" charset="0"/>
              </a:rPr>
              <a:t>perawatan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medis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dan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perlindungan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sosial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menjadi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sudut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pandang</a:t>
            </a:r>
            <a:r>
              <a:rPr lang="en-US" sz="1100" dirty="0">
                <a:latin typeface="Arial Rounded MT Bold" panose="020F0704030504030204" pitchFamily="34" charset="0"/>
              </a:rPr>
              <a:t> yang </a:t>
            </a:r>
            <a:r>
              <a:rPr lang="en-US" sz="1100" dirty="0" err="1">
                <a:latin typeface="Arial Rounded MT Bold" panose="020F0704030504030204" pitchFamily="34" charset="0"/>
              </a:rPr>
              <a:t>melihat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penyandang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disabilitas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sebagai</a:t>
            </a:r>
            <a:r>
              <a:rPr lang="en-US" sz="1100" dirty="0">
                <a:latin typeface="Arial Rounded MT Bold" panose="020F0704030504030204" pitchFamily="34" charset="0"/>
              </a:rPr>
              <a:t> "</a:t>
            </a:r>
            <a:r>
              <a:rPr lang="en-US" sz="1100" dirty="0" err="1">
                <a:latin typeface="Arial Rounded MT Bold" panose="020F0704030504030204" pitchFamily="34" charset="0"/>
              </a:rPr>
              <a:t>subjek</a:t>
            </a:r>
            <a:r>
              <a:rPr lang="en-US" sz="1100" dirty="0">
                <a:latin typeface="Arial Rounded MT Bold" panose="020F0704030504030204" pitchFamily="34" charset="0"/>
              </a:rPr>
              <a:t>" yang </a:t>
            </a:r>
            <a:r>
              <a:rPr lang="en-US" sz="1100" dirty="0" err="1">
                <a:latin typeface="Arial Rounded MT Bold" panose="020F0704030504030204" pitchFamily="34" charset="0"/>
              </a:rPr>
              <a:t>mempunyai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hak</a:t>
            </a:r>
            <a:r>
              <a:rPr lang="en-US" sz="1100" dirty="0">
                <a:latin typeface="Arial Rounded MT Bold" panose="020F0704030504030204" pitchFamily="34" charset="0"/>
              </a:rPr>
              <a:t>, </a:t>
            </a:r>
            <a:r>
              <a:rPr lang="en-US" sz="1100" dirty="0" err="1">
                <a:latin typeface="Arial Rounded MT Bold" panose="020F0704030504030204" pitchFamily="34" charset="0"/>
              </a:rPr>
              <a:t>mampu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untuk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membuat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keputusan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dalam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kehidupan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mereka</a:t>
            </a:r>
            <a:r>
              <a:rPr lang="en-US" sz="1100" dirty="0">
                <a:latin typeface="Arial Rounded MT Bold" panose="020F0704030504030204" pitchFamily="34" charset="0"/>
              </a:rPr>
              <a:t>, </a:t>
            </a:r>
            <a:r>
              <a:rPr lang="en-US" sz="1100" dirty="0" err="1">
                <a:latin typeface="Arial Rounded MT Bold" panose="020F0704030504030204" pitchFamily="34" charset="0"/>
              </a:rPr>
              <a:t>serta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menjadi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anggota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masyarakat</a:t>
            </a:r>
            <a:r>
              <a:rPr lang="en-US" sz="1100" dirty="0">
                <a:latin typeface="Arial Rounded MT Bold" panose="020F0704030504030204" pitchFamily="34" charset="0"/>
              </a:rPr>
              <a:t> yang </a:t>
            </a:r>
            <a:r>
              <a:rPr lang="en-US" sz="1100" dirty="0" err="1">
                <a:latin typeface="Arial Rounded MT Bold" panose="020F0704030504030204" pitchFamily="34" charset="0"/>
              </a:rPr>
              <a:t>aktif</a:t>
            </a:r>
            <a:r>
              <a:rPr lang="en-US" sz="1100" dirty="0">
                <a:latin typeface="Arial Rounded MT Bold" panose="020F0704030504030204" pitchFamily="34" charset="0"/>
              </a:rPr>
              <a:t>.</a:t>
            </a:r>
          </a:p>
          <a:p>
            <a:r>
              <a:rPr lang="en-US" sz="1100" dirty="0">
                <a:latin typeface="Arial Rounded MT Bold" panose="020F0704030504030204" pitchFamily="34" charset="0"/>
              </a:rPr>
              <a:t>CRPD </a:t>
            </a:r>
            <a:r>
              <a:rPr lang="en-US" sz="1100" dirty="0" err="1">
                <a:latin typeface="Arial Rounded MT Bold" panose="020F0704030504030204" pitchFamily="34" charset="0"/>
              </a:rPr>
              <a:t>diadopsi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pada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tanggal</a:t>
            </a:r>
            <a:r>
              <a:rPr lang="en-US" sz="1100" dirty="0">
                <a:latin typeface="Arial Rounded MT Bold" panose="020F0704030504030204" pitchFamily="34" charset="0"/>
              </a:rPr>
              <a:t> 13 </a:t>
            </a:r>
            <a:r>
              <a:rPr lang="en-US" sz="1100" dirty="0" err="1">
                <a:latin typeface="Arial Rounded MT Bold" panose="020F0704030504030204" pitchFamily="34" charset="0"/>
              </a:rPr>
              <a:t>Desember</a:t>
            </a:r>
            <a:r>
              <a:rPr lang="en-US" sz="1100" dirty="0">
                <a:latin typeface="Arial Rounded MT Bold" panose="020F0704030504030204" pitchFamily="34" charset="0"/>
              </a:rPr>
              <a:t> 2006 di </a:t>
            </a:r>
            <a:r>
              <a:rPr lang="en-US" sz="1100" dirty="0" err="1">
                <a:latin typeface="Arial Rounded MT Bold" panose="020F0704030504030204" pitchFamily="34" charset="0"/>
              </a:rPr>
              <a:t>kantor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pusat</a:t>
            </a:r>
            <a:r>
              <a:rPr lang="en-US" sz="1100" dirty="0">
                <a:latin typeface="Arial Rounded MT Bold" panose="020F0704030504030204" pitchFamily="34" charset="0"/>
              </a:rPr>
              <a:t> PBB di New York, </a:t>
            </a:r>
            <a:r>
              <a:rPr lang="en-US" sz="1100" dirty="0" err="1">
                <a:latin typeface="Arial Rounded MT Bold" panose="020F0704030504030204" pitchFamily="34" charset="0"/>
              </a:rPr>
              <a:t>dan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mulai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berlaku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pada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tanggal</a:t>
            </a:r>
            <a:r>
              <a:rPr lang="en-US" sz="1100" dirty="0">
                <a:latin typeface="Arial Rounded MT Bold" panose="020F0704030504030204" pitchFamily="34" charset="0"/>
              </a:rPr>
              <a:t> 3 Mei 2008. </a:t>
            </a:r>
            <a:r>
              <a:rPr lang="en-US" sz="1100" dirty="0" err="1">
                <a:latin typeface="Arial Rounded MT Bold" panose="020F0704030504030204" pitchFamily="34" charset="0"/>
              </a:rPr>
              <a:t>Adapun</a:t>
            </a:r>
            <a:r>
              <a:rPr lang="en-US" sz="1100" dirty="0">
                <a:latin typeface="Arial Rounded MT Bold" panose="020F0704030504030204" pitchFamily="34" charset="0"/>
              </a:rPr>
              <a:t> 8 </a:t>
            </a:r>
            <a:r>
              <a:rPr lang="en-US" sz="1100" dirty="0" err="1">
                <a:latin typeface="Arial Rounded MT Bold" panose="020F0704030504030204" pitchFamily="34" charset="0"/>
              </a:rPr>
              <a:t>prinsip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panduan</a:t>
            </a:r>
            <a:r>
              <a:rPr lang="en-US" sz="1100" dirty="0">
                <a:latin typeface="Arial Rounded MT Bold" panose="020F0704030504030204" pitchFamily="34" charset="0"/>
              </a:rPr>
              <a:t> yang </a:t>
            </a:r>
            <a:r>
              <a:rPr lang="en-US" sz="1100" dirty="0" err="1">
                <a:latin typeface="Arial Rounded MT Bold" panose="020F0704030504030204" pitchFamily="34" charset="0"/>
              </a:rPr>
              <a:t>mengilhami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pasal-pasal</a:t>
            </a:r>
            <a:r>
              <a:rPr lang="en-US" sz="1100" dirty="0">
                <a:latin typeface="Arial Rounded MT Bold" panose="020F0704030504030204" pitchFamily="34" charset="0"/>
              </a:rPr>
              <a:t> CRPD</a:t>
            </a:r>
            <a:r>
              <a:rPr lang="en-US" sz="1100" dirty="0" smtClean="0">
                <a:latin typeface="Arial Rounded MT Bold" panose="020F0704030504030204" pitchFamily="34" charset="0"/>
              </a:rPr>
              <a:t>:</a:t>
            </a:r>
          </a:p>
          <a:p>
            <a:endParaRPr lang="en-US" sz="1100" dirty="0">
              <a:latin typeface="Arial Rounded MT Bold" panose="020F070403050403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100" dirty="0" err="1">
                <a:latin typeface="Arial Rounded MT Bold" panose="020F0704030504030204" pitchFamily="34" charset="0"/>
              </a:rPr>
              <a:t>Menghormati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martabat</a:t>
            </a:r>
            <a:r>
              <a:rPr lang="en-US" sz="1100" dirty="0">
                <a:latin typeface="Arial Rounded MT Bold" panose="020F0704030504030204" pitchFamily="34" charset="0"/>
              </a:rPr>
              <a:t> yang </a:t>
            </a:r>
            <a:r>
              <a:rPr lang="en-US" sz="1100" dirty="0" err="1">
                <a:latin typeface="Arial Rounded MT Bold" panose="020F0704030504030204" pitchFamily="34" charset="0"/>
              </a:rPr>
              <a:t>melekat</a:t>
            </a:r>
            <a:r>
              <a:rPr lang="en-US" sz="1100" dirty="0">
                <a:latin typeface="Arial Rounded MT Bold" panose="020F0704030504030204" pitchFamily="34" charset="0"/>
              </a:rPr>
              <a:t>, </a:t>
            </a:r>
            <a:r>
              <a:rPr lang="en-US" sz="1100" dirty="0" err="1">
                <a:latin typeface="Arial Rounded MT Bold" panose="020F0704030504030204" pitchFamily="34" charset="0"/>
              </a:rPr>
              <a:t>otonomi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individu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termasuk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kebebasan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untuk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membuat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pilihan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sendiri</a:t>
            </a:r>
            <a:r>
              <a:rPr lang="en-US" sz="1100" dirty="0">
                <a:latin typeface="Arial Rounded MT Bold" panose="020F0704030504030204" pitchFamily="34" charset="0"/>
              </a:rPr>
              <a:t>, </a:t>
            </a:r>
            <a:r>
              <a:rPr lang="en-US" sz="1100" dirty="0" err="1">
                <a:latin typeface="Arial Rounded MT Bold" panose="020F0704030504030204" pitchFamily="34" charset="0"/>
              </a:rPr>
              <a:t>dan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kebebasan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smtClean="0">
                <a:latin typeface="Arial Rounded MT Bold" panose="020F0704030504030204" pitchFamily="34" charset="0"/>
              </a:rPr>
              <a:t>orang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100" dirty="0" smtClean="0">
                <a:latin typeface="Arial Rounded MT Bold" panose="020F0704030504030204" pitchFamily="34" charset="0"/>
              </a:rPr>
              <a:t>Non-</a:t>
            </a:r>
            <a:r>
              <a:rPr lang="en-US" sz="1100" dirty="0" err="1" smtClean="0">
                <a:latin typeface="Arial Rounded MT Bold" panose="020F0704030504030204" pitchFamily="34" charset="0"/>
              </a:rPr>
              <a:t>diskriminasi</a:t>
            </a:r>
            <a:endParaRPr lang="en-US" sz="1100" dirty="0">
              <a:latin typeface="Arial Rounded MT Bold" panose="020F070403050403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100" dirty="0" err="1" smtClean="0">
                <a:latin typeface="Arial Rounded MT Bold" panose="020F0704030504030204" pitchFamily="34" charset="0"/>
              </a:rPr>
              <a:t>Partisipasi</a:t>
            </a:r>
            <a:r>
              <a:rPr lang="en-US" sz="1100" dirty="0" smtClean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dan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inklusi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penuh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dan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efektif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dalam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 smtClean="0">
                <a:latin typeface="Arial Rounded MT Bold" panose="020F0704030504030204" pitchFamily="34" charset="0"/>
              </a:rPr>
              <a:t>masyarakat</a:t>
            </a:r>
            <a:endParaRPr lang="en-US" sz="1100" dirty="0">
              <a:latin typeface="Arial Rounded MT Bold" panose="020F070403050403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100" dirty="0" err="1" smtClean="0">
                <a:latin typeface="Arial Rounded MT Bold" panose="020F0704030504030204" pitchFamily="34" charset="0"/>
              </a:rPr>
              <a:t>Menghormati</a:t>
            </a:r>
            <a:r>
              <a:rPr lang="en-US" sz="1100" dirty="0" smtClean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perbedaan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dan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penerimaan</a:t>
            </a:r>
            <a:r>
              <a:rPr lang="en-US" sz="1100" dirty="0">
                <a:latin typeface="Arial Rounded MT Bold" panose="020F0704030504030204" pitchFamily="34" charset="0"/>
              </a:rPr>
              <a:t> orang-orang </a:t>
            </a:r>
            <a:r>
              <a:rPr lang="en-US" sz="1100" dirty="0" err="1">
                <a:latin typeface="Arial Rounded MT Bold" panose="020F0704030504030204" pitchFamily="34" charset="0"/>
              </a:rPr>
              <a:t>penyandang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disabilitas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sebagai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bagian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dari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keragaman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manusia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dan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 smtClean="0">
                <a:latin typeface="Arial Rounded MT Bold" panose="020F0704030504030204" pitchFamily="34" charset="0"/>
              </a:rPr>
              <a:t>kemanusiaan</a:t>
            </a:r>
            <a:endParaRPr lang="en-US" sz="1100" dirty="0">
              <a:latin typeface="Arial Rounded MT Bold" panose="020F070403050403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100" dirty="0" err="1" smtClean="0">
                <a:latin typeface="Arial Rounded MT Bold" panose="020F0704030504030204" pitchFamily="34" charset="0"/>
              </a:rPr>
              <a:t>Kesetaraan</a:t>
            </a:r>
            <a:r>
              <a:rPr lang="en-US" sz="1100" dirty="0" smtClean="0">
                <a:latin typeface="Arial Rounded MT Bold" panose="020F0704030504030204" pitchFamily="34" charset="0"/>
              </a:rPr>
              <a:t> </a:t>
            </a:r>
            <a:r>
              <a:rPr lang="en-US" sz="1100" dirty="0" err="1" smtClean="0">
                <a:latin typeface="Arial Rounded MT Bold" panose="020F0704030504030204" pitchFamily="34" charset="0"/>
              </a:rPr>
              <a:t>kesempatan</a:t>
            </a:r>
            <a:endParaRPr lang="en-US" sz="1100" dirty="0">
              <a:latin typeface="Arial Rounded MT Bold" panose="020F070403050403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100" dirty="0" err="1" smtClean="0">
                <a:latin typeface="Arial Rounded MT Bold" panose="020F0704030504030204" pitchFamily="34" charset="0"/>
              </a:rPr>
              <a:t>Aksesibilitas</a:t>
            </a:r>
            <a:endParaRPr lang="en-US" sz="1100" dirty="0">
              <a:latin typeface="Arial Rounded MT Bold" panose="020F070403050403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100" dirty="0" err="1" smtClean="0">
                <a:latin typeface="Arial Rounded MT Bold" panose="020F0704030504030204" pitchFamily="34" charset="0"/>
              </a:rPr>
              <a:t>Kesetaraan</a:t>
            </a:r>
            <a:r>
              <a:rPr lang="en-US" sz="1100" dirty="0" smtClean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antara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pria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dan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 smtClean="0">
                <a:latin typeface="Arial Rounded MT Bold" panose="020F0704030504030204" pitchFamily="34" charset="0"/>
              </a:rPr>
              <a:t>wanita</a:t>
            </a:r>
            <a:endParaRPr lang="en-US" sz="1100" dirty="0">
              <a:latin typeface="Arial Rounded MT Bold" panose="020F070403050403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100" dirty="0" err="1" smtClean="0">
                <a:latin typeface="Arial Rounded MT Bold" panose="020F0704030504030204" pitchFamily="34" charset="0"/>
              </a:rPr>
              <a:t>Menghormati</a:t>
            </a:r>
            <a:r>
              <a:rPr lang="en-US" sz="1100" dirty="0" smtClean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kapasitas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anak-anak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disabilitas</a:t>
            </a:r>
            <a:r>
              <a:rPr lang="en-US" sz="1100" dirty="0">
                <a:latin typeface="Arial Rounded MT Bold" panose="020F0704030504030204" pitchFamily="34" charset="0"/>
              </a:rPr>
              <a:t> yang </a:t>
            </a:r>
            <a:r>
              <a:rPr lang="en-US" sz="1100" dirty="0" err="1">
                <a:latin typeface="Arial Rounded MT Bold" panose="020F0704030504030204" pitchFamily="34" charset="0"/>
              </a:rPr>
              <a:t>terus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berkembang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dan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penghormatan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terhadap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hak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anak-anak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penyandang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disabilitas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untuk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menjaga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identitas</a:t>
            </a:r>
            <a:r>
              <a:rPr lang="en-US" sz="1100" dirty="0">
                <a:latin typeface="Arial Rounded MT Bold" panose="020F0704030504030204" pitchFamily="34" charset="0"/>
              </a:rPr>
              <a:t> </a:t>
            </a:r>
            <a:r>
              <a:rPr lang="en-US" sz="1100" dirty="0" err="1">
                <a:latin typeface="Arial Rounded MT Bold" panose="020F0704030504030204" pitchFamily="34" charset="0"/>
              </a:rPr>
              <a:t>mereka</a:t>
            </a:r>
            <a:r>
              <a:rPr lang="en-US" sz="1100" dirty="0">
                <a:latin typeface="Arial Rounded MT Bold" panose="020F0704030504030204" pitchFamily="34" charset="0"/>
              </a:rPr>
              <a:t>.</a:t>
            </a:r>
          </a:p>
          <a:p>
            <a:endParaRPr lang="en-US" sz="10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830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D411A-55B1-4A16-A19F-734EB5277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400" dirty="0" err="1">
                <a:latin typeface="Ink Free" panose="03080402000500000000" pitchFamily="66" charset="0"/>
              </a:rPr>
              <a:t>Keunikan</a:t>
            </a:r>
            <a:r>
              <a:rPr lang="en-US" sz="5400" dirty="0">
                <a:latin typeface="Ink Free" panose="03080402000500000000" pitchFamily="66" charset="0"/>
              </a:rPr>
              <a:t> </a:t>
            </a:r>
            <a:r>
              <a:rPr lang="en-US" sz="5400" dirty="0" err="1">
                <a:latin typeface="Ink Free" panose="03080402000500000000" pitchFamily="66" charset="0"/>
              </a:rPr>
              <a:t>Individu</a:t>
            </a:r>
            <a:endParaRPr lang="en-ID" sz="5400" dirty="0">
              <a:latin typeface="Ink Free" panose="03080402000500000000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DC38D-AE0A-4F50-89C5-6D7DD5310085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tx2">
              <a:lumMod val="75000"/>
            </a:schemeClr>
          </a:solidFill>
        </p:spPr>
        <p:txBody>
          <a:bodyPr/>
          <a:lstStyle/>
          <a:p>
            <a:r>
              <a:rPr lang="en-US" sz="2800" b="1" dirty="0" err="1">
                <a:solidFill>
                  <a:schemeClr val="bg1"/>
                </a:solidFill>
                <a:latin typeface="Ink Free" panose="03080402000500000000" pitchFamily="66" charset="0"/>
              </a:rPr>
              <a:t>Apa</a:t>
            </a:r>
            <a:r>
              <a:rPr lang="en-US" sz="2800" b="1" dirty="0">
                <a:solidFill>
                  <a:schemeClr val="bg1"/>
                </a:solidFill>
                <a:latin typeface="Ink Free" panose="03080402000500000000" pitchFamily="66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Ink Free" panose="03080402000500000000" pitchFamily="66" charset="0"/>
              </a:rPr>
              <a:t>itu</a:t>
            </a:r>
            <a:r>
              <a:rPr lang="en-US" sz="2800" b="1" dirty="0">
                <a:solidFill>
                  <a:schemeClr val="bg1"/>
                </a:solidFill>
                <a:latin typeface="Ink Free" panose="03080402000500000000" pitchFamily="66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Ink Free" panose="03080402000500000000" pitchFamily="66" charset="0"/>
              </a:rPr>
              <a:t>Unik</a:t>
            </a:r>
            <a:r>
              <a:rPr lang="en-US" sz="2800" b="1" dirty="0">
                <a:solidFill>
                  <a:schemeClr val="bg1"/>
                </a:solidFill>
                <a:latin typeface="Ink Free" panose="03080402000500000000" pitchFamily="66" charset="0"/>
              </a:rPr>
              <a:t>?</a:t>
            </a:r>
            <a:endParaRPr lang="en-ID" sz="2800" b="1" dirty="0">
              <a:solidFill>
                <a:schemeClr val="bg1"/>
              </a:solidFill>
              <a:latin typeface="Ink Free" panose="03080402000500000000" pitchFamily="66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5EC3D5-92F7-4490-A04D-C3E7A511C412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Segoe Script" panose="030B0504020000000003" pitchFamily="66" charset="0"/>
              </a:rPr>
              <a:t>Sesuatu</a:t>
            </a:r>
            <a:r>
              <a:rPr lang="en-US" sz="2800" dirty="0">
                <a:latin typeface="Segoe Script" panose="030B0504020000000003" pitchFamily="66" charset="0"/>
              </a:rPr>
              <a:t> yang </a:t>
            </a:r>
            <a:r>
              <a:rPr lang="en-US" sz="2800" dirty="0" err="1">
                <a:latin typeface="Segoe Script" panose="030B0504020000000003" pitchFamily="66" charset="0"/>
              </a:rPr>
              <a:t>berbeda</a:t>
            </a:r>
            <a:endParaRPr lang="en-US" sz="2800" dirty="0">
              <a:latin typeface="Segoe Script" panose="030B0504020000000003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Segoe Script" panose="030B0504020000000003" pitchFamily="66" charset="0"/>
              </a:rPr>
              <a:t>Sesuatu</a:t>
            </a:r>
            <a:r>
              <a:rPr lang="en-US" sz="2800" dirty="0">
                <a:latin typeface="Segoe Script" panose="030B0504020000000003" pitchFamily="66" charset="0"/>
              </a:rPr>
              <a:t> yang lain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Segoe Script" panose="030B0504020000000003" pitchFamily="66" charset="0"/>
              </a:rPr>
              <a:t>Sesuatu</a:t>
            </a:r>
            <a:r>
              <a:rPr lang="en-US" sz="2800" dirty="0">
                <a:latin typeface="Segoe Script" panose="030B0504020000000003" pitchFamily="66" charset="0"/>
              </a:rPr>
              <a:t> yang </a:t>
            </a:r>
            <a:r>
              <a:rPr lang="en-US" sz="2800" dirty="0" err="1">
                <a:latin typeface="Segoe Script" panose="030B0504020000000003" pitchFamily="66" charset="0"/>
              </a:rPr>
              <a:t>khas</a:t>
            </a:r>
            <a:endParaRPr lang="en-US" sz="2800" dirty="0">
              <a:latin typeface="Segoe Script" panose="030B0504020000000003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Segoe Script" panose="030B0504020000000003" pitchFamily="66" charset="0"/>
              </a:rPr>
              <a:t>Sesuatu</a:t>
            </a:r>
            <a:r>
              <a:rPr lang="en-US" sz="2800" dirty="0">
                <a:latin typeface="Segoe Script" panose="030B0504020000000003" pitchFamily="66" charset="0"/>
              </a:rPr>
              <a:t> yang </a:t>
            </a:r>
            <a:r>
              <a:rPr lang="en-US" sz="2800" dirty="0" err="1">
                <a:latin typeface="Segoe Script" panose="030B0504020000000003" pitchFamily="66" charset="0"/>
              </a:rPr>
              <a:t>khusus</a:t>
            </a:r>
            <a:endParaRPr lang="en-US" sz="2800" dirty="0">
              <a:latin typeface="Segoe Script" panose="030B0504020000000003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Segoe Script" panose="030B0504020000000003" pitchFamily="66" charset="0"/>
              </a:rPr>
              <a:t>Sesuatu</a:t>
            </a:r>
            <a:r>
              <a:rPr lang="en-US" sz="2800" dirty="0">
                <a:latin typeface="Segoe Script" panose="030B0504020000000003" pitchFamily="66" charset="0"/>
              </a:rPr>
              <a:t> yang </a:t>
            </a:r>
            <a:r>
              <a:rPr lang="en-US" sz="2800" dirty="0" err="1">
                <a:latin typeface="Segoe Script" panose="030B0504020000000003" pitchFamily="66" charset="0"/>
              </a:rPr>
              <a:t>tidak</a:t>
            </a:r>
            <a:r>
              <a:rPr lang="en-US" sz="2800" dirty="0">
                <a:latin typeface="Segoe Script" panose="030B0504020000000003" pitchFamily="66" charset="0"/>
              </a:rPr>
              <a:t> </a:t>
            </a:r>
            <a:r>
              <a:rPr lang="en-US" sz="2800" dirty="0" err="1">
                <a:latin typeface="Segoe Script" panose="030B0504020000000003" pitchFamily="66" charset="0"/>
              </a:rPr>
              <a:t>sama</a:t>
            </a:r>
            <a:endParaRPr lang="en-US" sz="2800" dirty="0">
              <a:latin typeface="Segoe Script" panose="030B0504020000000003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Segoe Script" panose="030B0504020000000003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D" sz="2800" dirty="0"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41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sz="2800" dirty="0">
              <a:latin typeface="Segoe Script" panose="030B0504020000000003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707654"/>
            <a:ext cx="8723312" cy="1656184"/>
          </a:xfrm>
        </p:spPr>
        <p:txBody>
          <a:bodyPr/>
          <a:lstStyle/>
          <a:p>
            <a:r>
              <a:rPr lang="en-US" sz="1800" dirty="0" err="1" smtClean="0">
                <a:latin typeface="Segoe Script" panose="030B0504020000000003" pitchFamily="66" charset="0"/>
              </a:rPr>
              <a:t>Lingkungan</a:t>
            </a:r>
            <a:r>
              <a:rPr lang="en-US" sz="1800" dirty="0" smtClean="0">
                <a:latin typeface="Segoe Script" panose="030B0504020000000003" pitchFamily="66" charset="0"/>
              </a:rPr>
              <a:t> </a:t>
            </a:r>
            <a:r>
              <a:rPr lang="en-US" sz="1800" dirty="0" err="1" smtClean="0">
                <a:latin typeface="Segoe Script" panose="030B0504020000000003" pitchFamily="66" charset="0"/>
              </a:rPr>
              <a:t>Inklusif</a:t>
            </a:r>
            <a:r>
              <a:rPr lang="en-US" sz="1800" dirty="0" smtClean="0">
                <a:latin typeface="Segoe Script" panose="030B0504020000000003" pitchFamily="66" charset="0"/>
              </a:rPr>
              <a:t> </a:t>
            </a:r>
            <a:r>
              <a:rPr lang="en-US" sz="1800" dirty="0" err="1" smtClean="0">
                <a:latin typeface="Segoe Script" panose="030B0504020000000003" pitchFamily="66" charset="0"/>
              </a:rPr>
              <a:t>adalah</a:t>
            </a:r>
            <a:r>
              <a:rPr lang="en-US" sz="1800" dirty="0" smtClean="0">
                <a:latin typeface="Segoe Script" panose="030B0504020000000003" pitchFamily="66" charset="0"/>
              </a:rPr>
              <a:t> </a:t>
            </a:r>
            <a:r>
              <a:rPr lang="en-US" sz="1800" dirty="0" err="1" smtClean="0">
                <a:latin typeface="Segoe Script" panose="030B0504020000000003" pitchFamily="66" charset="0"/>
              </a:rPr>
              <a:t>lingkungan</a:t>
            </a:r>
            <a:r>
              <a:rPr lang="en-US" sz="1800" dirty="0" smtClean="0">
                <a:latin typeface="Segoe Script" panose="030B0504020000000003" pitchFamily="66" charset="0"/>
              </a:rPr>
              <a:t> yang </a:t>
            </a:r>
            <a:r>
              <a:rPr lang="en-US" sz="1800" dirty="0" err="1" smtClean="0">
                <a:latin typeface="Segoe Script" panose="030B0504020000000003" pitchFamily="66" charset="0"/>
              </a:rPr>
              <a:t>menghargai</a:t>
            </a:r>
            <a:r>
              <a:rPr lang="en-US" sz="1800" dirty="0" smtClean="0">
                <a:latin typeface="Segoe Script" panose="030B0504020000000003" pitchFamily="66" charset="0"/>
              </a:rPr>
              <a:t> </a:t>
            </a:r>
            <a:r>
              <a:rPr lang="en-US" sz="1800" dirty="0" err="1" smtClean="0">
                <a:latin typeface="Segoe Script" panose="030B0504020000000003" pitchFamily="66" charset="0"/>
              </a:rPr>
              <a:t>setiap</a:t>
            </a:r>
            <a:r>
              <a:rPr lang="en-US" sz="1800" dirty="0" smtClean="0">
                <a:latin typeface="Segoe Script" panose="030B0504020000000003" pitchFamily="66" charset="0"/>
              </a:rPr>
              <a:t> </a:t>
            </a:r>
            <a:r>
              <a:rPr lang="en-US" sz="1800" dirty="0" err="1" smtClean="0">
                <a:latin typeface="Segoe Script" panose="030B0504020000000003" pitchFamily="66" charset="0"/>
              </a:rPr>
              <a:t>perbedaan</a:t>
            </a:r>
            <a:r>
              <a:rPr lang="en-US" sz="1800" dirty="0" smtClean="0">
                <a:latin typeface="Segoe Script" panose="030B0504020000000003" pitchFamily="66" charset="0"/>
              </a:rPr>
              <a:t> </a:t>
            </a:r>
            <a:r>
              <a:rPr lang="en-US" sz="1800" dirty="0" err="1" smtClean="0">
                <a:latin typeface="Segoe Script" panose="030B0504020000000003" pitchFamily="66" charset="0"/>
              </a:rPr>
              <a:t>latar</a:t>
            </a:r>
            <a:r>
              <a:rPr lang="en-US" sz="1800" dirty="0" smtClean="0">
                <a:latin typeface="Segoe Script" panose="030B0504020000000003" pitchFamily="66" charset="0"/>
              </a:rPr>
              <a:t> </a:t>
            </a:r>
            <a:r>
              <a:rPr lang="en-US" sz="1800" dirty="0" err="1" smtClean="0">
                <a:latin typeface="Segoe Script" panose="030B0504020000000003" pitchFamily="66" charset="0"/>
              </a:rPr>
              <a:t>belakang</a:t>
            </a:r>
            <a:r>
              <a:rPr lang="en-US" sz="1800" dirty="0" smtClean="0">
                <a:latin typeface="Segoe Script" panose="030B0504020000000003" pitchFamily="66" charset="0"/>
              </a:rPr>
              <a:t>, </a:t>
            </a:r>
            <a:r>
              <a:rPr lang="en-US" sz="1800" dirty="0" err="1" smtClean="0">
                <a:latin typeface="Segoe Script" panose="030B0504020000000003" pitchFamily="66" charset="0"/>
              </a:rPr>
              <a:t>suku</a:t>
            </a:r>
            <a:r>
              <a:rPr lang="en-US" sz="1800" dirty="0" smtClean="0">
                <a:latin typeface="Segoe Script" panose="030B0504020000000003" pitchFamily="66" charset="0"/>
              </a:rPr>
              <a:t>, agama, </a:t>
            </a:r>
            <a:r>
              <a:rPr lang="en-US" sz="1800" dirty="0" err="1" smtClean="0">
                <a:latin typeface="Segoe Script" panose="030B0504020000000003" pitchFamily="66" charset="0"/>
              </a:rPr>
              <a:t>budaya</a:t>
            </a:r>
            <a:r>
              <a:rPr lang="en-US" sz="1800" dirty="0" smtClean="0">
                <a:latin typeface="Segoe Script" panose="030B0504020000000003" pitchFamily="66" charset="0"/>
              </a:rPr>
              <a:t> </a:t>
            </a:r>
            <a:r>
              <a:rPr lang="en-US" sz="1800" dirty="0" err="1" smtClean="0">
                <a:latin typeface="Segoe Script" panose="030B0504020000000003" pitchFamily="66" charset="0"/>
              </a:rPr>
              <a:t>dan</a:t>
            </a:r>
            <a:r>
              <a:rPr lang="en-US" sz="1800" dirty="0" smtClean="0">
                <a:latin typeface="Segoe Script" panose="030B0504020000000003" pitchFamily="66" charset="0"/>
              </a:rPr>
              <a:t> </a:t>
            </a:r>
            <a:r>
              <a:rPr lang="en-US" sz="1800" dirty="0" err="1" smtClean="0">
                <a:latin typeface="Segoe Script" panose="030B0504020000000003" pitchFamily="66" charset="0"/>
              </a:rPr>
              <a:t>disabilitas</a:t>
            </a:r>
            <a:r>
              <a:rPr lang="en-US" sz="1800" dirty="0" smtClean="0">
                <a:latin typeface="Segoe Script" panose="030B0504020000000003" pitchFamily="66" charset="0"/>
              </a:rPr>
              <a:t> </a:t>
            </a:r>
            <a:r>
              <a:rPr lang="en-US" sz="1800" dirty="0" err="1" smtClean="0">
                <a:latin typeface="Segoe Script" panose="030B0504020000000003" pitchFamily="66" charset="0"/>
              </a:rPr>
              <a:t>untuk</a:t>
            </a:r>
            <a:r>
              <a:rPr lang="en-US" sz="1800" dirty="0" smtClean="0">
                <a:latin typeface="Segoe Script" panose="030B0504020000000003" pitchFamily="66" charset="0"/>
              </a:rPr>
              <a:t> </a:t>
            </a:r>
            <a:r>
              <a:rPr lang="en-US" sz="1800" dirty="0" err="1" smtClean="0">
                <a:latin typeface="Segoe Script" panose="030B0504020000000003" pitchFamily="66" charset="0"/>
              </a:rPr>
              <a:t>berinteraksi</a:t>
            </a:r>
            <a:r>
              <a:rPr lang="en-US" sz="1800" dirty="0" smtClean="0">
                <a:latin typeface="Segoe Script" panose="030B0504020000000003" pitchFamily="66" charset="0"/>
              </a:rPr>
              <a:t> </a:t>
            </a:r>
            <a:r>
              <a:rPr lang="en-US" sz="1800" dirty="0" err="1" smtClean="0">
                <a:latin typeface="Segoe Script" panose="030B0504020000000003" pitchFamily="66" charset="0"/>
              </a:rPr>
              <a:t>bersama</a:t>
            </a:r>
            <a:r>
              <a:rPr lang="en-US" sz="1800" dirty="0" smtClean="0">
                <a:latin typeface="Segoe Script" panose="030B0504020000000003" pitchFamily="66" charset="0"/>
              </a:rPr>
              <a:t> </a:t>
            </a:r>
            <a:r>
              <a:rPr lang="en-US" sz="1800" dirty="0" err="1" smtClean="0">
                <a:latin typeface="Segoe Script" panose="030B0504020000000003" pitchFamily="66" charset="0"/>
              </a:rPr>
              <a:t>dan</a:t>
            </a:r>
            <a:r>
              <a:rPr lang="en-US" sz="1800" dirty="0" smtClean="0">
                <a:latin typeface="Segoe Script" panose="030B0504020000000003" pitchFamily="66" charset="0"/>
              </a:rPr>
              <a:t> </a:t>
            </a:r>
            <a:r>
              <a:rPr lang="en-US" sz="1800" dirty="0" err="1" smtClean="0">
                <a:latin typeface="Segoe Script" panose="030B0504020000000003" pitchFamily="66" charset="0"/>
              </a:rPr>
              <a:t>bekerja</a:t>
            </a:r>
            <a:r>
              <a:rPr lang="en-US" sz="1800" dirty="0" smtClean="0">
                <a:latin typeface="Segoe Script" panose="030B0504020000000003" pitchFamily="66" charset="0"/>
              </a:rPr>
              <a:t> </a:t>
            </a:r>
            <a:r>
              <a:rPr lang="en-US" sz="1800" dirty="0" err="1" smtClean="0">
                <a:latin typeface="Segoe Script" panose="030B0504020000000003" pitchFamily="66" charset="0"/>
              </a:rPr>
              <a:t>sama</a:t>
            </a:r>
            <a:r>
              <a:rPr lang="en-US" sz="1800" dirty="0" smtClean="0">
                <a:latin typeface="Segoe Script" panose="030B0504020000000003" pitchFamily="66" charset="0"/>
              </a:rPr>
              <a:t> agar </a:t>
            </a:r>
            <a:r>
              <a:rPr lang="en-US" sz="1800" dirty="0" err="1" smtClean="0">
                <a:latin typeface="Segoe Script" panose="030B0504020000000003" pitchFamily="66" charset="0"/>
              </a:rPr>
              <a:t>bisa</a:t>
            </a:r>
            <a:r>
              <a:rPr lang="en-US" sz="1800" dirty="0" smtClean="0">
                <a:latin typeface="Segoe Script" panose="030B0504020000000003" pitchFamily="66" charset="0"/>
              </a:rPr>
              <a:t> </a:t>
            </a:r>
            <a:r>
              <a:rPr lang="en-US" sz="1800" dirty="0" err="1" smtClean="0">
                <a:latin typeface="Segoe Script" panose="030B0504020000000003" pitchFamily="66" charset="0"/>
              </a:rPr>
              <a:t>produktif</a:t>
            </a:r>
            <a:endParaRPr lang="en-US" sz="1800" dirty="0"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3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nspirational Video- Be a Mr. Jensen- MUST WATCH!!">
            <a:hlinkClick r:id="" action="ppaction://media"/>
          </p:cNvPr>
          <p:cNvPicPr>
            <a:picLocks noGrp="1" noChangeAspect="1"/>
          </p:cNvPicPr>
          <p:nvPr>
            <p:ph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3" y="-1"/>
            <a:ext cx="9124947" cy="5132271"/>
          </a:xfrm>
        </p:spPr>
      </p:pic>
    </p:spTree>
    <p:extLst>
      <p:ext uri="{BB962C8B-B14F-4D97-AF65-F5344CB8AC3E}">
        <p14:creationId xmlns:p14="http://schemas.microsoft.com/office/powerpoint/2010/main" val="1223547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61994" y="3770591"/>
            <a:ext cx="6102494" cy="884466"/>
          </a:xfrm>
        </p:spPr>
        <p:txBody>
          <a:bodyPr/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altLang="ko-KR" sz="6000" dirty="0">
                <a:latin typeface="Segoe Script" panose="030B0504020000000003" pitchFamily="66" charset="0"/>
              </a:rPr>
              <a:t>Non </a:t>
            </a:r>
            <a:r>
              <a:rPr lang="en-US" altLang="ko-KR" sz="6000" dirty="0" err="1">
                <a:latin typeface="Segoe Script" panose="030B0504020000000003" pitchFamily="66" charset="0"/>
              </a:rPr>
              <a:t>Fisik</a:t>
            </a:r>
            <a:r>
              <a:rPr lang="en-US" altLang="ko-KR" sz="6000" dirty="0">
                <a:latin typeface="Segoe Script" panose="030B0504020000000003" pitchFamily="66" charset="0"/>
              </a:rPr>
              <a:t> </a:t>
            </a:r>
            <a:endParaRPr lang="ko-KR" altLang="en-US" sz="6000" dirty="0">
              <a:latin typeface="Segoe Script" panose="030B0504020000000003" pitchFamily="66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2833888" y="2707044"/>
            <a:ext cx="6058592" cy="88446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3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altLang="ko-KR" sz="6000" dirty="0" err="1">
                <a:latin typeface="Segoe Script" panose="030B0504020000000003" pitchFamily="66" charset="0"/>
              </a:rPr>
              <a:t>Fisik</a:t>
            </a:r>
            <a:endParaRPr lang="ko-KR" altLang="en-US" sz="6000" dirty="0">
              <a:latin typeface="Segoe Script" panose="030B0504020000000003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53300">
            <a:off x="1892046" y="121236"/>
            <a:ext cx="1512168" cy="2285492"/>
          </a:xfrm>
          <a:prstGeom prst="rect">
            <a:avLst/>
          </a:prstGeom>
        </p:spPr>
      </p:pic>
      <p:sp>
        <p:nvSpPr>
          <p:cNvPr id="9" name="Title 2"/>
          <p:cNvSpPr txBox="1">
            <a:spLocks/>
          </p:cNvSpPr>
          <p:nvPr/>
        </p:nvSpPr>
        <p:spPr>
          <a:xfrm>
            <a:off x="3626284" y="627534"/>
            <a:ext cx="4624169" cy="884466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3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altLang="ko-KR" sz="6000" dirty="0">
                <a:solidFill>
                  <a:schemeClr val="bg1"/>
                </a:solidFill>
                <a:latin typeface="Ink Free" panose="03080402000500000000" pitchFamily="66" charset="0"/>
              </a:rPr>
              <a:t>KEUNIKAN</a:t>
            </a:r>
            <a:endParaRPr lang="ko-KR" altLang="en-US" sz="6000" dirty="0">
              <a:solidFill>
                <a:schemeClr val="bg1"/>
              </a:solidFill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10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>
          <a:xfrm>
            <a:off x="539552" y="15875"/>
            <a:ext cx="7272808" cy="88446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3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sz="4000" dirty="0" err="1">
                <a:latin typeface="Segoe Script" panose="030B0504020000000003" pitchFamily="66" charset="0"/>
              </a:rPr>
              <a:t>Unik</a:t>
            </a:r>
            <a:r>
              <a:rPr lang="en-US" sz="5400" dirty="0">
                <a:latin typeface="Segoe Script" panose="030B0504020000000003" pitchFamily="66" charset="0"/>
              </a:rPr>
              <a:t>-FISIK</a:t>
            </a:r>
          </a:p>
        </p:txBody>
      </p:sp>
      <p:sp>
        <p:nvSpPr>
          <p:cNvPr id="6" name="AutoShape 2" descr="Yuk! Mengenal Bermacam Ras Manusia di Dunia ini! – Planetikers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4" name="Picture 2" descr="Yuk! Mengenal Bermacam Ras Manusia di Dunia ini! – Planetiker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771550"/>
            <a:ext cx="5616624" cy="421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482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Unik Banget! Ini 8 Fakta yang Perlu Kamu Ketahui tentang Rambut Afr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0" name="Picture 4" descr="What Is My Natural Hair Type? | POPSUGAR Beau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203598"/>
            <a:ext cx="3816424" cy="38164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22870"/>
            <a:ext cx="727315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6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9947" y="1275606"/>
            <a:ext cx="4320480" cy="34867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22870"/>
            <a:ext cx="727315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232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ymbol for accessibility for all people with disabilities - Google Search |  Disability awareness, Disability, Disability inclus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99542"/>
            <a:ext cx="4392488" cy="43422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22870"/>
            <a:ext cx="727315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809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1560" y="267494"/>
            <a:ext cx="7272808" cy="884466"/>
          </a:xfrm>
        </p:spPr>
        <p:txBody>
          <a:bodyPr/>
          <a:lstStyle/>
          <a:p>
            <a:pPr algn="ctr"/>
            <a:r>
              <a:rPr lang="en-US" sz="4000" dirty="0" err="1">
                <a:latin typeface="Segoe Script" panose="030B0504020000000003" pitchFamily="66" charset="0"/>
              </a:rPr>
              <a:t>Unik</a:t>
            </a:r>
            <a:r>
              <a:rPr lang="en-US" sz="5400" dirty="0">
                <a:latin typeface="Segoe Script" panose="030B0504020000000003" pitchFamily="66" charset="0"/>
              </a:rPr>
              <a:t>-FISIK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15103">
            <a:off x="6562228" y="2429371"/>
            <a:ext cx="2353592" cy="2353592"/>
          </a:xfrm>
          <a:prstGeom prst="rect">
            <a:avLst/>
          </a:prstGeom>
        </p:spPr>
      </p:pic>
      <p:sp>
        <p:nvSpPr>
          <p:cNvPr id="9" name="AutoShape 2" descr="Yuk! Mengenal Bermacam Ras Manusia di Dunia ini! – Planetikers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63453">
            <a:off x="2985140" y="2561417"/>
            <a:ext cx="2376264" cy="2376264"/>
          </a:xfrm>
          <a:prstGeom prst="rect">
            <a:avLst/>
          </a:prstGeom>
        </p:spPr>
      </p:pic>
      <p:pic>
        <p:nvPicPr>
          <p:cNvPr id="11" name="Content Placeholder 4"/>
          <p:cNvPicPr>
            <a:picLocks noGrp="1" noChangeAspect="1"/>
          </p:cNvPicPr>
          <p:nvPr>
            <p:ph idx="10"/>
          </p:nvPr>
        </p:nvPicPr>
        <p:blipFill>
          <a:blip r:embed="rId4"/>
          <a:stretch>
            <a:fillRect/>
          </a:stretch>
        </p:blipFill>
        <p:spPr>
          <a:xfrm rot="21079747">
            <a:off x="4423910" y="1451552"/>
            <a:ext cx="2525617" cy="25256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972" y="1151960"/>
            <a:ext cx="2695093" cy="364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3910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1072</TotalTime>
  <Words>575</Words>
  <Application>Microsoft Office PowerPoint</Application>
  <PresentationFormat>On-screen Show (16:9)</PresentationFormat>
  <Paragraphs>127</Paragraphs>
  <Slides>31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DFMincho-SU</vt:lpstr>
      <vt:lpstr>맑은 고딕</vt:lpstr>
      <vt:lpstr>Arial</vt:lpstr>
      <vt:lpstr>Arial Rounded MT Bold</vt:lpstr>
      <vt:lpstr>Calibri</vt:lpstr>
      <vt:lpstr>Comic Sans MS</vt:lpstr>
      <vt:lpstr>Ink Free</vt:lpstr>
      <vt:lpstr>Segoe Script</vt:lpstr>
      <vt:lpstr>Office Theme</vt:lpstr>
      <vt:lpstr>Custom Design</vt:lpstr>
      <vt:lpstr>PowerPoint Presentation</vt:lpstr>
      <vt:lpstr> Apa Sih…Uniknya Kamu?</vt:lpstr>
      <vt:lpstr>Keunikan Individu</vt:lpstr>
      <vt:lpstr>Non Fisik </vt:lpstr>
      <vt:lpstr>PowerPoint Presentation</vt:lpstr>
      <vt:lpstr>PowerPoint Presentation</vt:lpstr>
      <vt:lpstr>PowerPoint Presentation</vt:lpstr>
      <vt:lpstr>PowerPoint Presentation</vt:lpstr>
      <vt:lpstr>Unik-FISIK</vt:lpstr>
      <vt:lpstr>Unik-Non Fisik</vt:lpstr>
      <vt:lpstr>3 Pertanyaan Dasar Dalam Membantu Disabilitas</vt:lpstr>
      <vt:lpstr>Prinsip Dasar Dalam Membantu Disabilitas</vt:lpstr>
      <vt:lpstr>Strategi Komunikasi dengan Disabilitas</vt:lpstr>
      <vt:lpstr>PowerPoint Presentation</vt:lpstr>
      <vt:lpstr>Gangguan Penglihatan </vt:lpstr>
      <vt:lpstr>PowerPoint Presentation</vt:lpstr>
      <vt:lpstr>Sarana/layanan khusus Gangguan Penglihatan</vt:lpstr>
      <vt:lpstr>Bentuk Bantuan Yang Bisa Diberikan</vt:lpstr>
      <vt:lpstr>Gangguan Pendengaran </vt:lpstr>
      <vt:lpstr>PowerPoint Presentation</vt:lpstr>
      <vt:lpstr>Sarana/layanan khusus</vt:lpstr>
      <vt:lpstr>Gangguan Berbicara</vt:lpstr>
      <vt:lpstr>PowerPoint Presentation</vt:lpstr>
      <vt:lpstr>Gangguan Gerak </vt:lpstr>
      <vt:lpstr>Gangguan Gerak</vt:lpstr>
      <vt:lpstr>PowerPoint Presentation</vt:lpstr>
      <vt:lpstr>Sarana/layanan khusus</vt:lpstr>
      <vt:lpstr>Cara Membantu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User</cp:lastModifiedBy>
  <cp:revision>70</cp:revision>
  <dcterms:created xsi:type="dcterms:W3CDTF">2014-04-01T16:27:38Z</dcterms:created>
  <dcterms:modified xsi:type="dcterms:W3CDTF">2021-10-11T14:00:23Z</dcterms:modified>
</cp:coreProperties>
</file>