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866" r:id="rId2"/>
  </p:sldMasterIdLst>
  <p:notesMasterIdLst>
    <p:notesMasterId r:id="rId19"/>
  </p:notesMasterIdLst>
  <p:sldIdLst>
    <p:sldId id="256" r:id="rId3"/>
    <p:sldId id="259" r:id="rId4"/>
    <p:sldId id="260" r:id="rId5"/>
    <p:sldId id="263" r:id="rId6"/>
    <p:sldId id="264" r:id="rId7"/>
    <p:sldId id="267" r:id="rId8"/>
    <p:sldId id="268" r:id="rId9"/>
    <p:sldId id="269" r:id="rId10"/>
    <p:sldId id="266" r:id="rId11"/>
    <p:sldId id="265" r:id="rId12"/>
    <p:sldId id="271" r:id="rId13"/>
    <p:sldId id="272" r:id="rId14"/>
    <p:sldId id="270" r:id="rId15"/>
    <p:sldId id="274" r:id="rId16"/>
    <p:sldId id="280" r:id="rId17"/>
    <p:sldId id="281" r:id="rId18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3772" autoAdjust="0"/>
  </p:normalViewPr>
  <p:slideViewPr>
    <p:cSldViewPr>
      <p:cViewPr varScale="1">
        <p:scale>
          <a:sx n="144" d="100"/>
          <a:sy n="144" d="100"/>
        </p:scale>
        <p:origin x="65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67BB5E-F612-40A9-BD56-904757C76D30}" type="doc">
      <dgm:prSet loTypeId="urn:microsoft.com/office/officeart/2005/8/layout/hList7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id-ID"/>
        </a:p>
      </dgm:t>
    </dgm:pt>
    <dgm:pt modelId="{1CE26C98-9EC0-4125-87E1-C0C7A1330952}">
      <dgm:prSet/>
      <dgm:spPr>
        <a:ln>
          <a:solidFill>
            <a:srgbClr val="FF0000"/>
          </a:solidFill>
        </a:ln>
      </dgm:spPr>
      <dgm:t>
        <a:bodyPr/>
        <a:lstStyle/>
        <a:p>
          <a:pPr rtl="0"/>
          <a:r>
            <a:rPr lang="en-US" b="1" smtClean="0"/>
            <a:t>Cinta Tanah Air</a:t>
          </a:r>
          <a:endParaRPr lang="id-ID"/>
        </a:p>
      </dgm:t>
    </dgm:pt>
    <dgm:pt modelId="{32D83382-B684-4FD8-98BE-27C4EBADDE27}" type="parTrans" cxnId="{B7FFC806-4590-4C25-9748-AA6268E997E6}">
      <dgm:prSet/>
      <dgm:spPr/>
      <dgm:t>
        <a:bodyPr/>
        <a:lstStyle/>
        <a:p>
          <a:endParaRPr lang="id-ID"/>
        </a:p>
      </dgm:t>
    </dgm:pt>
    <dgm:pt modelId="{C5B81843-8E27-497B-939D-AAA30F739E33}" type="sibTrans" cxnId="{B7FFC806-4590-4C25-9748-AA6268E997E6}">
      <dgm:prSet/>
      <dgm:spPr/>
      <dgm:t>
        <a:bodyPr/>
        <a:lstStyle/>
        <a:p>
          <a:endParaRPr lang="id-ID"/>
        </a:p>
      </dgm:t>
    </dgm:pt>
    <dgm:pt modelId="{149354E9-18E6-46CE-8CD0-FA5C7EC54B68}">
      <dgm:prSet/>
      <dgm:spPr>
        <a:ln>
          <a:solidFill>
            <a:srgbClr val="FF0000"/>
          </a:solidFill>
        </a:ln>
      </dgm:spPr>
      <dgm:t>
        <a:bodyPr/>
        <a:lstStyle/>
        <a:p>
          <a:pPr rtl="0"/>
          <a:r>
            <a:rPr lang="en-US" b="1" smtClean="0"/>
            <a:t>Kesadaran Berbangsa &amp; bernegara</a:t>
          </a:r>
          <a:endParaRPr lang="id-ID"/>
        </a:p>
      </dgm:t>
    </dgm:pt>
    <dgm:pt modelId="{E4254698-08FE-4049-976D-652ACB25FBC6}" type="parTrans" cxnId="{BFA67186-41AB-4955-AC58-54CDF88279C5}">
      <dgm:prSet/>
      <dgm:spPr/>
      <dgm:t>
        <a:bodyPr/>
        <a:lstStyle/>
        <a:p>
          <a:endParaRPr lang="id-ID"/>
        </a:p>
      </dgm:t>
    </dgm:pt>
    <dgm:pt modelId="{48A4E592-FA86-45DF-8EDC-65FDB1D35A37}" type="sibTrans" cxnId="{BFA67186-41AB-4955-AC58-54CDF88279C5}">
      <dgm:prSet/>
      <dgm:spPr/>
      <dgm:t>
        <a:bodyPr/>
        <a:lstStyle/>
        <a:p>
          <a:endParaRPr lang="id-ID"/>
        </a:p>
      </dgm:t>
    </dgm:pt>
    <dgm:pt modelId="{497E1442-FEF8-47B4-9DDF-2C230BDC3FF6}">
      <dgm:prSet/>
      <dgm:spPr>
        <a:ln>
          <a:solidFill>
            <a:srgbClr val="FF0000"/>
          </a:solidFill>
        </a:ln>
      </dgm:spPr>
      <dgm:t>
        <a:bodyPr/>
        <a:lstStyle/>
        <a:p>
          <a:pPr rtl="0"/>
          <a:r>
            <a:rPr lang="en-US" b="1" smtClean="0"/>
            <a:t>Yakin akan Pancasila sebagai ideologi Negara</a:t>
          </a:r>
          <a:endParaRPr lang="id-ID"/>
        </a:p>
      </dgm:t>
    </dgm:pt>
    <dgm:pt modelId="{983DC9F7-61B6-41F9-AE7F-71155178E845}" type="parTrans" cxnId="{68E1ACCD-A54D-4805-9CB7-15B9A9B116F8}">
      <dgm:prSet/>
      <dgm:spPr/>
      <dgm:t>
        <a:bodyPr/>
        <a:lstStyle/>
        <a:p>
          <a:endParaRPr lang="id-ID"/>
        </a:p>
      </dgm:t>
    </dgm:pt>
    <dgm:pt modelId="{F8A957C8-A19F-4DA0-B7EF-56F4907352A5}" type="sibTrans" cxnId="{68E1ACCD-A54D-4805-9CB7-15B9A9B116F8}">
      <dgm:prSet/>
      <dgm:spPr/>
      <dgm:t>
        <a:bodyPr/>
        <a:lstStyle/>
        <a:p>
          <a:endParaRPr lang="id-ID"/>
        </a:p>
      </dgm:t>
    </dgm:pt>
    <dgm:pt modelId="{0B506422-ACF8-4887-BB53-A314AD6F32A1}">
      <dgm:prSet/>
      <dgm:spPr>
        <a:ln>
          <a:solidFill>
            <a:srgbClr val="FF0000"/>
          </a:solidFill>
        </a:ln>
      </dgm:spPr>
      <dgm:t>
        <a:bodyPr/>
        <a:lstStyle/>
        <a:p>
          <a:pPr rtl="0"/>
          <a:r>
            <a:rPr lang="id-ID" b="1" smtClean="0"/>
            <a:t>Rela berkorban untuk bangsa &amp; Negara</a:t>
          </a:r>
          <a:endParaRPr lang="id-ID"/>
        </a:p>
      </dgm:t>
    </dgm:pt>
    <dgm:pt modelId="{3304C442-6A61-4E1D-8A99-9720E6C8AEBC}" type="parTrans" cxnId="{BB8267C0-BF39-44A4-BDA2-92ED9CBB3517}">
      <dgm:prSet/>
      <dgm:spPr/>
      <dgm:t>
        <a:bodyPr/>
        <a:lstStyle/>
        <a:p>
          <a:endParaRPr lang="id-ID"/>
        </a:p>
      </dgm:t>
    </dgm:pt>
    <dgm:pt modelId="{58AFD642-C38C-49FD-8836-D79294FBA9E2}" type="sibTrans" cxnId="{BB8267C0-BF39-44A4-BDA2-92ED9CBB3517}">
      <dgm:prSet/>
      <dgm:spPr/>
      <dgm:t>
        <a:bodyPr/>
        <a:lstStyle/>
        <a:p>
          <a:endParaRPr lang="id-ID"/>
        </a:p>
      </dgm:t>
    </dgm:pt>
    <dgm:pt modelId="{825E0BE3-B98E-4B16-81B8-CA1703304365}" type="pres">
      <dgm:prSet presAssocID="{E567BB5E-F612-40A9-BD56-904757C76D3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6B30650-153F-4F25-AB0B-C40CAF0374F2}" type="pres">
      <dgm:prSet presAssocID="{E567BB5E-F612-40A9-BD56-904757C76D30}" presName="fgShape" presStyleLbl="fgShp" presStyleIdx="0" presStyleCnt="1"/>
      <dgm:spPr/>
    </dgm:pt>
    <dgm:pt modelId="{28A1A57A-2339-4B4F-9E18-E0945D44F288}" type="pres">
      <dgm:prSet presAssocID="{E567BB5E-F612-40A9-BD56-904757C76D30}" presName="linComp" presStyleCnt="0"/>
      <dgm:spPr/>
    </dgm:pt>
    <dgm:pt modelId="{B3FD87AD-F036-4AE6-AB00-F66CFD72902E}" type="pres">
      <dgm:prSet presAssocID="{1CE26C98-9EC0-4125-87E1-C0C7A1330952}" presName="compNode" presStyleCnt="0"/>
      <dgm:spPr/>
    </dgm:pt>
    <dgm:pt modelId="{E103610C-6B83-46CA-A501-8A1CA163B335}" type="pres">
      <dgm:prSet presAssocID="{1CE26C98-9EC0-4125-87E1-C0C7A1330952}" presName="bkgdShape" presStyleLbl="node1" presStyleIdx="0" presStyleCnt="4"/>
      <dgm:spPr/>
      <dgm:t>
        <a:bodyPr/>
        <a:lstStyle/>
        <a:p>
          <a:endParaRPr lang="en-US"/>
        </a:p>
      </dgm:t>
    </dgm:pt>
    <dgm:pt modelId="{CDD13F12-67A5-4F01-BFE7-B9654D45FE2F}" type="pres">
      <dgm:prSet presAssocID="{1CE26C98-9EC0-4125-87E1-C0C7A1330952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DFE909-9E45-4DAC-A7F6-4D63828CE76E}" type="pres">
      <dgm:prSet presAssocID="{1CE26C98-9EC0-4125-87E1-C0C7A1330952}" presName="invisiNode" presStyleLbl="node1" presStyleIdx="0" presStyleCnt="4"/>
      <dgm:spPr/>
    </dgm:pt>
    <dgm:pt modelId="{02D3E888-7DF9-497F-9636-9A94E1521FC1}" type="pres">
      <dgm:prSet presAssocID="{1CE26C98-9EC0-4125-87E1-C0C7A1330952}" presName="imagNode" presStyleLbl="fgImgPlace1" presStyleIdx="0" presStyleCnt="4"/>
      <dgm:spPr/>
    </dgm:pt>
    <dgm:pt modelId="{4105B65D-F7EC-422D-9AFE-41042B1B59EA}" type="pres">
      <dgm:prSet presAssocID="{C5B81843-8E27-497B-939D-AAA30F739E3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92BBEF8-2DE7-425E-8507-A2152D6EEF7D}" type="pres">
      <dgm:prSet presAssocID="{149354E9-18E6-46CE-8CD0-FA5C7EC54B68}" presName="compNode" presStyleCnt="0"/>
      <dgm:spPr/>
    </dgm:pt>
    <dgm:pt modelId="{BD28D0E7-C04D-440D-A17D-49D2D92B86A2}" type="pres">
      <dgm:prSet presAssocID="{149354E9-18E6-46CE-8CD0-FA5C7EC54B68}" presName="bkgdShape" presStyleLbl="node1" presStyleIdx="1" presStyleCnt="4"/>
      <dgm:spPr/>
      <dgm:t>
        <a:bodyPr/>
        <a:lstStyle/>
        <a:p>
          <a:endParaRPr lang="en-US"/>
        </a:p>
      </dgm:t>
    </dgm:pt>
    <dgm:pt modelId="{43DC2664-D291-4363-B123-020D289B00C1}" type="pres">
      <dgm:prSet presAssocID="{149354E9-18E6-46CE-8CD0-FA5C7EC54B68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6AEA5B-C845-4FDE-AF1E-ADE8711BD86D}" type="pres">
      <dgm:prSet presAssocID="{149354E9-18E6-46CE-8CD0-FA5C7EC54B68}" presName="invisiNode" presStyleLbl="node1" presStyleIdx="1" presStyleCnt="4"/>
      <dgm:spPr/>
    </dgm:pt>
    <dgm:pt modelId="{7AEA6DE6-3A58-488F-95BE-364783D6F8A3}" type="pres">
      <dgm:prSet presAssocID="{149354E9-18E6-46CE-8CD0-FA5C7EC54B68}" presName="imagNode" presStyleLbl="fgImgPlace1" presStyleIdx="1" presStyleCnt="4"/>
      <dgm:spPr/>
    </dgm:pt>
    <dgm:pt modelId="{3FB93810-EBE3-4FFF-9253-8E9939ACFAB4}" type="pres">
      <dgm:prSet presAssocID="{48A4E592-FA86-45DF-8EDC-65FDB1D35A3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9008A61-758D-4AD1-B943-2E51EF5F452E}" type="pres">
      <dgm:prSet presAssocID="{497E1442-FEF8-47B4-9DDF-2C230BDC3FF6}" presName="compNode" presStyleCnt="0"/>
      <dgm:spPr/>
    </dgm:pt>
    <dgm:pt modelId="{DC920D5D-9396-4CF4-9D7F-3E0F642857FB}" type="pres">
      <dgm:prSet presAssocID="{497E1442-FEF8-47B4-9DDF-2C230BDC3FF6}" presName="bkgdShape" presStyleLbl="node1" presStyleIdx="2" presStyleCnt="4"/>
      <dgm:spPr/>
      <dgm:t>
        <a:bodyPr/>
        <a:lstStyle/>
        <a:p>
          <a:endParaRPr lang="en-US"/>
        </a:p>
      </dgm:t>
    </dgm:pt>
    <dgm:pt modelId="{EB30AC47-9D29-4D46-98EF-9E92C19B2F34}" type="pres">
      <dgm:prSet presAssocID="{497E1442-FEF8-47B4-9DDF-2C230BDC3FF6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B8FFFD-9CA5-40B4-93AE-F8F9DCA4F1EA}" type="pres">
      <dgm:prSet presAssocID="{497E1442-FEF8-47B4-9DDF-2C230BDC3FF6}" presName="invisiNode" presStyleLbl="node1" presStyleIdx="2" presStyleCnt="4"/>
      <dgm:spPr/>
    </dgm:pt>
    <dgm:pt modelId="{44B59B5C-C76E-4578-B91F-D71A611B856B}" type="pres">
      <dgm:prSet presAssocID="{497E1442-FEF8-47B4-9DDF-2C230BDC3FF6}" presName="imagNode" presStyleLbl="fgImgPlace1" presStyleIdx="2" presStyleCnt="4"/>
      <dgm:spPr/>
    </dgm:pt>
    <dgm:pt modelId="{58C1901B-6001-4F3F-8E77-DB3D76F276EA}" type="pres">
      <dgm:prSet presAssocID="{F8A957C8-A19F-4DA0-B7EF-56F4907352A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9544245-2964-4781-A58D-4CB3115F8207}" type="pres">
      <dgm:prSet presAssocID="{0B506422-ACF8-4887-BB53-A314AD6F32A1}" presName="compNode" presStyleCnt="0"/>
      <dgm:spPr/>
    </dgm:pt>
    <dgm:pt modelId="{88A5D05C-ED75-430C-8312-FB0CC6B68362}" type="pres">
      <dgm:prSet presAssocID="{0B506422-ACF8-4887-BB53-A314AD6F32A1}" presName="bkgdShape" presStyleLbl="node1" presStyleIdx="3" presStyleCnt="4"/>
      <dgm:spPr/>
      <dgm:t>
        <a:bodyPr/>
        <a:lstStyle/>
        <a:p>
          <a:endParaRPr lang="en-US"/>
        </a:p>
      </dgm:t>
    </dgm:pt>
    <dgm:pt modelId="{E2BD676F-8286-4A7B-953A-7363BAA699F2}" type="pres">
      <dgm:prSet presAssocID="{0B506422-ACF8-4887-BB53-A314AD6F32A1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C03526-7E7A-4E70-A3B1-18D48327F7E2}" type="pres">
      <dgm:prSet presAssocID="{0B506422-ACF8-4887-BB53-A314AD6F32A1}" presName="invisiNode" presStyleLbl="node1" presStyleIdx="3" presStyleCnt="4"/>
      <dgm:spPr/>
    </dgm:pt>
    <dgm:pt modelId="{C5AF054B-EDA0-4C35-858B-FFC7074CC084}" type="pres">
      <dgm:prSet presAssocID="{0B506422-ACF8-4887-BB53-A314AD6F32A1}" presName="imagNode" presStyleLbl="fgImgPlace1" presStyleIdx="3" presStyleCnt="4"/>
      <dgm:spPr/>
    </dgm:pt>
  </dgm:ptLst>
  <dgm:cxnLst>
    <dgm:cxn modelId="{2D71E704-200A-432A-ACFD-F493AE6724A4}" type="presOf" srcId="{497E1442-FEF8-47B4-9DDF-2C230BDC3FF6}" destId="{DC920D5D-9396-4CF4-9D7F-3E0F642857FB}" srcOrd="0" destOrd="0" presId="urn:microsoft.com/office/officeart/2005/8/layout/hList7"/>
    <dgm:cxn modelId="{B7FFC806-4590-4C25-9748-AA6268E997E6}" srcId="{E567BB5E-F612-40A9-BD56-904757C76D30}" destId="{1CE26C98-9EC0-4125-87E1-C0C7A1330952}" srcOrd="0" destOrd="0" parTransId="{32D83382-B684-4FD8-98BE-27C4EBADDE27}" sibTransId="{C5B81843-8E27-497B-939D-AAA30F739E33}"/>
    <dgm:cxn modelId="{603BA099-4499-40F4-B1BB-9F9ABD04E2DA}" type="presOf" srcId="{1CE26C98-9EC0-4125-87E1-C0C7A1330952}" destId="{CDD13F12-67A5-4F01-BFE7-B9654D45FE2F}" srcOrd="1" destOrd="0" presId="urn:microsoft.com/office/officeart/2005/8/layout/hList7"/>
    <dgm:cxn modelId="{ADEFF12F-ED86-49CF-88D9-102DA0189ABD}" type="presOf" srcId="{48A4E592-FA86-45DF-8EDC-65FDB1D35A37}" destId="{3FB93810-EBE3-4FFF-9253-8E9939ACFAB4}" srcOrd="0" destOrd="0" presId="urn:microsoft.com/office/officeart/2005/8/layout/hList7"/>
    <dgm:cxn modelId="{BB8267C0-BF39-44A4-BDA2-92ED9CBB3517}" srcId="{E567BB5E-F612-40A9-BD56-904757C76D30}" destId="{0B506422-ACF8-4887-BB53-A314AD6F32A1}" srcOrd="3" destOrd="0" parTransId="{3304C442-6A61-4E1D-8A99-9720E6C8AEBC}" sibTransId="{58AFD642-C38C-49FD-8836-D79294FBA9E2}"/>
    <dgm:cxn modelId="{C76142C0-F26C-4508-8464-8E18A6801C04}" type="presOf" srcId="{0B506422-ACF8-4887-BB53-A314AD6F32A1}" destId="{88A5D05C-ED75-430C-8312-FB0CC6B68362}" srcOrd="0" destOrd="0" presId="urn:microsoft.com/office/officeart/2005/8/layout/hList7"/>
    <dgm:cxn modelId="{C7B80215-1A25-4197-AFA9-835E7F14C4D6}" type="presOf" srcId="{497E1442-FEF8-47B4-9DDF-2C230BDC3FF6}" destId="{EB30AC47-9D29-4D46-98EF-9E92C19B2F34}" srcOrd="1" destOrd="0" presId="urn:microsoft.com/office/officeart/2005/8/layout/hList7"/>
    <dgm:cxn modelId="{A166009A-8BF1-41CF-9356-453742CECD77}" type="presOf" srcId="{E567BB5E-F612-40A9-BD56-904757C76D30}" destId="{825E0BE3-B98E-4B16-81B8-CA1703304365}" srcOrd="0" destOrd="0" presId="urn:microsoft.com/office/officeart/2005/8/layout/hList7"/>
    <dgm:cxn modelId="{BA311890-34F8-48C3-B817-10EC7BC65DB9}" type="presOf" srcId="{C5B81843-8E27-497B-939D-AAA30F739E33}" destId="{4105B65D-F7EC-422D-9AFE-41042B1B59EA}" srcOrd="0" destOrd="0" presId="urn:microsoft.com/office/officeart/2005/8/layout/hList7"/>
    <dgm:cxn modelId="{EFED99A6-2ADF-4F83-9B78-B097C7BE3E4B}" type="presOf" srcId="{149354E9-18E6-46CE-8CD0-FA5C7EC54B68}" destId="{BD28D0E7-C04D-440D-A17D-49D2D92B86A2}" srcOrd="0" destOrd="0" presId="urn:microsoft.com/office/officeart/2005/8/layout/hList7"/>
    <dgm:cxn modelId="{BFA67186-41AB-4955-AC58-54CDF88279C5}" srcId="{E567BB5E-F612-40A9-BD56-904757C76D30}" destId="{149354E9-18E6-46CE-8CD0-FA5C7EC54B68}" srcOrd="1" destOrd="0" parTransId="{E4254698-08FE-4049-976D-652ACB25FBC6}" sibTransId="{48A4E592-FA86-45DF-8EDC-65FDB1D35A37}"/>
    <dgm:cxn modelId="{68E1ACCD-A54D-4805-9CB7-15B9A9B116F8}" srcId="{E567BB5E-F612-40A9-BD56-904757C76D30}" destId="{497E1442-FEF8-47B4-9DDF-2C230BDC3FF6}" srcOrd="2" destOrd="0" parTransId="{983DC9F7-61B6-41F9-AE7F-71155178E845}" sibTransId="{F8A957C8-A19F-4DA0-B7EF-56F4907352A5}"/>
    <dgm:cxn modelId="{41C79508-5920-464F-8CEA-5B2C9DCD4625}" type="presOf" srcId="{1CE26C98-9EC0-4125-87E1-C0C7A1330952}" destId="{E103610C-6B83-46CA-A501-8A1CA163B335}" srcOrd="0" destOrd="0" presId="urn:microsoft.com/office/officeart/2005/8/layout/hList7"/>
    <dgm:cxn modelId="{E84D18BB-95FB-4FD8-A12E-FD39EC81DA12}" type="presOf" srcId="{149354E9-18E6-46CE-8CD0-FA5C7EC54B68}" destId="{43DC2664-D291-4363-B123-020D289B00C1}" srcOrd="1" destOrd="0" presId="urn:microsoft.com/office/officeart/2005/8/layout/hList7"/>
    <dgm:cxn modelId="{1A7AC222-27FA-4026-B1B4-73F01EB859BE}" type="presOf" srcId="{F8A957C8-A19F-4DA0-B7EF-56F4907352A5}" destId="{58C1901B-6001-4F3F-8E77-DB3D76F276EA}" srcOrd="0" destOrd="0" presId="urn:microsoft.com/office/officeart/2005/8/layout/hList7"/>
    <dgm:cxn modelId="{271E35A3-F219-48B4-B768-CB27AB943A07}" type="presOf" srcId="{0B506422-ACF8-4887-BB53-A314AD6F32A1}" destId="{E2BD676F-8286-4A7B-953A-7363BAA699F2}" srcOrd="1" destOrd="0" presId="urn:microsoft.com/office/officeart/2005/8/layout/hList7"/>
    <dgm:cxn modelId="{9DC83EDA-333C-4F00-9A56-8E55353D59EB}" type="presParOf" srcId="{825E0BE3-B98E-4B16-81B8-CA1703304365}" destId="{76B30650-153F-4F25-AB0B-C40CAF0374F2}" srcOrd="0" destOrd="0" presId="urn:microsoft.com/office/officeart/2005/8/layout/hList7"/>
    <dgm:cxn modelId="{C927B259-3F94-4DC9-8B88-D707864F4607}" type="presParOf" srcId="{825E0BE3-B98E-4B16-81B8-CA1703304365}" destId="{28A1A57A-2339-4B4F-9E18-E0945D44F288}" srcOrd="1" destOrd="0" presId="urn:microsoft.com/office/officeart/2005/8/layout/hList7"/>
    <dgm:cxn modelId="{2E7D9ACF-3171-49F1-9860-75BCAE3BD9F7}" type="presParOf" srcId="{28A1A57A-2339-4B4F-9E18-E0945D44F288}" destId="{B3FD87AD-F036-4AE6-AB00-F66CFD72902E}" srcOrd="0" destOrd="0" presId="urn:microsoft.com/office/officeart/2005/8/layout/hList7"/>
    <dgm:cxn modelId="{DDD03FD3-7134-4463-A101-49B7D63D617A}" type="presParOf" srcId="{B3FD87AD-F036-4AE6-AB00-F66CFD72902E}" destId="{E103610C-6B83-46CA-A501-8A1CA163B335}" srcOrd="0" destOrd="0" presId="urn:microsoft.com/office/officeart/2005/8/layout/hList7"/>
    <dgm:cxn modelId="{8F5E6FE1-3FF2-4F5C-925B-2152D7D17CA1}" type="presParOf" srcId="{B3FD87AD-F036-4AE6-AB00-F66CFD72902E}" destId="{CDD13F12-67A5-4F01-BFE7-B9654D45FE2F}" srcOrd="1" destOrd="0" presId="urn:microsoft.com/office/officeart/2005/8/layout/hList7"/>
    <dgm:cxn modelId="{2178D5CD-E7E3-498F-8F28-A9397E2E3EC9}" type="presParOf" srcId="{B3FD87AD-F036-4AE6-AB00-F66CFD72902E}" destId="{1ADFE909-9E45-4DAC-A7F6-4D63828CE76E}" srcOrd="2" destOrd="0" presId="urn:microsoft.com/office/officeart/2005/8/layout/hList7"/>
    <dgm:cxn modelId="{775CFDA8-B5E0-4CA1-A0F5-EF3B0CD5ADD5}" type="presParOf" srcId="{B3FD87AD-F036-4AE6-AB00-F66CFD72902E}" destId="{02D3E888-7DF9-497F-9636-9A94E1521FC1}" srcOrd="3" destOrd="0" presId="urn:microsoft.com/office/officeart/2005/8/layout/hList7"/>
    <dgm:cxn modelId="{283CAA7C-0CCC-4314-BF43-820FF93FD569}" type="presParOf" srcId="{28A1A57A-2339-4B4F-9E18-E0945D44F288}" destId="{4105B65D-F7EC-422D-9AFE-41042B1B59EA}" srcOrd="1" destOrd="0" presId="urn:microsoft.com/office/officeart/2005/8/layout/hList7"/>
    <dgm:cxn modelId="{58EDEDE9-2494-4B2C-8DF7-B9E28434E5B8}" type="presParOf" srcId="{28A1A57A-2339-4B4F-9E18-E0945D44F288}" destId="{992BBEF8-2DE7-425E-8507-A2152D6EEF7D}" srcOrd="2" destOrd="0" presId="urn:microsoft.com/office/officeart/2005/8/layout/hList7"/>
    <dgm:cxn modelId="{0D6B2977-69DD-4F42-AAF3-A032FFB0E0D8}" type="presParOf" srcId="{992BBEF8-2DE7-425E-8507-A2152D6EEF7D}" destId="{BD28D0E7-C04D-440D-A17D-49D2D92B86A2}" srcOrd="0" destOrd="0" presId="urn:microsoft.com/office/officeart/2005/8/layout/hList7"/>
    <dgm:cxn modelId="{E35DB4A7-4A38-443E-B67B-BD39FEF20B40}" type="presParOf" srcId="{992BBEF8-2DE7-425E-8507-A2152D6EEF7D}" destId="{43DC2664-D291-4363-B123-020D289B00C1}" srcOrd="1" destOrd="0" presId="urn:microsoft.com/office/officeart/2005/8/layout/hList7"/>
    <dgm:cxn modelId="{6A154C78-F28A-4BFF-B666-3C33621CA373}" type="presParOf" srcId="{992BBEF8-2DE7-425E-8507-A2152D6EEF7D}" destId="{F26AEA5B-C845-4FDE-AF1E-ADE8711BD86D}" srcOrd="2" destOrd="0" presId="urn:microsoft.com/office/officeart/2005/8/layout/hList7"/>
    <dgm:cxn modelId="{A7034F87-1232-4C63-834A-9ED966DA6325}" type="presParOf" srcId="{992BBEF8-2DE7-425E-8507-A2152D6EEF7D}" destId="{7AEA6DE6-3A58-488F-95BE-364783D6F8A3}" srcOrd="3" destOrd="0" presId="urn:microsoft.com/office/officeart/2005/8/layout/hList7"/>
    <dgm:cxn modelId="{DD780D6A-81F7-41B8-B116-6A957F111E9F}" type="presParOf" srcId="{28A1A57A-2339-4B4F-9E18-E0945D44F288}" destId="{3FB93810-EBE3-4FFF-9253-8E9939ACFAB4}" srcOrd="3" destOrd="0" presId="urn:microsoft.com/office/officeart/2005/8/layout/hList7"/>
    <dgm:cxn modelId="{E712C6F8-90DB-4670-B8F4-A8A47947CD9F}" type="presParOf" srcId="{28A1A57A-2339-4B4F-9E18-E0945D44F288}" destId="{39008A61-758D-4AD1-B943-2E51EF5F452E}" srcOrd="4" destOrd="0" presId="urn:microsoft.com/office/officeart/2005/8/layout/hList7"/>
    <dgm:cxn modelId="{2441B58F-682C-44E1-B5E6-5D5B80B7305E}" type="presParOf" srcId="{39008A61-758D-4AD1-B943-2E51EF5F452E}" destId="{DC920D5D-9396-4CF4-9D7F-3E0F642857FB}" srcOrd="0" destOrd="0" presId="urn:microsoft.com/office/officeart/2005/8/layout/hList7"/>
    <dgm:cxn modelId="{877EF9E7-5012-470B-8EC8-B74A1556C2CD}" type="presParOf" srcId="{39008A61-758D-4AD1-B943-2E51EF5F452E}" destId="{EB30AC47-9D29-4D46-98EF-9E92C19B2F34}" srcOrd="1" destOrd="0" presId="urn:microsoft.com/office/officeart/2005/8/layout/hList7"/>
    <dgm:cxn modelId="{E756EE50-AB5B-47C8-88E7-E9C734F45AAE}" type="presParOf" srcId="{39008A61-758D-4AD1-B943-2E51EF5F452E}" destId="{C1B8FFFD-9CA5-40B4-93AE-F8F9DCA4F1EA}" srcOrd="2" destOrd="0" presId="urn:microsoft.com/office/officeart/2005/8/layout/hList7"/>
    <dgm:cxn modelId="{E5E1229E-CDF8-4809-BDE9-F91B6713A57E}" type="presParOf" srcId="{39008A61-758D-4AD1-B943-2E51EF5F452E}" destId="{44B59B5C-C76E-4578-B91F-D71A611B856B}" srcOrd="3" destOrd="0" presId="urn:microsoft.com/office/officeart/2005/8/layout/hList7"/>
    <dgm:cxn modelId="{76117D31-4359-4E81-B853-F36A5F0475F4}" type="presParOf" srcId="{28A1A57A-2339-4B4F-9E18-E0945D44F288}" destId="{58C1901B-6001-4F3F-8E77-DB3D76F276EA}" srcOrd="5" destOrd="0" presId="urn:microsoft.com/office/officeart/2005/8/layout/hList7"/>
    <dgm:cxn modelId="{C728EDAB-C549-436B-AC3A-45002ADD99DB}" type="presParOf" srcId="{28A1A57A-2339-4B4F-9E18-E0945D44F288}" destId="{39544245-2964-4781-A58D-4CB3115F8207}" srcOrd="6" destOrd="0" presId="urn:microsoft.com/office/officeart/2005/8/layout/hList7"/>
    <dgm:cxn modelId="{B8C893AC-464B-49A1-8E28-2128A579CCF0}" type="presParOf" srcId="{39544245-2964-4781-A58D-4CB3115F8207}" destId="{88A5D05C-ED75-430C-8312-FB0CC6B68362}" srcOrd="0" destOrd="0" presId="urn:microsoft.com/office/officeart/2005/8/layout/hList7"/>
    <dgm:cxn modelId="{C064663A-01CF-46C2-8B33-5530DE05A8BB}" type="presParOf" srcId="{39544245-2964-4781-A58D-4CB3115F8207}" destId="{E2BD676F-8286-4A7B-953A-7363BAA699F2}" srcOrd="1" destOrd="0" presId="urn:microsoft.com/office/officeart/2005/8/layout/hList7"/>
    <dgm:cxn modelId="{AC15ED4B-BA97-4F12-9CBE-61D887A28F72}" type="presParOf" srcId="{39544245-2964-4781-A58D-4CB3115F8207}" destId="{75C03526-7E7A-4E70-A3B1-18D48327F7E2}" srcOrd="2" destOrd="0" presId="urn:microsoft.com/office/officeart/2005/8/layout/hList7"/>
    <dgm:cxn modelId="{62669329-319C-416F-BD19-08BAA4266654}" type="presParOf" srcId="{39544245-2964-4781-A58D-4CB3115F8207}" destId="{C5AF054B-EDA0-4C35-858B-FFC7074CC084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03610C-6B83-46CA-A501-8A1CA163B335}">
      <dsp:nvSpPr>
        <dsp:cNvPr id="0" name=""/>
        <dsp:cNvSpPr/>
      </dsp:nvSpPr>
      <dsp:spPr>
        <a:xfrm>
          <a:off x="1658" y="0"/>
          <a:ext cx="1737991" cy="17543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solidFill>
            <a:srgbClr val="FF0000"/>
          </a:solidFill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mtClean="0"/>
            <a:t>Cinta Tanah Air</a:t>
          </a:r>
          <a:endParaRPr lang="id-ID" sz="1200" kern="1200"/>
        </a:p>
      </dsp:txBody>
      <dsp:txXfrm>
        <a:off x="1658" y="701730"/>
        <a:ext cx="1737991" cy="701730"/>
      </dsp:txXfrm>
    </dsp:sp>
    <dsp:sp modelId="{02D3E888-7DF9-497F-9636-9A94E1521FC1}">
      <dsp:nvSpPr>
        <dsp:cNvPr id="0" name=""/>
        <dsp:cNvSpPr/>
      </dsp:nvSpPr>
      <dsp:spPr>
        <a:xfrm>
          <a:off x="578558" y="105259"/>
          <a:ext cx="584190" cy="584190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D28D0E7-C04D-440D-A17D-49D2D92B86A2}">
      <dsp:nvSpPr>
        <dsp:cNvPr id="0" name=""/>
        <dsp:cNvSpPr/>
      </dsp:nvSpPr>
      <dsp:spPr>
        <a:xfrm>
          <a:off x="1791789" y="0"/>
          <a:ext cx="1737991" cy="17543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602711"/>
                <a:satOff val="-3255"/>
                <a:lumOff val="2092"/>
                <a:alphaOff val="0"/>
                <a:tint val="96000"/>
                <a:lumMod val="104000"/>
              </a:schemeClr>
            </a:gs>
            <a:gs pos="100000">
              <a:schemeClr val="accent5">
                <a:hueOff val="1602711"/>
                <a:satOff val="-3255"/>
                <a:lumOff val="2092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solidFill>
            <a:srgbClr val="FF0000"/>
          </a:solidFill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mtClean="0"/>
            <a:t>Kesadaran Berbangsa &amp; bernegara</a:t>
          </a:r>
          <a:endParaRPr lang="id-ID" sz="1200" kern="1200"/>
        </a:p>
      </dsp:txBody>
      <dsp:txXfrm>
        <a:off x="1791789" y="701730"/>
        <a:ext cx="1737991" cy="701730"/>
      </dsp:txXfrm>
    </dsp:sp>
    <dsp:sp modelId="{7AEA6DE6-3A58-488F-95BE-364783D6F8A3}">
      <dsp:nvSpPr>
        <dsp:cNvPr id="0" name=""/>
        <dsp:cNvSpPr/>
      </dsp:nvSpPr>
      <dsp:spPr>
        <a:xfrm>
          <a:off x="2368690" y="105259"/>
          <a:ext cx="584190" cy="584190"/>
        </a:xfrm>
        <a:prstGeom prst="ellipse">
          <a:avLst/>
        </a:prstGeom>
        <a:solidFill>
          <a:schemeClr val="accent5">
            <a:tint val="50000"/>
            <a:hueOff val="1443739"/>
            <a:satOff val="-1216"/>
            <a:lumOff val="419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C920D5D-9396-4CF4-9D7F-3E0F642857FB}">
      <dsp:nvSpPr>
        <dsp:cNvPr id="0" name=""/>
        <dsp:cNvSpPr/>
      </dsp:nvSpPr>
      <dsp:spPr>
        <a:xfrm>
          <a:off x="3581921" y="0"/>
          <a:ext cx="1737991" cy="17543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3205422"/>
                <a:satOff val="-6509"/>
                <a:lumOff val="4183"/>
                <a:alphaOff val="0"/>
                <a:tint val="96000"/>
                <a:lumMod val="104000"/>
              </a:schemeClr>
            </a:gs>
            <a:gs pos="100000">
              <a:schemeClr val="accent5">
                <a:hueOff val="3205422"/>
                <a:satOff val="-6509"/>
                <a:lumOff val="4183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solidFill>
            <a:srgbClr val="FF0000"/>
          </a:solidFill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mtClean="0"/>
            <a:t>Yakin akan Pancasila sebagai ideologi Negara</a:t>
          </a:r>
          <a:endParaRPr lang="id-ID" sz="1200" kern="1200"/>
        </a:p>
      </dsp:txBody>
      <dsp:txXfrm>
        <a:off x="3581921" y="701730"/>
        <a:ext cx="1737991" cy="701730"/>
      </dsp:txXfrm>
    </dsp:sp>
    <dsp:sp modelId="{44B59B5C-C76E-4578-B91F-D71A611B856B}">
      <dsp:nvSpPr>
        <dsp:cNvPr id="0" name=""/>
        <dsp:cNvSpPr/>
      </dsp:nvSpPr>
      <dsp:spPr>
        <a:xfrm>
          <a:off x="4158822" y="105259"/>
          <a:ext cx="584190" cy="584190"/>
        </a:xfrm>
        <a:prstGeom prst="ellipse">
          <a:avLst/>
        </a:prstGeom>
        <a:solidFill>
          <a:schemeClr val="accent5">
            <a:tint val="50000"/>
            <a:hueOff val="2887478"/>
            <a:satOff val="-2432"/>
            <a:lumOff val="838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8A5D05C-ED75-430C-8312-FB0CC6B68362}">
      <dsp:nvSpPr>
        <dsp:cNvPr id="0" name=""/>
        <dsp:cNvSpPr/>
      </dsp:nvSpPr>
      <dsp:spPr>
        <a:xfrm>
          <a:off x="5372053" y="0"/>
          <a:ext cx="1737991" cy="17543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4808133"/>
                <a:satOff val="-9764"/>
                <a:lumOff val="6275"/>
                <a:alphaOff val="0"/>
                <a:tint val="96000"/>
                <a:lumMod val="104000"/>
              </a:schemeClr>
            </a:gs>
            <a:gs pos="100000">
              <a:schemeClr val="accent5">
                <a:hueOff val="4808133"/>
                <a:satOff val="-9764"/>
                <a:lumOff val="6275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solidFill>
            <a:srgbClr val="FF0000"/>
          </a:solidFill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b="1" kern="1200" smtClean="0"/>
            <a:t>Rela berkorban untuk bangsa &amp; Negara</a:t>
          </a:r>
          <a:endParaRPr lang="id-ID" sz="1200" kern="1200"/>
        </a:p>
      </dsp:txBody>
      <dsp:txXfrm>
        <a:off x="5372053" y="701730"/>
        <a:ext cx="1737991" cy="701730"/>
      </dsp:txXfrm>
    </dsp:sp>
    <dsp:sp modelId="{C5AF054B-EDA0-4C35-858B-FFC7074CC084}">
      <dsp:nvSpPr>
        <dsp:cNvPr id="0" name=""/>
        <dsp:cNvSpPr/>
      </dsp:nvSpPr>
      <dsp:spPr>
        <a:xfrm>
          <a:off x="5948953" y="105259"/>
          <a:ext cx="584190" cy="584190"/>
        </a:xfrm>
        <a:prstGeom prst="ellipse">
          <a:avLst/>
        </a:prstGeom>
        <a:solidFill>
          <a:schemeClr val="accent5">
            <a:tint val="50000"/>
            <a:hueOff val="4331217"/>
            <a:satOff val="-3648"/>
            <a:lumOff val="1257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6B30650-153F-4F25-AB0B-C40CAF0374F2}">
      <dsp:nvSpPr>
        <dsp:cNvPr id="0" name=""/>
        <dsp:cNvSpPr/>
      </dsp:nvSpPr>
      <dsp:spPr>
        <a:xfrm>
          <a:off x="284468" y="1403460"/>
          <a:ext cx="6542766" cy="263148"/>
        </a:xfrm>
        <a:prstGeom prst="leftRight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03E958-0E23-4B29-82B7-2598E0B3FE38}" type="datetimeFigureOut">
              <a:rPr lang="en-US" smtClean="0"/>
              <a:pPr/>
              <a:t>6/18/2019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B380E-0D99-4EF7-8BBA-F9772A4BFC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93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B380E-0D99-4EF7-8BBA-F9772A4BFCA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518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B380E-0D99-4EF7-8BBA-F9772A4BFCA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84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6/18/2019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6/18/2019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6/18/2019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1885950"/>
            <a:ext cx="6686549" cy="1697086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3583035"/>
            <a:ext cx="6686549" cy="844712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3242858"/>
            <a:ext cx="1308489" cy="583942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397155"/>
            <a:ext cx="584825" cy="273844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05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468082"/>
            <a:ext cx="6683765" cy="96066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1600200"/>
            <a:ext cx="6686550" cy="283321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958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544063"/>
            <a:ext cx="6686549" cy="11016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2647597"/>
            <a:ext cx="6686549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98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1600200"/>
            <a:ext cx="3235398" cy="28332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1594666"/>
            <a:ext cx="3235398" cy="28332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590837"/>
            <a:ext cx="584825" cy="273844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232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479527"/>
            <a:ext cx="299454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1911725"/>
            <a:ext cx="3257170" cy="251554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477106"/>
            <a:ext cx="299925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1909304"/>
            <a:ext cx="3254006" cy="251554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590837"/>
            <a:ext cx="584825" cy="273844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0465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999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4098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34566"/>
            <a:ext cx="2628899" cy="732234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334567"/>
            <a:ext cx="3886200" cy="4061222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198960"/>
            <a:ext cx="2628899" cy="319682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780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6/18/2019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600450"/>
            <a:ext cx="668655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476224"/>
            <a:ext cx="6686550" cy="289122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025504"/>
            <a:ext cx="6686550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7903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57200"/>
            <a:ext cx="6686549" cy="233778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265535"/>
            <a:ext cx="6686549" cy="1166898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6/18/2019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4062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457200"/>
            <a:ext cx="6295445" cy="21717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2628900"/>
            <a:ext cx="5652416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265535"/>
            <a:ext cx="6686549" cy="1166898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6/18/2019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50739" y="48600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17898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364944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828800"/>
            <a:ext cx="6686550" cy="2043634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6/18/2019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9312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457200"/>
            <a:ext cx="6295445" cy="21717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257550"/>
            <a:ext cx="6686550" cy="62865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6/18/2019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850739" y="48600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17898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9137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70555"/>
            <a:ext cx="6686549" cy="2160015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257550"/>
            <a:ext cx="6686550" cy="62865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6/18/2019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870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5695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470554"/>
            <a:ext cx="1655701" cy="3962863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470554"/>
            <a:ext cx="4857750" cy="39628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5922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14993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630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6/18/2019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6/18/2019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6/18/2019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6/18/2019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6/18/2019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6/18/2019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6/18/2019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pPr/>
              <a:t>6/18/2019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171450"/>
            <a:ext cx="2138637" cy="4978971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589"/>
            <a:ext cx="1767506" cy="514052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468082"/>
            <a:ext cx="6683765" cy="9606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1600200"/>
            <a:ext cx="6686550" cy="2914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4597828"/>
            <a:ext cx="859712" cy="2777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pPr/>
              <a:t>6/18/2019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4601856"/>
            <a:ext cx="571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0" y="590837"/>
            <a:ext cx="58482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164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78" r:id="rId12"/>
    <p:sldLayoutId id="2147483879" r:id="rId13"/>
    <p:sldLayoutId id="2147483880" r:id="rId14"/>
    <p:sldLayoutId id="2147483881" r:id="rId15"/>
    <p:sldLayoutId id="2147483882" r:id="rId16"/>
    <p:sldLayoutId id="2147483883" r:id="rId17"/>
    <p:sldLayoutId id="2147483884" r:id="rId18"/>
    <p:sldLayoutId id="2147483650" r:id="rId19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987824" y="560081"/>
            <a:ext cx="52565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ID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BELA NEGARA</a:t>
            </a:r>
            <a:endParaRPr lang="en-US" altLang="ko-KR" sz="3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6" name="Picture 5" descr="National_emblem_of_Indonesia_Garuda_Pancasila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347614"/>
            <a:ext cx="2880320" cy="313771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355976" y="3939902"/>
            <a:ext cx="4752528" cy="923330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altLang="ko-KR" b="1" dirty="0">
                <a:ea typeface="맑은 고딕" pitchFamily="50" charset="-127"/>
              </a:rPr>
              <a:t>PUSAT PENYELENGGARA - MPK</a:t>
            </a:r>
          </a:p>
          <a:p>
            <a:pPr lvl="0"/>
            <a:r>
              <a:rPr lang="en-US" altLang="ko-KR" b="1" dirty="0">
                <a:ea typeface="맑은 고딕" pitchFamily="50" charset="-127"/>
              </a:rPr>
              <a:t>PENDIDIKAN KEWARGANEGARAAN</a:t>
            </a:r>
          </a:p>
          <a:p>
            <a:r>
              <a:rPr lang="en-US" altLang="ko-KR" b="1" dirty="0">
                <a:ea typeface="맑은 고딕" pitchFamily="50" charset="-127"/>
              </a:rPr>
              <a:t>UNIVERSITAS </a:t>
            </a:r>
            <a:r>
              <a:rPr lang="en-US" altLang="ko-KR" b="1" dirty="0" smtClean="0">
                <a:ea typeface="맑은 고딕" pitchFamily="50" charset="-127"/>
              </a:rPr>
              <a:t>SRIWIJAYA</a:t>
            </a:r>
            <a:endParaRPr lang="en-US" altLang="ko-KR" b="1" dirty="0">
              <a:ea typeface="맑은 고딕" pitchFamily="50" charset="-127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504" y="4600887"/>
            <a:ext cx="237626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altLang="ko-KR" b="1" dirty="0">
                <a:ea typeface="맑은 고딕" pitchFamily="50" charset="-127"/>
              </a:rPr>
              <a:t>Dr. </a:t>
            </a:r>
            <a:r>
              <a:rPr lang="en-US" altLang="ko-KR" b="1" dirty="0" err="1">
                <a:ea typeface="맑은 고딕" pitchFamily="50" charset="-127"/>
              </a:rPr>
              <a:t>Hudaidah</a:t>
            </a:r>
            <a:r>
              <a:rPr lang="en-US" altLang="ko-KR" b="1" dirty="0">
                <a:ea typeface="맑은 고딕" pitchFamily="50" charset="-127"/>
              </a:rPr>
              <a:t>, </a:t>
            </a:r>
            <a:r>
              <a:rPr lang="en-US" altLang="ko-KR" b="1" dirty="0" err="1">
                <a:ea typeface="맑은 고딕" pitchFamily="50" charset="-127"/>
              </a:rPr>
              <a:t>M.Pd</a:t>
            </a:r>
            <a:r>
              <a:rPr lang="en-US" altLang="ko-KR" b="1" dirty="0" smtClean="0">
                <a:ea typeface="맑은 고딕" pitchFamily="50" charset="-127"/>
              </a:rPr>
              <a:t>.</a:t>
            </a:r>
            <a:endParaRPr lang="en-US" altLang="ko-KR" b="1" dirty="0">
              <a:ea typeface="맑은 고딕" pitchFamily="50" charset="-127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3234"/>
            <a:ext cx="745056" cy="83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19672" y="797971"/>
            <a:ext cx="7524328" cy="884466"/>
          </a:xfrm>
        </p:spPr>
        <p:txBody>
          <a:bodyPr/>
          <a:lstStyle/>
          <a:p>
            <a:r>
              <a:rPr lang="en-US" sz="2400" dirty="0" err="1"/>
              <a:t>Dasar</a:t>
            </a:r>
            <a:r>
              <a:rPr lang="en-US" sz="2400" dirty="0"/>
              <a:t> </a:t>
            </a:r>
            <a:r>
              <a:rPr lang="en-US" sz="2400" dirty="0" err="1" smtClean="0"/>
              <a:t>Hukum</a:t>
            </a:r>
            <a:r>
              <a:rPr lang="en-US" sz="2400" dirty="0" smtClean="0"/>
              <a:t> </a:t>
            </a:r>
            <a:r>
              <a:rPr lang="es-ES" sz="2400" dirty="0"/>
              <a:t>dan </a:t>
            </a:r>
            <a:r>
              <a:rPr lang="es-ES" sz="2400" dirty="0" err="1"/>
              <a:t>P</a:t>
            </a:r>
            <a:r>
              <a:rPr lang="es-ES" sz="2400" dirty="0" err="1" smtClean="0"/>
              <a:t>eraturan</a:t>
            </a:r>
            <a:r>
              <a:rPr lang="es-ES" sz="2400" dirty="0" smtClean="0"/>
              <a:t> </a:t>
            </a:r>
            <a:r>
              <a:rPr lang="es-ES" sz="2400" dirty="0" err="1"/>
              <a:t>tentang</a:t>
            </a:r>
            <a:r>
              <a:rPr lang="es-ES" sz="2400" dirty="0"/>
              <a:t> </a:t>
            </a:r>
            <a:r>
              <a:rPr lang="es-ES" sz="2400" dirty="0" smtClean="0"/>
              <a:t/>
            </a:r>
            <a:br>
              <a:rPr lang="es-ES" sz="2400" dirty="0" smtClean="0"/>
            </a:br>
            <a:r>
              <a:rPr lang="es-ES" sz="2400" dirty="0" err="1" smtClean="0"/>
              <a:t>Wajib</a:t>
            </a:r>
            <a:r>
              <a:rPr lang="es-ES" sz="2400" dirty="0" smtClean="0"/>
              <a:t> </a:t>
            </a:r>
            <a:r>
              <a:rPr lang="es-ES" sz="2400" dirty="0" err="1"/>
              <a:t>Bela</a:t>
            </a:r>
            <a:r>
              <a:rPr lang="es-ES" sz="2400" dirty="0"/>
              <a:t> Negara :</a:t>
            </a:r>
            <a:endParaRPr lang="id-ID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327" y="0"/>
            <a:ext cx="1553673" cy="150797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83768" y="2283718"/>
            <a:ext cx="78488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Tap </a:t>
            </a:r>
            <a:r>
              <a:rPr lang="en-US" dirty="0"/>
              <a:t>MPR No.VI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smtClean="0"/>
              <a:t>1973</a:t>
            </a:r>
          </a:p>
          <a:p>
            <a:pPr marL="342900" indent="-342900">
              <a:buAutoNum type="arabicPeriod"/>
            </a:pPr>
            <a:r>
              <a:rPr lang="en-US" dirty="0" err="1" smtClean="0"/>
              <a:t>Undang-Undang</a:t>
            </a:r>
            <a:r>
              <a:rPr lang="en-US" dirty="0" smtClean="0"/>
              <a:t> </a:t>
            </a:r>
            <a:r>
              <a:rPr lang="en-US" dirty="0"/>
              <a:t>No.29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smtClean="0"/>
              <a:t>1954</a:t>
            </a:r>
          </a:p>
          <a:p>
            <a:pPr marL="342900" indent="-342900">
              <a:buAutoNum type="arabicPeriod"/>
            </a:pPr>
            <a:r>
              <a:rPr lang="en-US" dirty="0" smtClean="0"/>
              <a:t>Tap </a:t>
            </a:r>
            <a:r>
              <a:rPr lang="en-US" dirty="0"/>
              <a:t>MPR No.VI </a:t>
            </a:r>
            <a:r>
              <a:rPr lang="en-US" dirty="0" err="1"/>
              <a:t>Tahun</a:t>
            </a:r>
            <a:r>
              <a:rPr lang="en-US" dirty="0"/>
              <a:t> 2000 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Tap </a:t>
            </a:r>
            <a:r>
              <a:rPr lang="en-US" dirty="0"/>
              <a:t>MPR </a:t>
            </a:r>
            <a:r>
              <a:rPr lang="en-US" dirty="0" err="1"/>
              <a:t>No.VII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2000 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err="1" smtClean="0"/>
              <a:t>Undang-Undang</a:t>
            </a:r>
            <a:r>
              <a:rPr lang="en-US" dirty="0" smtClean="0"/>
              <a:t> </a:t>
            </a:r>
            <a:r>
              <a:rPr lang="en-US" dirty="0"/>
              <a:t>No.3 </a:t>
            </a:r>
            <a:r>
              <a:rPr lang="en-US" dirty="0" err="1"/>
              <a:t>tahun</a:t>
            </a:r>
            <a:r>
              <a:rPr lang="en-US" dirty="0"/>
              <a:t> 2002 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err="1" smtClean="0"/>
              <a:t>Undang-Undang</a:t>
            </a:r>
            <a:r>
              <a:rPr lang="en-US" dirty="0" smtClean="0"/>
              <a:t> </a:t>
            </a:r>
            <a:r>
              <a:rPr lang="en-US" dirty="0"/>
              <a:t>No.56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smtClean="0"/>
              <a:t>1999</a:t>
            </a:r>
            <a:endParaRPr lang="en-US" dirty="0"/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0" y="0"/>
            <a:ext cx="395536" cy="411510"/>
          </a:xfrm>
          <a:prstGeom prst="actionButtonHo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2376716" y="1919486"/>
            <a:ext cx="7524328" cy="88446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endParaRPr lang="en-ID" altLang="ko-KR" sz="16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Left Arrow 9">
            <a:hlinkClick r:id="" action="ppaction://hlinkshowjump?jump=previousslide"/>
          </p:cNvPr>
          <p:cNvSpPr/>
          <p:nvPr/>
        </p:nvSpPr>
        <p:spPr>
          <a:xfrm>
            <a:off x="0" y="4711452"/>
            <a:ext cx="699468" cy="432048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>
            <a:hlinkClick r:id="" action="ppaction://hlinkshowjump?jump=nextslide"/>
          </p:cNvPr>
          <p:cNvSpPr/>
          <p:nvPr/>
        </p:nvSpPr>
        <p:spPr>
          <a:xfrm rot="10800000">
            <a:off x="798111" y="4711452"/>
            <a:ext cx="699468" cy="432048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8" y="11986"/>
            <a:ext cx="745056" cy="83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0648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1475656" y="3147814"/>
            <a:ext cx="7524328" cy="884466"/>
          </a:xfrm>
        </p:spPr>
        <p:txBody>
          <a:bodyPr>
            <a:normAutofit fontScale="90000"/>
          </a:bodyPr>
          <a:lstStyle/>
          <a:p>
            <a:pPr algn="ctr"/>
            <a:r>
              <a:rPr lang="en-ID" altLang="ko-KR" sz="4400" dirty="0" err="1" smtClean="0"/>
              <a:t>Apa</a:t>
            </a:r>
            <a:r>
              <a:rPr lang="en-ID" altLang="ko-KR" sz="4400" dirty="0" smtClean="0"/>
              <a:t> </a:t>
            </a:r>
            <a:r>
              <a:rPr lang="en-ID" altLang="ko-KR" sz="4400" dirty="0" err="1" smtClean="0"/>
              <a:t>manfaat</a:t>
            </a:r>
            <a:r>
              <a:rPr lang="en-ID" altLang="ko-KR" sz="4400" dirty="0" smtClean="0"/>
              <a:t> yang </a:t>
            </a:r>
            <a:r>
              <a:rPr lang="en-ID" altLang="ko-KR" sz="4400" dirty="0" err="1" smtClean="0"/>
              <a:t>didapatkan</a:t>
            </a:r>
            <a:r>
              <a:rPr lang="en-ID" altLang="ko-KR" sz="4400" dirty="0" smtClean="0"/>
              <a:t> </a:t>
            </a:r>
            <a:r>
              <a:rPr lang="en-ID" altLang="ko-KR" sz="4400" dirty="0" err="1" smtClean="0"/>
              <a:t>dari</a:t>
            </a:r>
            <a:r>
              <a:rPr lang="en-ID" altLang="ko-KR" sz="4400" dirty="0" smtClean="0"/>
              <a:t> </a:t>
            </a:r>
            <a:br>
              <a:rPr lang="en-ID" altLang="ko-KR" sz="4400" dirty="0" smtClean="0"/>
            </a:br>
            <a:r>
              <a:rPr lang="en-ID" altLang="ko-KR" sz="4400" dirty="0" err="1" smtClean="0"/>
              <a:t>Bela</a:t>
            </a:r>
            <a:r>
              <a:rPr lang="en-ID" altLang="ko-KR" sz="4400" dirty="0" smtClean="0"/>
              <a:t> Negara?</a:t>
            </a:r>
            <a:endParaRPr lang="ko-KR" altLang="en-US"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4486"/>
            <a:ext cx="3240360" cy="2433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0" y="0"/>
            <a:ext cx="395536" cy="411510"/>
          </a:xfrm>
          <a:prstGeom prst="actionButtonHo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-2376716" y="1919486"/>
            <a:ext cx="7524328" cy="88446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endParaRPr lang="en-ID" altLang="ko-KR" sz="16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Left Arrow 8">
            <a:hlinkClick r:id="" action="ppaction://hlinkshowjump?jump=previousslide"/>
          </p:cNvPr>
          <p:cNvSpPr/>
          <p:nvPr/>
        </p:nvSpPr>
        <p:spPr>
          <a:xfrm>
            <a:off x="0" y="4711452"/>
            <a:ext cx="699468" cy="432048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>
            <a:hlinkClick r:id="" action="ppaction://hlinkshowjump?jump=nextslide"/>
          </p:cNvPr>
          <p:cNvSpPr/>
          <p:nvPr/>
        </p:nvSpPr>
        <p:spPr>
          <a:xfrm rot="10800000">
            <a:off x="798111" y="4711452"/>
            <a:ext cx="699468" cy="432048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8" y="11986"/>
            <a:ext cx="745056" cy="83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9131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49028" y="888469"/>
            <a:ext cx="759633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1. </a:t>
            </a:r>
            <a:r>
              <a:rPr lang="en-US" dirty="0" err="1" smtClean="0"/>
              <a:t>Membentuk</a:t>
            </a:r>
            <a:r>
              <a:rPr lang="en-US" dirty="0" smtClean="0"/>
              <a:t> </a:t>
            </a:r>
            <a:r>
              <a:rPr lang="en-US" dirty="0" err="1"/>
              <a:t>sikap</a:t>
            </a:r>
            <a:r>
              <a:rPr lang="en-US" dirty="0"/>
              <a:t> </a:t>
            </a:r>
            <a:r>
              <a:rPr lang="en-US" dirty="0" err="1"/>
              <a:t>disiplin</a:t>
            </a:r>
            <a:r>
              <a:rPr lang="en-US" dirty="0"/>
              <a:t> </a:t>
            </a:r>
            <a:r>
              <a:rPr lang="en-US" dirty="0" err="1"/>
              <a:t>waktu,aktivitas,dan</a:t>
            </a:r>
            <a:r>
              <a:rPr lang="en-US" dirty="0"/>
              <a:t> </a:t>
            </a:r>
            <a:r>
              <a:rPr lang="en-US" dirty="0" err="1"/>
              <a:t>pengaturan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   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/>
              <a:t>lain.</a:t>
            </a:r>
          </a:p>
          <a:p>
            <a:r>
              <a:rPr lang="en-US" dirty="0" smtClean="0"/>
              <a:t>2. </a:t>
            </a:r>
            <a:r>
              <a:rPr lang="en-US" dirty="0" err="1" smtClean="0"/>
              <a:t>Membentuk</a:t>
            </a:r>
            <a:r>
              <a:rPr lang="en-US" dirty="0" smtClean="0"/>
              <a:t> </a:t>
            </a:r>
            <a:r>
              <a:rPr lang="en-US" dirty="0" err="1"/>
              <a:t>jiwa</a:t>
            </a:r>
            <a:r>
              <a:rPr lang="en-US" dirty="0"/>
              <a:t> </a:t>
            </a:r>
            <a:r>
              <a:rPr lang="en-US" dirty="0" err="1"/>
              <a:t>kebersamaan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solidaritas</a:t>
            </a:r>
            <a:r>
              <a:rPr lang="en-US" dirty="0"/>
              <a:t> </a:t>
            </a:r>
            <a:r>
              <a:rPr lang="en-US" dirty="0" err="1"/>
              <a:t>antar</a:t>
            </a:r>
            <a:r>
              <a:rPr lang="en-US" dirty="0"/>
              <a:t> </a:t>
            </a:r>
            <a:r>
              <a:rPr lang="en-US" dirty="0" err="1"/>
              <a:t>sesama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err="1" smtClean="0"/>
              <a:t>rekan</a:t>
            </a:r>
            <a:r>
              <a:rPr lang="en-US" dirty="0" smtClean="0"/>
              <a:t> </a:t>
            </a:r>
            <a:r>
              <a:rPr lang="en-US" dirty="0" err="1"/>
              <a:t>seperjuangan</a:t>
            </a:r>
            <a:r>
              <a:rPr lang="en-US" dirty="0"/>
              <a:t>.</a:t>
            </a:r>
          </a:p>
          <a:p>
            <a:r>
              <a:rPr lang="en-US" dirty="0" smtClean="0"/>
              <a:t>3. </a:t>
            </a:r>
            <a:r>
              <a:rPr lang="en-US" dirty="0" err="1" smtClean="0"/>
              <a:t>Membentuk</a:t>
            </a:r>
            <a:r>
              <a:rPr lang="en-US" dirty="0" smtClean="0"/>
              <a:t> </a:t>
            </a:r>
            <a:r>
              <a:rPr lang="en-US" dirty="0"/>
              <a:t>mental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fisik</a:t>
            </a:r>
            <a:r>
              <a:rPr lang="en-US" dirty="0"/>
              <a:t> yang </a:t>
            </a:r>
            <a:r>
              <a:rPr lang="en-US" dirty="0" err="1"/>
              <a:t>tangguh</a:t>
            </a:r>
            <a:r>
              <a:rPr lang="en-US" dirty="0"/>
              <a:t>.</a:t>
            </a:r>
          </a:p>
          <a:p>
            <a:r>
              <a:rPr lang="en-US" dirty="0" smtClean="0"/>
              <a:t>4. </a:t>
            </a:r>
            <a:r>
              <a:rPr lang="en-US" dirty="0" err="1" smtClean="0"/>
              <a:t>Menanamkan</a:t>
            </a:r>
            <a:r>
              <a:rPr lang="en-US" dirty="0" smtClean="0"/>
              <a:t> </a:t>
            </a:r>
            <a:r>
              <a:rPr lang="en-US" dirty="0"/>
              <a:t>rasa </a:t>
            </a:r>
            <a:r>
              <a:rPr lang="en-US" dirty="0" err="1"/>
              <a:t>kecintaan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Bangsa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Patriotisme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  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.</a:t>
            </a:r>
          </a:p>
          <a:p>
            <a:r>
              <a:rPr lang="en-US" dirty="0" smtClean="0"/>
              <a:t>5. </a:t>
            </a:r>
            <a:r>
              <a:rPr lang="en-US" dirty="0" err="1" smtClean="0"/>
              <a:t>Melatih</a:t>
            </a:r>
            <a:r>
              <a:rPr lang="en-US" dirty="0" smtClean="0"/>
              <a:t> </a:t>
            </a:r>
            <a:r>
              <a:rPr lang="en-US" dirty="0" err="1"/>
              <a:t>jiwa</a:t>
            </a:r>
            <a:r>
              <a:rPr lang="en-US" dirty="0"/>
              <a:t> leadership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memimpin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   </a:t>
            </a:r>
            <a:r>
              <a:rPr lang="en-US" dirty="0" err="1" smtClean="0"/>
              <a:t>kelompok</a:t>
            </a:r>
            <a:r>
              <a:rPr lang="en-US" dirty="0"/>
              <a:t>.</a:t>
            </a:r>
          </a:p>
          <a:p>
            <a:r>
              <a:rPr lang="en-US" dirty="0" smtClean="0"/>
              <a:t>6. </a:t>
            </a:r>
            <a:r>
              <a:rPr lang="en-US" dirty="0" err="1" smtClean="0"/>
              <a:t>Membentuk</a:t>
            </a:r>
            <a:r>
              <a:rPr lang="en-US" dirty="0" smtClean="0"/>
              <a:t> </a:t>
            </a:r>
            <a:r>
              <a:rPr lang="en-US" dirty="0" err="1"/>
              <a:t>Iman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Taqwa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Agama yang </a:t>
            </a:r>
            <a:r>
              <a:rPr lang="en-US" dirty="0" err="1"/>
              <a:t>dianut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   </a:t>
            </a:r>
            <a:r>
              <a:rPr lang="en-US" dirty="0" err="1" smtClean="0"/>
              <a:t>individu</a:t>
            </a:r>
            <a:r>
              <a:rPr lang="en-US" dirty="0"/>
              <a:t>.</a:t>
            </a:r>
          </a:p>
          <a:p>
            <a:r>
              <a:rPr lang="en-US" dirty="0" smtClean="0"/>
              <a:t>7. </a:t>
            </a:r>
            <a:r>
              <a:rPr lang="en-US" dirty="0" err="1" smtClean="0"/>
              <a:t>Menghilangkan</a:t>
            </a:r>
            <a:r>
              <a:rPr lang="en-US" dirty="0" smtClean="0"/>
              <a:t> </a:t>
            </a:r>
            <a:r>
              <a:rPr lang="en-US" dirty="0" err="1"/>
              <a:t>sikap</a:t>
            </a:r>
            <a:r>
              <a:rPr lang="en-US" dirty="0"/>
              <a:t> </a:t>
            </a:r>
            <a:r>
              <a:rPr lang="en-US" dirty="0" err="1"/>
              <a:t>negatif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malas</a:t>
            </a:r>
            <a:r>
              <a:rPr lang="en-US" dirty="0"/>
              <a:t>, </a:t>
            </a:r>
            <a:r>
              <a:rPr lang="en-US" dirty="0" err="1"/>
              <a:t>apatis</a:t>
            </a:r>
            <a:r>
              <a:rPr lang="en-US" dirty="0"/>
              <a:t>, </a:t>
            </a:r>
            <a:r>
              <a:rPr lang="en-US" dirty="0" err="1"/>
              <a:t>boros</a:t>
            </a:r>
            <a:r>
              <a:rPr lang="en-US" dirty="0"/>
              <a:t>, </a:t>
            </a:r>
            <a:r>
              <a:rPr lang="en-US" dirty="0" err="1"/>
              <a:t>egois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smtClean="0"/>
              <a:t>  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disiplin</a:t>
            </a:r>
            <a:r>
              <a:rPr lang="en-US" dirty="0"/>
              <a:t>.</a:t>
            </a:r>
          </a:p>
          <a:p>
            <a:r>
              <a:rPr lang="en-US" dirty="0" smtClean="0"/>
              <a:t>8. </a:t>
            </a:r>
            <a:r>
              <a:rPr lang="en-US" dirty="0" err="1" smtClean="0"/>
              <a:t>Membentuk</a:t>
            </a:r>
            <a:r>
              <a:rPr lang="en-US" dirty="0" smtClean="0"/>
              <a:t> </a:t>
            </a:r>
            <a:r>
              <a:rPr lang="en-US" dirty="0" err="1"/>
              <a:t>perilaku</a:t>
            </a:r>
            <a:r>
              <a:rPr lang="en-US" dirty="0"/>
              <a:t> </a:t>
            </a:r>
            <a:r>
              <a:rPr lang="en-US" dirty="0" err="1"/>
              <a:t>jujur</a:t>
            </a:r>
            <a:r>
              <a:rPr lang="en-US" dirty="0"/>
              <a:t>, </a:t>
            </a:r>
            <a:r>
              <a:rPr lang="en-US" dirty="0" err="1"/>
              <a:t>tegas</a:t>
            </a:r>
            <a:r>
              <a:rPr lang="en-US" dirty="0"/>
              <a:t>, </a:t>
            </a:r>
            <a:r>
              <a:rPr lang="en-US" dirty="0" err="1"/>
              <a:t>adil</a:t>
            </a:r>
            <a:r>
              <a:rPr lang="en-US" dirty="0"/>
              <a:t>, </a:t>
            </a:r>
            <a:r>
              <a:rPr lang="en-US" dirty="0" err="1"/>
              <a:t>tepat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kepedulian</a:t>
            </a:r>
            <a:endParaRPr lang="en-US" dirty="0" smtClean="0"/>
          </a:p>
          <a:p>
            <a:r>
              <a:rPr lang="en-US" dirty="0" smtClean="0"/>
              <a:t>   </a:t>
            </a:r>
            <a:r>
              <a:rPr lang="en-US" dirty="0" err="1" smtClean="0"/>
              <a:t>antar</a:t>
            </a:r>
            <a:r>
              <a:rPr lang="en-US" dirty="0" smtClean="0"/>
              <a:t> </a:t>
            </a:r>
            <a:r>
              <a:rPr lang="en-US" dirty="0" err="1"/>
              <a:t>sesama</a:t>
            </a:r>
            <a:r>
              <a:rPr lang="en-US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2627784" y="123478"/>
            <a:ext cx="45720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en-US" sz="3200" b="1" dirty="0" smtClean="0"/>
              <a:t>MANFAAT</a:t>
            </a:r>
            <a:endParaRPr lang="en-US" sz="3200" b="1" dirty="0"/>
          </a:p>
        </p:txBody>
      </p:sp>
      <p:sp>
        <p:nvSpPr>
          <p:cNvPr id="9" name="Action Button: Home 8">
            <a:hlinkClick r:id="" action="ppaction://hlinkshowjump?jump=firstslide" highlightClick="1"/>
          </p:cNvPr>
          <p:cNvSpPr/>
          <p:nvPr/>
        </p:nvSpPr>
        <p:spPr>
          <a:xfrm>
            <a:off x="0" y="0"/>
            <a:ext cx="395536" cy="411510"/>
          </a:xfrm>
          <a:prstGeom prst="actionButtonHo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-2376716" y="1919486"/>
            <a:ext cx="7524328" cy="88446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endParaRPr lang="en-ID" altLang="ko-KR" sz="16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Left Arrow 10">
            <a:hlinkClick r:id="" action="ppaction://hlinkshowjump?jump=previousslide"/>
          </p:cNvPr>
          <p:cNvSpPr/>
          <p:nvPr/>
        </p:nvSpPr>
        <p:spPr>
          <a:xfrm>
            <a:off x="0" y="4711452"/>
            <a:ext cx="699468" cy="432048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>
            <a:hlinkClick r:id="" action="ppaction://hlinkshowjump?jump=nextslide"/>
          </p:cNvPr>
          <p:cNvSpPr/>
          <p:nvPr/>
        </p:nvSpPr>
        <p:spPr>
          <a:xfrm rot="10800000">
            <a:off x="798111" y="4711452"/>
            <a:ext cx="699468" cy="432048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8" y="11986"/>
            <a:ext cx="745056" cy="83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8246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1475656" y="3147814"/>
            <a:ext cx="7524328" cy="884466"/>
          </a:xfrm>
        </p:spPr>
        <p:txBody>
          <a:bodyPr>
            <a:normAutofit fontScale="90000"/>
          </a:bodyPr>
          <a:lstStyle/>
          <a:p>
            <a:pPr algn="ctr"/>
            <a:r>
              <a:rPr lang="en-ID" sz="4400" dirty="0" err="1" smtClean="0"/>
              <a:t>Apa</a:t>
            </a:r>
            <a:r>
              <a:rPr lang="en-ID" sz="4400" dirty="0" smtClean="0"/>
              <a:t> </a:t>
            </a:r>
            <a:r>
              <a:rPr lang="en-ID" sz="4400" dirty="0" err="1" smtClean="0"/>
              <a:t>penyebab</a:t>
            </a:r>
            <a:r>
              <a:rPr lang="en-ID" sz="4400" dirty="0" smtClean="0"/>
              <a:t> </a:t>
            </a:r>
            <a:r>
              <a:rPr lang="en-ID" sz="4400" dirty="0" err="1" smtClean="0"/>
              <a:t>lemahnya</a:t>
            </a:r>
            <a:r>
              <a:rPr lang="en-ID" sz="4400" dirty="0" smtClean="0"/>
              <a:t> </a:t>
            </a:r>
            <a:br>
              <a:rPr lang="en-ID" sz="4400" dirty="0" smtClean="0"/>
            </a:br>
            <a:r>
              <a:rPr lang="en-ID" sz="4400" dirty="0" err="1" smtClean="0"/>
              <a:t>kesadaran</a:t>
            </a:r>
            <a:r>
              <a:rPr lang="en-ID" sz="4400" dirty="0" smtClean="0"/>
              <a:t> </a:t>
            </a:r>
            <a:r>
              <a:rPr lang="en-ID" sz="4400" dirty="0" err="1" smtClean="0"/>
              <a:t>Bela</a:t>
            </a:r>
            <a:r>
              <a:rPr lang="en-ID" sz="4400" dirty="0" smtClean="0"/>
              <a:t> Negara </a:t>
            </a:r>
            <a:r>
              <a:rPr lang="id-ID" sz="4400" dirty="0" smtClean="0"/>
              <a:t>?</a:t>
            </a:r>
            <a:endParaRPr lang="ko-KR" altLang="en-US"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0"/>
            <a:ext cx="2880320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0" y="0"/>
            <a:ext cx="395536" cy="411510"/>
          </a:xfrm>
          <a:prstGeom prst="actionButtonHo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-2376716" y="1919486"/>
            <a:ext cx="7524328" cy="88446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endParaRPr lang="en-ID" altLang="ko-KR" sz="16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Left Arrow 8">
            <a:hlinkClick r:id="" action="ppaction://hlinkshowjump?jump=previousslide"/>
          </p:cNvPr>
          <p:cNvSpPr/>
          <p:nvPr/>
        </p:nvSpPr>
        <p:spPr>
          <a:xfrm>
            <a:off x="0" y="4711452"/>
            <a:ext cx="699468" cy="432048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>
            <a:hlinkClick r:id="" action="ppaction://hlinkshowjump?jump=nextslide"/>
          </p:cNvPr>
          <p:cNvSpPr/>
          <p:nvPr/>
        </p:nvSpPr>
        <p:spPr>
          <a:xfrm rot="10800000">
            <a:off x="798111" y="4711452"/>
            <a:ext cx="699468" cy="432048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8" y="11986"/>
            <a:ext cx="745056" cy="83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2324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15616" y="2188314"/>
            <a:ext cx="810148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. </a:t>
            </a:r>
            <a:r>
              <a:rPr lang="en-US" dirty="0" err="1"/>
              <a:t>K</a:t>
            </a:r>
            <a:r>
              <a:rPr lang="en-US" dirty="0" err="1" smtClean="0"/>
              <a:t>etidakpedulian</a:t>
            </a:r>
            <a:r>
              <a:rPr lang="en-US" dirty="0" smtClean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bendera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lagu</a:t>
            </a:r>
            <a:r>
              <a:rPr lang="en-US" dirty="0"/>
              <a:t> </a:t>
            </a:r>
            <a:r>
              <a:rPr lang="en-US" dirty="0" err="1"/>
              <a:t>kebangsaan</a:t>
            </a:r>
            <a:r>
              <a:rPr lang="en-US" dirty="0"/>
              <a:t>; </a:t>
            </a:r>
            <a:endParaRPr lang="en-US" dirty="0" smtClean="0"/>
          </a:p>
          <a:p>
            <a:r>
              <a:rPr lang="en-US" dirty="0"/>
              <a:t>2</a:t>
            </a:r>
            <a:r>
              <a:rPr lang="en-US" dirty="0" smtClean="0"/>
              <a:t>. </a:t>
            </a:r>
            <a:r>
              <a:rPr lang="en-US" dirty="0" err="1"/>
              <a:t>K</a:t>
            </a:r>
            <a:r>
              <a:rPr lang="en-US" dirty="0" err="1" smtClean="0"/>
              <a:t>urangnya</a:t>
            </a:r>
            <a:r>
              <a:rPr lang="en-US" dirty="0" smtClean="0"/>
              <a:t> </a:t>
            </a:r>
            <a:r>
              <a:rPr lang="en-US" dirty="0" err="1"/>
              <a:t>apresiasi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kebudayaan</a:t>
            </a:r>
            <a:r>
              <a:rPr lang="en-US" dirty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/>
              <a:t>kesenian</a:t>
            </a:r>
            <a:r>
              <a:rPr lang="en-US" dirty="0"/>
              <a:t> </a:t>
            </a:r>
            <a:r>
              <a:rPr lang="en-US" dirty="0" err="1"/>
              <a:t>d</a:t>
            </a:r>
            <a:r>
              <a:rPr lang="en-US" dirty="0" err="1" smtClean="0"/>
              <a:t>aerah</a:t>
            </a:r>
            <a:endParaRPr lang="en-US" dirty="0" smtClean="0"/>
          </a:p>
          <a:p>
            <a:r>
              <a:rPr lang="en-US" dirty="0"/>
              <a:t>3</a:t>
            </a:r>
            <a:r>
              <a:rPr lang="en-US" dirty="0" smtClean="0"/>
              <a:t>. </a:t>
            </a:r>
            <a:r>
              <a:rPr lang="en-US" dirty="0" err="1"/>
              <a:t>K</a:t>
            </a:r>
            <a:r>
              <a:rPr lang="en-US" dirty="0" err="1" smtClean="0"/>
              <a:t>onflik</a:t>
            </a:r>
            <a:r>
              <a:rPr lang="en-US" dirty="0" smtClean="0"/>
              <a:t> </a:t>
            </a:r>
            <a:r>
              <a:rPr lang="en-US" dirty="0" err="1"/>
              <a:t>antar</a:t>
            </a:r>
            <a:r>
              <a:rPr lang="en-US" dirty="0"/>
              <a:t> </a:t>
            </a:r>
            <a:r>
              <a:rPr lang="en-US" dirty="0" err="1"/>
              <a:t>etnis</a:t>
            </a:r>
            <a:r>
              <a:rPr lang="en-US" dirty="0"/>
              <a:t> yang </a:t>
            </a:r>
            <a:r>
              <a:rPr lang="en-US" dirty="0" err="1"/>
              <a:t>mengakibatkan</a:t>
            </a:r>
            <a:r>
              <a:rPr lang="en-US" dirty="0"/>
              <a:t> </a:t>
            </a:r>
            <a:r>
              <a:rPr lang="en-US" dirty="0" err="1"/>
              <a:t>pertumpahan</a:t>
            </a:r>
            <a:r>
              <a:rPr lang="en-US" dirty="0"/>
              <a:t> </a:t>
            </a:r>
            <a:r>
              <a:rPr lang="en-US" dirty="0" err="1"/>
              <a:t>darah</a:t>
            </a:r>
            <a:r>
              <a:rPr lang="en-US" dirty="0" smtClean="0"/>
              <a:t>.</a:t>
            </a:r>
          </a:p>
          <a:p>
            <a:r>
              <a:rPr lang="en-ID" dirty="0"/>
              <a:t>4</a:t>
            </a:r>
            <a:r>
              <a:rPr lang="en-ID" dirty="0" smtClean="0"/>
              <a:t>. </a:t>
            </a:r>
            <a:r>
              <a:rPr lang="en-US" dirty="0" err="1"/>
              <a:t>T</a:t>
            </a:r>
            <a:r>
              <a:rPr lang="en-US" dirty="0" err="1" smtClean="0"/>
              <a:t>iadanya</a:t>
            </a:r>
            <a:r>
              <a:rPr lang="en-US" dirty="0" smtClean="0"/>
              <a:t> </a:t>
            </a:r>
            <a:r>
              <a:rPr lang="en-US" dirty="0" err="1"/>
              <a:t>penghayatan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arti</a:t>
            </a:r>
            <a:r>
              <a:rPr lang="en-US" dirty="0"/>
              <a:t> </a:t>
            </a:r>
            <a:r>
              <a:rPr lang="en-US" dirty="0" err="1"/>
              <a:t>perjuangan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pahlawan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err="1" smtClean="0"/>
              <a:t>kemerdekaan</a:t>
            </a:r>
            <a:r>
              <a:rPr lang="en-US" dirty="0" smtClean="0"/>
              <a:t>.</a:t>
            </a:r>
          </a:p>
          <a:p>
            <a:r>
              <a:rPr lang="en-ID" dirty="0" smtClean="0"/>
              <a:t>5.</a:t>
            </a:r>
            <a:r>
              <a:rPr lang="en-US" dirty="0" smtClean="0"/>
              <a:t> </a:t>
            </a:r>
            <a:r>
              <a:rPr lang="en-US" dirty="0" err="1"/>
              <a:t>K</a:t>
            </a:r>
            <a:r>
              <a:rPr lang="en-US" dirty="0" err="1" smtClean="0"/>
              <a:t>etidak</a:t>
            </a:r>
            <a:r>
              <a:rPr lang="en-US" dirty="0" smtClean="0"/>
              <a:t> </a:t>
            </a:r>
            <a:r>
              <a:rPr lang="en-US" dirty="0" err="1"/>
              <a:t>adilan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ekonomi</a:t>
            </a:r>
            <a:endParaRPr lang="en-US" dirty="0" smtClean="0"/>
          </a:p>
          <a:p>
            <a:r>
              <a:rPr lang="en-ID" dirty="0" smtClean="0"/>
              <a:t>6. </a:t>
            </a:r>
            <a:r>
              <a:rPr lang="en-US" dirty="0" err="1"/>
              <a:t>K</a:t>
            </a:r>
            <a:r>
              <a:rPr lang="en-US" dirty="0" err="1" smtClean="0"/>
              <a:t>urang</a:t>
            </a:r>
            <a:r>
              <a:rPr lang="en-US" dirty="0" smtClean="0"/>
              <a:t> </a:t>
            </a:r>
            <a:r>
              <a:rPr lang="en-US" dirty="0" err="1"/>
              <a:t>tanggapnya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di </a:t>
            </a:r>
            <a:r>
              <a:rPr lang="en-US" dirty="0" err="1"/>
              <a:t>pusat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19672" y="555526"/>
            <a:ext cx="7524328" cy="884466"/>
          </a:xfrm>
        </p:spPr>
        <p:txBody>
          <a:bodyPr>
            <a:normAutofit fontScale="90000"/>
          </a:bodyPr>
          <a:lstStyle/>
          <a:p>
            <a:r>
              <a:rPr lang="en-ID" sz="2800" dirty="0" err="1" smtClean="0"/>
              <a:t>Lemahnya</a:t>
            </a:r>
            <a:r>
              <a:rPr lang="en-ID" sz="2800" dirty="0" smtClean="0"/>
              <a:t> </a:t>
            </a:r>
            <a:r>
              <a:rPr lang="en-ID" sz="2800" dirty="0" err="1" smtClean="0"/>
              <a:t>Kesadaran</a:t>
            </a:r>
            <a:r>
              <a:rPr lang="en-ID" sz="2800" dirty="0" smtClean="0"/>
              <a:t> </a:t>
            </a:r>
            <a:br>
              <a:rPr lang="en-ID" sz="2800" dirty="0" smtClean="0"/>
            </a:br>
            <a:r>
              <a:rPr lang="en-ID" sz="2800" dirty="0" err="1" smtClean="0"/>
              <a:t>Bela</a:t>
            </a:r>
            <a:r>
              <a:rPr lang="en-ID" sz="2800" dirty="0" smtClean="0"/>
              <a:t> Negara :</a:t>
            </a:r>
            <a:endParaRPr lang="id-ID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953" y="52636"/>
            <a:ext cx="1706371" cy="1656184"/>
          </a:xfrm>
          <a:prstGeom prst="rect">
            <a:avLst/>
          </a:prstGeom>
        </p:spPr>
      </p:pic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0" y="0"/>
            <a:ext cx="395536" cy="411510"/>
          </a:xfrm>
          <a:prstGeom prst="actionButtonHo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2386791" y="1919486"/>
            <a:ext cx="7524328" cy="88446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endParaRPr lang="en-ID" altLang="ko-KR" sz="16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Left Arrow 9">
            <a:hlinkClick r:id="" action="ppaction://hlinkshowjump?jump=previousslide"/>
          </p:cNvPr>
          <p:cNvSpPr/>
          <p:nvPr/>
        </p:nvSpPr>
        <p:spPr>
          <a:xfrm>
            <a:off x="0" y="4711452"/>
            <a:ext cx="699468" cy="432048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>
            <a:hlinkClick r:id="" action="ppaction://hlinkshowjump?jump=nextslide"/>
          </p:cNvPr>
          <p:cNvSpPr/>
          <p:nvPr/>
        </p:nvSpPr>
        <p:spPr>
          <a:xfrm rot="10800000">
            <a:off x="798111" y="4711452"/>
            <a:ext cx="699468" cy="432048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8" y="11986"/>
            <a:ext cx="745056" cy="83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4412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Macam-macam</a:t>
            </a:r>
            <a:r>
              <a:rPr lang="en-US" dirty="0" smtClean="0"/>
              <a:t> </a:t>
            </a:r>
            <a:r>
              <a:rPr lang="en-US" dirty="0" err="1" smtClean="0"/>
              <a:t>Ancaman</a:t>
            </a:r>
            <a:r>
              <a:rPr lang="en-US" dirty="0" smtClean="0"/>
              <a:t> :</a:t>
            </a:r>
            <a:endParaRPr lang="en-US" dirty="0"/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-2376716" y="1919486"/>
            <a:ext cx="7524328" cy="88446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endParaRPr lang="en-ID" altLang="ko-KR" sz="16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0" y="0"/>
            <a:ext cx="395536" cy="411510"/>
          </a:xfrm>
          <a:prstGeom prst="actionButtonHo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Arrow 4">
            <a:hlinkClick r:id="" action="ppaction://hlinkshowjump?jump=previousslide"/>
          </p:cNvPr>
          <p:cNvSpPr/>
          <p:nvPr/>
        </p:nvSpPr>
        <p:spPr>
          <a:xfrm>
            <a:off x="0" y="4711452"/>
            <a:ext cx="699468" cy="432048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>
            <a:hlinkClick r:id="" action="ppaction://hlinkshowjump?jump=nextslide"/>
          </p:cNvPr>
          <p:cNvSpPr/>
          <p:nvPr/>
        </p:nvSpPr>
        <p:spPr>
          <a:xfrm rot="10800000">
            <a:off x="798111" y="4711452"/>
            <a:ext cx="699468" cy="432048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55168" y="768595"/>
            <a:ext cx="7488832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 smtClean="0"/>
              <a:t>1. </a:t>
            </a:r>
            <a:r>
              <a:rPr lang="en-US" sz="1700" dirty="0" err="1" smtClean="0"/>
              <a:t>Ancaman</a:t>
            </a:r>
            <a:r>
              <a:rPr lang="en-US" sz="1700" dirty="0" smtClean="0"/>
              <a:t> </a:t>
            </a:r>
            <a:r>
              <a:rPr lang="en-US" sz="1700" dirty="0" err="1" smtClean="0"/>
              <a:t>dari</a:t>
            </a:r>
            <a:r>
              <a:rPr lang="en-US" sz="1700" dirty="0" smtClean="0"/>
              <a:t> </a:t>
            </a:r>
            <a:r>
              <a:rPr lang="en-US" sz="1700" dirty="0" err="1" smtClean="0"/>
              <a:t>Luar</a:t>
            </a:r>
            <a:endParaRPr lang="en-US" sz="1700" dirty="0" smtClean="0"/>
          </a:p>
          <a:p>
            <a:r>
              <a:rPr lang="en-US" sz="1700" dirty="0"/>
              <a:t>	</a:t>
            </a:r>
            <a:r>
              <a:rPr lang="en-ID" sz="1600" dirty="0" smtClean="0"/>
              <a:t> </a:t>
            </a:r>
            <a:r>
              <a:rPr lang="en-ID" sz="1600" dirty="0" err="1" smtClean="0"/>
              <a:t>Contoh</a:t>
            </a:r>
            <a:r>
              <a:rPr lang="en-ID" sz="1600" dirty="0" smtClean="0"/>
              <a:t> </a:t>
            </a:r>
            <a:r>
              <a:rPr lang="en-ID" sz="1600" dirty="0" err="1"/>
              <a:t>ancaman</a:t>
            </a:r>
            <a:r>
              <a:rPr lang="en-ID" sz="1600" dirty="0"/>
              <a:t> </a:t>
            </a:r>
            <a:r>
              <a:rPr lang="en-ID" sz="1600" dirty="0" err="1"/>
              <a:t>dari</a:t>
            </a:r>
            <a:r>
              <a:rPr lang="en-ID" sz="1600" dirty="0"/>
              <a:t> </a:t>
            </a:r>
            <a:r>
              <a:rPr lang="en-ID" sz="1600" dirty="0" err="1" smtClean="0"/>
              <a:t>luar</a:t>
            </a:r>
            <a:r>
              <a:rPr lang="en-ID" sz="1600" dirty="0" smtClean="0"/>
              <a:t> </a:t>
            </a:r>
            <a:r>
              <a:rPr lang="en-ID" sz="1600" dirty="0"/>
              <a:t>yang </a:t>
            </a:r>
            <a:r>
              <a:rPr lang="en-ID" sz="1600" dirty="0" err="1"/>
              <a:t>bisa</a:t>
            </a:r>
            <a:r>
              <a:rPr lang="en-ID" sz="1600" dirty="0"/>
              <a:t> </a:t>
            </a:r>
            <a:r>
              <a:rPr lang="en-ID" sz="1600" dirty="0" err="1"/>
              <a:t>membahayakan</a:t>
            </a:r>
            <a:r>
              <a:rPr lang="en-ID" sz="1600" dirty="0"/>
              <a:t> NKRI</a:t>
            </a:r>
            <a:r>
              <a:rPr lang="en-US" sz="1600" dirty="0"/>
              <a:t> </a:t>
            </a:r>
            <a:r>
              <a:rPr lang="en-US" sz="1600" dirty="0" smtClean="0"/>
              <a:t>: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1700" dirty="0" err="1" smtClean="0"/>
              <a:t>upaya</a:t>
            </a:r>
            <a:r>
              <a:rPr lang="en-US" sz="1700" dirty="0" smtClean="0"/>
              <a:t> </a:t>
            </a:r>
            <a:r>
              <a:rPr lang="en-US" sz="1700" dirty="0" err="1"/>
              <a:t>menghancurkan</a:t>
            </a:r>
            <a:r>
              <a:rPr lang="en-US" sz="1700" dirty="0"/>
              <a:t> moral </a:t>
            </a:r>
            <a:r>
              <a:rPr lang="en-US" sz="1700" dirty="0" err="1"/>
              <a:t>dan</a:t>
            </a:r>
            <a:r>
              <a:rPr lang="en-US" sz="1700" dirty="0"/>
              <a:t> </a:t>
            </a:r>
            <a:r>
              <a:rPr lang="en-US" sz="1700" dirty="0" err="1" smtClean="0"/>
              <a:t>budaya</a:t>
            </a:r>
            <a:r>
              <a:rPr lang="en-US" sz="1700" dirty="0" smtClean="0"/>
              <a:t> </a:t>
            </a:r>
            <a:r>
              <a:rPr lang="en-US" sz="1700" dirty="0" err="1"/>
              <a:t>bangsa</a:t>
            </a:r>
            <a:r>
              <a:rPr lang="en-US" sz="1700" dirty="0"/>
              <a:t> </a:t>
            </a:r>
            <a:r>
              <a:rPr lang="en-US" sz="1700" dirty="0" err="1"/>
              <a:t>melalui</a:t>
            </a:r>
            <a:r>
              <a:rPr lang="en-US" sz="1700" dirty="0"/>
              <a:t> </a:t>
            </a:r>
            <a:r>
              <a:rPr lang="en-US" sz="1700" dirty="0" smtClean="0"/>
              <a:t>      </a:t>
            </a:r>
            <a:r>
              <a:rPr lang="en-US" sz="1700" dirty="0" err="1" smtClean="0"/>
              <a:t>disinformasi</a:t>
            </a:r>
            <a:r>
              <a:rPr lang="en-US" sz="1700" dirty="0"/>
              <a:t>, </a:t>
            </a:r>
            <a:endParaRPr lang="en-US" sz="1700" dirty="0" smtClean="0"/>
          </a:p>
          <a:p>
            <a:pPr marL="342900" indent="-342900">
              <a:buFont typeface="+mj-lt"/>
              <a:buAutoNum type="alphaLcParenR"/>
            </a:pPr>
            <a:r>
              <a:rPr lang="en-US" sz="1700" dirty="0" smtClean="0"/>
              <a:t>Propaganda.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1700" dirty="0" err="1" smtClean="0"/>
              <a:t>Peredaran</a:t>
            </a:r>
            <a:r>
              <a:rPr lang="en-US" sz="1700" dirty="0" smtClean="0"/>
              <a:t> </a:t>
            </a:r>
            <a:r>
              <a:rPr lang="en-US" sz="1700" dirty="0" err="1"/>
              <a:t>narkotika</a:t>
            </a:r>
            <a:r>
              <a:rPr lang="en-US" sz="1700" dirty="0"/>
              <a:t> </a:t>
            </a:r>
            <a:r>
              <a:rPr lang="en-US" sz="1700" dirty="0" err="1"/>
              <a:t>dan</a:t>
            </a:r>
            <a:r>
              <a:rPr lang="en-US" sz="1700" dirty="0"/>
              <a:t> </a:t>
            </a:r>
            <a:r>
              <a:rPr lang="en-US" sz="1700" dirty="0" err="1"/>
              <a:t>obat-obat</a:t>
            </a:r>
            <a:r>
              <a:rPr lang="en-US" sz="1700" dirty="0"/>
              <a:t> </a:t>
            </a:r>
            <a:r>
              <a:rPr lang="en-US" sz="1700" dirty="0" err="1" smtClean="0"/>
              <a:t>terlarang</a:t>
            </a:r>
            <a:r>
              <a:rPr lang="en-US" sz="1700" dirty="0"/>
              <a:t>.</a:t>
            </a:r>
            <a:endParaRPr lang="en-US" sz="1700" dirty="0" smtClean="0"/>
          </a:p>
          <a:p>
            <a:pPr marL="342900" indent="-342900">
              <a:buFont typeface="+mj-lt"/>
              <a:buAutoNum type="alphaLcParenR"/>
            </a:pPr>
            <a:r>
              <a:rPr lang="en-US" sz="1700" dirty="0"/>
              <a:t>F</a:t>
            </a:r>
            <a:r>
              <a:rPr lang="en-US" sz="1700" dirty="0" smtClean="0"/>
              <a:t>ilm-film </a:t>
            </a:r>
            <a:r>
              <a:rPr lang="en-US" sz="1700" dirty="0" smtClean="0"/>
              <a:t>porno </a:t>
            </a:r>
            <a:r>
              <a:rPr lang="en-US" sz="1700" dirty="0" err="1"/>
              <a:t>atau</a:t>
            </a:r>
            <a:r>
              <a:rPr lang="en-US" sz="1700" dirty="0"/>
              <a:t> </a:t>
            </a:r>
            <a:r>
              <a:rPr lang="en-US" sz="1700" dirty="0" err="1"/>
              <a:t>berbagai</a:t>
            </a:r>
            <a:r>
              <a:rPr lang="en-US" sz="1700" dirty="0"/>
              <a:t> </a:t>
            </a:r>
            <a:r>
              <a:rPr lang="en-US" sz="1700" dirty="0" err="1"/>
              <a:t>kegiatan</a:t>
            </a:r>
            <a:r>
              <a:rPr lang="en-US" sz="1700" dirty="0"/>
              <a:t> </a:t>
            </a:r>
            <a:r>
              <a:rPr lang="en-US" sz="1700" dirty="0" err="1"/>
              <a:t>kebudayaan</a:t>
            </a:r>
            <a:r>
              <a:rPr lang="en-US" sz="1700" dirty="0"/>
              <a:t> </a:t>
            </a:r>
            <a:r>
              <a:rPr lang="en-US" sz="1700" dirty="0" err="1"/>
              <a:t>asing</a:t>
            </a:r>
            <a:r>
              <a:rPr lang="en-US" sz="1700" dirty="0"/>
              <a:t> yang </a:t>
            </a:r>
            <a:r>
              <a:rPr lang="en-US" sz="1700" dirty="0" err="1"/>
              <a:t>mempengaruhi</a:t>
            </a:r>
            <a:r>
              <a:rPr lang="en-US" sz="1700" dirty="0"/>
              <a:t> </a:t>
            </a:r>
            <a:r>
              <a:rPr lang="en-US" sz="1700" dirty="0" err="1" smtClean="0"/>
              <a:t>bangsa</a:t>
            </a:r>
            <a:r>
              <a:rPr lang="en-US" sz="1700" dirty="0" smtClean="0"/>
              <a:t> </a:t>
            </a:r>
            <a:r>
              <a:rPr lang="en-US" sz="1700" dirty="0"/>
              <a:t>Indonesia </a:t>
            </a:r>
            <a:r>
              <a:rPr lang="en-US" sz="1700" dirty="0" err="1"/>
              <a:t>terutama</a:t>
            </a:r>
            <a:r>
              <a:rPr lang="en-US" sz="1700" dirty="0"/>
              <a:t> </a:t>
            </a:r>
            <a:r>
              <a:rPr lang="en-US" sz="1700" dirty="0" err="1"/>
              <a:t>generasi</a:t>
            </a:r>
            <a:r>
              <a:rPr lang="en-US" sz="1700" dirty="0"/>
              <a:t> </a:t>
            </a:r>
            <a:r>
              <a:rPr lang="en-US" sz="1700" dirty="0" err="1"/>
              <a:t>muda</a:t>
            </a:r>
            <a:r>
              <a:rPr lang="en-US" sz="1700" dirty="0"/>
              <a:t>, yang </a:t>
            </a:r>
            <a:r>
              <a:rPr lang="en-US" sz="1700" dirty="0" err="1"/>
              <a:t>pada</a:t>
            </a:r>
            <a:r>
              <a:rPr lang="en-US" sz="1700" dirty="0"/>
              <a:t> </a:t>
            </a:r>
            <a:r>
              <a:rPr lang="en-US" sz="1700" dirty="0" err="1"/>
              <a:t>gilirannya</a:t>
            </a:r>
            <a:r>
              <a:rPr lang="en-US" sz="1700" dirty="0"/>
              <a:t> </a:t>
            </a:r>
            <a:r>
              <a:rPr lang="en-US" sz="1700" dirty="0" err="1"/>
              <a:t>dapat</a:t>
            </a:r>
            <a:r>
              <a:rPr lang="en-US" sz="1700" dirty="0"/>
              <a:t> </a:t>
            </a:r>
            <a:r>
              <a:rPr lang="en-US" sz="1700" dirty="0" err="1" smtClean="0"/>
              <a:t>merusak</a:t>
            </a:r>
            <a:r>
              <a:rPr lang="en-US" sz="1700" dirty="0" smtClean="0"/>
              <a:t> </a:t>
            </a:r>
            <a:r>
              <a:rPr lang="en-US" sz="1700" dirty="0" err="1"/>
              <a:t>budaya</a:t>
            </a:r>
            <a:r>
              <a:rPr lang="en-US" sz="1700" dirty="0"/>
              <a:t> </a:t>
            </a:r>
            <a:r>
              <a:rPr lang="en-US" sz="1700" dirty="0" err="1"/>
              <a:t>bangsa</a:t>
            </a:r>
            <a:r>
              <a:rPr lang="en-US" sz="1700" dirty="0" smtClean="0"/>
              <a:t>.</a:t>
            </a:r>
            <a:endParaRPr lang="en-US" sz="1700" dirty="0"/>
          </a:p>
        </p:txBody>
      </p:sp>
      <p:sp>
        <p:nvSpPr>
          <p:cNvPr id="8" name="Rectangle 7"/>
          <p:cNvSpPr/>
          <p:nvPr/>
        </p:nvSpPr>
        <p:spPr>
          <a:xfrm>
            <a:off x="1655168" y="3015298"/>
            <a:ext cx="7438255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ID" sz="1700" dirty="0" smtClean="0"/>
          </a:p>
          <a:p>
            <a:r>
              <a:rPr lang="en-ID" sz="1700" dirty="0" smtClean="0"/>
              <a:t>2</a:t>
            </a:r>
            <a:r>
              <a:rPr lang="en-ID" sz="1700" dirty="0" smtClean="0"/>
              <a:t>. </a:t>
            </a:r>
            <a:r>
              <a:rPr lang="en-ID" sz="1700" dirty="0" err="1" smtClean="0"/>
              <a:t>Ancaman</a:t>
            </a:r>
            <a:r>
              <a:rPr lang="en-ID" sz="1700" dirty="0" smtClean="0"/>
              <a:t> </a:t>
            </a:r>
            <a:r>
              <a:rPr lang="en-ID" sz="1700" dirty="0" err="1" smtClean="0"/>
              <a:t>dari</a:t>
            </a:r>
            <a:r>
              <a:rPr lang="en-ID" sz="1700" dirty="0" smtClean="0"/>
              <a:t> </a:t>
            </a:r>
            <a:r>
              <a:rPr lang="en-ID" sz="1700" dirty="0" err="1" smtClean="0"/>
              <a:t>Dalam</a:t>
            </a:r>
            <a:endParaRPr lang="en-ID" sz="1700" dirty="0" smtClean="0"/>
          </a:p>
          <a:p>
            <a:r>
              <a:rPr lang="en-ID" sz="1600" dirty="0" smtClean="0"/>
              <a:t>	</a:t>
            </a:r>
            <a:r>
              <a:rPr lang="en-ID" sz="1600" dirty="0" err="1"/>
              <a:t>C</a:t>
            </a:r>
            <a:r>
              <a:rPr lang="en-ID" sz="1600" dirty="0" err="1" smtClean="0"/>
              <a:t>ontoh</a:t>
            </a:r>
            <a:r>
              <a:rPr lang="en-ID" sz="1600" dirty="0" smtClean="0"/>
              <a:t> </a:t>
            </a:r>
            <a:r>
              <a:rPr lang="en-ID" sz="1600" dirty="0" err="1" smtClean="0"/>
              <a:t>ancaman</a:t>
            </a:r>
            <a:r>
              <a:rPr lang="en-ID" sz="1600" dirty="0" smtClean="0"/>
              <a:t> </a:t>
            </a:r>
            <a:r>
              <a:rPr lang="en-ID" sz="1600" dirty="0" err="1" smtClean="0"/>
              <a:t>dari</a:t>
            </a:r>
            <a:r>
              <a:rPr lang="en-ID" sz="1600" dirty="0" smtClean="0"/>
              <a:t> </a:t>
            </a:r>
            <a:r>
              <a:rPr lang="en-ID" sz="1600" dirty="0" err="1" smtClean="0"/>
              <a:t>dalam</a:t>
            </a:r>
            <a:r>
              <a:rPr lang="en-ID" sz="1600" dirty="0" smtClean="0"/>
              <a:t> yang </a:t>
            </a:r>
            <a:r>
              <a:rPr lang="en-ID" sz="1600" dirty="0" err="1" smtClean="0"/>
              <a:t>bisa</a:t>
            </a:r>
            <a:r>
              <a:rPr lang="en-ID" sz="1600" dirty="0" smtClean="0"/>
              <a:t> </a:t>
            </a:r>
            <a:r>
              <a:rPr lang="en-ID" sz="1600" dirty="0" err="1" smtClean="0"/>
              <a:t>membahayakan</a:t>
            </a:r>
            <a:r>
              <a:rPr lang="en-ID" sz="1600" dirty="0" smtClean="0"/>
              <a:t> NKRI</a:t>
            </a:r>
            <a:r>
              <a:rPr lang="en-US" sz="1600" dirty="0"/>
              <a:t> </a:t>
            </a:r>
            <a:r>
              <a:rPr lang="en-US" sz="1600" dirty="0" smtClean="0"/>
              <a:t>:</a:t>
            </a:r>
          </a:p>
          <a:p>
            <a:pPr marL="342900" indent="-342900">
              <a:buFont typeface="+mj-lt"/>
              <a:buAutoNum type="alphaLcParenR"/>
            </a:pPr>
            <a:r>
              <a:rPr lang="en-ID" sz="1600" dirty="0" err="1" smtClean="0"/>
              <a:t>Masalah</a:t>
            </a:r>
            <a:r>
              <a:rPr lang="en-ID" sz="1600" dirty="0" smtClean="0"/>
              <a:t> KKN</a:t>
            </a:r>
          </a:p>
          <a:p>
            <a:pPr marL="342900" indent="-342900">
              <a:buFont typeface="+mj-lt"/>
              <a:buAutoNum type="alphaLcParenR"/>
            </a:pPr>
            <a:r>
              <a:rPr lang="en-ID" sz="1600" dirty="0" err="1" smtClean="0"/>
              <a:t>Kasus</a:t>
            </a:r>
            <a:r>
              <a:rPr lang="en-ID" sz="1600" dirty="0" smtClean="0"/>
              <a:t> </a:t>
            </a:r>
            <a:r>
              <a:rPr lang="en-ID" sz="1600" dirty="0" err="1" smtClean="0"/>
              <a:t>narkoba</a:t>
            </a:r>
            <a:endParaRPr lang="en-ID" sz="1600" dirty="0" smtClean="0"/>
          </a:p>
          <a:p>
            <a:pPr marL="342900" indent="-342900">
              <a:buFont typeface="+mj-lt"/>
              <a:buAutoNum type="alphaLcParenR"/>
            </a:pPr>
            <a:r>
              <a:rPr lang="en-ID" sz="1600" dirty="0" err="1" smtClean="0"/>
              <a:t>Ancaman</a:t>
            </a:r>
            <a:r>
              <a:rPr lang="en-ID" sz="1600" dirty="0" smtClean="0"/>
              <a:t> </a:t>
            </a:r>
            <a:r>
              <a:rPr lang="en-ID" sz="1600" dirty="0" err="1" smtClean="0"/>
              <a:t>bidang</a:t>
            </a:r>
            <a:r>
              <a:rPr lang="en-ID" sz="1600" dirty="0" smtClean="0"/>
              <a:t> </a:t>
            </a:r>
            <a:r>
              <a:rPr lang="en-ID" sz="1600" dirty="0" err="1" smtClean="0"/>
              <a:t>politik</a:t>
            </a:r>
            <a:endParaRPr lang="en-ID" sz="1600" dirty="0" smtClean="0"/>
          </a:p>
          <a:p>
            <a:pPr marL="342900" indent="-342900">
              <a:buFont typeface="+mj-lt"/>
              <a:buAutoNum type="alphaLcParenR"/>
            </a:pPr>
            <a:r>
              <a:rPr lang="en-ID" sz="1600" dirty="0" err="1" smtClean="0"/>
              <a:t>Pembentrokan</a:t>
            </a:r>
            <a:r>
              <a:rPr lang="en-ID" sz="1600" dirty="0" smtClean="0"/>
              <a:t> </a:t>
            </a:r>
            <a:r>
              <a:rPr lang="en-ID" sz="1600" dirty="0" err="1" smtClean="0"/>
              <a:t>dan</a:t>
            </a:r>
            <a:r>
              <a:rPr lang="en-ID" sz="1600" dirty="0" smtClean="0"/>
              <a:t> </a:t>
            </a:r>
            <a:r>
              <a:rPr lang="en-ID" sz="1600" dirty="0" err="1" smtClean="0"/>
              <a:t>tawuran</a:t>
            </a:r>
            <a:r>
              <a:rPr lang="en-ID" sz="1600" dirty="0" smtClean="0"/>
              <a:t>.</a:t>
            </a:r>
          </a:p>
          <a:p>
            <a:pPr marL="342900" indent="-342900">
              <a:buFont typeface="+mj-lt"/>
              <a:buAutoNum type="alphaLcParenR"/>
            </a:pPr>
            <a:endParaRPr lang="en-ID" sz="16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550" y="41071"/>
            <a:ext cx="825930" cy="8016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8" y="11986"/>
            <a:ext cx="745056" cy="83369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>
            <a:normAutofit fontScale="92500" lnSpcReduction="10000"/>
          </a:bodyPr>
          <a:lstStyle/>
          <a:p>
            <a:endParaRPr lang="id-ID" dirty="0" smtClean="0"/>
          </a:p>
          <a:p>
            <a:endParaRPr lang="id-ID" dirty="0"/>
          </a:p>
          <a:p>
            <a:endParaRPr lang="id-ID" dirty="0" smtClean="0"/>
          </a:p>
          <a:p>
            <a:endParaRPr lang="id-ID" dirty="0"/>
          </a:p>
          <a:p>
            <a:endParaRPr lang="id-ID" dirty="0" smtClean="0"/>
          </a:p>
          <a:p>
            <a:endParaRPr lang="id-ID" dirty="0"/>
          </a:p>
          <a:p>
            <a:endParaRPr lang="id-ID" dirty="0" smtClean="0"/>
          </a:p>
          <a:p>
            <a:endParaRPr lang="id-ID" dirty="0"/>
          </a:p>
          <a:p>
            <a:endParaRPr lang="id-ID" dirty="0" smtClean="0"/>
          </a:p>
          <a:p>
            <a:pPr algn="ctr"/>
            <a:r>
              <a:rPr lang="id-ID" sz="2400" b="1" dirty="0" smtClean="0"/>
              <a:t>Terima Kasih</a:t>
            </a:r>
            <a:endParaRPr lang="id-ID" sz="2400" b="1" dirty="0"/>
          </a:p>
        </p:txBody>
      </p:sp>
      <p:pic>
        <p:nvPicPr>
          <p:cNvPr id="5" name="Picture 4" descr="National_emblem_of_Indonesia_Garuda_Pancasila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411510"/>
            <a:ext cx="2880320" cy="31377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8" y="11986"/>
            <a:ext cx="745056" cy="83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79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62184" y="2372633"/>
            <a:ext cx="7524328" cy="884466"/>
          </a:xfrm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id-ID" sz="4800" dirty="0" smtClean="0"/>
              <a:t>Apa itu</a:t>
            </a:r>
            <a:r>
              <a:rPr lang="en-ID" sz="4800" dirty="0" smtClean="0"/>
              <a:t> </a:t>
            </a:r>
            <a:r>
              <a:rPr lang="en-ID" sz="4800" dirty="0" err="1" smtClean="0"/>
              <a:t>Bela</a:t>
            </a:r>
            <a:r>
              <a:rPr lang="en-ID" sz="4800" dirty="0" smtClean="0"/>
              <a:t> Negara</a:t>
            </a:r>
            <a:r>
              <a:rPr lang="id-ID" sz="4800" dirty="0" smtClean="0"/>
              <a:t> ?</a:t>
            </a:r>
            <a:endParaRPr lang="ko-KR" altLang="en-US" sz="4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23478"/>
            <a:ext cx="2016224" cy="1956923"/>
          </a:xfrm>
          <a:prstGeom prst="rect">
            <a:avLst/>
          </a:prstGeom>
        </p:spPr>
      </p:pic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0" y="0"/>
            <a:ext cx="395536" cy="411510"/>
          </a:xfrm>
          <a:prstGeom prst="actionButtonHo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Arrow 4">
            <a:hlinkClick r:id="" action="ppaction://hlinkshowjump?jump=previousslide"/>
          </p:cNvPr>
          <p:cNvSpPr/>
          <p:nvPr/>
        </p:nvSpPr>
        <p:spPr>
          <a:xfrm>
            <a:off x="0" y="4711452"/>
            <a:ext cx="699468" cy="432048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>
            <a:hlinkClick r:id="" action="ppaction://hlinkshowjump?jump=nextslide"/>
          </p:cNvPr>
          <p:cNvSpPr/>
          <p:nvPr/>
        </p:nvSpPr>
        <p:spPr>
          <a:xfrm rot="10800000">
            <a:off x="798111" y="4711452"/>
            <a:ext cx="699468" cy="432048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-2376716" y="1919486"/>
            <a:ext cx="7524328" cy="88446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endParaRPr lang="en-ID" altLang="ko-KR" sz="16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8" y="11986"/>
            <a:ext cx="745056" cy="83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411510"/>
            <a:ext cx="7524328" cy="884466"/>
          </a:xfrm>
        </p:spPr>
        <p:txBody>
          <a:bodyPr/>
          <a:lstStyle/>
          <a:p>
            <a:r>
              <a:rPr lang="en-ID" dirty="0" err="1" smtClean="0"/>
              <a:t>Pengertian</a:t>
            </a:r>
            <a:r>
              <a:rPr lang="en-ID" dirty="0" smtClean="0"/>
              <a:t> </a:t>
            </a:r>
            <a:r>
              <a:rPr lang="en-ID" dirty="0" err="1" smtClean="0"/>
              <a:t>Bela</a:t>
            </a:r>
            <a:r>
              <a:rPr lang="en-ID" dirty="0" smtClean="0"/>
              <a:t> </a:t>
            </a:r>
            <a:r>
              <a:rPr lang="en-ID" dirty="0"/>
              <a:t>N</a:t>
            </a:r>
            <a:r>
              <a:rPr lang="en-ID" dirty="0" smtClean="0"/>
              <a:t>egara</a:t>
            </a:r>
            <a:endParaRPr lang="id-ID" dirty="0"/>
          </a:p>
        </p:txBody>
      </p:sp>
      <p:sp>
        <p:nvSpPr>
          <p:cNvPr id="10" name="Rectangle 9"/>
          <p:cNvSpPr/>
          <p:nvPr/>
        </p:nvSpPr>
        <p:spPr>
          <a:xfrm>
            <a:off x="1547664" y="1707654"/>
            <a:ext cx="759633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pasal</a:t>
            </a:r>
            <a:r>
              <a:rPr lang="en-US" dirty="0" smtClean="0"/>
              <a:t> </a:t>
            </a:r>
            <a:r>
              <a:rPr lang="en-US" dirty="0"/>
              <a:t>1 </a:t>
            </a:r>
            <a:r>
              <a:rPr lang="en-US" dirty="0" err="1"/>
              <a:t>ayat</a:t>
            </a:r>
            <a:r>
              <a:rPr lang="en-US" dirty="0"/>
              <a:t> (2) UU No. 1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smtClean="0"/>
              <a:t>1998 :</a:t>
            </a:r>
          </a:p>
          <a:p>
            <a:endParaRPr lang="en-US" dirty="0" smtClean="0"/>
          </a:p>
          <a:p>
            <a:r>
              <a:rPr lang="en-US" dirty="0" err="1"/>
              <a:t>B</a:t>
            </a:r>
            <a:r>
              <a:rPr lang="en-US" dirty="0" err="1" smtClean="0"/>
              <a:t>ela</a:t>
            </a:r>
            <a:r>
              <a:rPr lang="en-US" dirty="0" smtClean="0"/>
              <a:t> </a:t>
            </a:r>
            <a:r>
              <a:rPr lang="en-US" dirty="0"/>
              <a:t>N</a:t>
            </a:r>
            <a:r>
              <a:rPr lang="en-US" dirty="0" smtClean="0"/>
              <a:t>egara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tekad</a:t>
            </a:r>
            <a:r>
              <a:rPr lang="en-US" dirty="0"/>
              <a:t>, </a:t>
            </a:r>
            <a:r>
              <a:rPr lang="en-US" dirty="0" err="1"/>
              <a:t>sikap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tindakan</a:t>
            </a:r>
            <a:r>
              <a:rPr lang="en-US" dirty="0"/>
              <a:t> </a:t>
            </a:r>
            <a:r>
              <a:rPr lang="en-US" dirty="0" err="1"/>
              <a:t>warga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yang </a:t>
            </a:r>
            <a:r>
              <a:rPr lang="en-US" dirty="0" err="1"/>
              <a:t>teratur</a:t>
            </a:r>
            <a:r>
              <a:rPr lang="en-US" dirty="0"/>
              <a:t>, </a:t>
            </a:r>
            <a:r>
              <a:rPr lang="en-US" dirty="0" err="1"/>
              <a:t>menyeluruh</a:t>
            </a:r>
            <a:r>
              <a:rPr lang="en-US" dirty="0"/>
              <a:t>, </a:t>
            </a:r>
            <a:r>
              <a:rPr lang="en-US" dirty="0" err="1"/>
              <a:t>terpadu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berlanjut</a:t>
            </a:r>
            <a:r>
              <a:rPr lang="en-US" dirty="0"/>
              <a:t> yang </a:t>
            </a:r>
            <a:r>
              <a:rPr lang="en-US" dirty="0" err="1" smtClean="0"/>
              <a:t>dilandasi</a:t>
            </a:r>
            <a:r>
              <a:rPr lang="en-US" dirty="0" smtClean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kecintaan</a:t>
            </a:r>
            <a:r>
              <a:rPr lang="en-US" dirty="0" smtClean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 smtClean="0"/>
              <a:t>tanah</a:t>
            </a:r>
            <a:r>
              <a:rPr lang="en-US" dirty="0" smtClean="0"/>
              <a:t> </a:t>
            </a:r>
            <a:r>
              <a:rPr lang="en-US" dirty="0"/>
              <a:t>air, </a:t>
            </a:r>
            <a:r>
              <a:rPr lang="en-US" dirty="0" err="1"/>
              <a:t>kesadaran</a:t>
            </a:r>
            <a:r>
              <a:rPr lang="en-US" dirty="0"/>
              <a:t> </a:t>
            </a:r>
            <a:r>
              <a:rPr lang="en-US" dirty="0" err="1"/>
              <a:t>berbangsa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 smtClean="0"/>
              <a:t>bernegara</a:t>
            </a:r>
            <a:r>
              <a:rPr lang="en-US" dirty="0" smtClean="0"/>
              <a:t> </a:t>
            </a:r>
            <a:r>
              <a:rPr lang="en-US" dirty="0"/>
              <a:t>Indonesia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keyakinan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kesaktian</a:t>
            </a:r>
            <a:r>
              <a:rPr lang="en-US" dirty="0"/>
              <a:t> </a:t>
            </a:r>
            <a:r>
              <a:rPr lang="en-US" dirty="0" err="1" smtClean="0"/>
              <a:t>Pancasila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/>
              <a:t>ideologi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kerelaan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berkorban</a:t>
            </a:r>
            <a:r>
              <a:rPr lang="en-US" dirty="0"/>
              <a:t> </a:t>
            </a:r>
            <a:r>
              <a:rPr lang="en-US" dirty="0" err="1"/>
              <a:t>guna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 smtClean="0"/>
              <a:t>meniadakan</a:t>
            </a:r>
            <a:r>
              <a:rPr lang="en-US" dirty="0" smtClean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ancaman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luar</a:t>
            </a:r>
            <a:r>
              <a:rPr lang="en-US" dirty="0"/>
              <a:t> </a:t>
            </a:r>
            <a:r>
              <a:rPr lang="en-US" dirty="0" err="1"/>
              <a:t>negeri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/>
              <a:t>negeri</a:t>
            </a:r>
            <a:r>
              <a:rPr lang="en-US" dirty="0"/>
              <a:t> yang </a:t>
            </a:r>
            <a:r>
              <a:rPr lang="en-US" dirty="0" err="1"/>
              <a:t>membahayakan</a:t>
            </a:r>
            <a:r>
              <a:rPr lang="en-US" dirty="0"/>
              <a:t> </a:t>
            </a:r>
            <a:r>
              <a:rPr lang="en-US" dirty="0" err="1"/>
              <a:t>kemerdekaan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 smtClean="0"/>
              <a:t>kedaulatan</a:t>
            </a:r>
            <a:r>
              <a:rPr lang="en-US" dirty="0" smtClean="0"/>
              <a:t> </a:t>
            </a:r>
            <a:r>
              <a:rPr lang="en-US" dirty="0" err="1"/>
              <a:t>negara</a:t>
            </a:r>
            <a:r>
              <a:rPr lang="en-US" dirty="0"/>
              <a:t>, </a:t>
            </a:r>
            <a:r>
              <a:rPr lang="en-US" dirty="0" err="1"/>
              <a:t>kesatuan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persatuan</a:t>
            </a:r>
            <a:r>
              <a:rPr lang="en-US" dirty="0"/>
              <a:t> </a:t>
            </a:r>
            <a:r>
              <a:rPr lang="en-US" dirty="0" err="1"/>
              <a:t>bangsa</a:t>
            </a:r>
            <a:r>
              <a:rPr lang="en-US" dirty="0"/>
              <a:t>, </a:t>
            </a:r>
            <a:r>
              <a:rPr lang="en-US" dirty="0" err="1"/>
              <a:t>keutuhan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wilayah</a:t>
            </a:r>
            <a:r>
              <a:rPr lang="en-US" dirty="0" smtClean="0"/>
              <a:t>, </a:t>
            </a:r>
            <a:r>
              <a:rPr lang="en-US" dirty="0" err="1" smtClean="0"/>
              <a:t>yuridiksi</a:t>
            </a:r>
            <a:r>
              <a:rPr lang="en-US" dirty="0" smtClean="0"/>
              <a:t> </a:t>
            </a:r>
            <a:r>
              <a:rPr lang="en-US" dirty="0" err="1"/>
              <a:t>nasional</a:t>
            </a:r>
            <a:r>
              <a:rPr lang="en-US" dirty="0"/>
              <a:t>,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nilai-nilai</a:t>
            </a:r>
            <a:r>
              <a:rPr lang="en-US" dirty="0"/>
              <a:t> </a:t>
            </a:r>
            <a:r>
              <a:rPr lang="en-US" dirty="0" err="1"/>
              <a:t>Pancasila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smtClean="0"/>
              <a:t>UUD </a:t>
            </a:r>
            <a:r>
              <a:rPr lang="en-US" dirty="0"/>
              <a:t>1945.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186" y="0"/>
            <a:ext cx="2097946" cy="2036242"/>
          </a:xfrm>
          <a:prstGeom prst="rect">
            <a:avLst/>
          </a:prstGeom>
        </p:spPr>
      </p:pic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0" y="0"/>
            <a:ext cx="395536" cy="411510"/>
          </a:xfrm>
          <a:prstGeom prst="actionButtonHo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 txBox="1">
            <a:spLocks/>
          </p:cNvSpPr>
          <p:nvPr/>
        </p:nvSpPr>
        <p:spPr>
          <a:xfrm>
            <a:off x="-2376716" y="1919486"/>
            <a:ext cx="7524328" cy="88446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endParaRPr lang="en-ID" altLang="ko-KR" sz="16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Left Arrow 14">
            <a:hlinkClick r:id="" action="ppaction://hlinkshowjump?jump=previousslide"/>
          </p:cNvPr>
          <p:cNvSpPr/>
          <p:nvPr/>
        </p:nvSpPr>
        <p:spPr>
          <a:xfrm>
            <a:off x="0" y="4711452"/>
            <a:ext cx="699468" cy="432048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Arrow 15">
            <a:hlinkClick r:id="" action="ppaction://hlinkshowjump?jump=nextslide"/>
          </p:cNvPr>
          <p:cNvSpPr/>
          <p:nvPr/>
        </p:nvSpPr>
        <p:spPr>
          <a:xfrm rot="10800000">
            <a:off x="798111" y="4711452"/>
            <a:ext cx="699468" cy="432048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8" y="11986"/>
            <a:ext cx="745056" cy="83369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478607" y="-112916"/>
            <a:ext cx="7524328" cy="884466"/>
          </a:xfrm>
        </p:spPr>
        <p:txBody>
          <a:bodyPr/>
          <a:lstStyle/>
          <a:p>
            <a:pPr algn="ctr"/>
            <a:r>
              <a:rPr lang="en-ID" sz="3200" dirty="0" err="1" smtClean="0"/>
              <a:t>Unsur</a:t>
            </a:r>
            <a:r>
              <a:rPr lang="en-ID" sz="3200" dirty="0" smtClean="0"/>
              <a:t> </a:t>
            </a:r>
            <a:r>
              <a:rPr lang="en-ID" sz="3200" dirty="0" err="1" smtClean="0"/>
              <a:t>Dasar</a:t>
            </a:r>
            <a:r>
              <a:rPr lang="en-ID" sz="3200" dirty="0" smtClean="0"/>
              <a:t> </a:t>
            </a:r>
            <a:r>
              <a:rPr lang="en-ID" sz="3200" dirty="0" err="1" smtClean="0"/>
              <a:t>Bela</a:t>
            </a:r>
            <a:r>
              <a:rPr lang="en-ID" sz="3200" dirty="0" smtClean="0"/>
              <a:t> Negara</a:t>
            </a:r>
            <a:endParaRPr lang="id-ID" sz="3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7537"/>
            <a:ext cx="825930" cy="8016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832" y="17537"/>
            <a:ext cx="825930" cy="801638"/>
          </a:xfrm>
          <a:prstGeom prst="rect">
            <a:avLst/>
          </a:prstGeom>
        </p:spPr>
      </p:pic>
      <p:sp>
        <p:nvSpPr>
          <p:cNvPr id="12" name="Action Button: Home 11">
            <a:hlinkClick r:id="" action="ppaction://hlinkshowjump?jump=firstslide" highlightClick="1"/>
          </p:cNvPr>
          <p:cNvSpPr/>
          <p:nvPr/>
        </p:nvSpPr>
        <p:spPr>
          <a:xfrm>
            <a:off x="0" y="0"/>
            <a:ext cx="395536" cy="411510"/>
          </a:xfrm>
          <a:prstGeom prst="actionButtonHo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-2376716" y="1919486"/>
            <a:ext cx="7524328" cy="88446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endParaRPr lang="en-ID" altLang="ko-KR" sz="16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Left Arrow 13">
            <a:hlinkClick r:id="" action="ppaction://hlinkshowjump?jump=previousslide"/>
          </p:cNvPr>
          <p:cNvSpPr/>
          <p:nvPr/>
        </p:nvSpPr>
        <p:spPr>
          <a:xfrm>
            <a:off x="0" y="4711452"/>
            <a:ext cx="699468" cy="432048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Arrow 14">
            <a:hlinkClick r:id="" action="ppaction://hlinkshowjump?jump=nextslide"/>
          </p:cNvPr>
          <p:cNvSpPr/>
          <p:nvPr/>
        </p:nvSpPr>
        <p:spPr>
          <a:xfrm rot="10800000">
            <a:off x="798111" y="4711452"/>
            <a:ext cx="699468" cy="432048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202642953"/>
              </p:ext>
            </p:extLst>
          </p:nvPr>
        </p:nvGraphicFramePr>
        <p:xfrm>
          <a:off x="1734832" y="1484556"/>
          <a:ext cx="7111703" cy="1754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8" y="11986"/>
            <a:ext cx="745056" cy="83369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09855" y="31389"/>
            <a:ext cx="7524328" cy="884466"/>
          </a:xfrm>
        </p:spPr>
        <p:txBody>
          <a:bodyPr/>
          <a:lstStyle/>
          <a:p>
            <a:r>
              <a:rPr lang="en-ID" sz="2800" dirty="0" err="1" smtClean="0"/>
              <a:t>Fungsi</a:t>
            </a:r>
            <a:r>
              <a:rPr lang="en-ID" sz="2800" dirty="0" smtClean="0"/>
              <a:t> </a:t>
            </a:r>
            <a:r>
              <a:rPr lang="en-ID" sz="2800" dirty="0" err="1" smtClean="0"/>
              <a:t>dan</a:t>
            </a:r>
            <a:r>
              <a:rPr lang="en-ID" sz="2800" dirty="0" smtClean="0"/>
              <a:t> </a:t>
            </a:r>
            <a:r>
              <a:rPr lang="en-ID" sz="2800" dirty="0" err="1" smtClean="0"/>
              <a:t>Tujuan</a:t>
            </a:r>
            <a:r>
              <a:rPr lang="en-ID" sz="2800" dirty="0" smtClean="0"/>
              <a:t> </a:t>
            </a:r>
            <a:r>
              <a:rPr lang="en-ID" sz="2800" dirty="0" err="1" smtClean="0"/>
              <a:t>Bela</a:t>
            </a:r>
            <a:r>
              <a:rPr lang="en-ID" sz="2800" dirty="0" smtClean="0"/>
              <a:t> Negara</a:t>
            </a:r>
            <a:endParaRPr lang="id-ID" sz="2800" dirty="0"/>
          </a:p>
        </p:txBody>
      </p:sp>
      <p:sp>
        <p:nvSpPr>
          <p:cNvPr id="10" name="Down Arrow Callout 9"/>
          <p:cNvSpPr/>
          <p:nvPr/>
        </p:nvSpPr>
        <p:spPr>
          <a:xfrm>
            <a:off x="1691680" y="1491630"/>
            <a:ext cx="3456384" cy="792088"/>
          </a:xfrm>
          <a:prstGeom prst="downArrowCallout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solidFill>
                  <a:schemeClr val="tx1"/>
                </a:solidFill>
              </a:rPr>
              <a:t>Mempertahankan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kelangsungan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hidup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endParaRPr lang="en-US" sz="12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200" b="1" dirty="0" err="1" smtClean="0">
                <a:solidFill>
                  <a:schemeClr val="tx1"/>
                </a:solidFill>
              </a:rPr>
              <a:t>bangsa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dan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</a:rPr>
              <a:t>negara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9" name="Down Arrow Callout 18"/>
          <p:cNvSpPr/>
          <p:nvPr/>
        </p:nvSpPr>
        <p:spPr>
          <a:xfrm>
            <a:off x="5436096" y="1491630"/>
            <a:ext cx="3456384" cy="792088"/>
          </a:xfrm>
          <a:prstGeom prst="downArrowCallout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solidFill>
                  <a:schemeClr val="tx1"/>
                </a:solidFill>
              </a:rPr>
              <a:t>Mempertahankan Negara dari berbagai </a:t>
            </a:r>
            <a:endParaRPr lang="it-IT" sz="1200" b="1" dirty="0" smtClean="0">
              <a:solidFill>
                <a:schemeClr val="tx1"/>
              </a:solidFill>
            </a:endParaRPr>
          </a:p>
          <a:p>
            <a:pPr algn="ctr"/>
            <a:r>
              <a:rPr lang="it-IT" sz="1200" b="1" dirty="0" smtClean="0">
                <a:solidFill>
                  <a:schemeClr val="tx1"/>
                </a:solidFill>
              </a:rPr>
              <a:t>ancaman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0" name="Down Arrow Callout 19"/>
          <p:cNvSpPr/>
          <p:nvPr/>
        </p:nvSpPr>
        <p:spPr>
          <a:xfrm>
            <a:off x="1704094" y="2427734"/>
            <a:ext cx="3456384" cy="792088"/>
          </a:xfrm>
          <a:prstGeom prst="downArrowCallout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solidFill>
                  <a:schemeClr val="tx1"/>
                </a:solidFill>
              </a:rPr>
              <a:t>Melestarikan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</a:rPr>
              <a:t>budaya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1" name="Down Arrow Callout 20"/>
          <p:cNvSpPr/>
          <p:nvPr/>
        </p:nvSpPr>
        <p:spPr>
          <a:xfrm>
            <a:off x="5436096" y="3435846"/>
            <a:ext cx="3456384" cy="792088"/>
          </a:xfrm>
          <a:prstGeom prst="downArrowCallout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solidFill>
                  <a:schemeClr val="tx1"/>
                </a:solidFill>
              </a:rPr>
              <a:t>Merupakan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kewajiban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setiap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warga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negara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2" name="Down Arrow Callout 21"/>
          <p:cNvSpPr/>
          <p:nvPr/>
        </p:nvSpPr>
        <p:spPr>
          <a:xfrm>
            <a:off x="5436096" y="2427734"/>
            <a:ext cx="3456384" cy="792088"/>
          </a:xfrm>
          <a:prstGeom prst="downArrowCallout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solidFill>
                  <a:schemeClr val="tx1"/>
                </a:solidFill>
              </a:rPr>
              <a:t>Menjaga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keutuhan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wilayah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negara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3" name="Down Arrow Callout 22"/>
          <p:cNvSpPr/>
          <p:nvPr/>
        </p:nvSpPr>
        <p:spPr>
          <a:xfrm>
            <a:off x="1704094" y="3435846"/>
            <a:ext cx="3456384" cy="792088"/>
          </a:xfrm>
          <a:prstGeom prst="downArrowCallout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tx1"/>
                </a:solidFill>
              </a:rPr>
              <a:t>Menjalankan nilai-nilai pancasila </a:t>
            </a:r>
            <a:r>
              <a:rPr lang="fi-FI" sz="1200" b="1" dirty="0" smtClean="0">
                <a:solidFill>
                  <a:schemeClr val="tx1"/>
                </a:solidFill>
              </a:rPr>
              <a:t>dan </a:t>
            </a:r>
          </a:p>
          <a:p>
            <a:pPr algn="ctr"/>
            <a:r>
              <a:rPr lang="fi-FI" sz="1200" b="1" dirty="0" smtClean="0">
                <a:solidFill>
                  <a:schemeClr val="tx1"/>
                </a:solidFill>
              </a:rPr>
              <a:t>UUD 1945</a:t>
            </a:r>
            <a:endParaRPr lang="fi-FI" sz="1200" b="1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691680" y="4371950"/>
            <a:ext cx="3456384" cy="50405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solidFill>
                  <a:schemeClr val="tx1"/>
                </a:solidFill>
              </a:rPr>
              <a:t>Menjaga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identitas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dan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integritas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endParaRPr lang="en-US" sz="12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200" b="1" dirty="0" err="1" smtClean="0">
                <a:solidFill>
                  <a:schemeClr val="tx1"/>
                </a:solidFill>
              </a:rPr>
              <a:t>bangsa</a:t>
            </a:r>
            <a:r>
              <a:rPr lang="en-US" sz="1200" b="1" dirty="0">
                <a:solidFill>
                  <a:schemeClr val="tx1"/>
                </a:solidFill>
              </a:rPr>
              <a:t>/ </a:t>
            </a:r>
            <a:r>
              <a:rPr lang="en-US" sz="1200" b="1" dirty="0" err="1" smtClean="0">
                <a:solidFill>
                  <a:schemeClr val="tx1"/>
                </a:solidFill>
              </a:rPr>
              <a:t>negara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436096" y="4371950"/>
            <a:ext cx="3456384" cy="50405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solidFill>
                  <a:schemeClr val="tx1"/>
                </a:solidFill>
              </a:rPr>
              <a:t>Merupakan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panggilan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sejarah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1700064" y="-84162"/>
            <a:ext cx="7524328" cy="88446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endParaRPr lang="id-ID" sz="1500" dirty="0"/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2519515" y="842709"/>
            <a:ext cx="1783432" cy="63130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ID" sz="1800" dirty="0" err="1" smtClean="0"/>
              <a:t>Tujuan</a:t>
            </a:r>
            <a:r>
              <a:rPr lang="en-ID" sz="1800" dirty="0" smtClean="0"/>
              <a:t> :</a:t>
            </a:r>
            <a:endParaRPr lang="id-ID" sz="1800" dirty="0"/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6272572" y="842709"/>
            <a:ext cx="1783432" cy="63130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ID" sz="1800" dirty="0" err="1" smtClean="0"/>
              <a:t>Fungsi</a:t>
            </a:r>
            <a:r>
              <a:rPr lang="en-ID" sz="1800" dirty="0" smtClean="0"/>
              <a:t> :</a:t>
            </a:r>
            <a:endParaRPr lang="id-ID" sz="1800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550" y="41071"/>
            <a:ext cx="825930" cy="801638"/>
          </a:xfrm>
          <a:prstGeom prst="rect">
            <a:avLst/>
          </a:prstGeom>
        </p:spPr>
      </p:pic>
      <p:sp>
        <p:nvSpPr>
          <p:cNvPr id="32" name="Action Button: Home 31">
            <a:hlinkClick r:id="" action="ppaction://hlinkshowjump?jump=firstslide" highlightClick="1"/>
          </p:cNvPr>
          <p:cNvSpPr/>
          <p:nvPr/>
        </p:nvSpPr>
        <p:spPr>
          <a:xfrm>
            <a:off x="0" y="0"/>
            <a:ext cx="395536" cy="411510"/>
          </a:xfrm>
          <a:prstGeom prst="actionButtonHo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itle 2"/>
          <p:cNvSpPr txBox="1">
            <a:spLocks/>
          </p:cNvSpPr>
          <p:nvPr/>
        </p:nvSpPr>
        <p:spPr>
          <a:xfrm>
            <a:off x="-2376716" y="1919486"/>
            <a:ext cx="7524328" cy="88446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endParaRPr lang="en-ID" altLang="ko-KR" sz="16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Left Arrow 33">
            <a:hlinkClick r:id="" action="ppaction://hlinkshowjump?jump=previousslide"/>
          </p:cNvPr>
          <p:cNvSpPr/>
          <p:nvPr/>
        </p:nvSpPr>
        <p:spPr>
          <a:xfrm>
            <a:off x="0" y="4711452"/>
            <a:ext cx="699468" cy="432048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Left Arrow 34">
            <a:hlinkClick r:id="" action="ppaction://hlinkshowjump?jump=nextslide"/>
          </p:cNvPr>
          <p:cNvSpPr/>
          <p:nvPr/>
        </p:nvSpPr>
        <p:spPr>
          <a:xfrm rot="10800000">
            <a:off x="798111" y="4711452"/>
            <a:ext cx="699468" cy="432048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8" y="11986"/>
            <a:ext cx="745056" cy="83369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1475656" y="3003798"/>
            <a:ext cx="7524328" cy="884466"/>
          </a:xfrm>
        </p:spPr>
        <p:txBody>
          <a:bodyPr>
            <a:normAutofit fontScale="90000"/>
          </a:bodyPr>
          <a:lstStyle/>
          <a:p>
            <a:pPr algn="ctr"/>
            <a:r>
              <a:rPr lang="en-ID" sz="4800" dirty="0" err="1" smtClean="0"/>
              <a:t>Mengapa</a:t>
            </a:r>
            <a:r>
              <a:rPr lang="en-ID" sz="4800" dirty="0" smtClean="0"/>
              <a:t> </a:t>
            </a:r>
            <a:r>
              <a:rPr lang="en-ID" sz="4800" dirty="0" err="1" smtClean="0"/>
              <a:t>kita</a:t>
            </a:r>
            <a:r>
              <a:rPr lang="en-ID" sz="4800" dirty="0" smtClean="0"/>
              <a:t> </a:t>
            </a:r>
            <a:r>
              <a:rPr lang="en-ID" sz="4800" dirty="0" err="1" smtClean="0"/>
              <a:t>harus</a:t>
            </a:r>
            <a:r>
              <a:rPr lang="en-ID" sz="4800" dirty="0" smtClean="0"/>
              <a:t> </a:t>
            </a:r>
            <a:br>
              <a:rPr lang="en-ID" sz="4800" dirty="0" smtClean="0"/>
            </a:br>
            <a:r>
              <a:rPr lang="en-ID" sz="4800" dirty="0" err="1" smtClean="0"/>
              <a:t>Bela</a:t>
            </a:r>
            <a:r>
              <a:rPr lang="en-ID" sz="4800" dirty="0" smtClean="0"/>
              <a:t> Negara</a:t>
            </a:r>
            <a:r>
              <a:rPr lang="id-ID" sz="4800" dirty="0" smtClean="0"/>
              <a:t> ?</a:t>
            </a:r>
            <a:endParaRPr lang="ko-KR" altLang="en-US" sz="4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0"/>
            <a:ext cx="3717032" cy="2787774"/>
          </a:xfrm>
          <a:prstGeom prst="rect">
            <a:avLst/>
          </a:prstGeom>
        </p:spPr>
      </p:pic>
      <p:sp>
        <p:nvSpPr>
          <p:cNvPr id="10" name="Action Button: Home 9">
            <a:hlinkClick r:id="" action="ppaction://hlinkshowjump?jump=firstslide" highlightClick="1"/>
          </p:cNvPr>
          <p:cNvSpPr/>
          <p:nvPr/>
        </p:nvSpPr>
        <p:spPr>
          <a:xfrm>
            <a:off x="0" y="0"/>
            <a:ext cx="395536" cy="411510"/>
          </a:xfrm>
          <a:prstGeom prst="actionButtonHo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-2376716" y="1919486"/>
            <a:ext cx="7524328" cy="88446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endParaRPr lang="en-ID" altLang="ko-KR" sz="16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Left Arrow 11">
            <a:hlinkClick r:id="" action="ppaction://hlinkshowjump?jump=previousslide"/>
          </p:cNvPr>
          <p:cNvSpPr/>
          <p:nvPr/>
        </p:nvSpPr>
        <p:spPr>
          <a:xfrm>
            <a:off x="0" y="4711452"/>
            <a:ext cx="699468" cy="432048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>
            <a:hlinkClick r:id="" action="ppaction://hlinkshowjump?jump=nextslide"/>
          </p:cNvPr>
          <p:cNvSpPr/>
          <p:nvPr/>
        </p:nvSpPr>
        <p:spPr>
          <a:xfrm rot="10800000">
            <a:off x="798111" y="4711452"/>
            <a:ext cx="699468" cy="432048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8" y="11986"/>
            <a:ext cx="745056" cy="83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0356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75656" y="123478"/>
            <a:ext cx="76328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dirty="0" err="1" smtClean="0"/>
              <a:t>Karena</a:t>
            </a:r>
            <a:r>
              <a:rPr lang="en-ID" dirty="0" smtClean="0"/>
              <a:t> </a:t>
            </a:r>
            <a:r>
              <a:rPr lang="en-ID" dirty="0" err="1" smtClean="0"/>
              <a:t>Bela</a:t>
            </a:r>
            <a:r>
              <a:rPr lang="en-ID" dirty="0" smtClean="0"/>
              <a:t> Negara </a:t>
            </a:r>
            <a:r>
              <a:rPr lang="en-ID" dirty="0" err="1" smtClean="0"/>
              <a:t>merupakan</a:t>
            </a:r>
            <a:r>
              <a:rPr lang="en-ID" dirty="0" smtClean="0"/>
              <a:t> </a:t>
            </a:r>
            <a:r>
              <a:rPr lang="en-ID" dirty="0" err="1" smtClean="0"/>
              <a:t>Hak</a:t>
            </a:r>
            <a:r>
              <a:rPr lang="en-ID" dirty="0" smtClean="0"/>
              <a:t>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Kewajiban</a:t>
            </a:r>
            <a:r>
              <a:rPr lang="en-ID" dirty="0" smtClean="0"/>
              <a:t> </a:t>
            </a:r>
            <a:r>
              <a:rPr lang="en-ID" dirty="0" err="1" smtClean="0"/>
              <a:t>setiap</a:t>
            </a:r>
            <a:r>
              <a:rPr lang="en-ID" dirty="0" smtClean="0"/>
              <a:t> </a:t>
            </a:r>
            <a:r>
              <a:rPr lang="en-ID" dirty="0" err="1" smtClean="0"/>
              <a:t>warga</a:t>
            </a:r>
            <a:r>
              <a:rPr lang="en-ID" dirty="0" smtClean="0"/>
              <a:t> </a:t>
            </a:r>
          </a:p>
          <a:p>
            <a:r>
              <a:rPr lang="en-ID" dirty="0" smtClean="0"/>
              <a:t>Negara.</a:t>
            </a:r>
            <a:r>
              <a:rPr lang="en-US" dirty="0"/>
              <a:t> </a:t>
            </a:r>
            <a:r>
              <a:rPr lang="en-US" dirty="0" err="1" smtClean="0"/>
              <a:t>Pasal</a:t>
            </a:r>
            <a:r>
              <a:rPr lang="en-US" dirty="0" smtClean="0"/>
              <a:t> </a:t>
            </a:r>
            <a:r>
              <a:rPr lang="en-US" dirty="0"/>
              <a:t>30 UUD 1945 </a:t>
            </a:r>
            <a:r>
              <a:rPr lang="en-US" dirty="0" err="1"/>
              <a:t>menyebutkan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r>
              <a:rPr lang="en-US" b="1" dirty="0" smtClean="0"/>
              <a:t>"</a:t>
            </a:r>
            <a:r>
              <a:rPr lang="en-US" b="1" dirty="0" err="1"/>
              <a:t>tiap-tiap</a:t>
            </a:r>
            <a:r>
              <a:rPr lang="en-US" b="1" dirty="0"/>
              <a:t> </a:t>
            </a:r>
            <a:r>
              <a:rPr lang="en-US" b="1" dirty="0" err="1"/>
              <a:t>warga</a:t>
            </a:r>
            <a:r>
              <a:rPr lang="en-US" b="1" dirty="0"/>
              <a:t> </a:t>
            </a:r>
            <a:r>
              <a:rPr lang="en-US" b="1" dirty="0" err="1"/>
              <a:t>negara</a:t>
            </a:r>
            <a:r>
              <a:rPr lang="en-US" b="1" dirty="0"/>
              <a:t> </a:t>
            </a:r>
            <a:r>
              <a:rPr lang="en-US" b="1" dirty="0" err="1" smtClean="0"/>
              <a:t>berhak</a:t>
            </a:r>
            <a:r>
              <a:rPr lang="en-US" b="1" dirty="0" smtClean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wajib</a:t>
            </a:r>
            <a:r>
              <a:rPr lang="en-US" b="1" dirty="0"/>
              <a:t> </a:t>
            </a:r>
            <a:r>
              <a:rPr lang="en-US" b="1" dirty="0" err="1"/>
              <a:t>ikut</a:t>
            </a:r>
            <a:r>
              <a:rPr lang="en-US" b="1" dirty="0"/>
              <a:t> </a:t>
            </a:r>
            <a:r>
              <a:rPr lang="en-US" b="1" dirty="0" err="1"/>
              <a:t>serta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usaha</a:t>
            </a:r>
            <a:r>
              <a:rPr lang="en-US" b="1" dirty="0"/>
              <a:t> </a:t>
            </a:r>
            <a:endParaRPr lang="en-US" b="1" dirty="0" smtClean="0"/>
          </a:p>
          <a:p>
            <a:r>
              <a:rPr lang="en-US" b="1" dirty="0" err="1" smtClean="0"/>
              <a:t>pembelaan</a:t>
            </a:r>
            <a:r>
              <a:rPr lang="en-US" b="1" dirty="0" smtClean="0"/>
              <a:t> </a:t>
            </a:r>
            <a:r>
              <a:rPr lang="en-US" b="1" dirty="0" err="1"/>
              <a:t>negara</a:t>
            </a:r>
            <a:r>
              <a:rPr lang="en-US" b="1" dirty="0"/>
              <a:t>". </a:t>
            </a:r>
            <a:endParaRPr lang="en-US" b="1" dirty="0" smtClean="0"/>
          </a:p>
          <a:p>
            <a:endParaRPr lang="en-ID" b="1" dirty="0"/>
          </a:p>
          <a:p>
            <a:endParaRPr lang="en-ID" b="1" dirty="0" smtClean="0"/>
          </a:p>
          <a:p>
            <a:r>
              <a:rPr lang="en-ID" dirty="0" smtClean="0"/>
              <a:t>		  </a:t>
            </a:r>
            <a:r>
              <a:rPr lang="en-ID" dirty="0" err="1" smtClean="0"/>
              <a:t>Konsep</a:t>
            </a:r>
            <a:r>
              <a:rPr lang="en-ID" dirty="0" smtClean="0"/>
              <a:t> </a:t>
            </a:r>
            <a:r>
              <a:rPr lang="en-ID" dirty="0" err="1" smtClean="0"/>
              <a:t>bela</a:t>
            </a:r>
            <a:r>
              <a:rPr lang="en-ID" dirty="0" smtClean="0"/>
              <a:t> </a:t>
            </a:r>
            <a:r>
              <a:rPr lang="en-ID" dirty="0" err="1" smtClean="0"/>
              <a:t>negara</a:t>
            </a:r>
            <a:r>
              <a:rPr lang="en-ID" dirty="0" smtClean="0"/>
              <a:t> </a:t>
            </a:r>
            <a:r>
              <a:rPr lang="en-ID" dirty="0" err="1" smtClean="0"/>
              <a:t>terdiri</a:t>
            </a:r>
            <a:r>
              <a:rPr lang="en-ID" dirty="0" smtClean="0"/>
              <a:t> </a:t>
            </a:r>
            <a:r>
              <a:rPr lang="en-ID" dirty="0" err="1" smtClean="0"/>
              <a:t>dari</a:t>
            </a:r>
            <a:r>
              <a:rPr lang="en-ID" dirty="0" smtClean="0"/>
              <a:t> :	</a:t>
            </a:r>
            <a:endParaRPr lang="en-US" dirty="0"/>
          </a:p>
        </p:txBody>
      </p:sp>
      <p:sp>
        <p:nvSpPr>
          <p:cNvPr id="9" name="Flowchart: Extract 8"/>
          <p:cNvSpPr/>
          <p:nvPr/>
        </p:nvSpPr>
        <p:spPr>
          <a:xfrm>
            <a:off x="1763688" y="2787774"/>
            <a:ext cx="2520280" cy="1728192"/>
          </a:xfrm>
          <a:prstGeom prst="flowChartExtra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b="1" dirty="0" smtClean="0">
                <a:solidFill>
                  <a:schemeClr val="tx1"/>
                </a:solidFill>
              </a:rPr>
              <a:t>FISIK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Flowchart: Extract 9"/>
          <p:cNvSpPr/>
          <p:nvPr/>
        </p:nvSpPr>
        <p:spPr>
          <a:xfrm>
            <a:off x="6228184" y="2787774"/>
            <a:ext cx="2520280" cy="1728192"/>
          </a:xfrm>
          <a:prstGeom prst="flowChartExtra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600" b="1" dirty="0" smtClean="0">
                <a:solidFill>
                  <a:schemeClr val="tx1"/>
                </a:solidFill>
              </a:rPr>
              <a:t>NON FISIK</a:t>
            </a:r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787774"/>
            <a:ext cx="2304256" cy="1440160"/>
          </a:xfrm>
          <a:prstGeom prst="rect">
            <a:avLst/>
          </a:prstGeom>
        </p:spPr>
      </p:pic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0" y="0"/>
            <a:ext cx="395536" cy="411510"/>
          </a:xfrm>
          <a:prstGeom prst="actionButtonHo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 txBox="1">
            <a:spLocks/>
          </p:cNvSpPr>
          <p:nvPr/>
        </p:nvSpPr>
        <p:spPr>
          <a:xfrm>
            <a:off x="-2376716" y="1919486"/>
            <a:ext cx="7524328" cy="88446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endParaRPr lang="en-ID" altLang="ko-KR" sz="16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Left Arrow 14">
            <a:hlinkClick r:id="" action="ppaction://hlinkshowjump?jump=previousslide"/>
          </p:cNvPr>
          <p:cNvSpPr/>
          <p:nvPr/>
        </p:nvSpPr>
        <p:spPr>
          <a:xfrm>
            <a:off x="0" y="4711452"/>
            <a:ext cx="699468" cy="432048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Arrow 15">
            <a:hlinkClick r:id="" action="ppaction://hlinkshowjump?jump=nextslide"/>
          </p:cNvPr>
          <p:cNvSpPr/>
          <p:nvPr/>
        </p:nvSpPr>
        <p:spPr>
          <a:xfrm rot="10800000">
            <a:off x="798111" y="4711452"/>
            <a:ext cx="699468" cy="432048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8" y="11986"/>
            <a:ext cx="745056" cy="83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793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55168" y="2751832"/>
            <a:ext cx="748883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1. </a:t>
            </a:r>
            <a:r>
              <a:rPr lang="en-US" dirty="0" err="1" smtClean="0"/>
              <a:t>Bela</a:t>
            </a:r>
            <a:r>
              <a:rPr lang="en-US" dirty="0" smtClean="0"/>
              <a:t> </a:t>
            </a:r>
            <a:r>
              <a:rPr lang="en-US" dirty="0"/>
              <a:t>Negara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 smtClean="0"/>
              <a:t>Fisik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Pelaksanaannya</a:t>
            </a:r>
            <a:r>
              <a:rPr lang="en-US" dirty="0" smtClean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Rakyat </a:t>
            </a:r>
            <a:r>
              <a:rPr lang="en-US" dirty="0" err="1"/>
              <a:t>Terlatih</a:t>
            </a:r>
            <a:r>
              <a:rPr lang="en-US" dirty="0"/>
              <a:t> (</a:t>
            </a:r>
            <a:r>
              <a:rPr lang="en-US" dirty="0" err="1"/>
              <a:t>Ratih</a:t>
            </a:r>
            <a:r>
              <a:rPr lang="en-US" dirty="0"/>
              <a:t>) yang </a:t>
            </a:r>
            <a:endParaRPr lang="en-US" dirty="0" smtClean="0"/>
          </a:p>
          <a:p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unsur</a:t>
            </a:r>
            <a:r>
              <a:rPr lang="en-US" dirty="0"/>
              <a:t> </a:t>
            </a:r>
            <a:r>
              <a:rPr lang="en-US" dirty="0" err="1"/>
              <a:t>misalnya</a:t>
            </a:r>
            <a:r>
              <a:rPr lang="en-US" dirty="0"/>
              <a:t> </a:t>
            </a:r>
            <a:r>
              <a:rPr lang="en-US" dirty="0" err="1"/>
              <a:t>Resimen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 smtClean="0"/>
              <a:t>,               </a:t>
            </a:r>
            <a:r>
              <a:rPr lang="en-US" dirty="0" err="1"/>
              <a:t>Perlawanan</a:t>
            </a:r>
            <a:r>
              <a:rPr lang="en-US" dirty="0"/>
              <a:t> </a:t>
            </a:r>
            <a:r>
              <a:rPr lang="en-US" dirty="0" smtClean="0"/>
              <a:t>Rakyat</a:t>
            </a:r>
            <a:r>
              <a:rPr lang="en-US" dirty="0"/>
              <a:t>, </a:t>
            </a:r>
            <a:r>
              <a:rPr lang="en-US" dirty="0" err="1"/>
              <a:t>Pertahanan</a:t>
            </a:r>
            <a:r>
              <a:rPr lang="en-US" dirty="0"/>
              <a:t> </a:t>
            </a:r>
            <a:r>
              <a:rPr lang="en-US" dirty="0" err="1"/>
              <a:t>Sipil</a:t>
            </a:r>
            <a:r>
              <a:rPr lang="en-US" dirty="0"/>
              <a:t>, </a:t>
            </a:r>
            <a:r>
              <a:rPr lang="en-US" dirty="0" err="1"/>
              <a:t>Mitra</a:t>
            </a:r>
            <a:r>
              <a:rPr lang="en-US" dirty="0"/>
              <a:t> </a:t>
            </a:r>
            <a:r>
              <a:rPr lang="en-US" dirty="0" err="1"/>
              <a:t>Babinsa</a:t>
            </a:r>
            <a:r>
              <a:rPr lang="en-US" dirty="0"/>
              <a:t>, OKP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mengikuti</a:t>
            </a:r>
            <a:r>
              <a:rPr lang="en-US" dirty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Militer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168" y="195486"/>
            <a:ext cx="3360848" cy="2105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23"/>
          <a:stretch/>
        </p:blipFill>
        <p:spPr>
          <a:xfrm>
            <a:off x="5399582" y="167680"/>
            <a:ext cx="3372827" cy="2133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0" y="0"/>
            <a:ext cx="395536" cy="411510"/>
          </a:xfrm>
          <a:prstGeom prst="actionButtonHo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2376716" y="1919486"/>
            <a:ext cx="7524328" cy="88446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endParaRPr lang="en-ID" altLang="ko-KR" sz="16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Left Arrow 9">
            <a:hlinkClick r:id="" action="ppaction://hlinkshowjump?jump=previousslide"/>
          </p:cNvPr>
          <p:cNvSpPr/>
          <p:nvPr/>
        </p:nvSpPr>
        <p:spPr>
          <a:xfrm>
            <a:off x="0" y="4711452"/>
            <a:ext cx="699468" cy="432048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>
            <a:hlinkClick r:id="" action="ppaction://hlinkshowjump?jump=nextslide"/>
          </p:cNvPr>
          <p:cNvSpPr/>
          <p:nvPr/>
        </p:nvSpPr>
        <p:spPr>
          <a:xfrm rot="10800000">
            <a:off x="798111" y="4711452"/>
            <a:ext cx="699468" cy="432048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8" y="11986"/>
            <a:ext cx="745056" cy="83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9834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98100" y="2405906"/>
            <a:ext cx="748883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2. </a:t>
            </a:r>
            <a:r>
              <a:rPr lang="en-US" dirty="0" err="1" smtClean="0"/>
              <a:t>Bela</a:t>
            </a:r>
            <a:r>
              <a:rPr lang="en-US" dirty="0" smtClean="0"/>
              <a:t> </a:t>
            </a:r>
            <a:r>
              <a:rPr lang="en-US" dirty="0"/>
              <a:t>Negara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smtClean="0"/>
              <a:t>Non </a:t>
            </a:r>
            <a:r>
              <a:rPr lang="en-US" dirty="0" err="1" smtClean="0"/>
              <a:t>Fisik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dirty="0" err="1"/>
              <a:t>D</a:t>
            </a:r>
            <a:r>
              <a:rPr lang="en-US" dirty="0" err="1" smtClean="0"/>
              <a:t>apat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/>
              <a:t>cara</a:t>
            </a:r>
            <a:r>
              <a:rPr lang="en-US" dirty="0" smtClean="0"/>
              <a:t>: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1</a:t>
            </a:r>
            <a:r>
              <a:rPr lang="en-US" dirty="0"/>
              <a:t>) </a:t>
            </a:r>
            <a:r>
              <a:rPr lang="en-US" dirty="0" err="1"/>
              <a:t>Belajar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 smtClean="0"/>
              <a:t>sungguh-sungguh</a:t>
            </a:r>
            <a:endParaRPr lang="en-US" dirty="0" smtClean="0"/>
          </a:p>
          <a:p>
            <a:r>
              <a:rPr lang="en-US" dirty="0" smtClean="0"/>
              <a:t>2</a:t>
            </a:r>
            <a:r>
              <a:rPr lang="en-US" dirty="0"/>
              <a:t>) </a:t>
            </a:r>
            <a:r>
              <a:rPr lang="en-US" dirty="0" err="1"/>
              <a:t>Mencintai</a:t>
            </a:r>
            <a:r>
              <a:rPr lang="en-US" dirty="0"/>
              <a:t> </a:t>
            </a:r>
            <a:r>
              <a:rPr lang="en-US" dirty="0" err="1" smtClean="0"/>
              <a:t>produk-produk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negeri</a:t>
            </a:r>
            <a:endParaRPr lang="en-US" dirty="0" smtClean="0"/>
          </a:p>
          <a:p>
            <a:r>
              <a:rPr lang="en-US" dirty="0" smtClean="0"/>
              <a:t>3) </a:t>
            </a:r>
            <a:r>
              <a:rPr lang="en-US" dirty="0" err="1"/>
              <a:t>M</a:t>
            </a:r>
            <a:r>
              <a:rPr lang="en-US" dirty="0" err="1" smtClean="0"/>
              <a:t>empelajari</a:t>
            </a:r>
            <a:r>
              <a:rPr lang="en-US" dirty="0" smtClean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melestarikan</a:t>
            </a:r>
            <a:r>
              <a:rPr lang="en-US" dirty="0" smtClean="0"/>
              <a:t> </a:t>
            </a:r>
            <a:r>
              <a:rPr lang="en-US" dirty="0" err="1"/>
              <a:t>budaya</a:t>
            </a:r>
            <a:r>
              <a:rPr lang="en-US" dirty="0"/>
              <a:t> </a:t>
            </a:r>
            <a:r>
              <a:rPr lang="en-US" dirty="0" err="1"/>
              <a:t>bangsa</a:t>
            </a:r>
            <a:r>
              <a:rPr lang="en-US" dirty="0"/>
              <a:t> </a:t>
            </a:r>
            <a:r>
              <a:rPr lang="en-US" dirty="0" err="1" smtClean="0"/>
              <a:t>sendiri</a:t>
            </a:r>
            <a:endParaRPr lang="en-US" dirty="0" smtClean="0"/>
          </a:p>
          <a:p>
            <a:r>
              <a:rPr lang="en-US" dirty="0" smtClean="0"/>
              <a:t>4)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/>
              <a:t>mencemari</a:t>
            </a:r>
            <a:r>
              <a:rPr lang="en-US" dirty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 smtClean="0"/>
              <a:t>negara</a:t>
            </a:r>
            <a:endParaRPr lang="en-US" dirty="0" smtClean="0"/>
          </a:p>
          <a:p>
            <a:r>
              <a:rPr lang="en-US" dirty="0" smtClean="0"/>
              <a:t>5)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/>
              <a:t>terpengaruh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budaya</a:t>
            </a:r>
            <a:r>
              <a:rPr lang="en-US" dirty="0"/>
              <a:t> </a:t>
            </a:r>
            <a:r>
              <a:rPr lang="en-US" dirty="0" err="1"/>
              <a:t>asing</a:t>
            </a:r>
            <a:r>
              <a:rPr lang="en-US" dirty="0"/>
              <a:t> yang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 smtClean="0"/>
              <a:t>negatif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492" y="123478"/>
            <a:ext cx="3637904" cy="2046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412" y="123479"/>
            <a:ext cx="3931140" cy="2031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Action Button: Home 9">
            <a:hlinkClick r:id="" action="ppaction://hlinkshowjump?jump=firstslide" highlightClick="1"/>
          </p:cNvPr>
          <p:cNvSpPr/>
          <p:nvPr/>
        </p:nvSpPr>
        <p:spPr>
          <a:xfrm>
            <a:off x="0" y="0"/>
            <a:ext cx="395536" cy="411510"/>
          </a:xfrm>
          <a:prstGeom prst="actionButtonHo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-2376716" y="1919486"/>
            <a:ext cx="7524328" cy="88446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endParaRPr lang="en-ID" altLang="ko-KR" sz="16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Left Arrow 11">
            <a:hlinkClick r:id="" action="ppaction://hlinkshowjump?jump=previousslide"/>
          </p:cNvPr>
          <p:cNvSpPr/>
          <p:nvPr/>
        </p:nvSpPr>
        <p:spPr>
          <a:xfrm>
            <a:off x="0" y="4711452"/>
            <a:ext cx="699468" cy="432048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>
            <a:hlinkClick r:id="" action="ppaction://hlinkshowjump?jump=nextslide"/>
          </p:cNvPr>
          <p:cNvSpPr/>
          <p:nvPr/>
        </p:nvSpPr>
        <p:spPr>
          <a:xfrm rot="10800000">
            <a:off x="798111" y="4711452"/>
            <a:ext cx="699468" cy="432048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8" y="11986"/>
            <a:ext cx="745056" cy="83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1339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2323</TotalTime>
  <Words>506</Words>
  <Application>Microsoft Office PowerPoint</Application>
  <PresentationFormat>On-screen Show (16:9)</PresentationFormat>
  <Paragraphs>116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맑은 고딕</vt:lpstr>
      <vt:lpstr>Arial</vt:lpstr>
      <vt:lpstr>Calibri</vt:lpstr>
      <vt:lpstr>Century Gothic</vt:lpstr>
      <vt:lpstr>HY중고딕</vt:lpstr>
      <vt:lpstr>Wingdings 3</vt:lpstr>
      <vt:lpstr>Custom Design</vt:lpstr>
      <vt:lpstr>Wisp</vt:lpstr>
      <vt:lpstr>PowerPoint Presentation</vt:lpstr>
      <vt:lpstr>Apa itu Bela Negara ?</vt:lpstr>
      <vt:lpstr>Pengertian Bela Negara</vt:lpstr>
      <vt:lpstr>Unsur Dasar Bela Negara</vt:lpstr>
      <vt:lpstr>Fungsi dan Tujuan Bela Negara</vt:lpstr>
      <vt:lpstr>Mengapa kita harus  Bela Negara ?</vt:lpstr>
      <vt:lpstr>PowerPoint Presentation</vt:lpstr>
      <vt:lpstr>PowerPoint Presentation</vt:lpstr>
      <vt:lpstr>PowerPoint Presentation</vt:lpstr>
      <vt:lpstr>Dasar Hukum dan Peraturan tentang  Wajib Bela Negara :</vt:lpstr>
      <vt:lpstr>Apa manfaat yang didapatkan dari  Bela Negara?</vt:lpstr>
      <vt:lpstr>PowerPoint Presentation</vt:lpstr>
      <vt:lpstr>Apa penyebab lemahnya  kesadaran Bela Negara ?</vt:lpstr>
      <vt:lpstr>Lemahnya Kesadaran  Bela Negara :</vt:lpstr>
      <vt:lpstr>Macam-macam Ancaman :</vt:lpstr>
      <vt:lpstr>PowerPoint Presentation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Lenovo</cp:lastModifiedBy>
  <cp:revision>127</cp:revision>
  <dcterms:created xsi:type="dcterms:W3CDTF">2014-04-01T16:27:38Z</dcterms:created>
  <dcterms:modified xsi:type="dcterms:W3CDTF">2019-06-18T05:46:58Z</dcterms:modified>
</cp:coreProperties>
</file>