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81" r:id="rId6"/>
    <p:sldId id="282" r:id="rId7"/>
    <p:sldId id="283" r:id="rId8"/>
    <p:sldId id="284" r:id="rId9"/>
    <p:sldId id="285" r:id="rId10"/>
    <p:sldId id="286" r:id="rId11"/>
    <p:sldId id="320" r:id="rId12"/>
    <p:sldId id="321" r:id="rId13"/>
    <p:sldId id="322" r:id="rId14"/>
    <p:sldId id="287" r:id="rId15"/>
    <p:sldId id="323" r:id="rId16"/>
    <p:sldId id="324" r:id="rId17"/>
    <p:sldId id="325" r:id="rId18"/>
    <p:sldId id="326" r:id="rId19"/>
    <p:sldId id="327" r:id="rId20"/>
    <p:sldId id="328" r:id="rId21"/>
    <p:sldId id="329" r:id="rId22"/>
    <p:sldId id="330" r:id="rId23"/>
    <p:sldId id="331" r:id="rId24"/>
    <p:sldId id="332" r:id="rId25"/>
    <p:sldId id="288" r:id="rId26"/>
    <p:sldId id="268" r:id="rId27"/>
    <p:sldId id="270" r:id="rId28"/>
    <p:sldId id="272" r:id="rId29"/>
    <p:sldId id="274" r:id="rId30"/>
    <p:sldId id="261" r:id="rId31"/>
    <p:sldId id="278" r:id="rId32"/>
    <p:sldId id="279" r:id="rId33"/>
    <p:sldId id="280" r:id="rId34"/>
    <p:sldId id="260" r:id="rId35"/>
    <p:sldId id="277" r:id="rId36"/>
    <p:sldId id="262" r:id="rId37"/>
    <p:sldId id="263" r:id="rId38"/>
    <p:sldId id="264" r:id="rId39"/>
    <p:sldId id="265" r:id="rId40"/>
    <p:sldId id="289" r:id="rId41"/>
    <p:sldId id="290" r:id="rId42"/>
    <p:sldId id="291"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9" r:id="rId62"/>
    <p:sldId id="311" r:id="rId63"/>
    <p:sldId id="318" r:id="rId64"/>
    <p:sldId id="312" r:id="rId65"/>
    <p:sldId id="317" r:id="rId66"/>
    <p:sldId id="313" r:id="rId67"/>
    <p:sldId id="314" r:id="rId68"/>
    <p:sldId id="315" r:id="rId69"/>
    <p:sldId id="316"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10" autoAdjust="0"/>
    <p:restoredTop sz="94660"/>
  </p:normalViewPr>
  <p:slideViewPr>
    <p:cSldViewPr>
      <p:cViewPr varScale="1">
        <p:scale>
          <a:sx n="53" d="100"/>
          <a:sy n="53" d="100"/>
        </p:scale>
        <p:origin x="40" y="3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22669-F202-4191-8D2B-3A6825F459F5}" type="doc">
      <dgm:prSet loTypeId="urn:microsoft.com/office/officeart/2005/8/layout/process5" loCatId="process" qsTypeId="urn:microsoft.com/office/officeart/2005/8/quickstyle/3d1" qsCatId="3D" csTypeId="urn:microsoft.com/office/officeart/2005/8/colors/colorful5" csCatId="colorful" phldr="1"/>
      <dgm:spPr/>
      <dgm:t>
        <a:bodyPr/>
        <a:lstStyle/>
        <a:p>
          <a:endParaRPr lang="en-US"/>
        </a:p>
      </dgm:t>
    </dgm:pt>
    <dgm:pt modelId="{6FD7D340-1271-4BED-A17D-C34503DA3564}">
      <dgm:prSet phldrT="[Text]"/>
      <dgm:spPr/>
      <dgm:t>
        <a:bodyPr/>
        <a:lstStyle/>
        <a:p>
          <a:r>
            <a:rPr lang="en-US" dirty="0"/>
            <a:t>Danger </a:t>
          </a:r>
        </a:p>
        <a:p>
          <a:r>
            <a:rPr lang="en-US" dirty="0"/>
            <a:t>3A</a:t>
          </a:r>
        </a:p>
      </dgm:t>
    </dgm:pt>
    <dgm:pt modelId="{01E9D29F-F82A-411A-B9C4-61860B603300}" type="parTrans" cxnId="{78F02DD3-75D7-4315-8FF7-9357726BC4AB}">
      <dgm:prSet/>
      <dgm:spPr/>
      <dgm:t>
        <a:bodyPr/>
        <a:lstStyle/>
        <a:p>
          <a:endParaRPr lang="en-US"/>
        </a:p>
      </dgm:t>
    </dgm:pt>
    <dgm:pt modelId="{685297F7-8ECC-4A0B-9114-72BFAEB3698C}" type="sibTrans" cxnId="{78F02DD3-75D7-4315-8FF7-9357726BC4AB}">
      <dgm:prSet/>
      <dgm:spPr/>
      <dgm:t>
        <a:bodyPr/>
        <a:lstStyle/>
        <a:p>
          <a:endParaRPr lang="en-US"/>
        </a:p>
      </dgm:t>
    </dgm:pt>
    <dgm:pt modelId="{F70B2EA6-5CFC-4E90-8C01-944A693BBC34}">
      <dgm:prSet phldrT="[Text]"/>
      <dgm:spPr/>
      <dgm:t>
        <a:bodyPr/>
        <a:lstStyle/>
        <a:p>
          <a:r>
            <a:rPr lang="en-US" dirty="0"/>
            <a:t>RESPONSE </a:t>
          </a:r>
        </a:p>
        <a:p>
          <a:r>
            <a:rPr lang="en-US" dirty="0" err="1"/>
            <a:t>Cek</a:t>
          </a:r>
          <a:r>
            <a:rPr lang="en-US" dirty="0"/>
            <a:t> </a:t>
          </a:r>
          <a:r>
            <a:rPr lang="en-US" dirty="0" err="1"/>
            <a:t>kesadaran</a:t>
          </a:r>
          <a:r>
            <a:rPr lang="en-US" dirty="0"/>
            <a:t> &amp; call for help</a:t>
          </a:r>
        </a:p>
      </dgm:t>
    </dgm:pt>
    <dgm:pt modelId="{10F818E3-CF4C-4094-8D8E-0D183768F5DB}" type="parTrans" cxnId="{73691E86-7FEF-44A2-958B-A48C03D328C1}">
      <dgm:prSet/>
      <dgm:spPr/>
      <dgm:t>
        <a:bodyPr/>
        <a:lstStyle/>
        <a:p>
          <a:endParaRPr lang="en-US"/>
        </a:p>
      </dgm:t>
    </dgm:pt>
    <dgm:pt modelId="{6708432C-3A4B-4F66-9742-9E81E12C2056}" type="sibTrans" cxnId="{73691E86-7FEF-44A2-958B-A48C03D328C1}">
      <dgm:prSet/>
      <dgm:spPr/>
      <dgm:t>
        <a:bodyPr/>
        <a:lstStyle/>
        <a:p>
          <a:endParaRPr lang="en-US"/>
        </a:p>
      </dgm:t>
    </dgm:pt>
    <dgm:pt modelId="{3FF47EDF-2163-4C36-BE26-653869C9E1C8}">
      <dgm:prSet phldrT="[Text]"/>
      <dgm:spPr/>
      <dgm:t>
        <a:bodyPr/>
        <a:lstStyle/>
        <a:p>
          <a:r>
            <a:rPr lang="en-US" dirty="0"/>
            <a:t>AIRWAY</a:t>
          </a:r>
        </a:p>
      </dgm:t>
    </dgm:pt>
    <dgm:pt modelId="{39D72A18-50A4-47E0-85D7-6ACCAC7A2E74}" type="parTrans" cxnId="{21476D9C-5D5F-4EDB-9F68-11805FEE6643}">
      <dgm:prSet/>
      <dgm:spPr/>
      <dgm:t>
        <a:bodyPr/>
        <a:lstStyle/>
        <a:p>
          <a:endParaRPr lang="en-US"/>
        </a:p>
      </dgm:t>
    </dgm:pt>
    <dgm:pt modelId="{64DA0B91-D8C0-468E-BE9E-CEB116F1CF73}" type="sibTrans" cxnId="{21476D9C-5D5F-4EDB-9F68-11805FEE6643}">
      <dgm:prSet/>
      <dgm:spPr/>
      <dgm:t>
        <a:bodyPr/>
        <a:lstStyle/>
        <a:p>
          <a:endParaRPr lang="en-US"/>
        </a:p>
      </dgm:t>
    </dgm:pt>
    <dgm:pt modelId="{55767D5C-A1C8-4706-9746-2C7726ABCADE}">
      <dgm:prSet phldrT="[Text]"/>
      <dgm:spPr/>
      <dgm:t>
        <a:bodyPr/>
        <a:lstStyle/>
        <a:p>
          <a:r>
            <a:rPr lang="en-US" dirty="0"/>
            <a:t>BREATHING</a:t>
          </a:r>
        </a:p>
        <a:p>
          <a:endParaRPr lang="en-US" dirty="0"/>
        </a:p>
      </dgm:t>
    </dgm:pt>
    <dgm:pt modelId="{83038972-49CF-47B7-9967-75DC141A375F}" type="parTrans" cxnId="{4EF2D6C5-50C2-49F3-8D2B-3754EF608749}">
      <dgm:prSet/>
      <dgm:spPr/>
      <dgm:t>
        <a:bodyPr/>
        <a:lstStyle/>
        <a:p>
          <a:endParaRPr lang="en-US"/>
        </a:p>
      </dgm:t>
    </dgm:pt>
    <dgm:pt modelId="{E7B52AD7-C8D2-441A-89CB-111744299276}" type="sibTrans" cxnId="{4EF2D6C5-50C2-49F3-8D2B-3754EF608749}">
      <dgm:prSet/>
      <dgm:spPr/>
      <dgm:t>
        <a:bodyPr/>
        <a:lstStyle/>
        <a:p>
          <a:endParaRPr lang="en-US"/>
        </a:p>
      </dgm:t>
    </dgm:pt>
    <dgm:pt modelId="{AD253FDD-8C7C-4936-BB67-CF31BB08F35F}">
      <dgm:prSet phldrT="[Text]"/>
      <dgm:spPr/>
      <dgm:t>
        <a:bodyPr/>
        <a:lstStyle/>
        <a:p>
          <a:r>
            <a:rPr lang="en-US" dirty="0"/>
            <a:t>CIRCULATION</a:t>
          </a:r>
        </a:p>
      </dgm:t>
    </dgm:pt>
    <dgm:pt modelId="{77332521-128D-4D33-82DA-8CD863A7348B}" type="parTrans" cxnId="{514D46D3-987C-4EAC-A94A-89E4FB9E18B5}">
      <dgm:prSet/>
      <dgm:spPr/>
      <dgm:t>
        <a:bodyPr/>
        <a:lstStyle/>
        <a:p>
          <a:endParaRPr lang="en-US"/>
        </a:p>
      </dgm:t>
    </dgm:pt>
    <dgm:pt modelId="{8159F06A-103B-4830-8710-CBDA7A3A953C}" type="sibTrans" cxnId="{514D46D3-987C-4EAC-A94A-89E4FB9E18B5}">
      <dgm:prSet/>
      <dgm:spPr/>
      <dgm:t>
        <a:bodyPr/>
        <a:lstStyle/>
        <a:p>
          <a:endParaRPr lang="en-US"/>
        </a:p>
      </dgm:t>
    </dgm:pt>
    <dgm:pt modelId="{50732DE8-F09C-4D41-835E-479AC08A37E3}">
      <dgm:prSet phldrT="[Text]"/>
      <dgm:spPr/>
      <dgm:t>
        <a:bodyPr/>
        <a:lstStyle/>
        <a:p>
          <a:r>
            <a:rPr lang="en-US" dirty="0"/>
            <a:t>DISABILITY</a:t>
          </a:r>
        </a:p>
      </dgm:t>
    </dgm:pt>
    <dgm:pt modelId="{CF6AEB13-0BFF-45C5-94B8-E6F8D4C9E74F}" type="parTrans" cxnId="{3F2BDBAC-A67C-4958-B2D5-767C69C512C8}">
      <dgm:prSet/>
      <dgm:spPr/>
      <dgm:t>
        <a:bodyPr/>
        <a:lstStyle/>
        <a:p>
          <a:endParaRPr lang="en-US"/>
        </a:p>
      </dgm:t>
    </dgm:pt>
    <dgm:pt modelId="{ABD22BC7-E73B-4C82-8C68-11B25B09AE7C}" type="sibTrans" cxnId="{3F2BDBAC-A67C-4958-B2D5-767C69C512C8}">
      <dgm:prSet/>
      <dgm:spPr/>
      <dgm:t>
        <a:bodyPr/>
        <a:lstStyle/>
        <a:p>
          <a:endParaRPr lang="en-US"/>
        </a:p>
      </dgm:t>
    </dgm:pt>
    <dgm:pt modelId="{9FDF1CD6-AB66-4B0F-9937-7CF9EE14429E}">
      <dgm:prSet phldrT="[Text]"/>
      <dgm:spPr/>
      <dgm:t>
        <a:bodyPr/>
        <a:lstStyle/>
        <a:p>
          <a:r>
            <a:rPr lang="en-US" dirty="0"/>
            <a:t>EKSPOSE THE PATIENT</a:t>
          </a:r>
        </a:p>
      </dgm:t>
    </dgm:pt>
    <dgm:pt modelId="{348B83D6-15DA-4496-86D2-0E50C9BFFFBB}" type="parTrans" cxnId="{B4630487-1755-4C48-AB6D-3E3F33853155}">
      <dgm:prSet/>
      <dgm:spPr/>
      <dgm:t>
        <a:bodyPr/>
        <a:lstStyle/>
        <a:p>
          <a:endParaRPr lang="en-US"/>
        </a:p>
      </dgm:t>
    </dgm:pt>
    <dgm:pt modelId="{75093300-39D4-4F96-8694-D1DB8AFC5CD4}" type="sibTrans" cxnId="{B4630487-1755-4C48-AB6D-3E3F33853155}">
      <dgm:prSet/>
      <dgm:spPr/>
      <dgm:t>
        <a:bodyPr/>
        <a:lstStyle/>
        <a:p>
          <a:endParaRPr lang="en-US"/>
        </a:p>
      </dgm:t>
    </dgm:pt>
    <dgm:pt modelId="{90354A07-27CD-414B-9E4B-C09995E5E99F}" type="pres">
      <dgm:prSet presAssocID="{6FB22669-F202-4191-8D2B-3A6825F459F5}" presName="diagram" presStyleCnt="0">
        <dgm:presLayoutVars>
          <dgm:dir/>
          <dgm:resizeHandles val="exact"/>
        </dgm:presLayoutVars>
      </dgm:prSet>
      <dgm:spPr/>
    </dgm:pt>
    <dgm:pt modelId="{4579B377-F3A7-4E4E-BB93-E28D4D88F3B6}" type="pres">
      <dgm:prSet presAssocID="{6FD7D340-1271-4BED-A17D-C34503DA3564}" presName="node" presStyleLbl="node1" presStyleIdx="0" presStyleCnt="7">
        <dgm:presLayoutVars>
          <dgm:bulletEnabled val="1"/>
        </dgm:presLayoutVars>
      </dgm:prSet>
      <dgm:spPr/>
    </dgm:pt>
    <dgm:pt modelId="{4D5C98F8-E308-4A73-B4EC-7AA63DA7F67F}" type="pres">
      <dgm:prSet presAssocID="{685297F7-8ECC-4A0B-9114-72BFAEB3698C}" presName="sibTrans" presStyleLbl="sibTrans2D1" presStyleIdx="0" presStyleCnt="6"/>
      <dgm:spPr/>
    </dgm:pt>
    <dgm:pt modelId="{C7B8A3CC-6BEC-47A5-BA71-4F3530FD4D78}" type="pres">
      <dgm:prSet presAssocID="{685297F7-8ECC-4A0B-9114-72BFAEB3698C}" presName="connectorText" presStyleLbl="sibTrans2D1" presStyleIdx="0" presStyleCnt="6"/>
      <dgm:spPr/>
    </dgm:pt>
    <dgm:pt modelId="{D10BF366-ADC0-470E-933D-B10B5357BCEF}" type="pres">
      <dgm:prSet presAssocID="{F70B2EA6-5CFC-4E90-8C01-944A693BBC34}" presName="node" presStyleLbl="node1" presStyleIdx="1" presStyleCnt="7">
        <dgm:presLayoutVars>
          <dgm:bulletEnabled val="1"/>
        </dgm:presLayoutVars>
      </dgm:prSet>
      <dgm:spPr/>
    </dgm:pt>
    <dgm:pt modelId="{618A0371-6F03-4008-BEC2-4BCC3ED592E0}" type="pres">
      <dgm:prSet presAssocID="{6708432C-3A4B-4F66-9742-9E81E12C2056}" presName="sibTrans" presStyleLbl="sibTrans2D1" presStyleIdx="1" presStyleCnt="6"/>
      <dgm:spPr/>
    </dgm:pt>
    <dgm:pt modelId="{CF656DB1-B6EE-4B54-9471-3F9EB29C65C2}" type="pres">
      <dgm:prSet presAssocID="{6708432C-3A4B-4F66-9742-9E81E12C2056}" presName="connectorText" presStyleLbl="sibTrans2D1" presStyleIdx="1" presStyleCnt="6"/>
      <dgm:spPr/>
    </dgm:pt>
    <dgm:pt modelId="{841D690A-62B7-4748-B89F-E0634940DCA6}" type="pres">
      <dgm:prSet presAssocID="{3FF47EDF-2163-4C36-BE26-653869C9E1C8}" presName="node" presStyleLbl="node1" presStyleIdx="2" presStyleCnt="7">
        <dgm:presLayoutVars>
          <dgm:bulletEnabled val="1"/>
        </dgm:presLayoutVars>
      </dgm:prSet>
      <dgm:spPr/>
    </dgm:pt>
    <dgm:pt modelId="{3D7B563A-105F-460E-A592-1C60DAACA56D}" type="pres">
      <dgm:prSet presAssocID="{64DA0B91-D8C0-468E-BE9E-CEB116F1CF73}" presName="sibTrans" presStyleLbl="sibTrans2D1" presStyleIdx="2" presStyleCnt="6"/>
      <dgm:spPr/>
    </dgm:pt>
    <dgm:pt modelId="{0AACAEE1-E2F6-4D8E-BBC3-4CD6D13AA5B3}" type="pres">
      <dgm:prSet presAssocID="{64DA0B91-D8C0-468E-BE9E-CEB116F1CF73}" presName="connectorText" presStyleLbl="sibTrans2D1" presStyleIdx="2" presStyleCnt="6"/>
      <dgm:spPr/>
    </dgm:pt>
    <dgm:pt modelId="{47DD7DA9-2E58-4F4B-9136-D21ECDB26B36}" type="pres">
      <dgm:prSet presAssocID="{55767D5C-A1C8-4706-9746-2C7726ABCADE}" presName="node" presStyleLbl="node1" presStyleIdx="3" presStyleCnt="7">
        <dgm:presLayoutVars>
          <dgm:bulletEnabled val="1"/>
        </dgm:presLayoutVars>
      </dgm:prSet>
      <dgm:spPr/>
    </dgm:pt>
    <dgm:pt modelId="{6FC0D29F-8EF9-4DE3-A9AB-58CA3F4AA92C}" type="pres">
      <dgm:prSet presAssocID="{E7B52AD7-C8D2-441A-89CB-111744299276}" presName="sibTrans" presStyleLbl="sibTrans2D1" presStyleIdx="3" presStyleCnt="6"/>
      <dgm:spPr/>
    </dgm:pt>
    <dgm:pt modelId="{091E8AC1-10A0-456C-BE0B-24EBA1B3FA4D}" type="pres">
      <dgm:prSet presAssocID="{E7B52AD7-C8D2-441A-89CB-111744299276}" presName="connectorText" presStyleLbl="sibTrans2D1" presStyleIdx="3" presStyleCnt="6"/>
      <dgm:spPr/>
    </dgm:pt>
    <dgm:pt modelId="{C7685026-CE95-40B4-B93E-5EC0D2E49732}" type="pres">
      <dgm:prSet presAssocID="{AD253FDD-8C7C-4936-BB67-CF31BB08F35F}" presName="node" presStyleLbl="node1" presStyleIdx="4" presStyleCnt="7">
        <dgm:presLayoutVars>
          <dgm:bulletEnabled val="1"/>
        </dgm:presLayoutVars>
      </dgm:prSet>
      <dgm:spPr/>
    </dgm:pt>
    <dgm:pt modelId="{D3F6067B-DC7C-4A3D-9DE5-55537409027C}" type="pres">
      <dgm:prSet presAssocID="{8159F06A-103B-4830-8710-CBDA7A3A953C}" presName="sibTrans" presStyleLbl="sibTrans2D1" presStyleIdx="4" presStyleCnt="6"/>
      <dgm:spPr/>
    </dgm:pt>
    <dgm:pt modelId="{BA552067-090D-4AD4-8780-3420687C07AC}" type="pres">
      <dgm:prSet presAssocID="{8159F06A-103B-4830-8710-CBDA7A3A953C}" presName="connectorText" presStyleLbl="sibTrans2D1" presStyleIdx="4" presStyleCnt="6"/>
      <dgm:spPr/>
    </dgm:pt>
    <dgm:pt modelId="{5EA1C029-0BE1-49F7-A66B-27C01A1B7C15}" type="pres">
      <dgm:prSet presAssocID="{50732DE8-F09C-4D41-835E-479AC08A37E3}" presName="node" presStyleLbl="node1" presStyleIdx="5" presStyleCnt="7">
        <dgm:presLayoutVars>
          <dgm:bulletEnabled val="1"/>
        </dgm:presLayoutVars>
      </dgm:prSet>
      <dgm:spPr/>
    </dgm:pt>
    <dgm:pt modelId="{A59BFF03-0F95-4358-9251-6CC4250F8124}" type="pres">
      <dgm:prSet presAssocID="{ABD22BC7-E73B-4C82-8C68-11B25B09AE7C}" presName="sibTrans" presStyleLbl="sibTrans2D1" presStyleIdx="5" presStyleCnt="6"/>
      <dgm:spPr/>
    </dgm:pt>
    <dgm:pt modelId="{CE134EF5-F266-4279-B889-A9DE8B6BC8E0}" type="pres">
      <dgm:prSet presAssocID="{ABD22BC7-E73B-4C82-8C68-11B25B09AE7C}" presName="connectorText" presStyleLbl="sibTrans2D1" presStyleIdx="5" presStyleCnt="6"/>
      <dgm:spPr/>
    </dgm:pt>
    <dgm:pt modelId="{424796CF-E6A1-4F14-A47D-DF7976BEAA2D}" type="pres">
      <dgm:prSet presAssocID="{9FDF1CD6-AB66-4B0F-9937-7CF9EE14429E}" presName="node" presStyleLbl="node1" presStyleIdx="6" presStyleCnt="7">
        <dgm:presLayoutVars>
          <dgm:bulletEnabled val="1"/>
        </dgm:presLayoutVars>
      </dgm:prSet>
      <dgm:spPr/>
    </dgm:pt>
  </dgm:ptLst>
  <dgm:cxnLst>
    <dgm:cxn modelId="{18ED6C0E-4991-4D5A-B842-E44FF11A8427}" type="presOf" srcId="{8159F06A-103B-4830-8710-CBDA7A3A953C}" destId="{BA552067-090D-4AD4-8780-3420687C07AC}" srcOrd="1" destOrd="0" presId="urn:microsoft.com/office/officeart/2005/8/layout/process5"/>
    <dgm:cxn modelId="{9D8A7E14-4013-4935-A355-6975E0B6325E}" type="presOf" srcId="{50732DE8-F09C-4D41-835E-479AC08A37E3}" destId="{5EA1C029-0BE1-49F7-A66B-27C01A1B7C15}" srcOrd="0" destOrd="0" presId="urn:microsoft.com/office/officeart/2005/8/layout/process5"/>
    <dgm:cxn modelId="{DFD80021-284C-468A-9021-E06999F36C90}" type="presOf" srcId="{F70B2EA6-5CFC-4E90-8C01-944A693BBC34}" destId="{D10BF366-ADC0-470E-933D-B10B5357BCEF}" srcOrd="0" destOrd="0" presId="urn:microsoft.com/office/officeart/2005/8/layout/process5"/>
    <dgm:cxn modelId="{0918B22E-DDB5-48AD-BD7C-D12FDD797B07}" type="presOf" srcId="{685297F7-8ECC-4A0B-9114-72BFAEB3698C}" destId="{C7B8A3CC-6BEC-47A5-BA71-4F3530FD4D78}" srcOrd="1" destOrd="0" presId="urn:microsoft.com/office/officeart/2005/8/layout/process5"/>
    <dgm:cxn modelId="{B656732F-F0A6-4FB1-9BF4-3AA4588B266F}" type="presOf" srcId="{ABD22BC7-E73B-4C82-8C68-11B25B09AE7C}" destId="{A59BFF03-0F95-4358-9251-6CC4250F8124}" srcOrd="0" destOrd="0" presId="urn:microsoft.com/office/officeart/2005/8/layout/process5"/>
    <dgm:cxn modelId="{76D0DC34-9EAA-43A0-963D-5ED9437C1F8B}" type="presOf" srcId="{E7B52AD7-C8D2-441A-89CB-111744299276}" destId="{091E8AC1-10A0-456C-BE0B-24EBA1B3FA4D}" srcOrd="1" destOrd="0" presId="urn:microsoft.com/office/officeart/2005/8/layout/process5"/>
    <dgm:cxn modelId="{48B8D53D-7CC3-4F07-8DBC-D527C31F2F8D}" type="presOf" srcId="{64DA0B91-D8C0-468E-BE9E-CEB116F1CF73}" destId="{3D7B563A-105F-460E-A592-1C60DAACA56D}" srcOrd="0" destOrd="0" presId="urn:microsoft.com/office/officeart/2005/8/layout/process5"/>
    <dgm:cxn modelId="{49F08C5D-2221-4B8C-9DEB-26691A61BE2E}" type="presOf" srcId="{685297F7-8ECC-4A0B-9114-72BFAEB3698C}" destId="{4D5C98F8-E308-4A73-B4EC-7AA63DA7F67F}" srcOrd="0" destOrd="0" presId="urn:microsoft.com/office/officeart/2005/8/layout/process5"/>
    <dgm:cxn modelId="{C3166166-5DDF-42E5-A44A-48F699BADEC7}" type="presOf" srcId="{6708432C-3A4B-4F66-9742-9E81E12C2056}" destId="{CF656DB1-B6EE-4B54-9471-3F9EB29C65C2}" srcOrd="1" destOrd="0" presId="urn:microsoft.com/office/officeart/2005/8/layout/process5"/>
    <dgm:cxn modelId="{FDB4BE47-74B0-40C7-969F-AEE94C37250D}" type="presOf" srcId="{AD253FDD-8C7C-4936-BB67-CF31BB08F35F}" destId="{C7685026-CE95-40B4-B93E-5EC0D2E49732}" srcOrd="0" destOrd="0" presId="urn:microsoft.com/office/officeart/2005/8/layout/process5"/>
    <dgm:cxn modelId="{7747804E-12D8-4D44-90D3-7BE05A999625}" type="presOf" srcId="{9FDF1CD6-AB66-4B0F-9937-7CF9EE14429E}" destId="{424796CF-E6A1-4F14-A47D-DF7976BEAA2D}" srcOrd="0" destOrd="0" presId="urn:microsoft.com/office/officeart/2005/8/layout/process5"/>
    <dgm:cxn modelId="{D1C4F376-99CB-47A2-8560-361FCF9F9C59}" type="presOf" srcId="{8159F06A-103B-4830-8710-CBDA7A3A953C}" destId="{D3F6067B-DC7C-4A3D-9DE5-55537409027C}" srcOrd="0" destOrd="0" presId="urn:microsoft.com/office/officeart/2005/8/layout/process5"/>
    <dgm:cxn modelId="{73691E86-7FEF-44A2-958B-A48C03D328C1}" srcId="{6FB22669-F202-4191-8D2B-3A6825F459F5}" destId="{F70B2EA6-5CFC-4E90-8C01-944A693BBC34}" srcOrd="1" destOrd="0" parTransId="{10F818E3-CF4C-4094-8D8E-0D183768F5DB}" sibTransId="{6708432C-3A4B-4F66-9742-9E81E12C2056}"/>
    <dgm:cxn modelId="{B4630487-1755-4C48-AB6D-3E3F33853155}" srcId="{6FB22669-F202-4191-8D2B-3A6825F459F5}" destId="{9FDF1CD6-AB66-4B0F-9937-7CF9EE14429E}" srcOrd="6" destOrd="0" parTransId="{348B83D6-15DA-4496-86D2-0E50C9BFFFBB}" sibTransId="{75093300-39D4-4F96-8694-D1DB8AFC5CD4}"/>
    <dgm:cxn modelId="{63E6688C-9BD5-42A3-9B1F-7743D70FA7E6}" type="presOf" srcId="{6708432C-3A4B-4F66-9742-9E81E12C2056}" destId="{618A0371-6F03-4008-BEC2-4BCC3ED592E0}" srcOrd="0" destOrd="0" presId="urn:microsoft.com/office/officeart/2005/8/layout/process5"/>
    <dgm:cxn modelId="{E59E4696-EDDB-41DB-8D16-4BCA4CE91364}" type="presOf" srcId="{6FB22669-F202-4191-8D2B-3A6825F459F5}" destId="{90354A07-27CD-414B-9E4B-C09995E5E99F}" srcOrd="0" destOrd="0" presId="urn:microsoft.com/office/officeart/2005/8/layout/process5"/>
    <dgm:cxn modelId="{21476D9C-5D5F-4EDB-9F68-11805FEE6643}" srcId="{6FB22669-F202-4191-8D2B-3A6825F459F5}" destId="{3FF47EDF-2163-4C36-BE26-653869C9E1C8}" srcOrd="2" destOrd="0" parTransId="{39D72A18-50A4-47E0-85D7-6ACCAC7A2E74}" sibTransId="{64DA0B91-D8C0-468E-BE9E-CEB116F1CF73}"/>
    <dgm:cxn modelId="{41A166A0-4A50-4E53-90B6-D453E4858E7B}" type="presOf" srcId="{55767D5C-A1C8-4706-9746-2C7726ABCADE}" destId="{47DD7DA9-2E58-4F4B-9136-D21ECDB26B36}" srcOrd="0" destOrd="0" presId="urn:microsoft.com/office/officeart/2005/8/layout/process5"/>
    <dgm:cxn modelId="{0A34E4A3-9D09-43D7-AEA1-7291DE56771F}" type="presOf" srcId="{64DA0B91-D8C0-468E-BE9E-CEB116F1CF73}" destId="{0AACAEE1-E2F6-4D8E-BBC3-4CD6D13AA5B3}" srcOrd="1" destOrd="0" presId="urn:microsoft.com/office/officeart/2005/8/layout/process5"/>
    <dgm:cxn modelId="{3F2BDBAC-A67C-4958-B2D5-767C69C512C8}" srcId="{6FB22669-F202-4191-8D2B-3A6825F459F5}" destId="{50732DE8-F09C-4D41-835E-479AC08A37E3}" srcOrd="5" destOrd="0" parTransId="{CF6AEB13-0BFF-45C5-94B8-E6F8D4C9E74F}" sibTransId="{ABD22BC7-E73B-4C82-8C68-11B25B09AE7C}"/>
    <dgm:cxn modelId="{4EF2D6C5-50C2-49F3-8D2B-3754EF608749}" srcId="{6FB22669-F202-4191-8D2B-3A6825F459F5}" destId="{55767D5C-A1C8-4706-9746-2C7726ABCADE}" srcOrd="3" destOrd="0" parTransId="{83038972-49CF-47B7-9967-75DC141A375F}" sibTransId="{E7B52AD7-C8D2-441A-89CB-111744299276}"/>
    <dgm:cxn modelId="{F9780BD3-451A-4A89-A689-084224F815BB}" type="presOf" srcId="{ABD22BC7-E73B-4C82-8C68-11B25B09AE7C}" destId="{CE134EF5-F266-4279-B889-A9DE8B6BC8E0}" srcOrd="1" destOrd="0" presId="urn:microsoft.com/office/officeart/2005/8/layout/process5"/>
    <dgm:cxn modelId="{842E24D3-3249-4B79-96B4-46F7328E2C22}" type="presOf" srcId="{6FD7D340-1271-4BED-A17D-C34503DA3564}" destId="{4579B377-F3A7-4E4E-BB93-E28D4D88F3B6}" srcOrd="0" destOrd="0" presId="urn:microsoft.com/office/officeart/2005/8/layout/process5"/>
    <dgm:cxn modelId="{78F02DD3-75D7-4315-8FF7-9357726BC4AB}" srcId="{6FB22669-F202-4191-8D2B-3A6825F459F5}" destId="{6FD7D340-1271-4BED-A17D-C34503DA3564}" srcOrd="0" destOrd="0" parTransId="{01E9D29F-F82A-411A-B9C4-61860B603300}" sibTransId="{685297F7-8ECC-4A0B-9114-72BFAEB3698C}"/>
    <dgm:cxn modelId="{514D46D3-987C-4EAC-A94A-89E4FB9E18B5}" srcId="{6FB22669-F202-4191-8D2B-3A6825F459F5}" destId="{AD253FDD-8C7C-4936-BB67-CF31BB08F35F}" srcOrd="4" destOrd="0" parTransId="{77332521-128D-4D33-82DA-8CD863A7348B}" sibTransId="{8159F06A-103B-4830-8710-CBDA7A3A953C}"/>
    <dgm:cxn modelId="{5707C6DA-3CA1-40D3-94DA-AF57E2765FC1}" type="presOf" srcId="{3FF47EDF-2163-4C36-BE26-653869C9E1C8}" destId="{841D690A-62B7-4748-B89F-E0634940DCA6}" srcOrd="0" destOrd="0" presId="urn:microsoft.com/office/officeart/2005/8/layout/process5"/>
    <dgm:cxn modelId="{1F97A3DE-C092-451B-BF7E-42CA1F14C3E6}" type="presOf" srcId="{E7B52AD7-C8D2-441A-89CB-111744299276}" destId="{6FC0D29F-8EF9-4DE3-A9AB-58CA3F4AA92C}" srcOrd="0" destOrd="0" presId="urn:microsoft.com/office/officeart/2005/8/layout/process5"/>
    <dgm:cxn modelId="{BF038B4B-F126-4948-978D-6140E05135F6}" type="presParOf" srcId="{90354A07-27CD-414B-9E4B-C09995E5E99F}" destId="{4579B377-F3A7-4E4E-BB93-E28D4D88F3B6}" srcOrd="0" destOrd="0" presId="urn:microsoft.com/office/officeart/2005/8/layout/process5"/>
    <dgm:cxn modelId="{9029E0E0-2693-4F74-8DE7-3CFC9F260AA5}" type="presParOf" srcId="{90354A07-27CD-414B-9E4B-C09995E5E99F}" destId="{4D5C98F8-E308-4A73-B4EC-7AA63DA7F67F}" srcOrd="1" destOrd="0" presId="urn:microsoft.com/office/officeart/2005/8/layout/process5"/>
    <dgm:cxn modelId="{7154FECF-2F7B-44FC-9B03-54A66B893A00}" type="presParOf" srcId="{4D5C98F8-E308-4A73-B4EC-7AA63DA7F67F}" destId="{C7B8A3CC-6BEC-47A5-BA71-4F3530FD4D78}" srcOrd="0" destOrd="0" presId="urn:microsoft.com/office/officeart/2005/8/layout/process5"/>
    <dgm:cxn modelId="{609CB19E-2721-40BC-B832-B3490D301927}" type="presParOf" srcId="{90354A07-27CD-414B-9E4B-C09995E5E99F}" destId="{D10BF366-ADC0-470E-933D-B10B5357BCEF}" srcOrd="2" destOrd="0" presId="urn:microsoft.com/office/officeart/2005/8/layout/process5"/>
    <dgm:cxn modelId="{A73EB0E9-143E-4727-A3A1-F127E08EFD33}" type="presParOf" srcId="{90354A07-27CD-414B-9E4B-C09995E5E99F}" destId="{618A0371-6F03-4008-BEC2-4BCC3ED592E0}" srcOrd="3" destOrd="0" presId="urn:microsoft.com/office/officeart/2005/8/layout/process5"/>
    <dgm:cxn modelId="{E5CB0995-8B81-4A46-AEB6-8C59A0B6293B}" type="presParOf" srcId="{618A0371-6F03-4008-BEC2-4BCC3ED592E0}" destId="{CF656DB1-B6EE-4B54-9471-3F9EB29C65C2}" srcOrd="0" destOrd="0" presId="urn:microsoft.com/office/officeart/2005/8/layout/process5"/>
    <dgm:cxn modelId="{A0BD702A-BE3C-4D7A-820F-F0F976ABC488}" type="presParOf" srcId="{90354A07-27CD-414B-9E4B-C09995E5E99F}" destId="{841D690A-62B7-4748-B89F-E0634940DCA6}" srcOrd="4" destOrd="0" presId="urn:microsoft.com/office/officeart/2005/8/layout/process5"/>
    <dgm:cxn modelId="{2A1A855F-E899-4C29-AE0E-D8342F8D88F6}" type="presParOf" srcId="{90354A07-27CD-414B-9E4B-C09995E5E99F}" destId="{3D7B563A-105F-460E-A592-1C60DAACA56D}" srcOrd="5" destOrd="0" presId="urn:microsoft.com/office/officeart/2005/8/layout/process5"/>
    <dgm:cxn modelId="{CFDF0521-5644-4C3C-925B-EEEE0C0CF328}" type="presParOf" srcId="{3D7B563A-105F-460E-A592-1C60DAACA56D}" destId="{0AACAEE1-E2F6-4D8E-BBC3-4CD6D13AA5B3}" srcOrd="0" destOrd="0" presId="urn:microsoft.com/office/officeart/2005/8/layout/process5"/>
    <dgm:cxn modelId="{587E0C17-FAF7-4F8F-A699-C45F7449EF05}" type="presParOf" srcId="{90354A07-27CD-414B-9E4B-C09995E5E99F}" destId="{47DD7DA9-2E58-4F4B-9136-D21ECDB26B36}" srcOrd="6" destOrd="0" presId="urn:microsoft.com/office/officeart/2005/8/layout/process5"/>
    <dgm:cxn modelId="{D5870A3D-03CE-4FAB-922C-272845D0340F}" type="presParOf" srcId="{90354A07-27CD-414B-9E4B-C09995E5E99F}" destId="{6FC0D29F-8EF9-4DE3-A9AB-58CA3F4AA92C}" srcOrd="7" destOrd="0" presId="urn:microsoft.com/office/officeart/2005/8/layout/process5"/>
    <dgm:cxn modelId="{8EA010CD-8C99-4FB8-A6C3-9AEB772D1E0A}" type="presParOf" srcId="{6FC0D29F-8EF9-4DE3-A9AB-58CA3F4AA92C}" destId="{091E8AC1-10A0-456C-BE0B-24EBA1B3FA4D}" srcOrd="0" destOrd="0" presId="urn:microsoft.com/office/officeart/2005/8/layout/process5"/>
    <dgm:cxn modelId="{E9227471-44DC-4609-9CC8-6DAB7A585990}" type="presParOf" srcId="{90354A07-27CD-414B-9E4B-C09995E5E99F}" destId="{C7685026-CE95-40B4-B93E-5EC0D2E49732}" srcOrd="8" destOrd="0" presId="urn:microsoft.com/office/officeart/2005/8/layout/process5"/>
    <dgm:cxn modelId="{5068FF19-1A02-4860-A35C-FF51EDF24BD6}" type="presParOf" srcId="{90354A07-27CD-414B-9E4B-C09995E5E99F}" destId="{D3F6067B-DC7C-4A3D-9DE5-55537409027C}" srcOrd="9" destOrd="0" presId="urn:microsoft.com/office/officeart/2005/8/layout/process5"/>
    <dgm:cxn modelId="{77CB6996-BF8F-4D87-A7F0-C404E4D20BB6}" type="presParOf" srcId="{D3F6067B-DC7C-4A3D-9DE5-55537409027C}" destId="{BA552067-090D-4AD4-8780-3420687C07AC}" srcOrd="0" destOrd="0" presId="urn:microsoft.com/office/officeart/2005/8/layout/process5"/>
    <dgm:cxn modelId="{8CA50C84-23ED-490B-9DB4-CB81D6889C63}" type="presParOf" srcId="{90354A07-27CD-414B-9E4B-C09995E5E99F}" destId="{5EA1C029-0BE1-49F7-A66B-27C01A1B7C15}" srcOrd="10" destOrd="0" presId="urn:microsoft.com/office/officeart/2005/8/layout/process5"/>
    <dgm:cxn modelId="{C7F892E8-E226-4B89-AA52-510EAD677E93}" type="presParOf" srcId="{90354A07-27CD-414B-9E4B-C09995E5E99F}" destId="{A59BFF03-0F95-4358-9251-6CC4250F8124}" srcOrd="11" destOrd="0" presId="urn:microsoft.com/office/officeart/2005/8/layout/process5"/>
    <dgm:cxn modelId="{46598AEE-49B4-42E6-A8C0-AF5032600BDA}" type="presParOf" srcId="{A59BFF03-0F95-4358-9251-6CC4250F8124}" destId="{CE134EF5-F266-4279-B889-A9DE8B6BC8E0}" srcOrd="0" destOrd="0" presId="urn:microsoft.com/office/officeart/2005/8/layout/process5"/>
    <dgm:cxn modelId="{2BCEA847-7DD4-4628-BA08-B6F91AEB6E4C}" type="presParOf" srcId="{90354A07-27CD-414B-9E4B-C09995E5E99F}" destId="{424796CF-E6A1-4F14-A47D-DF7976BEAA2D}"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86266C-F5F0-4264-8AEA-CC75FE74A3E8}" type="doc">
      <dgm:prSet loTypeId="urn:microsoft.com/office/officeart/2005/8/layout/process5" loCatId="process" qsTypeId="urn:microsoft.com/office/officeart/2005/8/quickstyle/simple5" qsCatId="simple" csTypeId="urn:microsoft.com/office/officeart/2005/8/colors/colorful2" csCatId="colorful" phldr="1"/>
      <dgm:spPr/>
      <dgm:t>
        <a:bodyPr/>
        <a:lstStyle/>
        <a:p>
          <a:endParaRPr lang="en-US"/>
        </a:p>
      </dgm:t>
    </dgm:pt>
    <dgm:pt modelId="{2D9134B8-D942-4982-BAC3-BCBF0519F060}">
      <dgm:prSet phldrT="[Text]"/>
      <dgm:spPr/>
      <dgm:t>
        <a:bodyPr/>
        <a:lstStyle/>
        <a:p>
          <a:r>
            <a:rPr lang="en-US" dirty="0"/>
            <a:t>AIRWAY, BREATHING &amp; CIRCULATION</a:t>
          </a:r>
        </a:p>
      </dgm:t>
    </dgm:pt>
    <dgm:pt modelId="{DB31F88A-92DE-4C2D-8250-7B60F6CFCE6E}" type="parTrans" cxnId="{91998740-534B-40EC-A67F-677C3B4D3645}">
      <dgm:prSet/>
      <dgm:spPr/>
      <dgm:t>
        <a:bodyPr/>
        <a:lstStyle/>
        <a:p>
          <a:endParaRPr lang="en-US"/>
        </a:p>
      </dgm:t>
    </dgm:pt>
    <dgm:pt modelId="{CBDEF61B-86AA-48B9-B5BD-8CD92F4D6EE9}" type="sibTrans" cxnId="{91998740-534B-40EC-A67F-677C3B4D3645}">
      <dgm:prSet/>
      <dgm:spPr/>
      <dgm:t>
        <a:bodyPr/>
        <a:lstStyle/>
        <a:p>
          <a:endParaRPr lang="en-US"/>
        </a:p>
      </dgm:t>
    </dgm:pt>
    <dgm:pt modelId="{3F3C1F94-EE31-431E-B4C3-985F154ABAD0}">
      <dgm:prSet phldrT="[Text]"/>
      <dgm:spPr/>
      <dgm:t>
        <a:bodyPr/>
        <a:lstStyle/>
        <a:p>
          <a:r>
            <a:rPr lang="en-US" dirty="0"/>
            <a:t>RIWAYAT KERACUNAN</a:t>
          </a:r>
        </a:p>
      </dgm:t>
    </dgm:pt>
    <dgm:pt modelId="{B5A33663-B176-473F-A776-8D8644A44F5F}" type="parTrans" cxnId="{81225FF7-E771-4F32-926A-C6FFAB736A86}">
      <dgm:prSet/>
      <dgm:spPr/>
      <dgm:t>
        <a:bodyPr/>
        <a:lstStyle/>
        <a:p>
          <a:endParaRPr lang="en-US"/>
        </a:p>
      </dgm:t>
    </dgm:pt>
    <dgm:pt modelId="{B7F7BF6C-B708-4CBA-B274-3D49C6E45370}" type="sibTrans" cxnId="{81225FF7-E771-4F32-926A-C6FFAB736A86}">
      <dgm:prSet/>
      <dgm:spPr/>
      <dgm:t>
        <a:bodyPr/>
        <a:lstStyle/>
        <a:p>
          <a:endParaRPr lang="en-US"/>
        </a:p>
      </dgm:t>
    </dgm:pt>
    <dgm:pt modelId="{C0C7238C-036F-4FAA-9B87-6CDD96387FF4}">
      <dgm:prSet phldrT="[Text]"/>
      <dgm:spPr/>
      <dgm:t>
        <a:bodyPr/>
        <a:lstStyle/>
        <a:p>
          <a:r>
            <a:rPr lang="en-US" dirty="0"/>
            <a:t>PEMERIKSAAN FISIK</a:t>
          </a:r>
        </a:p>
      </dgm:t>
    </dgm:pt>
    <dgm:pt modelId="{107316A1-D6BC-479A-B1FC-60366EFF6436}" type="parTrans" cxnId="{C4941831-F439-47FE-BAA8-90759C8C52C1}">
      <dgm:prSet/>
      <dgm:spPr/>
      <dgm:t>
        <a:bodyPr/>
        <a:lstStyle/>
        <a:p>
          <a:endParaRPr lang="en-US"/>
        </a:p>
      </dgm:t>
    </dgm:pt>
    <dgm:pt modelId="{9073A07A-A330-425C-91CF-874B1A0BBB3F}" type="sibTrans" cxnId="{C4941831-F439-47FE-BAA8-90759C8C52C1}">
      <dgm:prSet/>
      <dgm:spPr/>
      <dgm:t>
        <a:bodyPr/>
        <a:lstStyle/>
        <a:p>
          <a:endParaRPr lang="en-US"/>
        </a:p>
      </dgm:t>
    </dgm:pt>
    <dgm:pt modelId="{29AFB977-1E79-4977-BDEF-29CABBF05E54}" type="pres">
      <dgm:prSet presAssocID="{CF86266C-F5F0-4264-8AEA-CC75FE74A3E8}" presName="diagram" presStyleCnt="0">
        <dgm:presLayoutVars>
          <dgm:dir/>
          <dgm:resizeHandles val="exact"/>
        </dgm:presLayoutVars>
      </dgm:prSet>
      <dgm:spPr/>
    </dgm:pt>
    <dgm:pt modelId="{FE598823-5D92-4B60-ACB3-2A52306B2CE9}" type="pres">
      <dgm:prSet presAssocID="{2D9134B8-D942-4982-BAC3-BCBF0519F060}" presName="node" presStyleLbl="node1" presStyleIdx="0" presStyleCnt="3">
        <dgm:presLayoutVars>
          <dgm:bulletEnabled val="1"/>
        </dgm:presLayoutVars>
      </dgm:prSet>
      <dgm:spPr/>
    </dgm:pt>
    <dgm:pt modelId="{4C5C495B-E9D1-4E08-A905-76C4AD245F44}" type="pres">
      <dgm:prSet presAssocID="{CBDEF61B-86AA-48B9-B5BD-8CD92F4D6EE9}" presName="sibTrans" presStyleLbl="sibTrans2D1" presStyleIdx="0" presStyleCnt="2"/>
      <dgm:spPr/>
    </dgm:pt>
    <dgm:pt modelId="{10830F55-8615-4EC7-AE2F-FBD82D3A094E}" type="pres">
      <dgm:prSet presAssocID="{CBDEF61B-86AA-48B9-B5BD-8CD92F4D6EE9}" presName="connectorText" presStyleLbl="sibTrans2D1" presStyleIdx="0" presStyleCnt="2"/>
      <dgm:spPr/>
    </dgm:pt>
    <dgm:pt modelId="{737A139A-E920-44DB-A27F-7DDD4009AB53}" type="pres">
      <dgm:prSet presAssocID="{3F3C1F94-EE31-431E-B4C3-985F154ABAD0}" presName="node" presStyleLbl="node1" presStyleIdx="1" presStyleCnt="3">
        <dgm:presLayoutVars>
          <dgm:bulletEnabled val="1"/>
        </dgm:presLayoutVars>
      </dgm:prSet>
      <dgm:spPr/>
    </dgm:pt>
    <dgm:pt modelId="{A8C28C9B-D792-42A5-B535-9C9D6667E29D}" type="pres">
      <dgm:prSet presAssocID="{B7F7BF6C-B708-4CBA-B274-3D49C6E45370}" presName="sibTrans" presStyleLbl="sibTrans2D1" presStyleIdx="1" presStyleCnt="2"/>
      <dgm:spPr/>
    </dgm:pt>
    <dgm:pt modelId="{FDCDA7AC-B5C5-445A-A63C-97B1AD218839}" type="pres">
      <dgm:prSet presAssocID="{B7F7BF6C-B708-4CBA-B274-3D49C6E45370}" presName="connectorText" presStyleLbl="sibTrans2D1" presStyleIdx="1" presStyleCnt="2"/>
      <dgm:spPr/>
    </dgm:pt>
    <dgm:pt modelId="{4189BC33-2B02-43A1-93E5-E7E063B86F57}" type="pres">
      <dgm:prSet presAssocID="{C0C7238C-036F-4FAA-9B87-6CDD96387FF4}" presName="node" presStyleLbl="node1" presStyleIdx="2" presStyleCnt="3">
        <dgm:presLayoutVars>
          <dgm:bulletEnabled val="1"/>
        </dgm:presLayoutVars>
      </dgm:prSet>
      <dgm:spPr/>
    </dgm:pt>
  </dgm:ptLst>
  <dgm:cxnLst>
    <dgm:cxn modelId="{DE6CB105-5156-440B-8C45-52AD7582EEFF}" type="presOf" srcId="{CF86266C-F5F0-4264-8AEA-CC75FE74A3E8}" destId="{29AFB977-1E79-4977-BDEF-29CABBF05E54}" srcOrd="0" destOrd="0" presId="urn:microsoft.com/office/officeart/2005/8/layout/process5"/>
    <dgm:cxn modelId="{C4941831-F439-47FE-BAA8-90759C8C52C1}" srcId="{CF86266C-F5F0-4264-8AEA-CC75FE74A3E8}" destId="{C0C7238C-036F-4FAA-9B87-6CDD96387FF4}" srcOrd="2" destOrd="0" parTransId="{107316A1-D6BC-479A-B1FC-60366EFF6436}" sibTransId="{9073A07A-A330-425C-91CF-874B1A0BBB3F}"/>
    <dgm:cxn modelId="{91998740-534B-40EC-A67F-677C3B4D3645}" srcId="{CF86266C-F5F0-4264-8AEA-CC75FE74A3E8}" destId="{2D9134B8-D942-4982-BAC3-BCBF0519F060}" srcOrd="0" destOrd="0" parTransId="{DB31F88A-92DE-4C2D-8250-7B60F6CFCE6E}" sibTransId="{CBDEF61B-86AA-48B9-B5BD-8CD92F4D6EE9}"/>
    <dgm:cxn modelId="{68D66047-B6EE-499F-9E23-88EC2F40606C}" type="presOf" srcId="{3F3C1F94-EE31-431E-B4C3-985F154ABAD0}" destId="{737A139A-E920-44DB-A27F-7DDD4009AB53}" srcOrd="0" destOrd="0" presId="urn:microsoft.com/office/officeart/2005/8/layout/process5"/>
    <dgm:cxn modelId="{9C319448-98EF-43F4-944D-115AD1ABFE07}" type="presOf" srcId="{CBDEF61B-86AA-48B9-B5BD-8CD92F4D6EE9}" destId="{4C5C495B-E9D1-4E08-A905-76C4AD245F44}" srcOrd="0" destOrd="0" presId="urn:microsoft.com/office/officeart/2005/8/layout/process5"/>
    <dgm:cxn modelId="{C3A5C24B-2F3F-4DC7-9103-04DAD0E5CD46}" type="presOf" srcId="{2D9134B8-D942-4982-BAC3-BCBF0519F060}" destId="{FE598823-5D92-4B60-ACB3-2A52306B2CE9}" srcOrd="0" destOrd="0" presId="urn:microsoft.com/office/officeart/2005/8/layout/process5"/>
    <dgm:cxn modelId="{15677C5A-D1BB-4E81-8AB0-40109F7F2E0A}" type="presOf" srcId="{B7F7BF6C-B708-4CBA-B274-3D49C6E45370}" destId="{FDCDA7AC-B5C5-445A-A63C-97B1AD218839}" srcOrd="1" destOrd="0" presId="urn:microsoft.com/office/officeart/2005/8/layout/process5"/>
    <dgm:cxn modelId="{B1955DD5-A267-4D19-BBED-C509EEFF5A87}" type="presOf" srcId="{C0C7238C-036F-4FAA-9B87-6CDD96387FF4}" destId="{4189BC33-2B02-43A1-93E5-E7E063B86F57}" srcOrd="0" destOrd="0" presId="urn:microsoft.com/office/officeart/2005/8/layout/process5"/>
    <dgm:cxn modelId="{3C49C9E3-287F-49C8-8A86-9C058E1CE369}" type="presOf" srcId="{B7F7BF6C-B708-4CBA-B274-3D49C6E45370}" destId="{A8C28C9B-D792-42A5-B535-9C9D6667E29D}" srcOrd="0" destOrd="0" presId="urn:microsoft.com/office/officeart/2005/8/layout/process5"/>
    <dgm:cxn modelId="{81225FF7-E771-4F32-926A-C6FFAB736A86}" srcId="{CF86266C-F5F0-4264-8AEA-CC75FE74A3E8}" destId="{3F3C1F94-EE31-431E-B4C3-985F154ABAD0}" srcOrd="1" destOrd="0" parTransId="{B5A33663-B176-473F-A776-8D8644A44F5F}" sibTransId="{B7F7BF6C-B708-4CBA-B274-3D49C6E45370}"/>
    <dgm:cxn modelId="{3AD022FB-0EFB-47A4-8BA7-1104D3DD9550}" type="presOf" srcId="{CBDEF61B-86AA-48B9-B5BD-8CD92F4D6EE9}" destId="{10830F55-8615-4EC7-AE2F-FBD82D3A094E}" srcOrd="1" destOrd="0" presId="urn:microsoft.com/office/officeart/2005/8/layout/process5"/>
    <dgm:cxn modelId="{C5CD9A91-C908-4312-B32F-F799C9A12105}" type="presParOf" srcId="{29AFB977-1E79-4977-BDEF-29CABBF05E54}" destId="{FE598823-5D92-4B60-ACB3-2A52306B2CE9}" srcOrd="0" destOrd="0" presId="urn:microsoft.com/office/officeart/2005/8/layout/process5"/>
    <dgm:cxn modelId="{3DEEC192-CC06-4C87-9127-7D469C39F77D}" type="presParOf" srcId="{29AFB977-1E79-4977-BDEF-29CABBF05E54}" destId="{4C5C495B-E9D1-4E08-A905-76C4AD245F44}" srcOrd="1" destOrd="0" presId="urn:microsoft.com/office/officeart/2005/8/layout/process5"/>
    <dgm:cxn modelId="{CCBF9E97-88F9-4B92-8088-6CF1934DECBC}" type="presParOf" srcId="{4C5C495B-E9D1-4E08-A905-76C4AD245F44}" destId="{10830F55-8615-4EC7-AE2F-FBD82D3A094E}" srcOrd="0" destOrd="0" presId="urn:microsoft.com/office/officeart/2005/8/layout/process5"/>
    <dgm:cxn modelId="{54B99447-14D7-4966-AE10-0B1B000F8989}" type="presParOf" srcId="{29AFB977-1E79-4977-BDEF-29CABBF05E54}" destId="{737A139A-E920-44DB-A27F-7DDD4009AB53}" srcOrd="2" destOrd="0" presId="urn:microsoft.com/office/officeart/2005/8/layout/process5"/>
    <dgm:cxn modelId="{28515B71-FF2A-497F-8547-E329E53A6932}" type="presParOf" srcId="{29AFB977-1E79-4977-BDEF-29CABBF05E54}" destId="{A8C28C9B-D792-42A5-B535-9C9D6667E29D}" srcOrd="3" destOrd="0" presId="urn:microsoft.com/office/officeart/2005/8/layout/process5"/>
    <dgm:cxn modelId="{D0AE096C-E45D-4FE6-BD73-2D29EE34120E}" type="presParOf" srcId="{A8C28C9B-D792-42A5-B535-9C9D6667E29D}" destId="{FDCDA7AC-B5C5-445A-A63C-97B1AD218839}" srcOrd="0" destOrd="0" presId="urn:microsoft.com/office/officeart/2005/8/layout/process5"/>
    <dgm:cxn modelId="{6D622D66-F873-4543-8EF7-3A3B5662EFB5}" type="presParOf" srcId="{29AFB977-1E79-4977-BDEF-29CABBF05E54}" destId="{4189BC33-2B02-43A1-93E5-E7E063B86F57}"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22D790-4092-4CA5-802E-749518084113}" type="doc">
      <dgm:prSet loTypeId="urn:microsoft.com/office/officeart/2005/8/layout/vList6" loCatId="process" qsTypeId="urn:microsoft.com/office/officeart/2005/8/quickstyle/3d2" qsCatId="3D" csTypeId="urn:microsoft.com/office/officeart/2005/8/colors/colorful2" csCatId="colorful" phldr="1"/>
      <dgm:spPr/>
      <dgm:t>
        <a:bodyPr/>
        <a:lstStyle/>
        <a:p>
          <a:endParaRPr lang="en-US"/>
        </a:p>
      </dgm:t>
    </dgm:pt>
    <dgm:pt modelId="{B5A63A03-E423-488B-A404-31B86D82F66E}">
      <dgm:prSet phldrT="[Text]"/>
      <dgm:spPr/>
      <dgm:t>
        <a:bodyPr/>
        <a:lstStyle/>
        <a:p>
          <a:r>
            <a:rPr lang="en-US" dirty="0"/>
            <a:t>DILUSI</a:t>
          </a:r>
        </a:p>
      </dgm:t>
    </dgm:pt>
    <dgm:pt modelId="{B67A2838-9131-4D82-85B6-5005F582805E}" type="parTrans" cxnId="{5B6716F4-0656-4BE5-869B-790D11FFA280}">
      <dgm:prSet/>
      <dgm:spPr/>
      <dgm:t>
        <a:bodyPr/>
        <a:lstStyle/>
        <a:p>
          <a:endParaRPr lang="en-US"/>
        </a:p>
      </dgm:t>
    </dgm:pt>
    <dgm:pt modelId="{8E9C2AFA-FB27-4320-8635-9EED8DEB2656}" type="sibTrans" cxnId="{5B6716F4-0656-4BE5-869B-790D11FFA280}">
      <dgm:prSet/>
      <dgm:spPr/>
      <dgm:t>
        <a:bodyPr/>
        <a:lstStyle/>
        <a:p>
          <a:endParaRPr lang="en-US"/>
        </a:p>
      </dgm:t>
    </dgm:pt>
    <dgm:pt modelId="{DCE96A63-797E-41D8-BF02-030C59543461}">
      <dgm:prSet phldrT="[Text]"/>
      <dgm:spPr/>
      <dgm:t>
        <a:bodyPr/>
        <a:lstStyle/>
        <a:p>
          <a:r>
            <a:rPr lang="en-US" dirty="0"/>
            <a:t>AIR</a:t>
          </a:r>
        </a:p>
      </dgm:t>
    </dgm:pt>
    <dgm:pt modelId="{A073AF2B-8F90-466B-9673-872034FFD1CC}" type="parTrans" cxnId="{BF260730-7C3E-45F9-9438-7DAE9046771B}">
      <dgm:prSet/>
      <dgm:spPr/>
      <dgm:t>
        <a:bodyPr/>
        <a:lstStyle/>
        <a:p>
          <a:endParaRPr lang="en-US"/>
        </a:p>
      </dgm:t>
    </dgm:pt>
    <dgm:pt modelId="{A9F577F1-7223-4F51-8431-F56E69751CDB}" type="sibTrans" cxnId="{BF260730-7C3E-45F9-9438-7DAE9046771B}">
      <dgm:prSet/>
      <dgm:spPr/>
      <dgm:t>
        <a:bodyPr/>
        <a:lstStyle/>
        <a:p>
          <a:endParaRPr lang="en-US"/>
        </a:p>
      </dgm:t>
    </dgm:pt>
    <dgm:pt modelId="{1BA697CA-FE12-4270-9C47-6F499C70D245}">
      <dgm:prSet phldrT="[Text]"/>
      <dgm:spPr/>
      <dgm:t>
        <a:bodyPr/>
        <a:lstStyle/>
        <a:p>
          <a:r>
            <a:rPr lang="en-US" dirty="0"/>
            <a:t>SUSU (ZAT IRITAN/KAUSTIK)</a:t>
          </a:r>
        </a:p>
      </dgm:t>
    </dgm:pt>
    <dgm:pt modelId="{054E8B82-8151-481F-942A-EC24CD2CD689}" type="parTrans" cxnId="{12B9A995-5939-4ECA-A286-7C85785CC343}">
      <dgm:prSet/>
      <dgm:spPr/>
      <dgm:t>
        <a:bodyPr/>
        <a:lstStyle/>
        <a:p>
          <a:endParaRPr lang="en-US"/>
        </a:p>
      </dgm:t>
    </dgm:pt>
    <dgm:pt modelId="{4EF8CFFE-8E40-4A91-9FDC-65C35284F912}" type="sibTrans" cxnId="{12B9A995-5939-4ECA-A286-7C85785CC343}">
      <dgm:prSet/>
      <dgm:spPr/>
      <dgm:t>
        <a:bodyPr/>
        <a:lstStyle/>
        <a:p>
          <a:endParaRPr lang="en-US"/>
        </a:p>
      </dgm:t>
    </dgm:pt>
    <dgm:pt modelId="{B224C995-66CF-41DF-8767-590F9F5FA072}">
      <dgm:prSet phldrT="[Text]"/>
      <dgm:spPr/>
      <dgm:t>
        <a:bodyPr/>
        <a:lstStyle/>
        <a:p>
          <a:r>
            <a:rPr lang="en-US" dirty="0"/>
            <a:t>EMESIS</a:t>
          </a:r>
        </a:p>
      </dgm:t>
    </dgm:pt>
    <dgm:pt modelId="{59717664-C396-47CC-9371-096676809CD0}" type="parTrans" cxnId="{53CED41D-26A6-4E4C-8435-5E6FDF6E4AFA}">
      <dgm:prSet/>
      <dgm:spPr/>
      <dgm:t>
        <a:bodyPr/>
        <a:lstStyle/>
        <a:p>
          <a:endParaRPr lang="en-US"/>
        </a:p>
      </dgm:t>
    </dgm:pt>
    <dgm:pt modelId="{A6DECAC3-1594-4965-AC4C-6B2526FB614C}" type="sibTrans" cxnId="{53CED41D-26A6-4E4C-8435-5E6FDF6E4AFA}">
      <dgm:prSet/>
      <dgm:spPr/>
      <dgm:t>
        <a:bodyPr/>
        <a:lstStyle/>
        <a:p>
          <a:endParaRPr lang="en-US"/>
        </a:p>
      </dgm:t>
    </dgm:pt>
    <dgm:pt modelId="{8C6479CB-38B0-416C-9B8D-C391B996CBE8}">
      <dgm:prSet phldrT="[Text]"/>
      <dgm:spPr/>
      <dgm:t>
        <a:bodyPr/>
        <a:lstStyle/>
        <a:p>
          <a:r>
            <a:rPr lang="en-US" dirty="0"/>
            <a:t>SYRUP IPECAC</a:t>
          </a:r>
        </a:p>
      </dgm:t>
    </dgm:pt>
    <dgm:pt modelId="{6CC4886F-CC98-4C25-9384-8B14611C5E11}" type="parTrans" cxnId="{614DA2E2-831B-4FCC-AE1B-0F67B4DC5261}">
      <dgm:prSet/>
      <dgm:spPr/>
      <dgm:t>
        <a:bodyPr/>
        <a:lstStyle/>
        <a:p>
          <a:endParaRPr lang="en-US"/>
        </a:p>
      </dgm:t>
    </dgm:pt>
    <dgm:pt modelId="{AC728903-A811-45A2-BD07-72C4C296C289}" type="sibTrans" cxnId="{614DA2E2-831B-4FCC-AE1B-0F67B4DC5261}">
      <dgm:prSet/>
      <dgm:spPr/>
      <dgm:t>
        <a:bodyPr/>
        <a:lstStyle/>
        <a:p>
          <a:endParaRPr lang="en-US"/>
        </a:p>
      </dgm:t>
    </dgm:pt>
    <dgm:pt modelId="{5545A1D2-265D-4051-B29F-501194C714A2}">
      <dgm:prSet phldrT="[Text]"/>
      <dgm:spPr/>
      <dgm:t>
        <a:bodyPr/>
        <a:lstStyle/>
        <a:p>
          <a:r>
            <a:rPr lang="en-US" dirty="0"/>
            <a:t>RANGSANGAN MEKANIK</a:t>
          </a:r>
        </a:p>
      </dgm:t>
    </dgm:pt>
    <dgm:pt modelId="{86C76761-594D-41DB-B000-35F1377C88FF}" type="parTrans" cxnId="{124221E8-39EF-42DC-BF7B-EBC374C56EEF}">
      <dgm:prSet/>
      <dgm:spPr/>
      <dgm:t>
        <a:bodyPr/>
        <a:lstStyle/>
        <a:p>
          <a:endParaRPr lang="en-US"/>
        </a:p>
      </dgm:t>
    </dgm:pt>
    <dgm:pt modelId="{765CEC46-CC97-4872-A274-A862F416214E}" type="sibTrans" cxnId="{124221E8-39EF-42DC-BF7B-EBC374C56EEF}">
      <dgm:prSet/>
      <dgm:spPr/>
      <dgm:t>
        <a:bodyPr/>
        <a:lstStyle/>
        <a:p>
          <a:endParaRPr lang="en-US"/>
        </a:p>
      </dgm:t>
    </dgm:pt>
    <dgm:pt modelId="{0BBB6A9B-871D-4E4F-AE30-6BE0B46A6C64}">
      <dgm:prSet phldrT="[Text]"/>
      <dgm:spPr/>
      <dgm:t>
        <a:bodyPr/>
        <a:lstStyle/>
        <a:p>
          <a:r>
            <a:rPr lang="en-US" dirty="0"/>
            <a:t>GASTRIC LAVAGE</a:t>
          </a:r>
        </a:p>
      </dgm:t>
    </dgm:pt>
    <dgm:pt modelId="{3931FBC2-98E8-45C5-90A6-A7771511C46D}" type="parTrans" cxnId="{106154F9-C520-4638-86DA-ADF53FD6D31C}">
      <dgm:prSet/>
      <dgm:spPr/>
      <dgm:t>
        <a:bodyPr/>
        <a:lstStyle/>
        <a:p>
          <a:endParaRPr lang="en-US"/>
        </a:p>
      </dgm:t>
    </dgm:pt>
    <dgm:pt modelId="{D4C9167E-A2A7-41DE-8697-7D74BFC5EFB1}" type="sibTrans" cxnId="{106154F9-C520-4638-86DA-ADF53FD6D31C}">
      <dgm:prSet/>
      <dgm:spPr/>
      <dgm:t>
        <a:bodyPr/>
        <a:lstStyle/>
        <a:p>
          <a:endParaRPr lang="en-US"/>
        </a:p>
      </dgm:t>
    </dgm:pt>
    <dgm:pt modelId="{534012D3-3207-49DD-B620-F9A3068FC56D}">
      <dgm:prSet phldrT="[Text]"/>
      <dgm:spPr/>
      <dgm:t>
        <a:bodyPr/>
        <a:lstStyle/>
        <a:p>
          <a:r>
            <a:rPr lang="en-US" dirty="0"/>
            <a:t>CARCHOAL AKTIF</a:t>
          </a:r>
        </a:p>
      </dgm:t>
    </dgm:pt>
    <dgm:pt modelId="{1FBC2A92-6827-4C2F-9FB7-3DC12DD03324}" type="parTrans" cxnId="{7307DC13-3FB2-49C4-8527-895B27A456AC}">
      <dgm:prSet/>
      <dgm:spPr/>
      <dgm:t>
        <a:bodyPr/>
        <a:lstStyle/>
        <a:p>
          <a:endParaRPr lang="en-US"/>
        </a:p>
      </dgm:t>
    </dgm:pt>
    <dgm:pt modelId="{B79F1AA1-6289-438A-87E8-7AAC30D5085F}" type="sibTrans" cxnId="{7307DC13-3FB2-49C4-8527-895B27A456AC}">
      <dgm:prSet/>
      <dgm:spPr/>
      <dgm:t>
        <a:bodyPr/>
        <a:lstStyle/>
        <a:p>
          <a:endParaRPr lang="en-US"/>
        </a:p>
      </dgm:t>
    </dgm:pt>
    <dgm:pt modelId="{000F73F5-F9B9-496C-B848-733D220E84D9}">
      <dgm:prSet/>
      <dgm:spPr/>
      <dgm:t>
        <a:bodyPr/>
        <a:lstStyle/>
        <a:p>
          <a:r>
            <a:rPr lang="en-US" dirty="0"/>
            <a:t>MENGGUNAKAN NGT 32-36fr</a:t>
          </a:r>
        </a:p>
      </dgm:t>
    </dgm:pt>
    <dgm:pt modelId="{C5EEAEB9-8909-4CFB-820F-38D16CE0F714}" type="parTrans" cxnId="{0DD8EA49-9E34-43A8-8FF8-E2A13B9AA1D4}">
      <dgm:prSet/>
      <dgm:spPr/>
      <dgm:t>
        <a:bodyPr/>
        <a:lstStyle/>
        <a:p>
          <a:endParaRPr lang="en-US"/>
        </a:p>
      </dgm:t>
    </dgm:pt>
    <dgm:pt modelId="{FBC61ABE-201B-4F1C-9615-C57B11A49FAA}" type="sibTrans" cxnId="{0DD8EA49-9E34-43A8-8FF8-E2A13B9AA1D4}">
      <dgm:prSet/>
      <dgm:spPr/>
      <dgm:t>
        <a:bodyPr/>
        <a:lstStyle/>
        <a:p>
          <a:endParaRPr lang="en-US"/>
        </a:p>
      </dgm:t>
    </dgm:pt>
    <dgm:pt modelId="{23E17C55-113C-49C1-8BDE-8DB19362C699}">
      <dgm:prSet/>
      <dgm:spPr/>
      <dgm:t>
        <a:bodyPr/>
        <a:lstStyle/>
        <a:p>
          <a:r>
            <a:rPr lang="en-US" dirty="0"/>
            <a:t>CAIRAN NS</a:t>
          </a:r>
        </a:p>
      </dgm:t>
    </dgm:pt>
    <dgm:pt modelId="{FE5EC224-C322-4487-8CF8-3669CB641CE4}" type="parTrans" cxnId="{56016192-C752-4E15-91E7-1EB7638482D2}">
      <dgm:prSet/>
      <dgm:spPr/>
      <dgm:t>
        <a:bodyPr/>
        <a:lstStyle/>
        <a:p>
          <a:endParaRPr lang="en-US"/>
        </a:p>
      </dgm:t>
    </dgm:pt>
    <dgm:pt modelId="{D71845D2-49F0-49BC-B96C-401852FABDF2}" type="sibTrans" cxnId="{56016192-C752-4E15-91E7-1EB7638482D2}">
      <dgm:prSet/>
      <dgm:spPr/>
      <dgm:t>
        <a:bodyPr/>
        <a:lstStyle/>
        <a:p>
          <a:endParaRPr lang="en-US"/>
        </a:p>
      </dgm:t>
    </dgm:pt>
    <dgm:pt modelId="{29D14196-1E0B-4169-AEFB-3F4453A3D03A}">
      <dgm:prSet/>
      <dgm:spPr/>
      <dgm:t>
        <a:bodyPr/>
        <a:lstStyle/>
        <a:p>
          <a:r>
            <a:rPr lang="en-US" dirty="0"/>
            <a:t>BAHAN PENYERAP UNTUK BEBERAPA RACUN</a:t>
          </a:r>
        </a:p>
      </dgm:t>
    </dgm:pt>
    <dgm:pt modelId="{2C0FD890-063B-483A-A17E-74DC371C9FBE}" type="parTrans" cxnId="{81A1C503-E27F-4EEF-9DCA-F0B232D9DEE4}">
      <dgm:prSet/>
      <dgm:spPr/>
      <dgm:t>
        <a:bodyPr/>
        <a:lstStyle/>
        <a:p>
          <a:endParaRPr lang="en-US"/>
        </a:p>
      </dgm:t>
    </dgm:pt>
    <dgm:pt modelId="{6B801F71-1132-441E-AE81-C17ACA221A12}" type="sibTrans" cxnId="{81A1C503-E27F-4EEF-9DCA-F0B232D9DEE4}">
      <dgm:prSet/>
      <dgm:spPr/>
      <dgm:t>
        <a:bodyPr/>
        <a:lstStyle/>
        <a:p>
          <a:endParaRPr lang="en-US"/>
        </a:p>
      </dgm:t>
    </dgm:pt>
    <dgm:pt modelId="{F0AE92E7-00D9-4FD7-AD2A-97BCF59C9601}" type="pres">
      <dgm:prSet presAssocID="{2722D790-4092-4CA5-802E-749518084113}" presName="Name0" presStyleCnt="0">
        <dgm:presLayoutVars>
          <dgm:dir/>
          <dgm:animLvl val="lvl"/>
          <dgm:resizeHandles/>
        </dgm:presLayoutVars>
      </dgm:prSet>
      <dgm:spPr/>
    </dgm:pt>
    <dgm:pt modelId="{63CADBA0-E277-4EE6-B5ED-F7E178755801}" type="pres">
      <dgm:prSet presAssocID="{B5A63A03-E423-488B-A404-31B86D82F66E}" presName="linNode" presStyleCnt="0"/>
      <dgm:spPr/>
    </dgm:pt>
    <dgm:pt modelId="{2EB15C17-0417-4D30-89FD-1E0579D6D9DA}" type="pres">
      <dgm:prSet presAssocID="{B5A63A03-E423-488B-A404-31B86D82F66E}" presName="parentShp" presStyleLbl="node1" presStyleIdx="0" presStyleCnt="4" custLinFactNeighborY="5934">
        <dgm:presLayoutVars>
          <dgm:bulletEnabled val="1"/>
        </dgm:presLayoutVars>
      </dgm:prSet>
      <dgm:spPr/>
    </dgm:pt>
    <dgm:pt modelId="{DBB1A856-6E91-4A09-92EE-993D13231939}" type="pres">
      <dgm:prSet presAssocID="{B5A63A03-E423-488B-A404-31B86D82F66E}" presName="childShp" presStyleLbl="bgAccFollowNode1" presStyleIdx="0" presStyleCnt="4">
        <dgm:presLayoutVars>
          <dgm:bulletEnabled val="1"/>
        </dgm:presLayoutVars>
      </dgm:prSet>
      <dgm:spPr/>
    </dgm:pt>
    <dgm:pt modelId="{07D9E3FE-B18E-42B2-812D-3F44266255E3}" type="pres">
      <dgm:prSet presAssocID="{8E9C2AFA-FB27-4320-8635-9EED8DEB2656}" presName="spacing" presStyleCnt="0"/>
      <dgm:spPr/>
    </dgm:pt>
    <dgm:pt modelId="{DFF9A94F-1A43-4E74-BD54-0AA2233498A3}" type="pres">
      <dgm:prSet presAssocID="{0BBB6A9B-871D-4E4F-AE30-6BE0B46A6C64}" presName="linNode" presStyleCnt="0"/>
      <dgm:spPr/>
    </dgm:pt>
    <dgm:pt modelId="{CE2BCF64-CA7B-48E3-AA0F-877DA22AA639}" type="pres">
      <dgm:prSet presAssocID="{0BBB6A9B-871D-4E4F-AE30-6BE0B46A6C64}" presName="parentShp" presStyleLbl="node1" presStyleIdx="1" presStyleCnt="4">
        <dgm:presLayoutVars>
          <dgm:bulletEnabled val="1"/>
        </dgm:presLayoutVars>
      </dgm:prSet>
      <dgm:spPr/>
    </dgm:pt>
    <dgm:pt modelId="{65CE39CC-97D3-417A-80F0-F46A3F2CD4EC}" type="pres">
      <dgm:prSet presAssocID="{0BBB6A9B-871D-4E4F-AE30-6BE0B46A6C64}" presName="childShp" presStyleLbl="bgAccFollowNode1" presStyleIdx="1" presStyleCnt="4" custLinFactNeighborX="-463" custLinFactNeighborY="-1469">
        <dgm:presLayoutVars>
          <dgm:bulletEnabled val="1"/>
        </dgm:presLayoutVars>
      </dgm:prSet>
      <dgm:spPr/>
    </dgm:pt>
    <dgm:pt modelId="{52597F08-5F67-4D53-A97F-6B743B11F08D}" type="pres">
      <dgm:prSet presAssocID="{D4C9167E-A2A7-41DE-8697-7D74BFC5EFB1}" presName="spacing" presStyleCnt="0"/>
      <dgm:spPr/>
    </dgm:pt>
    <dgm:pt modelId="{51013C5E-044F-44E6-AFFE-FFBB501C0D6B}" type="pres">
      <dgm:prSet presAssocID="{534012D3-3207-49DD-B620-F9A3068FC56D}" presName="linNode" presStyleCnt="0"/>
      <dgm:spPr/>
    </dgm:pt>
    <dgm:pt modelId="{9B2E29D5-A9FC-4832-9965-16E7C6704EBF}" type="pres">
      <dgm:prSet presAssocID="{534012D3-3207-49DD-B620-F9A3068FC56D}" presName="parentShp" presStyleLbl="node1" presStyleIdx="2" presStyleCnt="4">
        <dgm:presLayoutVars>
          <dgm:bulletEnabled val="1"/>
        </dgm:presLayoutVars>
      </dgm:prSet>
      <dgm:spPr/>
    </dgm:pt>
    <dgm:pt modelId="{800FDD2D-DC7A-4DF6-80DC-FAFC6D309980}" type="pres">
      <dgm:prSet presAssocID="{534012D3-3207-49DD-B620-F9A3068FC56D}" presName="childShp" presStyleLbl="bgAccFollowNode1" presStyleIdx="2" presStyleCnt="4">
        <dgm:presLayoutVars>
          <dgm:bulletEnabled val="1"/>
        </dgm:presLayoutVars>
      </dgm:prSet>
      <dgm:spPr/>
    </dgm:pt>
    <dgm:pt modelId="{5099FA84-64C0-4976-B1D9-9A92E126FCCC}" type="pres">
      <dgm:prSet presAssocID="{B79F1AA1-6289-438A-87E8-7AAC30D5085F}" presName="spacing" presStyleCnt="0"/>
      <dgm:spPr/>
    </dgm:pt>
    <dgm:pt modelId="{5268DAE5-74AE-4EFC-AB17-86CA8F1514B3}" type="pres">
      <dgm:prSet presAssocID="{B224C995-66CF-41DF-8767-590F9F5FA072}" presName="linNode" presStyleCnt="0"/>
      <dgm:spPr/>
    </dgm:pt>
    <dgm:pt modelId="{E6111736-8DA4-40D1-9508-C9CFB28DAFEF}" type="pres">
      <dgm:prSet presAssocID="{B224C995-66CF-41DF-8767-590F9F5FA072}" presName="parentShp" presStyleLbl="node1" presStyleIdx="3" presStyleCnt="4">
        <dgm:presLayoutVars>
          <dgm:bulletEnabled val="1"/>
        </dgm:presLayoutVars>
      </dgm:prSet>
      <dgm:spPr/>
    </dgm:pt>
    <dgm:pt modelId="{E43737C5-EF4E-421D-BC80-86F1274F2C8D}" type="pres">
      <dgm:prSet presAssocID="{B224C995-66CF-41DF-8767-590F9F5FA072}" presName="childShp" presStyleLbl="bgAccFollowNode1" presStyleIdx="3" presStyleCnt="4">
        <dgm:presLayoutVars>
          <dgm:bulletEnabled val="1"/>
        </dgm:presLayoutVars>
      </dgm:prSet>
      <dgm:spPr/>
    </dgm:pt>
  </dgm:ptLst>
  <dgm:cxnLst>
    <dgm:cxn modelId="{81A1C503-E27F-4EEF-9DCA-F0B232D9DEE4}" srcId="{534012D3-3207-49DD-B620-F9A3068FC56D}" destId="{29D14196-1E0B-4169-AEFB-3F4453A3D03A}" srcOrd="0" destOrd="0" parTransId="{2C0FD890-063B-483A-A17E-74DC371C9FBE}" sibTransId="{6B801F71-1132-441E-AE81-C17ACA221A12}"/>
    <dgm:cxn modelId="{7307DC13-3FB2-49C4-8527-895B27A456AC}" srcId="{2722D790-4092-4CA5-802E-749518084113}" destId="{534012D3-3207-49DD-B620-F9A3068FC56D}" srcOrd="2" destOrd="0" parTransId="{1FBC2A92-6827-4C2F-9FB7-3DC12DD03324}" sibTransId="{B79F1AA1-6289-438A-87E8-7AAC30D5085F}"/>
    <dgm:cxn modelId="{2C29AB1A-3A72-4A3D-9EB1-597CEA6E7806}" type="presOf" srcId="{5545A1D2-265D-4051-B29F-501194C714A2}" destId="{E43737C5-EF4E-421D-BC80-86F1274F2C8D}" srcOrd="0" destOrd="1" presId="urn:microsoft.com/office/officeart/2005/8/layout/vList6"/>
    <dgm:cxn modelId="{53CED41D-26A6-4E4C-8435-5E6FDF6E4AFA}" srcId="{2722D790-4092-4CA5-802E-749518084113}" destId="{B224C995-66CF-41DF-8767-590F9F5FA072}" srcOrd="3" destOrd="0" parTransId="{59717664-C396-47CC-9371-096676809CD0}" sibTransId="{A6DECAC3-1594-4965-AC4C-6B2526FB614C}"/>
    <dgm:cxn modelId="{E8F5692A-0B0A-4EF9-B8ED-3719462B54E9}" type="presOf" srcId="{B224C995-66CF-41DF-8767-590F9F5FA072}" destId="{E6111736-8DA4-40D1-9508-C9CFB28DAFEF}" srcOrd="0" destOrd="0" presId="urn:microsoft.com/office/officeart/2005/8/layout/vList6"/>
    <dgm:cxn modelId="{BF260730-7C3E-45F9-9438-7DAE9046771B}" srcId="{B5A63A03-E423-488B-A404-31B86D82F66E}" destId="{DCE96A63-797E-41D8-BF02-030C59543461}" srcOrd="0" destOrd="0" parTransId="{A073AF2B-8F90-466B-9673-872034FFD1CC}" sibTransId="{A9F577F1-7223-4F51-8431-F56E69751CDB}"/>
    <dgm:cxn modelId="{55A16738-EA8F-418D-B398-015B2F875073}" type="presOf" srcId="{B5A63A03-E423-488B-A404-31B86D82F66E}" destId="{2EB15C17-0417-4D30-89FD-1E0579D6D9DA}" srcOrd="0" destOrd="0" presId="urn:microsoft.com/office/officeart/2005/8/layout/vList6"/>
    <dgm:cxn modelId="{0DD8EA49-9E34-43A8-8FF8-E2A13B9AA1D4}" srcId="{0BBB6A9B-871D-4E4F-AE30-6BE0B46A6C64}" destId="{000F73F5-F9B9-496C-B848-733D220E84D9}" srcOrd="0" destOrd="0" parTransId="{C5EEAEB9-8909-4CFB-820F-38D16CE0F714}" sibTransId="{FBC61ABE-201B-4F1C-9615-C57B11A49FAA}"/>
    <dgm:cxn modelId="{270BF26A-77D6-497A-BBB8-530AB4566822}" type="presOf" srcId="{2722D790-4092-4CA5-802E-749518084113}" destId="{F0AE92E7-00D9-4FD7-AD2A-97BCF59C9601}" srcOrd="0" destOrd="0" presId="urn:microsoft.com/office/officeart/2005/8/layout/vList6"/>
    <dgm:cxn modelId="{11904B71-1F89-40FF-80FB-48C6894ED85D}" type="presOf" srcId="{534012D3-3207-49DD-B620-F9A3068FC56D}" destId="{9B2E29D5-A9FC-4832-9965-16E7C6704EBF}" srcOrd="0" destOrd="0" presId="urn:microsoft.com/office/officeart/2005/8/layout/vList6"/>
    <dgm:cxn modelId="{8E4DEB79-28FB-4DB3-B69A-484D7811D6D3}" type="presOf" srcId="{DCE96A63-797E-41D8-BF02-030C59543461}" destId="{DBB1A856-6E91-4A09-92EE-993D13231939}" srcOrd="0" destOrd="0" presId="urn:microsoft.com/office/officeart/2005/8/layout/vList6"/>
    <dgm:cxn modelId="{BF2B7182-921E-4387-AECC-9E55D34CDABC}" type="presOf" srcId="{0BBB6A9B-871D-4E4F-AE30-6BE0B46A6C64}" destId="{CE2BCF64-CA7B-48E3-AA0F-877DA22AA639}" srcOrd="0" destOrd="0" presId="urn:microsoft.com/office/officeart/2005/8/layout/vList6"/>
    <dgm:cxn modelId="{8EC21091-BAF9-4C8E-BF22-85DD5721E25A}" type="presOf" srcId="{000F73F5-F9B9-496C-B848-733D220E84D9}" destId="{65CE39CC-97D3-417A-80F0-F46A3F2CD4EC}" srcOrd="0" destOrd="0" presId="urn:microsoft.com/office/officeart/2005/8/layout/vList6"/>
    <dgm:cxn modelId="{56016192-C752-4E15-91E7-1EB7638482D2}" srcId="{0BBB6A9B-871D-4E4F-AE30-6BE0B46A6C64}" destId="{23E17C55-113C-49C1-8BDE-8DB19362C699}" srcOrd="1" destOrd="0" parTransId="{FE5EC224-C322-4487-8CF8-3669CB641CE4}" sibTransId="{D71845D2-49F0-49BC-B96C-401852FABDF2}"/>
    <dgm:cxn modelId="{BE316B95-AAEB-4DB9-8CEF-BE4F6E1651B4}" type="presOf" srcId="{8C6479CB-38B0-416C-9B8D-C391B996CBE8}" destId="{E43737C5-EF4E-421D-BC80-86F1274F2C8D}" srcOrd="0" destOrd="0" presId="urn:microsoft.com/office/officeart/2005/8/layout/vList6"/>
    <dgm:cxn modelId="{12B9A995-5939-4ECA-A286-7C85785CC343}" srcId="{B5A63A03-E423-488B-A404-31B86D82F66E}" destId="{1BA697CA-FE12-4270-9C47-6F499C70D245}" srcOrd="1" destOrd="0" parTransId="{054E8B82-8151-481F-942A-EC24CD2CD689}" sibTransId="{4EF8CFFE-8E40-4A91-9FDC-65C35284F912}"/>
    <dgm:cxn modelId="{A589A9AE-C9C4-4642-AD20-BCE429F6BD68}" type="presOf" srcId="{23E17C55-113C-49C1-8BDE-8DB19362C699}" destId="{65CE39CC-97D3-417A-80F0-F46A3F2CD4EC}" srcOrd="0" destOrd="1" presId="urn:microsoft.com/office/officeart/2005/8/layout/vList6"/>
    <dgm:cxn modelId="{1F9A9EB7-296F-412B-AAD6-B6FA1A784E7A}" type="presOf" srcId="{1BA697CA-FE12-4270-9C47-6F499C70D245}" destId="{DBB1A856-6E91-4A09-92EE-993D13231939}" srcOrd="0" destOrd="1" presId="urn:microsoft.com/office/officeart/2005/8/layout/vList6"/>
    <dgm:cxn modelId="{FC7B69DB-6DF7-4CE6-89C4-E6789F963ABB}" type="presOf" srcId="{29D14196-1E0B-4169-AEFB-3F4453A3D03A}" destId="{800FDD2D-DC7A-4DF6-80DC-FAFC6D309980}" srcOrd="0" destOrd="0" presId="urn:microsoft.com/office/officeart/2005/8/layout/vList6"/>
    <dgm:cxn modelId="{614DA2E2-831B-4FCC-AE1B-0F67B4DC5261}" srcId="{B224C995-66CF-41DF-8767-590F9F5FA072}" destId="{8C6479CB-38B0-416C-9B8D-C391B996CBE8}" srcOrd="0" destOrd="0" parTransId="{6CC4886F-CC98-4C25-9384-8B14611C5E11}" sibTransId="{AC728903-A811-45A2-BD07-72C4C296C289}"/>
    <dgm:cxn modelId="{124221E8-39EF-42DC-BF7B-EBC374C56EEF}" srcId="{B224C995-66CF-41DF-8767-590F9F5FA072}" destId="{5545A1D2-265D-4051-B29F-501194C714A2}" srcOrd="1" destOrd="0" parTransId="{86C76761-594D-41DB-B000-35F1377C88FF}" sibTransId="{765CEC46-CC97-4872-A274-A862F416214E}"/>
    <dgm:cxn modelId="{5B6716F4-0656-4BE5-869B-790D11FFA280}" srcId="{2722D790-4092-4CA5-802E-749518084113}" destId="{B5A63A03-E423-488B-A404-31B86D82F66E}" srcOrd="0" destOrd="0" parTransId="{B67A2838-9131-4D82-85B6-5005F582805E}" sibTransId="{8E9C2AFA-FB27-4320-8635-9EED8DEB2656}"/>
    <dgm:cxn modelId="{106154F9-C520-4638-86DA-ADF53FD6D31C}" srcId="{2722D790-4092-4CA5-802E-749518084113}" destId="{0BBB6A9B-871D-4E4F-AE30-6BE0B46A6C64}" srcOrd="1" destOrd="0" parTransId="{3931FBC2-98E8-45C5-90A6-A7771511C46D}" sibTransId="{D4C9167E-A2A7-41DE-8697-7D74BFC5EFB1}"/>
    <dgm:cxn modelId="{16EC474C-1F24-457E-9735-5F440C76F103}" type="presParOf" srcId="{F0AE92E7-00D9-4FD7-AD2A-97BCF59C9601}" destId="{63CADBA0-E277-4EE6-B5ED-F7E178755801}" srcOrd="0" destOrd="0" presId="urn:microsoft.com/office/officeart/2005/8/layout/vList6"/>
    <dgm:cxn modelId="{87090324-DEF2-4DD6-89C4-D6B9B88B546E}" type="presParOf" srcId="{63CADBA0-E277-4EE6-B5ED-F7E178755801}" destId="{2EB15C17-0417-4D30-89FD-1E0579D6D9DA}" srcOrd="0" destOrd="0" presId="urn:microsoft.com/office/officeart/2005/8/layout/vList6"/>
    <dgm:cxn modelId="{E0733B4B-62A3-4D63-8D64-ACA5BC6645ED}" type="presParOf" srcId="{63CADBA0-E277-4EE6-B5ED-F7E178755801}" destId="{DBB1A856-6E91-4A09-92EE-993D13231939}" srcOrd="1" destOrd="0" presId="urn:microsoft.com/office/officeart/2005/8/layout/vList6"/>
    <dgm:cxn modelId="{EF0B0705-9202-4BE0-BCCF-1EF8B3FC1960}" type="presParOf" srcId="{F0AE92E7-00D9-4FD7-AD2A-97BCF59C9601}" destId="{07D9E3FE-B18E-42B2-812D-3F44266255E3}" srcOrd="1" destOrd="0" presId="urn:microsoft.com/office/officeart/2005/8/layout/vList6"/>
    <dgm:cxn modelId="{03EB86CF-124C-4933-9677-E9102875FF21}" type="presParOf" srcId="{F0AE92E7-00D9-4FD7-AD2A-97BCF59C9601}" destId="{DFF9A94F-1A43-4E74-BD54-0AA2233498A3}" srcOrd="2" destOrd="0" presId="urn:microsoft.com/office/officeart/2005/8/layout/vList6"/>
    <dgm:cxn modelId="{AA008061-65FF-4F64-8179-0C049D5C2808}" type="presParOf" srcId="{DFF9A94F-1A43-4E74-BD54-0AA2233498A3}" destId="{CE2BCF64-CA7B-48E3-AA0F-877DA22AA639}" srcOrd="0" destOrd="0" presId="urn:microsoft.com/office/officeart/2005/8/layout/vList6"/>
    <dgm:cxn modelId="{19268EB8-B49D-4C48-83B0-F84E95417FF5}" type="presParOf" srcId="{DFF9A94F-1A43-4E74-BD54-0AA2233498A3}" destId="{65CE39CC-97D3-417A-80F0-F46A3F2CD4EC}" srcOrd="1" destOrd="0" presId="urn:microsoft.com/office/officeart/2005/8/layout/vList6"/>
    <dgm:cxn modelId="{9E1D071B-765C-4D6B-8917-774F2EF42ACF}" type="presParOf" srcId="{F0AE92E7-00D9-4FD7-AD2A-97BCF59C9601}" destId="{52597F08-5F67-4D53-A97F-6B743B11F08D}" srcOrd="3" destOrd="0" presId="urn:microsoft.com/office/officeart/2005/8/layout/vList6"/>
    <dgm:cxn modelId="{0E810210-2CA2-4553-9293-DE54E7287189}" type="presParOf" srcId="{F0AE92E7-00D9-4FD7-AD2A-97BCF59C9601}" destId="{51013C5E-044F-44E6-AFFE-FFBB501C0D6B}" srcOrd="4" destOrd="0" presId="urn:microsoft.com/office/officeart/2005/8/layout/vList6"/>
    <dgm:cxn modelId="{BC918E98-7050-41E1-9FE2-8E3A4D5D1FE5}" type="presParOf" srcId="{51013C5E-044F-44E6-AFFE-FFBB501C0D6B}" destId="{9B2E29D5-A9FC-4832-9965-16E7C6704EBF}" srcOrd="0" destOrd="0" presId="urn:microsoft.com/office/officeart/2005/8/layout/vList6"/>
    <dgm:cxn modelId="{14DA8A04-E737-48CC-84F6-26CBA86D1F70}" type="presParOf" srcId="{51013C5E-044F-44E6-AFFE-FFBB501C0D6B}" destId="{800FDD2D-DC7A-4DF6-80DC-FAFC6D309980}" srcOrd="1" destOrd="0" presId="urn:microsoft.com/office/officeart/2005/8/layout/vList6"/>
    <dgm:cxn modelId="{C1D15F2A-1790-4EF9-A3E2-CFA27CE7F131}" type="presParOf" srcId="{F0AE92E7-00D9-4FD7-AD2A-97BCF59C9601}" destId="{5099FA84-64C0-4976-B1D9-9A92E126FCCC}" srcOrd="5" destOrd="0" presId="urn:microsoft.com/office/officeart/2005/8/layout/vList6"/>
    <dgm:cxn modelId="{5AFADE5C-F345-4640-8252-95C4AE042355}" type="presParOf" srcId="{F0AE92E7-00D9-4FD7-AD2A-97BCF59C9601}" destId="{5268DAE5-74AE-4EFC-AB17-86CA8F1514B3}" srcOrd="6" destOrd="0" presId="urn:microsoft.com/office/officeart/2005/8/layout/vList6"/>
    <dgm:cxn modelId="{C6B138D4-3198-4653-9787-9493E49A6DBC}" type="presParOf" srcId="{5268DAE5-74AE-4EFC-AB17-86CA8F1514B3}" destId="{E6111736-8DA4-40D1-9508-C9CFB28DAFEF}" srcOrd="0" destOrd="0" presId="urn:microsoft.com/office/officeart/2005/8/layout/vList6"/>
    <dgm:cxn modelId="{78EC8966-06C6-44A1-B61A-1E07F1C7250C}" type="presParOf" srcId="{5268DAE5-74AE-4EFC-AB17-86CA8F1514B3}" destId="{E43737C5-EF4E-421D-BC80-86F1274F2C8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9B377-F3A7-4E4E-BB93-E28D4D88F3B6}">
      <dsp:nvSpPr>
        <dsp:cNvPr id="0" name=""/>
        <dsp:cNvSpPr/>
      </dsp:nvSpPr>
      <dsp:spPr>
        <a:xfrm>
          <a:off x="453404" y="1413"/>
          <a:ext cx="2167681" cy="130060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Danger </a:t>
          </a:r>
        </a:p>
        <a:p>
          <a:pPr marL="0" lvl="0" indent="0" algn="ctr" defTabSz="977900">
            <a:lnSpc>
              <a:spcPct val="90000"/>
            </a:lnSpc>
            <a:spcBef>
              <a:spcPct val="0"/>
            </a:spcBef>
            <a:spcAft>
              <a:spcPct val="35000"/>
            </a:spcAft>
            <a:buNone/>
          </a:pPr>
          <a:r>
            <a:rPr lang="en-US" sz="2200" kern="1200" dirty="0"/>
            <a:t>3A</a:t>
          </a:r>
        </a:p>
      </dsp:txBody>
      <dsp:txXfrm>
        <a:off x="491498" y="39507"/>
        <a:ext cx="2091493" cy="1224420"/>
      </dsp:txXfrm>
    </dsp:sp>
    <dsp:sp modelId="{4D5C98F8-E308-4A73-B4EC-7AA63DA7F67F}">
      <dsp:nvSpPr>
        <dsp:cNvPr id="0" name=""/>
        <dsp:cNvSpPr/>
      </dsp:nvSpPr>
      <dsp:spPr>
        <a:xfrm>
          <a:off x="2811842" y="382925"/>
          <a:ext cx="459548" cy="537585"/>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811842" y="490442"/>
        <a:ext cx="321684" cy="322551"/>
      </dsp:txXfrm>
    </dsp:sp>
    <dsp:sp modelId="{D10BF366-ADC0-470E-933D-B10B5357BCEF}">
      <dsp:nvSpPr>
        <dsp:cNvPr id="0" name=""/>
        <dsp:cNvSpPr/>
      </dsp:nvSpPr>
      <dsp:spPr>
        <a:xfrm>
          <a:off x="3488159" y="1413"/>
          <a:ext cx="2167681" cy="1300608"/>
        </a:xfrm>
        <a:prstGeom prst="roundRect">
          <a:avLst>
            <a:gd name="adj" fmla="val 10000"/>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RESPONSE </a:t>
          </a:r>
        </a:p>
        <a:p>
          <a:pPr marL="0" lvl="0" indent="0" algn="ctr" defTabSz="977900">
            <a:lnSpc>
              <a:spcPct val="90000"/>
            </a:lnSpc>
            <a:spcBef>
              <a:spcPct val="0"/>
            </a:spcBef>
            <a:spcAft>
              <a:spcPct val="35000"/>
            </a:spcAft>
            <a:buNone/>
          </a:pPr>
          <a:r>
            <a:rPr lang="en-US" sz="2200" kern="1200" dirty="0" err="1"/>
            <a:t>Cek</a:t>
          </a:r>
          <a:r>
            <a:rPr lang="en-US" sz="2200" kern="1200" dirty="0"/>
            <a:t> </a:t>
          </a:r>
          <a:r>
            <a:rPr lang="en-US" sz="2200" kern="1200" dirty="0" err="1"/>
            <a:t>kesadaran</a:t>
          </a:r>
          <a:r>
            <a:rPr lang="en-US" sz="2200" kern="1200" dirty="0"/>
            <a:t> &amp; call for help</a:t>
          </a:r>
        </a:p>
      </dsp:txBody>
      <dsp:txXfrm>
        <a:off x="3526253" y="39507"/>
        <a:ext cx="2091493" cy="1224420"/>
      </dsp:txXfrm>
    </dsp:sp>
    <dsp:sp modelId="{618A0371-6F03-4008-BEC2-4BCC3ED592E0}">
      <dsp:nvSpPr>
        <dsp:cNvPr id="0" name=""/>
        <dsp:cNvSpPr/>
      </dsp:nvSpPr>
      <dsp:spPr>
        <a:xfrm>
          <a:off x="5846596" y="382925"/>
          <a:ext cx="459548" cy="537585"/>
        </a:xfrm>
        <a:prstGeom prst="rightArrow">
          <a:avLst>
            <a:gd name="adj1" fmla="val 60000"/>
            <a:gd name="adj2" fmla="val 50000"/>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846596" y="490442"/>
        <a:ext cx="321684" cy="322551"/>
      </dsp:txXfrm>
    </dsp:sp>
    <dsp:sp modelId="{841D690A-62B7-4748-B89F-E0634940DCA6}">
      <dsp:nvSpPr>
        <dsp:cNvPr id="0" name=""/>
        <dsp:cNvSpPr/>
      </dsp:nvSpPr>
      <dsp:spPr>
        <a:xfrm>
          <a:off x="6522913" y="1413"/>
          <a:ext cx="2167681" cy="1300608"/>
        </a:xfrm>
        <a:prstGeom prst="roundRect">
          <a:avLst>
            <a:gd name="adj" fmla="val 10000"/>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AIRWAY</a:t>
          </a:r>
        </a:p>
      </dsp:txBody>
      <dsp:txXfrm>
        <a:off x="6561007" y="39507"/>
        <a:ext cx="2091493" cy="1224420"/>
      </dsp:txXfrm>
    </dsp:sp>
    <dsp:sp modelId="{3D7B563A-105F-460E-A592-1C60DAACA56D}">
      <dsp:nvSpPr>
        <dsp:cNvPr id="0" name=""/>
        <dsp:cNvSpPr/>
      </dsp:nvSpPr>
      <dsp:spPr>
        <a:xfrm rot="5400000">
          <a:off x="7376980" y="1453760"/>
          <a:ext cx="459548" cy="537585"/>
        </a:xfrm>
        <a:prstGeom prst="rightArrow">
          <a:avLst>
            <a:gd name="adj1" fmla="val 60000"/>
            <a:gd name="adj2" fmla="val 50000"/>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7445479" y="1492778"/>
        <a:ext cx="322551" cy="321684"/>
      </dsp:txXfrm>
    </dsp:sp>
    <dsp:sp modelId="{47DD7DA9-2E58-4F4B-9136-D21ECDB26B36}">
      <dsp:nvSpPr>
        <dsp:cNvPr id="0" name=""/>
        <dsp:cNvSpPr/>
      </dsp:nvSpPr>
      <dsp:spPr>
        <a:xfrm>
          <a:off x="6522913" y="2169095"/>
          <a:ext cx="2167681" cy="1300608"/>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BREATHING</a:t>
          </a:r>
        </a:p>
        <a:p>
          <a:pPr marL="0" lvl="0" indent="0" algn="ctr" defTabSz="977900">
            <a:lnSpc>
              <a:spcPct val="90000"/>
            </a:lnSpc>
            <a:spcBef>
              <a:spcPct val="0"/>
            </a:spcBef>
            <a:spcAft>
              <a:spcPct val="35000"/>
            </a:spcAft>
            <a:buNone/>
          </a:pPr>
          <a:endParaRPr lang="en-US" sz="2200" kern="1200" dirty="0"/>
        </a:p>
      </dsp:txBody>
      <dsp:txXfrm>
        <a:off x="6561007" y="2207189"/>
        <a:ext cx="2091493" cy="1224420"/>
      </dsp:txXfrm>
    </dsp:sp>
    <dsp:sp modelId="{6FC0D29F-8EF9-4DE3-A9AB-58CA3F4AA92C}">
      <dsp:nvSpPr>
        <dsp:cNvPr id="0" name=""/>
        <dsp:cNvSpPr/>
      </dsp:nvSpPr>
      <dsp:spPr>
        <a:xfrm rot="10800000">
          <a:off x="5872608" y="2550607"/>
          <a:ext cx="459548" cy="537585"/>
        </a:xfrm>
        <a:prstGeom prst="rightArrow">
          <a:avLst>
            <a:gd name="adj1" fmla="val 60000"/>
            <a:gd name="adj2" fmla="val 50000"/>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6010472" y="2658124"/>
        <a:ext cx="321684" cy="322551"/>
      </dsp:txXfrm>
    </dsp:sp>
    <dsp:sp modelId="{C7685026-CE95-40B4-B93E-5EC0D2E49732}">
      <dsp:nvSpPr>
        <dsp:cNvPr id="0" name=""/>
        <dsp:cNvSpPr/>
      </dsp:nvSpPr>
      <dsp:spPr>
        <a:xfrm>
          <a:off x="3488159" y="2169095"/>
          <a:ext cx="2167681" cy="1300608"/>
        </a:xfrm>
        <a:prstGeom prst="roundRect">
          <a:avLst>
            <a:gd name="adj" fmla="val 10000"/>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CIRCULATION</a:t>
          </a:r>
        </a:p>
      </dsp:txBody>
      <dsp:txXfrm>
        <a:off x="3526253" y="2207189"/>
        <a:ext cx="2091493" cy="1224420"/>
      </dsp:txXfrm>
    </dsp:sp>
    <dsp:sp modelId="{D3F6067B-DC7C-4A3D-9DE5-55537409027C}">
      <dsp:nvSpPr>
        <dsp:cNvPr id="0" name=""/>
        <dsp:cNvSpPr/>
      </dsp:nvSpPr>
      <dsp:spPr>
        <a:xfrm rot="10800000">
          <a:off x="2837854" y="2550607"/>
          <a:ext cx="459548" cy="537585"/>
        </a:xfrm>
        <a:prstGeom prst="rightArrow">
          <a:avLst>
            <a:gd name="adj1" fmla="val 60000"/>
            <a:gd name="adj2" fmla="val 50000"/>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2975718" y="2658124"/>
        <a:ext cx="321684" cy="322551"/>
      </dsp:txXfrm>
    </dsp:sp>
    <dsp:sp modelId="{5EA1C029-0BE1-49F7-A66B-27C01A1B7C15}">
      <dsp:nvSpPr>
        <dsp:cNvPr id="0" name=""/>
        <dsp:cNvSpPr/>
      </dsp:nvSpPr>
      <dsp:spPr>
        <a:xfrm>
          <a:off x="453404" y="2169095"/>
          <a:ext cx="2167681" cy="1300608"/>
        </a:xfrm>
        <a:prstGeom prst="roundRect">
          <a:avLst>
            <a:gd name="adj" fmla="val 10000"/>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DISABILITY</a:t>
          </a:r>
        </a:p>
      </dsp:txBody>
      <dsp:txXfrm>
        <a:off x="491498" y="2207189"/>
        <a:ext cx="2091493" cy="1224420"/>
      </dsp:txXfrm>
    </dsp:sp>
    <dsp:sp modelId="{A59BFF03-0F95-4358-9251-6CC4250F8124}">
      <dsp:nvSpPr>
        <dsp:cNvPr id="0" name=""/>
        <dsp:cNvSpPr/>
      </dsp:nvSpPr>
      <dsp:spPr>
        <a:xfrm rot="5400000">
          <a:off x="1307471" y="3621442"/>
          <a:ext cx="459548" cy="537585"/>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1375970" y="3660460"/>
        <a:ext cx="322551" cy="321684"/>
      </dsp:txXfrm>
    </dsp:sp>
    <dsp:sp modelId="{424796CF-E6A1-4F14-A47D-DF7976BEAA2D}">
      <dsp:nvSpPr>
        <dsp:cNvPr id="0" name=""/>
        <dsp:cNvSpPr/>
      </dsp:nvSpPr>
      <dsp:spPr>
        <a:xfrm>
          <a:off x="453404" y="4336777"/>
          <a:ext cx="2167681" cy="1300608"/>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EKSPOSE THE PATIENT</a:t>
          </a:r>
        </a:p>
      </dsp:txBody>
      <dsp:txXfrm>
        <a:off x="491498" y="4374871"/>
        <a:ext cx="2091493" cy="1224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98823-5D92-4B60-ACB3-2A52306B2CE9}">
      <dsp:nvSpPr>
        <dsp:cNvPr id="0" name=""/>
        <dsp:cNvSpPr/>
      </dsp:nvSpPr>
      <dsp:spPr>
        <a:xfrm>
          <a:off x="1050533" y="1061"/>
          <a:ext cx="2410680" cy="144640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AIRWAY, BREATHING &amp; CIRCULATION</a:t>
          </a:r>
        </a:p>
      </dsp:txBody>
      <dsp:txXfrm>
        <a:off x="1092897" y="43425"/>
        <a:ext cx="2325952" cy="1361680"/>
      </dsp:txXfrm>
    </dsp:sp>
    <dsp:sp modelId="{4C5C495B-E9D1-4E08-A905-76C4AD245F44}">
      <dsp:nvSpPr>
        <dsp:cNvPr id="0" name=""/>
        <dsp:cNvSpPr/>
      </dsp:nvSpPr>
      <dsp:spPr>
        <a:xfrm>
          <a:off x="3673353" y="425341"/>
          <a:ext cx="511064" cy="597848"/>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673353" y="544911"/>
        <a:ext cx="357745" cy="358708"/>
      </dsp:txXfrm>
    </dsp:sp>
    <dsp:sp modelId="{737A139A-E920-44DB-A27F-7DDD4009AB53}">
      <dsp:nvSpPr>
        <dsp:cNvPr id="0" name=""/>
        <dsp:cNvSpPr/>
      </dsp:nvSpPr>
      <dsp:spPr>
        <a:xfrm>
          <a:off x="4425486" y="1061"/>
          <a:ext cx="2410680" cy="1446408"/>
        </a:xfrm>
        <a:prstGeom prst="roundRect">
          <a:avLst>
            <a:gd name="adj" fmla="val 1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RIWAYAT KERACUNAN</a:t>
          </a:r>
        </a:p>
      </dsp:txBody>
      <dsp:txXfrm>
        <a:off x="4467850" y="43425"/>
        <a:ext cx="2325952" cy="1361680"/>
      </dsp:txXfrm>
    </dsp:sp>
    <dsp:sp modelId="{A8C28C9B-D792-42A5-B535-9C9D6667E29D}">
      <dsp:nvSpPr>
        <dsp:cNvPr id="0" name=""/>
        <dsp:cNvSpPr/>
      </dsp:nvSpPr>
      <dsp:spPr>
        <a:xfrm rot="5400000">
          <a:off x="5375294" y="1616218"/>
          <a:ext cx="511064" cy="597848"/>
        </a:xfrm>
        <a:prstGeom prst="rightArrow">
          <a:avLst>
            <a:gd name="adj1" fmla="val 60000"/>
            <a:gd name="adj2" fmla="val 5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5451473" y="1659610"/>
        <a:ext cx="358708" cy="357745"/>
      </dsp:txXfrm>
    </dsp:sp>
    <dsp:sp modelId="{4189BC33-2B02-43A1-93E5-E7E063B86F57}">
      <dsp:nvSpPr>
        <dsp:cNvPr id="0" name=""/>
        <dsp:cNvSpPr/>
      </dsp:nvSpPr>
      <dsp:spPr>
        <a:xfrm>
          <a:off x="4425486" y="2411742"/>
          <a:ext cx="2410680" cy="1446408"/>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PEMERIKSAAN FISIK</a:t>
          </a:r>
        </a:p>
      </dsp:txBody>
      <dsp:txXfrm>
        <a:off x="4467850" y="2454106"/>
        <a:ext cx="2325952" cy="1361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1A856-6E91-4A09-92EE-993D13231939}">
      <dsp:nvSpPr>
        <dsp:cNvPr id="0" name=""/>
        <dsp:cNvSpPr/>
      </dsp:nvSpPr>
      <dsp:spPr>
        <a:xfrm>
          <a:off x="3444240" y="1585"/>
          <a:ext cx="5166360" cy="1257448"/>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AIR</a:t>
          </a:r>
        </a:p>
        <a:p>
          <a:pPr marL="285750" lvl="1" indent="-285750" algn="l" defTabSz="1244600">
            <a:lnSpc>
              <a:spcPct val="90000"/>
            </a:lnSpc>
            <a:spcBef>
              <a:spcPct val="0"/>
            </a:spcBef>
            <a:spcAft>
              <a:spcPct val="15000"/>
            </a:spcAft>
            <a:buChar char="•"/>
          </a:pPr>
          <a:r>
            <a:rPr lang="en-US" sz="2800" kern="1200" dirty="0"/>
            <a:t>SUSU (ZAT IRITAN/KAUSTIK)</a:t>
          </a:r>
        </a:p>
      </dsp:txBody>
      <dsp:txXfrm>
        <a:off x="3444240" y="158766"/>
        <a:ext cx="4694817" cy="943086"/>
      </dsp:txXfrm>
    </dsp:sp>
    <dsp:sp modelId="{2EB15C17-0417-4D30-89FD-1E0579D6D9DA}">
      <dsp:nvSpPr>
        <dsp:cNvPr id="0" name=""/>
        <dsp:cNvSpPr/>
      </dsp:nvSpPr>
      <dsp:spPr>
        <a:xfrm>
          <a:off x="0" y="76202"/>
          <a:ext cx="3444240" cy="125744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DILUSI</a:t>
          </a:r>
        </a:p>
      </dsp:txBody>
      <dsp:txXfrm>
        <a:off x="61384" y="137586"/>
        <a:ext cx="3321472" cy="1134680"/>
      </dsp:txXfrm>
    </dsp:sp>
    <dsp:sp modelId="{65CE39CC-97D3-417A-80F0-F46A3F2CD4EC}">
      <dsp:nvSpPr>
        <dsp:cNvPr id="0" name=""/>
        <dsp:cNvSpPr/>
      </dsp:nvSpPr>
      <dsp:spPr>
        <a:xfrm>
          <a:off x="3428293" y="1366306"/>
          <a:ext cx="5166360" cy="1257448"/>
        </a:xfrm>
        <a:prstGeom prst="rightArrow">
          <a:avLst>
            <a:gd name="adj1" fmla="val 75000"/>
            <a:gd name="adj2" fmla="val 50000"/>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MENGGUNAKAN NGT 32-36fr</a:t>
          </a:r>
        </a:p>
        <a:p>
          <a:pPr marL="285750" lvl="1" indent="-285750" algn="l" defTabSz="1244600">
            <a:lnSpc>
              <a:spcPct val="90000"/>
            </a:lnSpc>
            <a:spcBef>
              <a:spcPct val="0"/>
            </a:spcBef>
            <a:spcAft>
              <a:spcPct val="15000"/>
            </a:spcAft>
            <a:buChar char="•"/>
          </a:pPr>
          <a:r>
            <a:rPr lang="en-US" sz="2800" kern="1200" dirty="0"/>
            <a:t>CAIRAN NS</a:t>
          </a:r>
        </a:p>
      </dsp:txBody>
      <dsp:txXfrm>
        <a:off x="3428293" y="1523487"/>
        <a:ext cx="4694817" cy="943086"/>
      </dsp:txXfrm>
    </dsp:sp>
    <dsp:sp modelId="{CE2BCF64-CA7B-48E3-AA0F-877DA22AA639}">
      <dsp:nvSpPr>
        <dsp:cNvPr id="0" name=""/>
        <dsp:cNvSpPr/>
      </dsp:nvSpPr>
      <dsp:spPr>
        <a:xfrm>
          <a:off x="0" y="1384778"/>
          <a:ext cx="3444240" cy="1257448"/>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GASTRIC LAVAGE</a:t>
          </a:r>
        </a:p>
      </dsp:txBody>
      <dsp:txXfrm>
        <a:off x="61384" y="1446162"/>
        <a:ext cx="3321472" cy="1134680"/>
      </dsp:txXfrm>
    </dsp:sp>
    <dsp:sp modelId="{800FDD2D-DC7A-4DF6-80DC-FAFC6D309980}">
      <dsp:nvSpPr>
        <dsp:cNvPr id="0" name=""/>
        <dsp:cNvSpPr/>
      </dsp:nvSpPr>
      <dsp:spPr>
        <a:xfrm>
          <a:off x="3444240" y="2767972"/>
          <a:ext cx="5166360" cy="1257448"/>
        </a:xfrm>
        <a:prstGeom prst="rightArrow">
          <a:avLst>
            <a:gd name="adj1" fmla="val 75000"/>
            <a:gd name="adj2" fmla="val 50000"/>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BAHAN PENYERAP UNTUK BEBERAPA RACUN</a:t>
          </a:r>
        </a:p>
      </dsp:txBody>
      <dsp:txXfrm>
        <a:off x="3444240" y="2925153"/>
        <a:ext cx="4694817" cy="943086"/>
      </dsp:txXfrm>
    </dsp:sp>
    <dsp:sp modelId="{9B2E29D5-A9FC-4832-9965-16E7C6704EBF}">
      <dsp:nvSpPr>
        <dsp:cNvPr id="0" name=""/>
        <dsp:cNvSpPr/>
      </dsp:nvSpPr>
      <dsp:spPr>
        <a:xfrm>
          <a:off x="0" y="2767972"/>
          <a:ext cx="3444240" cy="1257448"/>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CARCHOAL AKTIF</a:t>
          </a:r>
        </a:p>
      </dsp:txBody>
      <dsp:txXfrm>
        <a:off x="61384" y="2829356"/>
        <a:ext cx="3321472" cy="1134680"/>
      </dsp:txXfrm>
    </dsp:sp>
    <dsp:sp modelId="{E43737C5-EF4E-421D-BC80-86F1274F2C8D}">
      <dsp:nvSpPr>
        <dsp:cNvPr id="0" name=""/>
        <dsp:cNvSpPr/>
      </dsp:nvSpPr>
      <dsp:spPr>
        <a:xfrm>
          <a:off x="3444240" y="4151166"/>
          <a:ext cx="5166360" cy="1257448"/>
        </a:xfrm>
        <a:prstGeom prst="rightArrow">
          <a:avLst>
            <a:gd name="adj1" fmla="val 75000"/>
            <a:gd name="adj2" fmla="val 50000"/>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SYRUP IPECAC</a:t>
          </a:r>
        </a:p>
        <a:p>
          <a:pPr marL="285750" lvl="1" indent="-285750" algn="l" defTabSz="1244600">
            <a:lnSpc>
              <a:spcPct val="90000"/>
            </a:lnSpc>
            <a:spcBef>
              <a:spcPct val="0"/>
            </a:spcBef>
            <a:spcAft>
              <a:spcPct val="15000"/>
            </a:spcAft>
            <a:buChar char="•"/>
          </a:pPr>
          <a:r>
            <a:rPr lang="en-US" sz="2800" kern="1200" dirty="0"/>
            <a:t>RANGSANGAN MEKANIK</a:t>
          </a:r>
        </a:p>
      </dsp:txBody>
      <dsp:txXfrm>
        <a:off x="3444240" y="4308347"/>
        <a:ext cx="4694817" cy="943086"/>
      </dsp:txXfrm>
    </dsp:sp>
    <dsp:sp modelId="{E6111736-8DA4-40D1-9508-C9CFB28DAFEF}">
      <dsp:nvSpPr>
        <dsp:cNvPr id="0" name=""/>
        <dsp:cNvSpPr/>
      </dsp:nvSpPr>
      <dsp:spPr>
        <a:xfrm>
          <a:off x="0" y="4151166"/>
          <a:ext cx="3444240" cy="1257448"/>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EMESIS</a:t>
          </a:r>
        </a:p>
      </dsp:txBody>
      <dsp:txXfrm>
        <a:off x="61384" y="4212550"/>
        <a:ext cx="3321472" cy="11346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FBC3-9DAD-6BC7-DC12-A43F8821CF6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D"/>
          </a:p>
        </p:txBody>
      </p:sp>
      <p:sp>
        <p:nvSpPr>
          <p:cNvPr id="3" name="Subtitle 2">
            <a:extLst>
              <a:ext uri="{FF2B5EF4-FFF2-40B4-BE49-F238E27FC236}">
                <a16:creationId xmlns:a16="http://schemas.microsoft.com/office/drawing/2014/main" id="{7BDE55D8-240F-490D-7412-76C7749B1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37F1B22F-AF33-8BF8-C6E3-7982C2FB9775}"/>
              </a:ext>
            </a:extLst>
          </p:cNvPr>
          <p:cNvSpPr>
            <a:spLocks noGrp="1"/>
          </p:cNvSpPr>
          <p:nvPr>
            <p:ph type="dt" sz="half" idx="10"/>
          </p:nvPr>
        </p:nvSpPr>
        <p:spPr/>
        <p:txBody>
          <a:bodyPr/>
          <a:lstStyle/>
          <a:p>
            <a:fld id="{B95CA560-EFB4-4FFE-BAD9-69E47A70BF55}" type="datetimeFigureOut">
              <a:rPr lang="en-US" smtClean="0"/>
              <a:pPr/>
              <a:t>9/26/2023</a:t>
            </a:fld>
            <a:endParaRPr lang="en-US"/>
          </a:p>
        </p:txBody>
      </p:sp>
      <p:sp>
        <p:nvSpPr>
          <p:cNvPr id="5" name="Footer Placeholder 4">
            <a:extLst>
              <a:ext uri="{FF2B5EF4-FFF2-40B4-BE49-F238E27FC236}">
                <a16:creationId xmlns:a16="http://schemas.microsoft.com/office/drawing/2014/main" id="{5706DF41-62DA-6A00-C5C8-E5F6C4FFE7F1}"/>
              </a:ext>
            </a:extLst>
          </p:cNvPr>
          <p:cNvSpPr>
            <a:spLocks noGrp="1"/>
          </p:cNvSpPr>
          <p:nvPr>
            <p:ph type="ftr" sz="quarter" idx="11"/>
          </p:nvPr>
        </p:nvSpPr>
        <p:spPr>
          <a:xfrm>
            <a:off x="2861489" y="6317439"/>
            <a:ext cx="3086100" cy="365125"/>
          </a:xfrm>
        </p:spPr>
        <p:txBody>
          <a:bodyPr/>
          <a:lstStyle/>
          <a:p>
            <a:endParaRPr lang="en-US"/>
          </a:p>
        </p:txBody>
      </p:sp>
      <p:sp>
        <p:nvSpPr>
          <p:cNvPr id="6" name="Slide Number Placeholder 5">
            <a:extLst>
              <a:ext uri="{FF2B5EF4-FFF2-40B4-BE49-F238E27FC236}">
                <a16:creationId xmlns:a16="http://schemas.microsoft.com/office/drawing/2014/main" id="{B006AC2B-4FF2-F8E5-F490-089304423075}"/>
              </a:ext>
            </a:extLst>
          </p:cNvPr>
          <p:cNvSpPr>
            <a:spLocks noGrp="1"/>
          </p:cNvSpPr>
          <p:nvPr>
            <p:ph type="sldNum" sz="quarter" idx="12"/>
          </p:nvPr>
        </p:nvSpPr>
        <p:spPr/>
        <p:txBody>
          <a:bodyPr/>
          <a:lstStyle/>
          <a:p>
            <a:fld id="{9B55AD79-D32C-4920-8BE4-09EA099B3EB3}" type="slidenum">
              <a:rPr lang="en-US" smtClean="0"/>
              <a:pPr/>
              <a:t>‹#›</a:t>
            </a:fld>
            <a:endParaRPr lang="en-US"/>
          </a:p>
        </p:txBody>
      </p:sp>
    </p:spTree>
    <p:extLst>
      <p:ext uri="{BB962C8B-B14F-4D97-AF65-F5344CB8AC3E}">
        <p14:creationId xmlns:p14="http://schemas.microsoft.com/office/powerpoint/2010/main" val="3969754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5F9E2-F2E6-AF3E-9922-59F320C18BBC}"/>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2923A81-F974-7444-FE4A-F86CF35AEF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3BF44C6-FD82-020F-AA5D-3C78C01F4EBD}"/>
              </a:ext>
            </a:extLst>
          </p:cNvPr>
          <p:cNvSpPr>
            <a:spLocks noGrp="1"/>
          </p:cNvSpPr>
          <p:nvPr>
            <p:ph type="dt" sz="half" idx="10"/>
          </p:nvPr>
        </p:nvSpPr>
        <p:spPr/>
        <p:txBody>
          <a:bodyPr/>
          <a:lstStyle/>
          <a:p>
            <a:fld id="{B95CA560-EFB4-4FFE-BAD9-69E47A70BF55}" type="datetimeFigureOut">
              <a:rPr lang="en-US" smtClean="0"/>
              <a:pPr/>
              <a:t>9/26/2023</a:t>
            </a:fld>
            <a:endParaRPr lang="en-US"/>
          </a:p>
        </p:txBody>
      </p:sp>
      <p:sp>
        <p:nvSpPr>
          <p:cNvPr id="5" name="Footer Placeholder 4">
            <a:extLst>
              <a:ext uri="{FF2B5EF4-FFF2-40B4-BE49-F238E27FC236}">
                <a16:creationId xmlns:a16="http://schemas.microsoft.com/office/drawing/2014/main" id="{D8631CFD-2BB8-6188-F290-ABD9A3DE4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8F5DE-6B9D-841F-3CF8-FA7C90634517}"/>
              </a:ext>
            </a:extLst>
          </p:cNvPr>
          <p:cNvSpPr>
            <a:spLocks noGrp="1"/>
          </p:cNvSpPr>
          <p:nvPr>
            <p:ph type="sldNum" sz="quarter" idx="12"/>
          </p:nvPr>
        </p:nvSpPr>
        <p:spPr/>
        <p:txBody>
          <a:bodyPr/>
          <a:lstStyle/>
          <a:p>
            <a:fld id="{9B55AD79-D32C-4920-8BE4-09EA099B3EB3}" type="slidenum">
              <a:rPr lang="en-US" smtClean="0"/>
              <a:pPr/>
              <a:t>‹#›</a:t>
            </a:fld>
            <a:endParaRPr lang="en-US"/>
          </a:p>
        </p:txBody>
      </p:sp>
    </p:spTree>
    <p:extLst>
      <p:ext uri="{BB962C8B-B14F-4D97-AF65-F5344CB8AC3E}">
        <p14:creationId xmlns:p14="http://schemas.microsoft.com/office/powerpoint/2010/main" val="43890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EBA97F-CB3F-06B4-5592-7165D7B155A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1F746743-4A75-A239-A963-330BC2175C5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3FA65CC-08E1-3E9C-AC4C-0D8917190870}"/>
              </a:ext>
            </a:extLst>
          </p:cNvPr>
          <p:cNvSpPr>
            <a:spLocks noGrp="1"/>
          </p:cNvSpPr>
          <p:nvPr>
            <p:ph type="dt" sz="half" idx="10"/>
          </p:nvPr>
        </p:nvSpPr>
        <p:spPr/>
        <p:txBody>
          <a:bodyPr/>
          <a:lstStyle/>
          <a:p>
            <a:fld id="{B95CA560-EFB4-4FFE-BAD9-69E47A70BF55}" type="datetimeFigureOut">
              <a:rPr lang="en-US" smtClean="0"/>
              <a:pPr/>
              <a:t>9/26/2023</a:t>
            </a:fld>
            <a:endParaRPr lang="en-US"/>
          </a:p>
        </p:txBody>
      </p:sp>
      <p:sp>
        <p:nvSpPr>
          <p:cNvPr id="5" name="Footer Placeholder 4">
            <a:extLst>
              <a:ext uri="{FF2B5EF4-FFF2-40B4-BE49-F238E27FC236}">
                <a16:creationId xmlns:a16="http://schemas.microsoft.com/office/drawing/2014/main" id="{E896C4CD-8BD5-55A1-D6CE-5596383D5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9DAD4-47D2-3021-6BD5-B54045C8A75B}"/>
              </a:ext>
            </a:extLst>
          </p:cNvPr>
          <p:cNvSpPr>
            <a:spLocks noGrp="1"/>
          </p:cNvSpPr>
          <p:nvPr>
            <p:ph type="sldNum" sz="quarter" idx="12"/>
          </p:nvPr>
        </p:nvSpPr>
        <p:spPr/>
        <p:txBody>
          <a:bodyPr/>
          <a:lstStyle/>
          <a:p>
            <a:fld id="{9B55AD79-D32C-4920-8BE4-09EA099B3EB3}" type="slidenum">
              <a:rPr lang="en-US" smtClean="0"/>
              <a:pPr/>
              <a:t>‹#›</a:t>
            </a:fld>
            <a:endParaRPr lang="en-US"/>
          </a:p>
        </p:txBody>
      </p:sp>
    </p:spTree>
    <p:extLst>
      <p:ext uri="{BB962C8B-B14F-4D97-AF65-F5344CB8AC3E}">
        <p14:creationId xmlns:p14="http://schemas.microsoft.com/office/powerpoint/2010/main" val="3505162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D04A-6770-C961-D737-90933BEF2AF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D"/>
          </a:p>
        </p:txBody>
      </p:sp>
      <p:sp>
        <p:nvSpPr>
          <p:cNvPr id="3" name="Subtitle 2">
            <a:extLst>
              <a:ext uri="{FF2B5EF4-FFF2-40B4-BE49-F238E27FC236}">
                <a16:creationId xmlns:a16="http://schemas.microsoft.com/office/drawing/2014/main" id="{9D3B2E8E-C1AA-34C9-3DE4-5EBF4AFE684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9DA15EDF-25F5-494E-6D5B-60AA7F09F2C3}"/>
              </a:ext>
            </a:extLst>
          </p:cNvPr>
          <p:cNvSpPr>
            <a:spLocks noGrp="1"/>
          </p:cNvSpPr>
          <p:nvPr>
            <p:ph type="dt" sz="half" idx="10"/>
          </p:nvPr>
        </p:nvSpPr>
        <p:spPr/>
        <p:txBody>
          <a:bodyPr/>
          <a:lstStyle/>
          <a:p>
            <a:fld id="{402FB1CB-3EBF-45F7-8928-A06AA81BEEB8}" type="datetimeFigureOut">
              <a:rPr lang="en-ID" smtClean="0"/>
              <a:t>26/09/2023</a:t>
            </a:fld>
            <a:endParaRPr lang="en-ID"/>
          </a:p>
        </p:txBody>
      </p:sp>
      <p:sp>
        <p:nvSpPr>
          <p:cNvPr id="5" name="Footer Placeholder 4">
            <a:extLst>
              <a:ext uri="{FF2B5EF4-FFF2-40B4-BE49-F238E27FC236}">
                <a16:creationId xmlns:a16="http://schemas.microsoft.com/office/drawing/2014/main" id="{442050C6-0AA2-697F-796E-93C5FD978F6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EA5F65C-B15D-41C8-502E-C9936A3A1D9F}"/>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4289135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0F5F-E9FB-92AA-5F34-55DFF230C39E}"/>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226976C-D411-8DF2-97EC-5B84E49C87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7674552-9B7F-EDEA-E897-38827D81B06C}"/>
              </a:ext>
            </a:extLst>
          </p:cNvPr>
          <p:cNvSpPr>
            <a:spLocks noGrp="1"/>
          </p:cNvSpPr>
          <p:nvPr>
            <p:ph type="dt" sz="half" idx="10"/>
          </p:nvPr>
        </p:nvSpPr>
        <p:spPr/>
        <p:txBody>
          <a:bodyPr/>
          <a:lstStyle/>
          <a:p>
            <a:fld id="{402FB1CB-3EBF-45F7-8928-A06AA81BEEB8}" type="datetimeFigureOut">
              <a:rPr lang="en-ID" smtClean="0"/>
              <a:t>26/09/2023</a:t>
            </a:fld>
            <a:endParaRPr lang="en-ID"/>
          </a:p>
        </p:txBody>
      </p:sp>
      <p:sp>
        <p:nvSpPr>
          <p:cNvPr id="5" name="Footer Placeholder 4">
            <a:extLst>
              <a:ext uri="{FF2B5EF4-FFF2-40B4-BE49-F238E27FC236}">
                <a16:creationId xmlns:a16="http://schemas.microsoft.com/office/drawing/2014/main" id="{33F4EBD3-5DED-DE81-84B9-421CB6206A3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91DC063-2B03-0E9F-F6E9-879A777A4CA5}"/>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4063326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957B-E3B2-DB73-5F91-876125CF2EC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EAA6DA54-0FB8-11DA-0BA3-76FE2D190CB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CF60F5-F8C3-C22B-6779-2EB15C3A076B}"/>
              </a:ext>
            </a:extLst>
          </p:cNvPr>
          <p:cNvSpPr>
            <a:spLocks noGrp="1"/>
          </p:cNvSpPr>
          <p:nvPr>
            <p:ph type="dt" sz="half" idx="10"/>
          </p:nvPr>
        </p:nvSpPr>
        <p:spPr/>
        <p:txBody>
          <a:bodyPr/>
          <a:lstStyle/>
          <a:p>
            <a:fld id="{402FB1CB-3EBF-45F7-8928-A06AA81BEEB8}" type="datetimeFigureOut">
              <a:rPr lang="en-ID" smtClean="0"/>
              <a:t>26/09/2023</a:t>
            </a:fld>
            <a:endParaRPr lang="en-ID"/>
          </a:p>
        </p:txBody>
      </p:sp>
      <p:sp>
        <p:nvSpPr>
          <p:cNvPr id="5" name="Footer Placeholder 4">
            <a:extLst>
              <a:ext uri="{FF2B5EF4-FFF2-40B4-BE49-F238E27FC236}">
                <a16:creationId xmlns:a16="http://schemas.microsoft.com/office/drawing/2014/main" id="{8DA964F3-CEC2-DCF1-B850-FEB5C498D63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62FE2AD-F85E-9002-F708-FCDACF0D4BC3}"/>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1417688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C50B-ED04-114A-242D-FA85B1DF9D4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B7B210C8-1FFC-AE2D-349B-6D812555415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F4D570F8-E3C2-401B-0A6E-BD77D4C2100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BBB87B94-9F2F-B7BA-B477-2A964E1D2C84}"/>
              </a:ext>
            </a:extLst>
          </p:cNvPr>
          <p:cNvSpPr>
            <a:spLocks noGrp="1"/>
          </p:cNvSpPr>
          <p:nvPr>
            <p:ph type="dt" sz="half" idx="10"/>
          </p:nvPr>
        </p:nvSpPr>
        <p:spPr/>
        <p:txBody>
          <a:bodyPr/>
          <a:lstStyle/>
          <a:p>
            <a:fld id="{402FB1CB-3EBF-45F7-8928-A06AA81BEEB8}" type="datetimeFigureOut">
              <a:rPr lang="en-ID" smtClean="0"/>
              <a:t>26/09/2023</a:t>
            </a:fld>
            <a:endParaRPr lang="en-ID"/>
          </a:p>
        </p:txBody>
      </p:sp>
      <p:sp>
        <p:nvSpPr>
          <p:cNvPr id="6" name="Footer Placeholder 5">
            <a:extLst>
              <a:ext uri="{FF2B5EF4-FFF2-40B4-BE49-F238E27FC236}">
                <a16:creationId xmlns:a16="http://schemas.microsoft.com/office/drawing/2014/main" id="{DEB89EAE-989C-A165-55BF-7F341041DEBF}"/>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AED26B2-DBA9-DB91-9088-DA2AE4B3FCCA}"/>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1981137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F689-C6C5-28EB-3D9F-6D2A07DF51FB}"/>
              </a:ext>
            </a:extLst>
          </p:cNvPr>
          <p:cNvSpPr>
            <a:spLocks noGrp="1"/>
          </p:cNvSpPr>
          <p:nvPr>
            <p:ph type="title"/>
          </p:nvPr>
        </p:nvSpPr>
        <p:spPr>
          <a:xfrm>
            <a:off x="629841" y="365126"/>
            <a:ext cx="78867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7D67876-462D-8F17-4202-CC4D7E5835B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D1B4968-1F7C-950E-A6B1-39AF927A68E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68AD257D-B6C8-E189-CBEB-4CEAC318877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BC841CC-52B9-6EF4-E7F3-669DF8AF0BA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E82F6AB8-FBEB-4BB2-0D18-F21F64BBB6FF}"/>
              </a:ext>
            </a:extLst>
          </p:cNvPr>
          <p:cNvSpPr>
            <a:spLocks noGrp="1"/>
          </p:cNvSpPr>
          <p:nvPr>
            <p:ph type="dt" sz="half" idx="10"/>
          </p:nvPr>
        </p:nvSpPr>
        <p:spPr/>
        <p:txBody>
          <a:bodyPr/>
          <a:lstStyle/>
          <a:p>
            <a:fld id="{402FB1CB-3EBF-45F7-8928-A06AA81BEEB8}" type="datetimeFigureOut">
              <a:rPr lang="en-ID" smtClean="0"/>
              <a:t>26/09/2023</a:t>
            </a:fld>
            <a:endParaRPr lang="en-ID"/>
          </a:p>
        </p:txBody>
      </p:sp>
      <p:sp>
        <p:nvSpPr>
          <p:cNvPr id="8" name="Footer Placeholder 7">
            <a:extLst>
              <a:ext uri="{FF2B5EF4-FFF2-40B4-BE49-F238E27FC236}">
                <a16:creationId xmlns:a16="http://schemas.microsoft.com/office/drawing/2014/main" id="{F4BD9366-9AE6-5F5E-7497-A6C705BE42C2}"/>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0834DF04-2FFD-1DD9-E03A-9D16548DF1C7}"/>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929712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C045-6154-DA44-391C-C6A92A7ED198}"/>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873D4AAE-0294-13AF-A989-39F586FC5ADF}"/>
              </a:ext>
            </a:extLst>
          </p:cNvPr>
          <p:cNvSpPr>
            <a:spLocks noGrp="1"/>
          </p:cNvSpPr>
          <p:nvPr>
            <p:ph type="dt" sz="half" idx="10"/>
          </p:nvPr>
        </p:nvSpPr>
        <p:spPr/>
        <p:txBody>
          <a:bodyPr/>
          <a:lstStyle/>
          <a:p>
            <a:fld id="{402FB1CB-3EBF-45F7-8928-A06AA81BEEB8}" type="datetimeFigureOut">
              <a:rPr lang="en-ID" smtClean="0"/>
              <a:t>26/09/2023</a:t>
            </a:fld>
            <a:endParaRPr lang="en-ID"/>
          </a:p>
        </p:txBody>
      </p:sp>
      <p:sp>
        <p:nvSpPr>
          <p:cNvPr id="4" name="Footer Placeholder 3">
            <a:extLst>
              <a:ext uri="{FF2B5EF4-FFF2-40B4-BE49-F238E27FC236}">
                <a16:creationId xmlns:a16="http://schemas.microsoft.com/office/drawing/2014/main" id="{BC96D329-A287-0471-6404-E3242F0ABC26}"/>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4DDD1E2A-D4AF-4022-3755-BF5C2EDA127B}"/>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35525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A81C72-1EB2-4686-6C14-C90FA42B9DD7}"/>
              </a:ext>
            </a:extLst>
          </p:cNvPr>
          <p:cNvSpPr>
            <a:spLocks noGrp="1"/>
          </p:cNvSpPr>
          <p:nvPr>
            <p:ph type="dt" sz="half" idx="10"/>
          </p:nvPr>
        </p:nvSpPr>
        <p:spPr/>
        <p:txBody>
          <a:bodyPr/>
          <a:lstStyle/>
          <a:p>
            <a:fld id="{402FB1CB-3EBF-45F7-8928-A06AA81BEEB8}" type="datetimeFigureOut">
              <a:rPr lang="en-ID" smtClean="0"/>
              <a:t>26/09/2023</a:t>
            </a:fld>
            <a:endParaRPr lang="en-ID"/>
          </a:p>
        </p:txBody>
      </p:sp>
      <p:sp>
        <p:nvSpPr>
          <p:cNvPr id="3" name="Footer Placeholder 2">
            <a:extLst>
              <a:ext uri="{FF2B5EF4-FFF2-40B4-BE49-F238E27FC236}">
                <a16:creationId xmlns:a16="http://schemas.microsoft.com/office/drawing/2014/main" id="{F931EE78-B09E-42E3-796A-BCEE5E4CF044}"/>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3391D2D9-D3A9-76AA-57E8-BE43ED3D781B}"/>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2449455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DE15-3277-A22F-92D4-41F2569B2EB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DFDF0AE6-D14E-37A8-C9FF-C4663E64963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27B12E00-23BF-41E4-5C28-43EE43F795A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F7667E2-7AFF-1FDA-11F4-FD35E8CD3B1F}"/>
              </a:ext>
            </a:extLst>
          </p:cNvPr>
          <p:cNvSpPr>
            <a:spLocks noGrp="1"/>
          </p:cNvSpPr>
          <p:nvPr>
            <p:ph type="dt" sz="half" idx="10"/>
          </p:nvPr>
        </p:nvSpPr>
        <p:spPr/>
        <p:txBody>
          <a:bodyPr/>
          <a:lstStyle/>
          <a:p>
            <a:fld id="{402FB1CB-3EBF-45F7-8928-A06AA81BEEB8}" type="datetimeFigureOut">
              <a:rPr lang="en-ID" smtClean="0"/>
              <a:t>26/09/2023</a:t>
            </a:fld>
            <a:endParaRPr lang="en-ID"/>
          </a:p>
        </p:txBody>
      </p:sp>
      <p:sp>
        <p:nvSpPr>
          <p:cNvPr id="6" name="Footer Placeholder 5">
            <a:extLst>
              <a:ext uri="{FF2B5EF4-FFF2-40B4-BE49-F238E27FC236}">
                <a16:creationId xmlns:a16="http://schemas.microsoft.com/office/drawing/2014/main" id="{276D6E01-6297-CDEE-5C71-23B5CA62082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A1A278F-9D99-1671-C87F-90B745551AE1}"/>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360082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91FC-3F06-C5DB-A234-C0AEAA7AD24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5CC386D5-0063-6AB9-05E2-E114044A40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36643B0-968C-03FB-38C2-E5663A576057}"/>
              </a:ext>
            </a:extLst>
          </p:cNvPr>
          <p:cNvSpPr>
            <a:spLocks noGrp="1"/>
          </p:cNvSpPr>
          <p:nvPr>
            <p:ph type="dt" sz="half" idx="10"/>
          </p:nvPr>
        </p:nvSpPr>
        <p:spPr/>
        <p:txBody>
          <a:bodyPr/>
          <a:lstStyle/>
          <a:p>
            <a:fld id="{B95CA560-EFB4-4FFE-BAD9-69E47A70BF55}" type="datetimeFigureOut">
              <a:rPr lang="en-US" smtClean="0"/>
              <a:pPr/>
              <a:t>9/26/2023</a:t>
            </a:fld>
            <a:endParaRPr lang="en-US"/>
          </a:p>
        </p:txBody>
      </p:sp>
      <p:sp>
        <p:nvSpPr>
          <p:cNvPr id="5" name="Footer Placeholder 4">
            <a:extLst>
              <a:ext uri="{FF2B5EF4-FFF2-40B4-BE49-F238E27FC236}">
                <a16:creationId xmlns:a16="http://schemas.microsoft.com/office/drawing/2014/main" id="{329F182D-BCBE-0EF7-9AC6-53A8D5181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F1B2D-58BC-5E72-DA19-7F8DB7111B52}"/>
              </a:ext>
            </a:extLst>
          </p:cNvPr>
          <p:cNvSpPr>
            <a:spLocks noGrp="1"/>
          </p:cNvSpPr>
          <p:nvPr>
            <p:ph type="sldNum" sz="quarter" idx="12"/>
          </p:nvPr>
        </p:nvSpPr>
        <p:spPr/>
        <p:txBody>
          <a:bodyPr/>
          <a:lstStyle/>
          <a:p>
            <a:fld id="{9B55AD79-D32C-4920-8BE4-09EA099B3EB3}" type="slidenum">
              <a:rPr lang="en-US" smtClean="0"/>
              <a:pPr/>
              <a:t>‹#›</a:t>
            </a:fld>
            <a:endParaRPr lang="en-US"/>
          </a:p>
        </p:txBody>
      </p:sp>
    </p:spTree>
    <p:extLst>
      <p:ext uri="{BB962C8B-B14F-4D97-AF65-F5344CB8AC3E}">
        <p14:creationId xmlns:p14="http://schemas.microsoft.com/office/powerpoint/2010/main" val="2061454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9210-AE71-DD7C-3A0F-D4D831C912A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C0D475F6-6FB3-DEC1-B9CD-F7A62E04351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ID"/>
          </a:p>
        </p:txBody>
      </p:sp>
      <p:sp>
        <p:nvSpPr>
          <p:cNvPr id="4" name="Text Placeholder 3">
            <a:extLst>
              <a:ext uri="{FF2B5EF4-FFF2-40B4-BE49-F238E27FC236}">
                <a16:creationId xmlns:a16="http://schemas.microsoft.com/office/drawing/2014/main" id="{5B913361-CF95-A729-C3CA-0510F30365E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607A416-8199-9864-9C37-9552CD65B08D}"/>
              </a:ext>
            </a:extLst>
          </p:cNvPr>
          <p:cNvSpPr>
            <a:spLocks noGrp="1"/>
          </p:cNvSpPr>
          <p:nvPr>
            <p:ph type="dt" sz="half" idx="10"/>
          </p:nvPr>
        </p:nvSpPr>
        <p:spPr/>
        <p:txBody>
          <a:bodyPr/>
          <a:lstStyle/>
          <a:p>
            <a:fld id="{402FB1CB-3EBF-45F7-8928-A06AA81BEEB8}" type="datetimeFigureOut">
              <a:rPr lang="en-ID" smtClean="0"/>
              <a:t>26/09/2023</a:t>
            </a:fld>
            <a:endParaRPr lang="en-ID"/>
          </a:p>
        </p:txBody>
      </p:sp>
      <p:sp>
        <p:nvSpPr>
          <p:cNvPr id="6" name="Footer Placeholder 5">
            <a:extLst>
              <a:ext uri="{FF2B5EF4-FFF2-40B4-BE49-F238E27FC236}">
                <a16:creationId xmlns:a16="http://schemas.microsoft.com/office/drawing/2014/main" id="{19884A53-C20C-0C55-92C6-6CB6D86D615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29DFA62-8EB8-13F4-B0D5-0A52C5463DD9}"/>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166922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9FB1-226B-E3A6-BFA0-61F18F64F994}"/>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BC2DE0E5-A5C1-A7B8-B7E2-1E8BA1B6AD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83B0855-50DD-E6DE-DE13-71188B22A9E2}"/>
              </a:ext>
            </a:extLst>
          </p:cNvPr>
          <p:cNvSpPr>
            <a:spLocks noGrp="1"/>
          </p:cNvSpPr>
          <p:nvPr>
            <p:ph type="dt" sz="half" idx="10"/>
          </p:nvPr>
        </p:nvSpPr>
        <p:spPr/>
        <p:txBody>
          <a:bodyPr/>
          <a:lstStyle/>
          <a:p>
            <a:fld id="{402FB1CB-3EBF-45F7-8928-A06AA81BEEB8}" type="datetimeFigureOut">
              <a:rPr lang="en-ID" smtClean="0"/>
              <a:t>26/09/2023</a:t>
            </a:fld>
            <a:endParaRPr lang="en-ID"/>
          </a:p>
        </p:txBody>
      </p:sp>
      <p:sp>
        <p:nvSpPr>
          <p:cNvPr id="5" name="Footer Placeholder 4">
            <a:extLst>
              <a:ext uri="{FF2B5EF4-FFF2-40B4-BE49-F238E27FC236}">
                <a16:creationId xmlns:a16="http://schemas.microsoft.com/office/drawing/2014/main" id="{45EB604D-61CE-3B50-059A-03949C65108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C5EB8E3-AA0A-7CD1-EBCD-2841572E0FF7}"/>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2999151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EC8F1-3F98-14D9-E346-46605557C24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4A7267B6-ADC5-773F-851F-4E719760E94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8F669CA-655E-AC6F-1653-AAD3E0A423D4}"/>
              </a:ext>
            </a:extLst>
          </p:cNvPr>
          <p:cNvSpPr>
            <a:spLocks noGrp="1"/>
          </p:cNvSpPr>
          <p:nvPr>
            <p:ph type="dt" sz="half" idx="10"/>
          </p:nvPr>
        </p:nvSpPr>
        <p:spPr/>
        <p:txBody>
          <a:bodyPr/>
          <a:lstStyle/>
          <a:p>
            <a:fld id="{402FB1CB-3EBF-45F7-8928-A06AA81BEEB8}" type="datetimeFigureOut">
              <a:rPr lang="en-ID" smtClean="0"/>
              <a:t>26/09/2023</a:t>
            </a:fld>
            <a:endParaRPr lang="en-ID"/>
          </a:p>
        </p:txBody>
      </p:sp>
      <p:sp>
        <p:nvSpPr>
          <p:cNvPr id="5" name="Footer Placeholder 4">
            <a:extLst>
              <a:ext uri="{FF2B5EF4-FFF2-40B4-BE49-F238E27FC236}">
                <a16:creationId xmlns:a16="http://schemas.microsoft.com/office/drawing/2014/main" id="{891506A8-9516-DA2F-2FED-6B0ABB5E978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DADDFC4-50EE-E6FD-8F71-A67555DDC8F3}"/>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243780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6FDCC-667C-36FD-D3AD-1CF425D9236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AEFB9A85-826D-2144-499F-BD0A4B0C71E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A6B348-0D2C-C356-C4D1-63C8801706DD}"/>
              </a:ext>
            </a:extLst>
          </p:cNvPr>
          <p:cNvSpPr>
            <a:spLocks noGrp="1"/>
          </p:cNvSpPr>
          <p:nvPr>
            <p:ph type="dt" sz="half" idx="10"/>
          </p:nvPr>
        </p:nvSpPr>
        <p:spPr/>
        <p:txBody>
          <a:bodyPr/>
          <a:lstStyle/>
          <a:p>
            <a:fld id="{B95CA560-EFB4-4FFE-BAD9-69E47A70BF55}" type="datetimeFigureOut">
              <a:rPr lang="en-US" smtClean="0"/>
              <a:pPr/>
              <a:t>9/26/2023</a:t>
            </a:fld>
            <a:endParaRPr lang="en-US"/>
          </a:p>
        </p:txBody>
      </p:sp>
      <p:sp>
        <p:nvSpPr>
          <p:cNvPr id="5" name="Footer Placeholder 4">
            <a:extLst>
              <a:ext uri="{FF2B5EF4-FFF2-40B4-BE49-F238E27FC236}">
                <a16:creationId xmlns:a16="http://schemas.microsoft.com/office/drawing/2014/main" id="{142FF79E-F91D-796B-AFAC-98FB52FFC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08A7F-9E94-BC59-0FF1-0C0DEB0AB0F4}"/>
              </a:ext>
            </a:extLst>
          </p:cNvPr>
          <p:cNvSpPr>
            <a:spLocks noGrp="1"/>
          </p:cNvSpPr>
          <p:nvPr>
            <p:ph type="sldNum" sz="quarter" idx="12"/>
          </p:nvPr>
        </p:nvSpPr>
        <p:spPr/>
        <p:txBody>
          <a:bodyPr/>
          <a:lstStyle/>
          <a:p>
            <a:fld id="{9B55AD79-D32C-4920-8BE4-09EA099B3EB3}" type="slidenum">
              <a:rPr lang="en-US" smtClean="0"/>
              <a:pPr/>
              <a:t>‹#›</a:t>
            </a:fld>
            <a:endParaRPr lang="en-US"/>
          </a:p>
        </p:txBody>
      </p:sp>
    </p:spTree>
    <p:extLst>
      <p:ext uri="{BB962C8B-B14F-4D97-AF65-F5344CB8AC3E}">
        <p14:creationId xmlns:p14="http://schemas.microsoft.com/office/powerpoint/2010/main" val="302698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C9CA1-A307-6BD2-A55C-984EEA58E332}"/>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ABB2800-4624-C6D2-3CF4-A37A8B50CEE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6C60A3F8-6D70-9E98-0961-DBF58D2FEC2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059B857E-2447-8EFB-7F94-457A62FCA89D}"/>
              </a:ext>
            </a:extLst>
          </p:cNvPr>
          <p:cNvSpPr>
            <a:spLocks noGrp="1"/>
          </p:cNvSpPr>
          <p:nvPr>
            <p:ph type="dt" sz="half" idx="10"/>
          </p:nvPr>
        </p:nvSpPr>
        <p:spPr/>
        <p:txBody>
          <a:bodyPr/>
          <a:lstStyle/>
          <a:p>
            <a:fld id="{B95CA560-EFB4-4FFE-BAD9-69E47A70BF55}" type="datetimeFigureOut">
              <a:rPr lang="en-US" smtClean="0"/>
              <a:pPr/>
              <a:t>9/26/2023</a:t>
            </a:fld>
            <a:endParaRPr lang="en-US"/>
          </a:p>
        </p:txBody>
      </p:sp>
      <p:sp>
        <p:nvSpPr>
          <p:cNvPr id="6" name="Footer Placeholder 5">
            <a:extLst>
              <a:ext uri="{FF2B5EF4-FFF2-40B4-BE49-F238E27FC236}">
                <a16:creationId xmlns:a16="http://schemas.microsoft.com/office/drawing/2014/main" id="{F489CFD2-2CB9-701C-0FDA-88F4C1F63B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093A66-B92A-B47C-B976-4FD25C3447A4}"/>
              </a:ext>
            </a:extLst>
          </p:cNvPr>
          <p:cNvSpPr>
            <a:spLocks noGrp="1"/>
          </p:cNvSpPr>
          <p:nvPr>
            <p:ph type="sldNum" sz="quarter" idx="12"/>
          </p:nvPr>
        </p:nvSpPr>
        <p:spPr/>
        <p:txBody>
          <a:bodyPr/>
          <a:lstStyle/>
          <a:p>
            <a:fld id="{9B55AD79-D32C-4920-8BE4-09EA099B3EB3}" type="slidenum">
              <a:rPr lang="en-US" smtClean="0"/>
              <a:pPr/>
              <a:t>‹#›</a:t>
            </a:fld>
            <a:endParaRPr lang="en-US"/>
          </a:p>
        </p:txBody>
      </p:sp>
    </p:spTree>
    <p:extLst>
      <p:ext uri="{BB962C8B-B14F-4D97-AF65-F5344CB8AC3E}">
        <p14:creationId xmlns:p14="http://schemas.microsoft.com/office/powerpoint/2010/main" val="296137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18C0-7FF6-3F60-2492-AC48CAB8CB1E}"/>
              </a:ext>
            </a:extLst>
          </p:cNvPr>
          <p:cNvSpPr>
            <a:spLocks noGrp="1"/>
          </p:cNvSpPr>
          <p:nvPr>
            <p:ph type="title"/>
          </p:nvPr>
        </p:nvSpPr>
        <p:spPr>
          <a:xfrm>
            <a:off x="629841" y="365126"/>
            <a:ext cx="78867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E9F4C3C2-041E-7948-AD99-032A355ECDD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B6F16-8D6C-CC01-D99F-D4C19834280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92637C08-D9CE-364C-55A9-32B6AD954E1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0B94ABC-11D7-BBFA-8511-F5DE6AA138C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2D01F74F-833E-3BC6-8372-649B387D1951}"/>
              </a:ext>
            </a:extLst>
          </p:cNvPr>
          <p:cNvSpPr>
            <a:spLocks noGrp="1"/>
          </p:cNvSpPr>
          <p:nvPr>
            <p:ph type="dt" sz="half" idx="10"/>
          </p:nvPr>
        </p:nvSpPr>
        <p:spPr/>
        <p:txBody>
          <a:bodyPr/>
          <a:lstStyle/>
          <a:p>
            <a:fld id="{B95CA560-EFB4-4FFE-BAD9-69E47A70BF55}" type="datetimeFigureOut">
              <a:rPr lang="en-US" smtClean="0"/>
              <a:pPr/>
              <a:t>9/26/2023</a:t>
            </a:fld>
            <a:endParaRPr lang="en-US"/>
          </a:p>
        </p:txBody>
      </p:sp>
      <p:sp>
        <p:nvSpPr>
          <p:cNvPr id="8" name="Footer Placeholder 7">
            <a:extLst>
              <a:ext uri="{FF2B5EF4-FFF2-40B4-BE49-F238E27FC236}">
                <a16:creationId xmlns:a16="http://schemas.microsoft.com/office/drawing/2014/main" id="{287E7366-26A9-C4E9-37F2-899B9B713B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FF6279-5D97-CF3D-3AD1-ECF04D2EB97A}"/>
              </a:ext>
            </a:extLst>
          </p:cNvPr>
          <p:cNvSpPr>
            <a:spLocks noGrp="1"/>
          </p:cNvSpPr>
          <p:nvPr>
            <p:ph type="sldNum" sz="quarter" idx="12"/>
          </p:nvPr>
        </p:nvSpPr>
        <p:spPr/>
        <p:txBody>
          <a:bodyPr/>
          <a:lstStyle/>
          <a:p>
            <a:fld id="{9B55AD79-D32C-4920-8BE4-09EA099B3EB3}" type="slidenum">
              <a:rPr lang="en-US" smtClean="0"/>
              <a:pPr/>
              <a:t>‹#›</a:t>
            </a:fld>
            <a:endParaRPr lang="en-US"/>
          </a:p>
        </p:txBody>
      </p:sp>
    </p:spTree>
    <p:extLst>
      <p:ext uri="{BB962C8B-B14F-4D97-AF65-F5344CB8AC3E}">
        <p14:creationId xmlns:p14="http://schemas.microsoft.com/office/powerpoint/2010/main" val="242193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8AD62-49F6-59B2-F7FD-9EDA04F21DA6}"/>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A2A033F7-BAE9-BD5D-D455-ED6B3CAD18C9}"/>
              </a:ext>
            </a:extLst>
          </p:cNvPr>
          <p:cNvSpPr>
            <a:spLocks noGrp="1"/>
          </p:cNvSpPr>
          <p:nvPr>
            <p:ph type="dt" sz="half" idx="10"/>
          </p:nvPr>
        </p:nvSpPr>
        <p:spPr/>
        <p:txBody>
          <a:bodyPr/>
          <a:lstStyle/>
          <a:p>
            <a:fld id="{B95CA560-EFB4-4FFE-BAD9-69E47A70BF55}" type="datetimeFigureOut">
              <a:rPr lang="en-US" smtClean="0"/>
              <a:pPr/>
              <a:t>9/26/2023</a:t>
            </a:fld>
            <a:endParaRPr lang="en-US"/>
          </a:p>
        </p:txBody>
      </p:sp>
      <p:sp>
        <p:nvSpPr>
          <p:cNvPr id="4" name="Footer Placeholder 3">
            <a:extLst>
              <a:ext uri="{FF2B5EF4-FFF2-40B4-BE49-F238E27FC236}">
                <a16:creationId xmlns:a16="http://schemas.microsoft.com/office/drawing/2014/main" id="{9E9170F6-282B-FE20-DAF9-4F6FBA1146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F62224-47C2-F887-1452-9C5B8A4CCF86}"/>
              </a:ext>
            </a:extLst>
          </p:cNvPr>
          <p:cNvSpPr>
            <a:spLocks noGrp="1"/>
          </p:cNvSpPr>
          <p:nvPr>
            <p:ph type="sldNum" sz="quarter" idx="12"/>
          </p:nvPr>
        </p:nvSpPr>
        <p:spPr/>
        <p:txBody>
          <a:bodyPr/>
          <a:lstStyle/>
          <a:p>
            <a:fld id="{9B55AD79-D32C-4920-8BE4-09EA099B3EB3}" type="slidenum">
              <a:rPr lang="en-US" smtClean="0"/>
              <a:pPr/>
              <a:t>‹#›</a:t>
            </a:fld>
            <a:endParaRPr lang="en-US"/>
          </a:p>
        </p:txBody>
      </p:sp>
    </p:spTree>
    <p:extLst>
      <p:ext uri="{BB962C8B-B14F-4D97-AF65-F5344CB8AC3E}">
        <p14:creationId xmlns:p14="http://schemas.microsoft.com/office/powerpoint/2010/main" val="262810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CCD5A3-4662-F815-2CD6-3CC0BC0502B6}"/>
              </a:ext>
            </a:extLst>
          </p:cNvPr>
          <p:cNvSpPr>
            <a:spLocks noGrp="1"/>
          </p:cNvSpPr>
          <p:nvPr>
            <p:ph type="dt" sz="half" idx="10"/>
          </p:nvPr>
        </p:nvSpPr>
        <p:spPr/>
        <p:txBody>
          <a:bodyPr/>
          <a:lstStyle/>
          <a:p>
            <a:fld id="{B95CA560-EFB4-4FFE-BAD9-69E47A70BF55}" type="datetimeFigureOut">
              <a:rPr lang="en-US" smtClean="0"/>
              <a:pPr/>
              <a:t>9/26/2023</a:t>
            </a:fld>
            <a:endParaRPr lang="en-US"/>
          </a:p>
        </p:txBody>
      </p:sp>
      <p:sp>
        <p:nvSpPr>
          <p:cNvPr id="3" name="Footer Placeholder 2">
            <a:extLst>
              <a:ext uri="{FF2B5EF4-FFF2-40B4-BE49-F238E27FC236}">
                <a16:creationId xmlns:a16="http://schemas.microsoft.com/office/drawing/2014/main" id="{7201B23F-EC0D-6392-89C4-2421C99C90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8A1A99-9802-26E2-108B-EC7EDD09E1E4}"/>
              </a:ext>
            </a:extLst>
          </p:cNvPr>
          <p:cNvSpPr>
            <a:spLocks noGrp="1"/>
          </p:cNvSpPr>
          <p:nvPr>
            <p:ph type="sldNum" sz="quarter" idx="12"/>
          </p:nvPr>
        </p:nvSpPr>
        <p:spPr/>
        <p:txBody>
          <a:bodyPr/>
          <a:lstStyle/>
          <a:p>
            <a:fld id="{9B55AD79-D32C-4920-8BE4-09EA099B3EB3}" type="slidenum">
              <a:rPr lang="en-US" smtClean="0"/>
              <a:pPr/>
              <a:t>‹#›</a:t>
            </a:fld>
            <a:endParaRPr lang="en-US"/>
          </a:p>
        </p:txBody>
      </p:sp>
    </p:spTree>
    <p:extLst>
      <p:ext uri="{BB962C8B-B14F-4D97-AF65-F5344CB8AC3E}">
        <p14:creationId xmlns:p14="http://schemas.microsoft.com/office/powerpoint/2010/main" val="1672958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20DB-0BC9-8500-3B84-7C9617E9EDF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C32F44A1-B49A-229C-D1E4-F215C26FCAC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FA729B2F-F1D1-92C7-36F3-18F3B8D233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94D5894-D833-5AD3-3DE3-0BBA171BB6FC}"/>
              </a:ext>
            </a:extLst>
          </p:cNvPr>
          <p:cNvSpPr>
            <a:spLocks noGrp="1"/>
          </p:cNvSpPr>
          <p:nvPr>
            <p:ph type="dt" sz="half" idx="10"/>
          </p:nvPr>
        </p:nvSpPr>
        <p:spPr/>
        <p:txBody>
          <a:bodyPr/>
          <a:lstStyle/>
          <a:p>
            <a:fld id="{B95CA560-EFB4-4FFE-BAD9-69E47A70BF55}" type="datetimeFigureOut">
              <a:rPr lang="en-US" smtClean="0"/>
              <a:pPr/>
              <a:t>9/26/2023</a:t>
            </a:fld>
            <a:endParaRPr lang="en-US"/>
          </a:p>
        </p:txBody>
      </p:sp>
      <p:sp>
        <p:nvSpPr>
          <p:cNvPr id="6" name="Footer Placeholder 5">
            <a:extLst>
              <a:ext uri="{FF2B5EF4-FFF2-40B4-BE49-F238E27FC236}">
                <a16:creationId xmlns:a16="http://schemas.microsoft.com/office/drawing/2014/main" id="{62553584-250A-DAB6-F315-4261E7794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23084C-7282-B51E-C340-0455B68EDC89}"/>
              </a:ext>
            </a:extLst>
          </p:cNvPr>
          <p:cNvSpPr>
            <a:spLocks noGrp="1"/>
          </p:cNvSpPr>
          <p:nvPr>
            <p:ph type="sldNum" sz="quarter" idx="12"/>
          </p:nvPr>
        </p:nvSpPr>
        <p:spPr/>
        <p:txBody>
          <a:bodyPr/>
          <a:lstStyle/>
          <a:p>
            <a:fld id="{9B55AD79-D32C-4920-8BE4-09EA099B3EB3}" type="slidenum">
              <a:rPr lang="en-US" smtClean="0"/>
              <a:pPr/>
              <a:t>‹#›</a:t>
            </a:fld>
            <a:endParaRPr lang="en-US"/>
          </a:p>
        </p:txBody>
      </p:sp>
    </p:spTree>
    <p:extLst>
      <p:ext uri="{BB962C8B-B14F-4D97-AF65-F5344CB8AC3E}">
        <p14:creationId xmlns:p14="http://schemas.microsoft.com/office/powerpoint/2010/main" val="251303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336F1-743A-1649-4B37-D796457F19D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C958D84E-8C52-82F9-8627-096EBBCB683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ID"/>
          </a:p>
        </p:txBody>
      </p:sp>
      <p:sp>
        <p:nvSpPr>
          <p:cNvPr id="4" name="Text Placeholder 3">
            <a:extLst>
              <a:ext uri="{FF2B5EF4-FFF2-40B4-BE49-F238E27FC236}">
                <a16:creationId xmlns:a16="http://schemas.microsoft.com/office/drawing/2014/main" id="{614F6A7B-52A2-4266-3B73-56A74D30D39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C3061D4-18F5-81D8-8B18-F6FDFBE98B08}"/>
              </a:ext>
            </a:extLst>
          </p:cNvPr>
          <p:cNvSpPr>
            <a:spLocks noGrp="1"/>
          </p:cNvSpPr>
          <p:nvPr>
            <p:ph type="dt" sz="half" idx="10"/>
          </p:nvPr>
        </p:nvSpPr>
        <p:spPr/>
        <p:txBody>
          <a:bodyPr/>
          <a:lstStyle/>
          <a:p>
            <a:fld id="{B95CA560-EFB4-4FFE-BAD9-69E47A70BF55}" type="datetimeFigureOut">
              <a:rPr lang="en-US" smtClean="0"/>
              <a:pPr/>
              <a:t>9/26/2023</a:t>
            </a:fld>
            <a:endParaRPr lang="en-US"/>
          </a:p>
        </p:txBody>
      </p:sp>
      <p:sp>
        <p:nvSpPr>
          <p:cNvPr id="6" name="Footer Placeholder 5">
            <a:extLst>
              <a:ext uri="{FF2B5EF4-FFF2-40B4-BE49-F238E27FC236}">
                <a16:creationId xmlns:a16="http://schemas.microsoft.com/office/drawing/2014/main" id="{E943D1DF-10EB-94B4-9A00-11FBBDAB86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D22159-1F79-3541-F9AE-F1C3BE6A52CB}"/>
              </a:ext>
            </a:extLst>
          </p:cNvPr>
          <p:cNvSpPr>
            <a:spLocks noGrp="1"/>
          </p:cNvSpPr>
          <p:nvPr>
            <p:ph type="sldNum" sz="quarter" idx="12"/>
          </p:nvPr>
        </p:nvSpPr>
        <p:spPr/>
        <p:txBody>
          <a:bodyPr/>
          <a:lstStyle/>
          <a:p>
            <a:fld id="{9B55AD79-D32C-4920-8BE4-09EA099B3EB3}" type="slidenum">
              <a:rPr lang="en-US" smtClean="0"/>
              <a:pPr/>
              <a:t>‹#›</a:t>
            </a:fld>
            <a:endParaRPr lang="en-US"/>
          </a:p>
        </p:txBody>
      </p:sp>
    </p:spTree>
    <p:extLst>
      <p:ext uri="{BB962C8B-B14F-4D97-AF65-F5344CB8AC3E}">
        <p14:creationId xmlns:p14="http://schemas.microsoft.com/office/powerpoint/2010/main" val="162582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48C11-32D3-21A3-80CC-D0141D433083}"/>
              </a:ext>
            </a:extLst>
          </p:cNvPr>
          <p:cNvSpPr>
            <a:spLocks noGrp="1"/>
          </p:cNvSpPr>
          <p:nvPr>
            <p:ph type="title"/>
          </p:nvPr>
        </p:nvSpPr>
        <p:spPr>
          <a:xfrm>
            <a:off x="628650" y="1115634"/>
            <a:ext cx="7886700" cy="1045231"/>
          </a:xfrm>
          <a:prstGeom prst="rect">
            <a:avLst/>
          </a:prstGeom>
        </p:spPr>
        <p:txBody>
          <a:bodyPr vert="horz" lIns="91440" tIns="45720" rIns="91440" bIns="45720" rtlCol="0" anchor="ctr">
            <a:normAutofit/>
          </a:bodyPr>
          <a:lstStyle/>
          <a:p>
            <a:r>
              <a:rPr lang="en-US"/>
              <a:t>Click to edit Master title style</a:t>
            </a:r>
            <a:endParaRPr lang="en-ID" dirty="0"/>
          </a:p>
        </p:txBody>
      </p:sp>
      <p:sp>
        <p:nvSpPr>
          <p:cNvPr id="3" name="Text Placeholder 2">
            <a:extLst>
              <a:ext uri="{FF2B5EF4-FFF2-40B4-BE49-F238E27FC236}">
                <a16:creationId xmlns:a16="http://schemas.microsoft.com/office/drawing/2014/main" id="{BB5ACACE-DD73-C56C-C36D-0738DAAB7B81}"/>
              </a:ext>
            </a:extLst>
          </p:cNvPr>
          <p:cNvSpPr>
            <a:spLocks noGrp="1"/>
          </p:cNvSpPr>
          <p:nvPr>
            <p:ph type="body" idx="1"/>
          </p:nvPr>
        </p:nvSpPr>
        <p:spPr>
          <a:xfrm>
            <a:off x="628650" y="2317113"/>
            <a:ext cx="7886700" cy="3859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dirty="0"/>
          </a:p>
        </p:txBody>
      </p:sp>
      <p:sp>
        <p:nvSpPr>
          <p:cNvPr id="4" name="Date Placeholder 3">
            <a:extLst>
              <a:ext uri="{FF2B5EF4-FFF2-40B4-BE49-F238E27FC236}">
                <a16:creationId xmlns:a16="http://schemas.microsoft.com/office/drawing/2014/main" id="{93E30C28-F1B1-7B12-9C79-ABC6ABE3A8F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95CA560-EFB4-4FFE-BAD9-69E47A70BF55}" type="datetimeFigureOut">
              <a:rPr lang="en-US" smtClean="0"/>
              <a:pPr/>
              <a:t>9/26/2023</a:t>
            </a:fld>
            <a:endParaRPr lang="en-US"/>
          </a:p>
        </p:txBody>
      </p:sp>
      <p:sp>
        <p:nvSpPr>
          <p:cNvPr id="5" name="Footer Placeholder 4">
            <a:extLst>
              <a:ext uri="{FF2B5EF4-FFF2-40B4-BE49-F238E27FC236}">
                <a16:creationId xmlns:a16="http://schemas.microsoft.com/office/drawing/2014/main" id="{2EC74A24-C431-41F5-3B64-854C0D43BC3E}"/>
              </a:ext>
            </a:extLst>
          </p:cNvPr>
          <p:cNvSpPr>
            <a:spLocks noGrp="1"/>
          </p:cNvSpPr>
          <p:nvPr>
            <p:ph type="ftr" sz="quarter" idx="3"/>
          </p:nvPr>
        </p:nvSpPr>
        <p:spPr>
          <a:xfrm>
            <a:off x="2885412" y="6338704"/>
            <a:ext cx="3086100" cy="36512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lvl1pPr algn="ctr">
              <a:defRPr sz="1500" b="0" cap="none" spc="0">
                <a:ln w="0"/>
                <a:solidFill>
                  <a:schemeClr val="tx1"/>
                </a:solidFill>
                <a:effectLst>
                  <a:outerShdw blurRad="38100" dist="19050" dir="2700000" algn="tl" rotWithShape="0">
                    <a:schemeClr val="dk1">
                      <a:alpha val="40000"/>
                    </a:schemeClr>
                  </a:outerShdw>
                </a:effectLst>
                <a:latin typeface="Bahnschrift Condensed"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0E7BA29D-175A-0C52-7081-CDCF92DA962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55AD79-D32C-4920-8BE4-09EA099B3EB3}" type="slidenum">
              <a:rPr lang="en-US" smtClean="0"/>
              <a:pPr/>
              <a:t>‹#›</a:t>
            </a:fld>
            <a:endParaRPr lang="en-US"/>
          </a:p>
        </p:txBody>
      </p:sp>
      <p:pic>
        <p:nvPicPr>
          <p:cNvPr id="12" name="Picture 11">
            <a:extLst>
              <a:ext uri="{FF2B5EF4-FFF2-40B4-BE49-F238E27FC236}">
                <a16:creationId xmlns:a16="http://schemas.microsoft.com/office/drawing/2014/main" id="{354A6984-ADAD-24C9-DF72-00E7A06EBC3B}"/>
              </a:ext>
            </a:extLst>
          </p:cNvPr>
          <p:cNvPicPr>
            <a:picLocks noChangeAspect="1"/>
          </p:cNvPicPr>
          <p:nvPr/>
        </p:nvPicPr>
        <p:blipFill>
          <a:blip r:embed="rId13"/>
          <a:stretch>
            <a:fillRect/>
          </a:stretch>
        </p:blipFill>
        <p:spPr>
          <a:xfrm>
            <a:off x="1475267" y="74431"/>
            <a:ext cx="1240911" cy="813162"/>
          </a:xfrm>
          <a:prstGeom prst="rect">
            <a:avLst/>
          </a:prstGeom>
        </p:spPr>
      </p:pic>
      <p:pic>
        <p:nvPicPr>
          <p:cNvPr id="13" name="Picture 12">
            <a:extLst>
              <a:ext uri="{FF2B5EF4-FFF2-40B4-BE49-F238E27FC236}">
                <a16:creationId xmlns:a16="http://schemas.microsoft.com/office/drawing/2014/main" id="{FEF07F6B-B259-8C57-D9BB-5F2A92381CCA}"/>
              </a:ext>
            </a:extLst>
          </p:cNvPr>
          <p:cNvPicPr>
            <a:picLocks noChangeAspect="1"/>
          </p:cNvPicPr>
          <p:nvPr/>
        </p:nvPicPr>
        <p:blipFill>
          <a:blip r:embed="rId14"/>
          <a:stretch>
            <a:fillRect/>
          </a:stretch>
        </p:blipFill>
        <p:spPr>
          <a:xfrm>
            <a:off x="1" y="1"/>
            <a:ext cx="1475267" cy="1101533"/>
          </a:xfrm>
          <a:prstGeom prst="rect">
            <a:avLst/>
          </a:prstGeom>
        </p:spPr>
      </p:pic>
    </p:spTree>
    <p:extLst>
      <p:ext uri="{BB962C8B-B14F-4D97-AF65-F5344CB8AC3E}">
        <p14:creationId xmlns:p14="http://schemas.microsoft.com/office/powerpoint/2010/main" val="98367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Bodoni MT" panose="020706030806060202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Bodoni MT" panose="020706030806060202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Bodoni MT" panose="02070603080606020203"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Bodoni MT" panose="02070603080606020203"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odoni MT" panose="02070603080606020203"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odoni MT" panose="020706030806060202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4ECDA6-3EFA-09E8-31DA-05F9ABE03F5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5D5A7AC-233E-8547-438B-060E70A8A47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8DA8D68-3251-B236-0FE6-E6EA4D8234A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02FB1CB-3EBF-45F7-8928-A06AA81BEEB8}" type="datetimeFigureOut">
              <a:rPr lang="en-ID" smtClean="0"/>
              <a:t>26/09/2023</a:t>
            </a:fld>
            <a:endParaRPr lang="en-ID"/>
          </a:p>
        </p:txBody>
      </p:sp>
      <p:sp>
        <p:nvSpPr>
          <p:cNvPr id="5" name="Footer Placeholder 4">
            <a:extLst>
              <a:ext uri="{FF2B5EF4-FFF2-40B4-BE49-F238E27FC236}">
                <a16:creationId xmlns:a16="http://schemas.microsoft.com/office/drawing/2014/main" id="{6AE063F3-F53B-76DF-CE06-CE2B43CF35F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E6E10F98-D249-99CB-72B0-C8F426924A6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C4EAAE-F4C9-4262-8CDE-122F8B7EDEB1}" type="slidenum">
              <a:rPr lang="en-ID" smtClean="0"/>
              <a:t>‹#›</a:t>
            </a:fld>
            <a:endParaRPr lang="en-ID"/>
          </a:p>
        </p:txBody>
      </p:sp>
    </p:spTree>
    <p:extLst>
      <p:ext uri="{BB962C8B-B14F-4D97-AF65-F5344CB8AC3E}">
        <p14:creationId xmlns:p14="http://schemas.microsoft.com/office/powerpoint/2010/main" val="33679842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ideo" Target="file:///C:\Users\ACER\Downloads\Essential%20Steps%20to%20Treat%20a%20Snake%20Bite%20in%20Australia.mp4" TargetMode="Externa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33600"/>
            <a:ext cx="7772400" cy="1470025"/>
          </a:xfrm>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a:lstStyle/>
          <a:p>
            <a:r>
              <a:rPr lang="en-US" dirty="0">
                <a:solidFill>
                  <a:schemeClr val="tx1"/>
                </a:solidFill>
                <a:latin typeface="Bodoni MT" panose="02070603080606020203" pitchFamily="18" charset="0"/>
              </a:rPr>
              <a:t>MANAGEMEN GIGITAN &amp; SENGATAN BINATANG</a:t>
            </a:r>
          </a:p>
        </p:txBody>
      </p:sp>
      <p:sp>
        <p:nvSpPr>
          <p:cNvPr id="4" name="Arrow: Pentagon 3">
            <a:extLst>
              <a:ext uri="{FF2B5EF4-FFF2-40B4-BE49-F238E27FC236}">
                <a16:creationId xmlns:a16="http://schemas.microsoft.com/office/drawing/2014/main" id="{61F3CD2E-429D-BEB3-A2DA-5D558271889A}"/>
              </a:ext>
            </a:extLst>
          </p:cNvPr>
          <p:cNvSpPr/>
          <p:nvPr/>
        </p:nvSpPr>
        <p:spPr>
          <a:xfrm>
            <a:off x="0" y="6326909"/>
            <a:ext cx="4941455" cy="531091"/>
          </a:xfrm>
          <a:prstGeom prst="homePlate">
            <a:avLst/>
          </a:prstGeom>
          <a:ln w="57150">
            <a:solidFill>
              <a:schemeClr val="accent2">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a:latin typeface="Bodoni MT" panose="02070603080606020203" pitchFamily="18" charset="0"/>
              </a:rPr>
              <a:t>Ns. Zulmah Astuti., </a:t>
            </a:r>
            <a:r>
              <a:rPr lang="en-US" sz="2800" dirty="0" err="1">
                <a:latin typeface="Bodoni MT" panose="02070603080606020203" pitchFamily="18" charset="0"/>
              </a:rPr>
              <a:t>M.Kep</a:t>
            </a:r>
            <a:endParaRPr lang="en-ID" sz="2800" dirty="0">
              <a:latin typeface="Bodoni MT" panose="020706030806060202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3DCF-5AE1-2D92-2890-164EE19830BC}"/>
              </a:ext>
            </a:extLst>
          </p:cNvPr>
          <p:cNvSpPr>
            <a:spLocks noGrp="1"/>
          </p:cNvSpPr>
          <p:nvPr>
            <p:ph type="title"/>
          </p:nvPr>
        </p:nvSpPr>
        <p:spPr/>
        <p:txBody>
          <a:bodyPr/>
          <a:lstStyle/>
          <a:p>
            <a:r>
              <a:rPr lang="en-US" dirty="0"/>
              <a:t>GEJALA KLINIS PADA MANUSIA</a:t>
            </a:r>
            <a:endParaRPr lang="en-ID" dirty="0"/>
          </a:p>
        </p:txBody>
      </p:sp>
      <p:sp>
        <p:nvSpPr>
          <p:cNvPr id="3" name="Content Placeholder 2">
            <a:extLst>
              <a:ext uri="{FF2B5EF4-FFF2-40B4-BE49-F238E27FC236}">
                <a16:creationId xmlns:a16="http://schemas.microsoft.com/office/drawing/2014/main" id="{39F96592-C96A-F07F-A654-B53F6F945EB4}"/>
              </a:ext>
            </a:extLst>
          </p:cNvPr>
          <p:cNvSpPr>
            <a:spLocks noGrp="1"/>
          </p:cNvSpPr>
          <p:nvPr>
            <p:ph idx="1"/>
          </p:nvPr>
        </p:nvSpPr>
        <p:spPr/>
        <p:txBody>
          <a:bodyPr/>
          <a:lstStyle/>
          <a:p>
            <a:pPr>
              <a:buFont typeface="Wingdings" panose="05000000000000000000" pitchFamily="2" charset="2"/>
              <a:buChar char="q"/>
            </a:pPr>
            <a:r>
              <a:rPr lang="en-US" dirty="0"/>
              <a:t>TAHAP PRODROMAL</a:t>
            </a:r>
          </a:p>
          <a:p>
            <a:pPr marL="444500" indent="0" algn="just">
              <a:buNone/>
            </a:pPr>
            <a:r>
              <a:rPr lang="en-US" dirty="0"/>
              <a:t>DEMAM, LEMAS, LESU, TIDAK NAFSU MAKAN/ANOREXIA, INSOMNIA, SAKIT KEPALA HEBAT, SAKIT TENGGOROKAN </a:t>
            </a:r>
          </a:p>
          <a:p>
            <a:pPr>
              <a:buFont typeface="Wingdings" panose="05000000000000000000" pitchFamily="2" charset="2"/>
              <a:buChar char="q"/>
            </a:pPr>
            <a:r>
              <a:rPr lang="en-US" dirty="0"/>
              <a:t>TAHAP SENSORI </a:t>
            </a:r>
          </a:p>
          <a:p>
            <a:pPr marL="444500" indent="0">
              <a:buNone/>
            </a:pPr>
            <a:r>
              <a:rPr lang="en-US" dirty="0"/>
              <a:t>RASA KESEMUTAN ATAU RASA PANAS (PARASTESI) DI LOKASI GIGITAN, CEMA DAN REAKSI BERLEBIH TERHADAP RANGSANGAN SENSORIK</a:t>
            </a:r>
            <a:endParaRPr lang="en-ID" dirty="0"/>
          </a:p>
        </p:txBody>
      </p:sp>
    </p:spTree>
    <p:extLst>
      <p:ext uri="{BB962C8B-B14F-4D97-AF65-F5344CB8AC3E}">
        <p14:creationId xmlns:p14="http://schemas.microsoft.com/office/powerpoint/2010/main" val="2273530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3DCF-5AE1-2D92-2890-164EE19830BC}"/>
              </a:ext>
            </a:extLst>
          </p:cNvPr>
          <p:cNvSpPr>
            <a:spLocks noGrp="1"/>
          </p:cNvSpPr>
          <p:nvPr>
            <p:ph type="title"/>
          </p:nvPr>
        </p:nvSpPr>
        <p:spPr/>
        <p:txBody>
          <a:bodyPr/>
          <a:lstStyle/>
          <a:p>
            <a:r>
              <a:rPr lang="en-US" dirty="0"/>
              <a:t>GEJALA KLINIS PADA MANUSIA</a:t>
            </a:r>
            <a:endParaRPr lang="en-ID" dirty="0"/>
          </a:p>
        </p:txBody>
      </p:sp>
      <p:sp>
        <p:nvSpPr>
          <p:cNvPr id="3" name="Content Placeholder 2">
            <a:extLst>
              <a:ext uri="{FF2B5EF4-FFF2-40B4-BE49-F238E27FC236}">
                <a16:creationId xmlns:a16="http://schemas.microsoft.com/office/drawing/2014/main" id="{39F96592-C96A-F07F-A654-B53F6F945EB4}"/>
              </a:ext>
            </a:extLst>
          </p:cNvPr>
          <p:cNvSpPr>
            <a:spLocks noGrp="1"/>
          </p:cNvSpPr>
          <p:nvPr>
            <p:ph idx="1"/>
          </p:nvPr>
        </p:nvSpPr>
        <p:spPr/>
        <p:txBody>
          <a:bodyPr/>
          <a:lstStyle/>
          <a:p>
            <a:pPr>
              <a:buFont typeface="Wingdings" panose="05000000000000000000" pitchFamily="2" charset="2"/>
              <a:buChar char="q"/>
            </a:pPr>
            <a:r>
              <a:rPr lang="en-US" dirty="0"/>
              <a:t>EKSITASI</a:t>
            </a:r>
          </a:p>
          <a:p>
            <a:pPr marL="265113" indent="0" algn="just">
              <a:buNone/>
            </a:pPr>
            <a:r>
              <a:rPr lang="en-US" dirty="0"/>
              <a:t>GANGGUAN NEUROLOGIK SEPERTI PENDERITA TAMPAK BINGUNG, GELISAH, MENGALAMI HALUSINASI, TAMPAK KETAKUTAN DISERTAI PERUBAHAN PERILAKU MENJADI AGRESIF, POBIA MUNCUL SEPERTI HIDROFOBIA, AEROFOBIA, FOTO FOBIA. GEJALA LAINNYA SEPERTI SPASME OTOT, HIPERLAKRIMASI, HIPERSALIVA, HIPERHIDROSIS DAN DILATASI PUPIL</a:t>
            </a:r>
          </a:p>
        </p:txBody>
      </p:sp>
    </p:spTree>
    <p:extLst>
      <p:ext uri="{BB962C8B-B14F-4D97-AF65-F5344CB8AC3E}">
        <p14:creationId xmlns:p14="http://schemas.microsoft.com/office/powerpoint/2010/main" val="206380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3DCF-5AE1-2D92-2890-164EE19830BC}"/>
              </a:ext>
            </a:extLst>
          </p:cNvPr>
          <p:cNvSpPr>
            <a:spLocks noGrp="1"/>
          </p:cNvSpPr>
          <p:nvPr>
            <p:ph type="title"/>
          </p:nvPr>
        </p:nvSpPr>
        <p:spPr/>
        <p:txBody>
          <a:bodyPr/>
          <a:lstStyle/>
          <a:p>
            <a:r>
              <a:rPr lang="en-US" dirty="0"/>
              <a:t>GEJALA KLINIS PADA MANUSIA</a:t>
            </a:r>
            <a:endParaRPr lang="en-ID" dirty="0"/>
          </a:p>
        </p:txBody>
      </p:sp>
      <p:sp>
        <p:nvSpPr>
          <p:cNvPr id="3" name="Content Placeholder 2">
            <a:extLst>
              <a:ext uri="{FF2B5EF4-FFF2-40B4-BE49-F238E27FC236}">
                <a16:creationId xmlns:a16="http://schemas.microsoft.com/office/drawing/2014/main" id="{39F96592-C96A-F07F-A654-B53F6F945EB4}"/>
              </a:ext>
            </a:extLst>
          </p:cNvPr>
          <p:cNvSpPr>
            <a:spLocks noGrp="1"/>
          </p:cNvSpPr>
          <p:nvPr>
            <p:ph idx="1"/>
          </p:nvPr>
        </p:nvSpPr>
        <p:spPr>
          <a:xfrm>
            <a:off x="628650" y="2514600"/>
            <a:ext cx="7886700" cy="3859850"/>
          </a:xfrm>
        </p:spPr>
        <p:txBody>
          <a:bodyPr/>
          <a:lstStyle/>
          <a:p>
            <a:pPr>
              <a:buFont typeface="Wingdings" panose="05000000000000000000" pitchFamily="2" charset="2"/>
              <a:buChar char="q"/>
            </a:pPr>
            <a:r>
              <a:rPr lang="en-US" dirty="0"/>
              <a:t>TAHAP PARALISIS</a:t>
            </a:r>
          </a:p>
          <a:p>
            <a:pPr marL="265113" indent="0" algn="just">
              <a:buNone/>
            </a:pPr>
            <a:r>
              <a:rPr lang="en-US" dirty="0"/>
              <a:t>PARALISIS OTOT SECARA BERTAHAP DIMULAI DARI BAGIAN BEKAS LUKA GIGITAN/CAKARAN. PENURUNAN KESADARAN DAN PERLAHAN TERJADI PARALITIK OTOT PERNAFASAN DAN JANTUNG,</a:t>
            </a:r>
          </a:p>
        </p:txBody>
      </p:sp>
    </p:spTree>
    <p:extLst>
      <p:ext uri="{BB962C8B-B14F-4D97-AF65-F5344CB8AC3E}">
        <p14:creationId xmlns:p14="http://schemas.microsoft.com/office/powerpoint/2010/main" val="2764847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en-US" b="1" dirty="0">
                <a:latin typeface="Bodoni MT" panose="02070603080606020203" pitchFamily="18" charset="0"/>
              </a:rPr>
              <a:t>PERTOLONGAN PERTAMA</a:t>
            </a:r>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lnSpcReduction="10000"/>
          </a:bodyPr>
          <a:lstStyle/>
          <a:p>
            <a:pPr algn="just"/>
            <a:r>
              <a:rPr lang="en-US" sz="3600" dirty="0" err="1">
                <a:solidFill>
                  <a:schemeClr val="tx1"/>
                </a:solidFill>
                <a:latin typeface="Bodoni MT" panose="02070603080606020203" pitchFamily="18" charset="0"/>
              </a:rPr>
              <a:t>Cuci</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luka</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gigitan</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memakai</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sabun</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dengan</a:t>
            </a:r>
            <a:r>
              <a:rPr lang="en-US" sz="3600" dirty="0">
                <a:solidFill>
                  <a:schemeClr val="tx1"/>
                </a:solidFill>
                <a:latin typeface="Bodoni MT" panose="02070603080606020203" pitchFamily="18" charset="0"/>
              </a:rPr>
              <a:t> air </a:t>
            </a:r>
            <a:r>
              <a:rPr lang="en-US" sz="3600" dirty="0" err="1">
                <a:solidFill>
                  <a:schemeClr val="tx1"/>
                </a:solidFill>
                <a:latin typeface="Bodoni MT" panose="02070603080606020203" pitchFamily="18" charset="0"/>
              </a:rPr>
              <a:t>mengalir</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selama</a:t>
            </a:r>
            <a:r>
              <a:rPr lang="en-US" sz="3600" dirty="0">
                <a:solidFill>
                  <a:schemeClr val="tx1"/>
                </a:solidFill>
                <a:latin typeface="Bodoni MT" panose="02070603080606020203" pitchFamily="18" charset="0"/>
              </a:rPr>
              <a:t> 10-15 </a:t>
            </a:r>
            <a:r>
              <a:rPr lang="en-US" sz="3600" dirty="0" err="1">
                <a:solidFill>
                  <a:schemeClr val="tx1"/>
                </a:solidFill>
                <a:latin typeface="Bodoni MT" panose="02070603080606020203" pitchFamily="18" charset="0"/>
              </a:rPr>
              <a:t>menit</a:t>
            </a:r>
            <a:endParaRPr lang="en-US" sz="3600" dirty="0">
              <a:solidFill>
                <a:schemeClr val="tx1"/>
              </a:solidFill>
              <a:latin typeface="Bodoni MT" panose="02070603080606020203" pitchFamily="18" charset="0"/>
            </a:endParaRPr>
          </a:p>
          <a:p>
            <a:pPr algn="just"/>
            <a:r>
              <a:rPr lang="en-US" sz="3600" dirty="0">
                <a:solidFill>
                  <a:schemeClr val="tx1"/>
                </a:solidFill>
                <a:latin typeface="Bodoni MT" panose="02070603080606020203" pitchFamily="18" charset="0"/>
              </a:rPr>
              <a:t>Beri </a:t>
            </a:r>
            <a:r>
              <a:rPr lang="en-US" sz="3600" dirty="0" err="1">
                <a:solidFill>
                  <a:schemeClr val="tx1"/>
                </a:solidFill>
                <a:latin typeface="Bodoni MT" panose="02070603080606020203" pitchFamily="18" charset="0"/>
              </a:rPr>
              <a:t>antiseptik</a:t>
            </a:r>
            <a:r>
              <a:rPr lang="en-US" sz="3600" dirty="0">
                <a:solidFill>
                  <a:schemeClr val="tx1"/>
                </a:solidFill>
                <a:latin typeface="Bodoni MT" panose="02070603080606020203" pitchFamily="18" charset="0"/>
              </a:rPr>
              <a:t> pada </a:t>
            </a:r>
            <a:r>
              <a:rPr lang="en-US" sz="3600" dirty="0" err="1">
                <a:solidFill>
                  <a:schemeClr val="tx1"/>
                </a:solidFill>
                <a:latin typeface="Bodoni MT" panose="02070603080606020203" pitchFamily="18" charset="0"/>
              </a:rPr>
              <a:t>luka</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gigitan</a:t>
            </a:r>
            <a:r>
              <a:rPr lang="en-US" sz="3600" dirty="0">
                <a:solidFill>
                  <a:schemeClr val="tx1"/>
                </a:solidFill>
                <a:latin typeface="Bodoni MT" panose="02070603080606020203" pitchFamily="18" charset="0"/>
              </a:rPr>
              <a:t> (mis : povidone iodine, alcohol 70% </a:t>
            </a:r>
            <a:r>
              <a:rPr lang="en-US" sz="3600" dirty="0" err="1">
                <a:solidFill>
                  <a:schemeClr val="tx1"/>
                </a:solidFill>
                <a:latin typeface="Bodoni MT" panose="02070603080606020203" pitchFamily="18" charset="0"/>
              </a:rPr>
              <a:t>dll</a:t>
            </a:r>
            <a:r>
              <a:rPr lang="en-US" sz="3600" dirty="0">
                <a:solidFill>
                  <a:schemeClr val="tx1"/>
                </a:solidFill>
                <a:latin typeface="Bodoni MT" panose="02070603080606020203" pitchFamily="18" charset="0"/>
              </a:rPr>
              <a:t>)</a:t>
            </a:r>
          </a:p>
          <a:p>
            <a:pPr algn="just"/>
            <a:r>
              <a:rPr lang="en-US" sz="3600" dirty="0" err="1">
                <a:solidFill>
                  <a:schemeClr val="tx1"/>
                </a:solidFill>
                <a:latin typeface="Bodoni MT" panose="02070603080606020203" pitchFamily="18" charset="0"/>
              </a:rPr>
              <a:t>Segera</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ke</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pusat</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pelayanan</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kesehatan</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untuk</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pertolongan</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selanjutnya</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yaitu</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pemberian</a:t>
            </a:r>
            <a:r>
              <a:rPr lang="en-US" sz="3600" dirty="0">
                <a:solidFill>
                  <a:schemeClr val="tx1"/>
                </a:solidFill>
                <a:latin typeface="Bodoni MT" panose="02070603080606020203" pitchFamily="18" charset="0"/>
              </a:rPr>
              <a:t> VAR dan SAR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en-US" b="1" dirty="0">
                <a:latin typeface="Bodoni MT" panose="02070603080606020203" pitchFamily="18" charset="0"/>
              </a:rPr>
              <a:t>VAKSIN ANTI RABIES</a:t>
            </a:r>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fontScale="92500"/>
          </a:bodyPr>
          <a:lstStyle/>
          <a:p>
            <a:pPr marL="0" indent="0" algn="just">
              <a:buNone/>
            </a:pPr>
            <a:r>
              <a:rPr lang="en-US" sz="3600" dirty="0">
                <a:solidFill>
                  <a:schemeClr val="tx1"/>
                </a:solidFill>
                <a:latin typeface="Bodoni MT" panose="02070603080606020203" pitchFamily="18" charset="0"/>
              </a:rPr>
              <a:t>TUJUAN </a:t>
            </a:r>
          </a:p>
          <a:p>
            <a:pPr marL="0" indent="0" algn="just">
              <a:buNone/>
            </a:pPr>
            <a:r>
              <a:rPr lang="en-US" sz="3600" dirty="0" err="1">
                <a:solidFill>
                  <a:schemeClr val="tx1"/>
                </a:solidFill>
                <a:latin typeface="Bodoni MT" panose="02070603080606020203" pitchFamily="18" charset="0"/>
              </a:rPr>
              <a:t>Untuk</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membangkitkan</a:t>
            </a:r>
            <a:r>
              <a:rPr lang="en-US" sz="3600" dirty="0">
                <a:solidFill>
                  <a:schemeClr val="tx1"/>
                </a:solidFill>
                <a:latin typeface="Bodoni MT" panose="02070603080606020203" pitchFamily="18" charset="0"/>
              </a:rPr>
              <a:t> system </a:t>
            </a:r>
            <a:r>
              <a:rPr lang="en-US" sz="3600" dirty="0" err="1">
                <a:solidFill>
                  <a:schemeClr val="tx1"/>
                </a:solidFill>
                <a:latin typeface="Bodoni MT" panose="02070603080606020203" pitchFamily="18" charset="0"/>
              </a:rPr>
              <a:t>imunitas</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dalam</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tubuh</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terhadap</a:t>
            </a:r>
            <a:r>
              <a:rPr lang="en-US" sz="3600" dirty="0">
                <a:solidFill>
                  <a:schemeClr val="tx1"/>
                </a:solidFill>
                <a:latin typeface="Bodoni MT" panose="02070603080606020203" pitchFamily="18" charset="0"/>
              </a:rPr>
              <a:t> virus rabies dan </a:t>
            </a:r>
            <a:r>
              <a:rPr lang="en-US" sz="3600" dirty="0" err="1">
                <a:solidFill>
                  <a:schemeClr val="tx1"/>
                </a:solidFill>
                <a:latin typeface="Bodoni MT" panose="02070603080606020203" pitchFamily="18" charset="0"/>
              </a:rPr>
              <a:t>diharapkan</a:t>
            </a:r>
            <a:r>
              <a:rPr lang="en-US" sz="3600" dirty="0">
                <a:solidFill>
                  <a:schemeClr val="tx1"/>
                </a:solidFill>
                <a:latin typeface="Bodoni MT" panose="02070603080606020203" pitchFamily="18" charset="0"/>
              </a:rPr>
              <a:t> antibody yang </a:t>
            </a:r>
            <a:r>
              <a:rPr lang="en-US" sz="3600" dirty="0" err="1">
                <a:solidFill>
                  <a:schemeClr val="tx1"/>
                </a:solidFill>
                <a:latin typeface="Bodoni MT" panose="02070603080606020203" pitchFamily="18" charset="0"/>
              </a:rPr>
              <a:t>terbentuk</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dapat</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menetralisaasi</a:t>
            </a:r>
            <a:r>
              <a:rPr lang="en-US" sz="3600" dirty="0">
                <a:solidFill>
                  <a:schemeClr val="tx1"/>
                </a:solidFill>
                <a:latin typeface="Bodoni MT" panose="02070603080606020203" pitchFamily="18" charset="0"/>
              </a:rPr>
              <a:t> virus rabies</a:t>
            </a:r>
          </a:p>
          <a:p>
            <a:pPr marL="0" indent="0" algn="just">
              <a:buNone/>
            </a:pPr>
            <a:r>
              <a:rPr lang="en-US" sz="3600" dirty="0" err="1">
                <a:solidFill>
                  <a:schemeClr val="tx1"/>
                </a:solidFill>
                <a:latin typeface="Bodoni MT" panose="02070603080606020203" pitchFamily="18" charset="0"/>
              </a:rPr>
              <a:t>Vaksin</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tidak</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akan</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bermanfaat</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bila</a:t>
            </a:r>
            <a:r>
              <a:rPr lang="en-US" sz="3600" dirty="0">
                <a:solidFill>
                  <a:schemeClr val="tx1"/>
                </a:solidFill>
                <a:latin typeface="Bodoni MT" panose="02070603080606020203" pitchFamily="18" charset="0"/>
              </a:rPr>
              <a:t> virus </a:t>
            </a:r>
            <a:r>
              <a:rPr lang="en-US" sz="3600" dirty="0" err="1">
                <a:solidFill>
                  <a:schemeClr val="tx1"/>
                </a:solidFill>
                <a:latin typeface="Bodoni MT" panose="02070603080606020203" pitchFamily="18" charset="0"/>
              </a:rPr>
              <a:t>sudah</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mencapai</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susunan</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saraf</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pusat</a:t>
            </a:r>
            <a:endParaRPr lang="en-US" sz="3600" dirty="0">
              <a:solidFill>
                <a:schemeClr val="tx1"/>
              </a:solidFill>
              <a:latin typeface="Bodoni MT" panose="02070603080606020203" pitchFamily="18" charset="0"/>
            </a:endParaRPr>
          </a:p>
        </p:txBody>
      </p:sp>
    </p:spTree>
    <p:extLst>
      <p:ext uri="{BB962C8B-B14F-4D97-AF65-F5344CB8AC3E}">
        <p14:creationId xmlns:p14="http://schemas.microsoft.com/office/powerpoint/2010/main" val="148763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en-US" b="1" dirty="0">
                <a:latin typeface="Bodoni MT" panose="02070603080606020203" pitchFamily="18" charset="0"/>
              </a:rPr>
              <a:t>KAPAN PEMBERIAN VAR DAN SAR</a:t>
            </a:r>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marL="0" indent="0" algn="just">
              <a:buNone/>
            </a:pPr>
            <a:r>
              <a:rPr lang="en-US" sz="3600" dirty="0">
                <a:solidFill>
                  <a:schemeClr val="tx1"/>
                </a:solidFill>
                <a:latin typeface="Bodoni MT" panose="02070603080606020203" pitchFamily="18" charset="0"/>
              </a:rPr>
              <a:t>PERTIMBANGKAN :</a:t>
            </a:r>
          </a:p>
          <a:p>
            <a:pPr marL="742950" indent="-742950" algn="just">
              <a:buAutoNum type="arabicPeriod"/>
            </a:pPr>
            <a:r>
              <a:rPr lang="en-US" sz="3600" dirty="0" err="1">
                <a:solidFill>
                  <a:schemeClr val="tx1"/>
                </a:solidFill>
                <a:latin typeface="Bodoni MT" panose="02070603080606020203" pitchFamily="18" charset="0"/>
              </a:rPr>
              <a:t>Kondisi</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hewan</a:t>
            </a:r>
            <a:endParaRPr lang="en-US" sz="3600" dirty="0">
              <a:solidFill>
                <a:schemeClr val="tx1"/>
              </a:solidFill>
              <a:latin typeface="Bodoni MT" panose="02070603080606020203" pitchFamily="18" charset="0"/>
            </a:endParaRPr>
          </a:p>
          <a:p>
            <a:pPr marL="742950" indent="-742950" algn="just">
              <a:buAutoNum type="arabicPeriod"/>
            </a:pPr>
            <a:r>
              <a:rPr lang="en-US" sz="3600" dirty="0">
                <a:solidFill>
                  <a:schemeClr val="tx1"/>
                </a:solidFill>
                <a:latin typeface="Bodoni MT" panose="02070603080606020203" pitchFamily="18" charset="0"/>
              </a:rPr>
              <a:t>Hasil </a:t>
            </a:r>
            <a:r>
              <a:rPr lang="en-US" sz="3600" dirty="0" err="1">
                <a:solidFill>
                  <a:schemeClr val="tx1"/>
                </a:solidFill>
                <a:latin typeface="Bodoni MT" panose="02070603080606020203" pitchFamily="18" charset="0"/>
              </a:rPr>
              <a:t>observasi</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hewan</a:t>
            </a:r>
            <a:endParaRPr lang="en-US" sz="3600" dirty="0">
              <a:solidFill>
                <a:schemeClr val="tx1"/>
              </a:solidFill>
              <a:latin typeface="Bodoni MT" panose="02070603080606020203" pitchFamily="18" charset="0"/>
            </a:endParaRPr>
          </a:p>
          <a:p>
            <a:pPr marL="742950" indent="-742950" algn="just">
              <a:buAutoNum type="arabicPeriod"/>
            </a:pPr>
            <a:r>
              <a:rPr lang="en-US" sz="3600" dirty="0">
                <a:solidFill>
                  <a:schemeClr val="tx1"/>
                </a:solidFill>
                <a:latin typeface="Bodoni MT" panose="02070603080606020203" pitchFamily="18" charset="0"/>
              </a:rPr>
              <a:t>Hasil lam specimen </a:t>
            </a:r>
            <a:r>
              <a:rPr lang="en-US" sz="3600" dirty="0" err="1">
                <a:solidFill>
                  <a:schemeClr val="tx1"/>
                </a:solidFill>
                <a:latin typeface="Bodoni MT" panose="02070603080606020203" pitchFamily="18" charset="0"/>
              </a:rPr>
              <a:t>otak</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hewan</a:t>
            </a:r>
            <a:endParaRPr lang="en-US" sz="3600" dirty="0">
              <a:solidFill>
                <a:schemeClr val="tx1"/>
              </a:solidFill>
              <a:latin typeface="Bodoni MT" panose="02070603080606020203" pitchFamily="18" charset="0"/>
            </a:endParaRPr>
          </a:p>
          <a:p>
            <a:pPr marL="742950" indent="-742950" algn="just">
              <a:buAutoNum type="arabicPeriod"/>
            </a:pPr>
            <a:r>
              <a:rPr lang="en-US" sz="3600" dirty="0" err="1">
                <a:solidFill>
                  <a:schemeClr val="tx1"/>
                </a:solidFill>
                <a:latin typeface="Bodoni MT" panose="02070603080606020203" pitchFamily="18" charset="0"/>
              </a:rPr>
              <a:t>Kondisi</a:t>
            </a:r>
            <a:r>
              <a:rPr lang="en-US" sz="3600" dirty="0">
                <a:solidFill>
                  <a:schemeClr val="tx1"/>
                </a:solidFill>
                <a:latin typeface="Bodoni MT" panose="02070603080606020203" pitchFamily="18" charset="0"/>
              </a:rPr>
              <a:t> </a:t>
            </a:r>
            <a:r>
              <a:rPr lang="en-US" sz="3600" dirty="0" err="1">
                <a:solidFill>
                  <a:schemeClr val="tx1"/>
                </a:solidFill>
                <a:latin typeface="Bodoni MT" panose="02070603080606020203" pitchFamily="18" charset="0"/>
              </a:rPr>
              <a:t>luka</a:t>
            </a:r>
            <a:endParaRPr lang="en-US" sz="3600" dirty="0">
              <a:solidFill>
                <a:schemeClr val="tx1"/>
              </a:solidFill>
              <a:latin typeface="Bodoni MT" panose="02070603080606020203" pitchFamily="18" charset="0"/>
            </a:endParaRPr>
          </a:p>
        </p:txBody>
      </p:sp>
    </p:spTree>
    <p:extLst>
      <p:ext uri="{BB962C8B-B14F-4D97-AF65-F5344CB8AC3E}">
        <p14:creationId xmlns:p14="http://schemas.microsoft.com/office/powerpoint/2010/main" val="3344066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BD0663-32A6-6BA4-ACC6-AE9A07F8E048}"/>
              </a:ext>
            </a:extLst>
          </p:cNvPr>
          <p:cNvPicPr>
            <a:picLocks noChangeAspect="1"/>
          </p:cNvPicPr>
          <p:nvPr/>
        </p:nvPicPr>
        <p:blipFill rotWithShape="1">
          <a:blip r:embed="rId2"/>
          <a:srcRect l="22500" t="14444" r="27500" b="12963"/>
          <a:stretch/>
        </p:blipFill>
        <p:spPr>
          <a:xfrm>
            <a:off x="2057400" y="1066800"/>
            <a:ext cx="6781800" cy="5538470"/>
          </a:xfrm>
          <a:prstGeom prst="rect">
            <a:avLst/>
          </a:prstGeom>
        </p:spPr>
      </p:pic>
    </p:spTree>
    <p:extLst>
      <p:ext uri="{BB962C8B-B14F-4D97-AF65-F5344CB8AC3E}">
        <p14:creationId xmlns:p14="http://schemas.microsoft.com/office/powerpoint/2010/main" val="3847697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C084-8603-09C4-AA85-8C197EEF413A}"/>
              </a:ext>
            </a:extLst>
          </p:cNvPr>
          <p:cNvSpPr>
            <a:spLocks noGrp="1"/>
          </p:cNvSpPr>
          <p:nvPr>
            <p:ph type="title"/>
          </p:nvPr>
        </p:nvSpPr>
        <p:spPr/>
        <p:txBody>
          <a:bodyPr/>
          <a:lstStyle/>
          <a:p>
            <a:r>
              <a:rPr lang="en-US" dirty="0"/>
              <a:t>PENJELASAN FLOWCHART</a:t>
            </a:r>
            <a:endParaRPr lang="en-ID" dirty="0"/>
          </a:p>
        </p:txBody>
      </p:sp>
      <p:sp>
        <p:nvSpPr>
          <p:cNvPr id="3" name="Content Placeholder 2">
            <a:extLst>
              <a:ext uri="{FF2B5EF4-FFF2-40B4-BE49-F238E27FC236}">
                <a16:creationId xmlns:a16="http://schemas.microsoft.com/office/drawing/2014/main" id="{671D9C14-047A-1EC7-E9D5-D362F6A806AD}"/>
              </a:ext>
            </a:extLst>
          </p:cNvPr>
          <p:cNvSpPr>
            <a:spLocks noGrp="1"/>
          </p:cNvSpPr>
          <p:nvPr>
            <p:ph idx="1"/>
          </p:nvPr>
        </p:nvSpPr>
        <p:spPr/>
        <p:txBody>
          <a:bodyPr/>
          <a:lstStyle/>
          <a:p>
            <a:pPr marL="457200" indent="-457200" algn="just">
              <a:buAutoNum type="arabicPeriod"/>
            </a:pPr>
            <a:r>
              <a:rPr lang="en-US" dirty="0"/>
              <a:t>Luka </a:t>
            </a:r>
            <a:r>
              <a:rPr lang="en-US" dirty="0" err="1"/>
              <a:t>resiko</a:t>
            </a:r>
            <a:r>
              <a:rPr lang="en-US" dirty="0"/>
              <a:t> </a:t>
            </a:r>
            <a:r>
              <a:rPr lang="en-US" dirty="0" err="1"/>
              <a:t>tinggi</a:t>
            </a:r>
            <a:r>
              <a:rPr lang="en-US" dirty="0"/>
              <a:t> ( </a:t>
            </a:r>
            <a:r>
              <a:rPr lang="en-US" dirty="0" err="1"/>
              <a:t>jilatan</a:t>
            </a:r>
            <a:r>
              <a:rPr lang="en-US" dirty="0"/>
              <a:t>/</a:t>
            </a:r>
            <a:r>
              <a:rPr lang="en-US" dirty="0" err="1"/>
              <a:t>luka</a:t>
            </a:r>
            <a:r>
              <a:rPr lang="en-US" dirty="0"/>
              <a:t> pada </a:t>
            </a:r>
            <a:r>
              <a:rPr lang="en-US" dirty="0" err="1"/>
              <a:t>mukosa</a:t>
            </a:r>
            <a:r>
              <a:rPr lang="en-US" dirty="0"/>
              <a:t>, </a:t>
            </a:r>
            <a:r>
              <a:rPr lang="en-US" dirty="0" err="1"/>
              <a:t>luka</a:t>
            </a:r>
            <a:r>
              <a:rPr lang="en-US" dirty="0"/>
              <a:t> </a:t>
            </a:r>
            <a:r>
              <a:rPr lang="en-US" dirty="0" err="1"/>
              <a:t>diatas</a:t>
            </a:r>
            <a:r>
              <a:rPr lang="en-US" dirty="0"/>
              <a:t> </a:t>
            </a:r>
            <a:r>
              <a:rPr lang="en-US" dirty="0" err="1"/>
              <a:t>daerah</a:t>
            </a:r>
            <a:r>
              <a:rPr lang="en-US" dirty="0"/>
              <a:t> bahu (</a:t>
            </a:r>
            <a:r>
              <a:rPr lang="en-US" dirty="0" err="1"/>
              <a:t>leher</a:t>
            </a:r>
            <a:r>
              <a:rPr lang="en-US" dirty="0"/>
              <a:t>, </a:t>
            </a:r>
            <a:r>
              <a:rPr lang="en-US" dirty="0" err="1"/>
              <a:t>muka</a:t>
            </a:r>
            <a:r>
              <a:rPr lang="en-US" dirty="0"/>
              <a:t> dan </a:t>
            </a:r>
            <a:r>
              <a:rPr lang="en-US" dirty="0" err="1"/>
              <a:t>kepala</a:t>
            </a:r>
            <a:r>
              <a:rPr lang="en-US" dirty="0"/>
              <a:t>), </a:t>
            </a:r>
            <a:r>
              <a:rPr lang="en-US" dirty="0" err="1"/>
              <a:t>luka</a:t>
            </a:r>
            <a:r>
              <a:rPr lang="en-US" dirty="0"/>
              <a:t> pada </a:t>
            </a:r>
            <a:r>
              <a:rPr lang="en-US" dirty="0" err="1"/>
              <a:t>jari</a:t>
            </a:r>
            <a:r>
              <a:rPr lang="en-US" dirty="0"/>
              <a:t> </a:t>
            </a:r>
            <a:r>
              <a:rPr lang="en-US" dirty="0" err="1"/>
              <a:t>tangan</a:t>
            </a:r>
            <a:r>
              <a:rPr lang="en-US" dirty="0"/>
              <a:t> dan </a:t>
            </a:r>
            <a:r>
              <a:rPr lang="en-US" dirty="0" err="1"/>
              <a:t>jari</a:t>
            </a:r>
            <a:r>
              <a:rPr lang="en-US" dirty="0"/>
              <a:t> kaki, </a:t>
            </a:r>
            <a:r>
              <a:rPr lang="en-US" dirty="0" err="1"/>
              <a:t>luka</a:t>
            </a:r>
            <a:r>
              <a:rPr lang="en-US" dirty="0"/>
              <a:t> di area genitalia, </a:t>
            </a:r>
            <a:r>
              <a:rPr lang="en-US" dirty="0" err="1"/>
              <a:t>luka</a:t>
            </a:r>
            <a:r>
              <a:rPr lang="en-US" dirty="0"/>
              <a:t> yang </a:t>
            </a:r>
            <a:r>
              <a:rPr lang="en-US" dirty="0" err="1"/>
              <a:t>lebar</a:t>
            </a:r>
            <a:r>
              <a:rPr lang="en-US" dirty="0"/>
              <a:t>/</a:t>
            </a:r>
            <a:r>
              <a:rPr lang="en-US" dirty="0" err="1"/>
              <a:t>dalam</a:t>
            </a:r>
            <a:r>
              <a:rPr lang="en-US" dirty="0"/>
              <a:t>, </a:t>
            </a:r>
            <a:r>
              <a:rPr lang="en-US" dirty="0" err="1"/>
              <a:t>atau</a:t>
            </a:r>
            <a:r>
              <a:rPr lang="en-US" dirty="0"/>
              <a:t> </a:t>
            </a:r>
            <a:r>
              <a:rPr lang="en-US" dirty="0" err="1"/>
              <a:t>luka</a:t>
            </a:r>
            <a:r>
              <a:rPr lang="en-US" dirty="0"/>
              <a:t> multiple</a:t>
            </a:r>
          </a:p>
          <a:p>
            <a:pPr marL="457200" indent="-457200" algn="just">
              <a:buAutoNum type="arabicPeriod"/>
            </a:pPr>
            <a:r>
              <a:rPr lang="en-US" dirty="0"/>
              <a:t>Luka </a:t>
            </a:r>
            <a:r>
              <a:rPr lang="en-US" dirty="0" err="1"/>
              <a:t>risiko</a:t>
            </a:r>
            <a:r>
              <a:rPr lang="en-US" dirty="0"/>
              <a:t> </a:t>
            </a:r>
            <a:r>
              <a:rPr lang="en-US" dirty="0" err="1"/>
              <a:t>rendah</a:t>
            </a:r>
            <a:r>
              <a:rPr lang="en-US" dirty="0"/>
              <a:t> (</a:t>
            </a:r>
            <a:r>
              <a:rPr lang="en-US" dirty="0" err="1"/>
              <a:t>jilatan</a:t>
            </a:r>
            <a:r>
              <a:rPr lang="en-US" dirty="0"/>
              <a:t> pada </a:t>
            </a:r>
            <a:r>
              <a:rPr lang="en-US" dirty="0" err="1"/>
              <a:t>kulit</a:t>
            </a:r>
            <a:r>
              <a:rPr lang="en-US" dirty="0"/>
              <a:t> </a:t>
            </a:r>
            <a:r>
              <a:rPr lang="en-US" dirty="0" err="1"/>
              <a:t>terbuka</a:t>
            </a:r>
            <a:r>
              <a:rPr lang="en-US" dirty="0"/>
              <a:t> </a:t>
            </a:r>
            <a:r>
              <a:rPr lang="en-US" dirty="0" err="1"/>
              <a:t>atau</a:t>
            </a:r>
            <a:r>
              <a:rPr lang="en-US" dirty="0"/>
              <a:t> </a:t>
            </a:r>
            <a:r>
              <a:rPr lang="en-US" dirty="0" err="1"/>
              <a:t>cakaran</a:t>
            </a:r>
            <a:r>
              <a:rPr lang="en-US" dirty="0"/>
              <a:t>/</a:t>
            </a:r>
            <a:r>
              <a:rPr lang="en-US" dirty="0" err="1"/>
              <a:t>gigitan</a:t>
            </a:r>
            <a:r>
              <a:rPr lang="en-US" dirty="0"/>
              <a:t> yang </a:t>
            </a:r>
            <a:r>
              <a:rPr lang="en-US" dirty="0" err="1"/>
              <a:t>menimbulkan</a:t>
            </a:r>
            <a:r>
              <a:rPr lang="en-US" dirty="0"/>
              <a:t> </a:t>
            </a:r>
            <a:r>
              <a:rPr lang="en-US" dirty="0" err="1"/>
              <a:t>luka</a:t>
            </a:r>
            <a:r>
              <a:rPr lang="en-US" dirty="0"/>
              <a:t> </a:t>
            </a:r>
            <a:r>
              <a:rPr lang="en-US" dirty="0" err="1"/>
              <a:t>lecet</a:t>
            </a:r>
            <a:r>
              <a:rPr lang="en-US" dirty="0"/>
              <a:t> (</a:t>
            </a:r>
            <a:r>
              <a:rPr lang="en-US" dirty="0" err="1"/>
              <a:t>ekskoriasi</a:t>
            </a:r>
            <a:r>
              <a:rPr lang="en-US" dirty="0"/>
              <a:t>) di area badan, </a:t>
            </a:r>
            <a:r>
              <a:rPr lang="en-US" dirty="0" err="1"/>
              <a:t>tangan</a:t>
            </a:r>
            <a:r>
              <a:rPr lang="en-US" dirty="0"/>
              <a:t> dan kaki</a:t>
            </a:r>
          </a:p>
          <a:p>
            <a:pPr marL="457200" indent="-457200" algn="just">
              <a:buAutoNum type="arabicPeriod"/>
            </a:pPr>
            <a:r>
              <a:rPr lang="en-US" dirty="0" err="1"/>
              <a:t>Observasi</a:t>
            </a:r>
            <a:r>
              <a:rPr lang="en-US" dirty="0"/>
              <a:t> </a:t>
            </a:r>
            <a:r>
              <a:rPr lang="en-US" dirty="0" err="1"/>
              <a:t>hewan</a:t>
            </a:r>
            <a:r>
              <a:rPr lang="en-US" dirty="0"/>
              <a:t> (</a:t>
            </a:r>
            <a:r>
              <a:rPr lang="en-US" dirty="0" err="1"/>
              <a:t>kandangkan</a:t>
            </a:r>
            <a:r>
              <a:rPr lang="en-US" dirty="0"/>
              <a:t> </a:t>
            </a:r>
            <a:r>
              <a:rPr lang="en-US" dirty="0" err="1"/>
              <a:t>atau</a:t>
            </a:r>
            <a:r>
              <a:rPr lang="en-US" dirty="0"/>
              <a:t> ikat </a:t>
            </a:r>
            <a:r>
              <a:rPr lang="en-US" dirty="0" err="1"/>
              <a:t>hewan</a:t>
            </a:r>
            <a:r>
              <a:rPr lang="en-US" dirty="0"/>
              <a:t> yang </a:t>
            </a:r>
            <a:r>
              <a:rPr lang="en-US" dirty="0" err="1"/>
              <a:t>melakukan</a:t>
            </a:r>
            <a:r>
              <a:rPr lang="en-US" dirty="0"/>
              <a:t> </a:t>
            </a:r>
            <a:r>
              <a:rPr lang="en-US" dirty="0" err="1"/>
              <a:t>gigitan</a:t>
            </a:r>
            <a:r>
              <a:rPr lang="en-US" dirty="0"/>
              <a:t> dan </a:t>
            </a:r>
            <a:r>
              <a:rPr lang="en-US" dirty="0" err="1"/>
              <a:t>lakukan</a:t>
            </a:r>
            <a:r>
              <a:rPr lang="en-US" dirty="0"/>
              <a:t> </a:t>
            </a:r>
            <a:r>
              <a:rPr lang="en-US" dirty="0" err="1"/>
              <a:t>pengamatan</a:t>
            </a:r>
            <a:r>
              <a:rPr lang="en-US" dirty="0"/>
              <a:t> </a:t>
            </a:r>
            <a:r>
              <a:rPr lang="en-US" dirty="0" err="1"/>
              <a:t>selama</a:t>
            </a:r>
            <a:r>
              <a:rPr lang="en-US" dirty="0"/>
              <a:t> 14 </a:t>
            </a:r>
            <a:r>
              <a:rPr lang="en-US" dirty="0" err="1"/>
              <a:t>hari</a:t>
            </a:r>
            <a:endParaRPr lang="en-US" dirty="0"/>
          </a:p>
          <a:p>
            <a:pPr marL="457200" indent="-457200" algn="just">
              <a:buAutoNum type="arabicPeriod"/>
            </a:pPr>
            <a:r>
              <a:rPr lang="en-US" dirty="0" err="1"/>
              <a:t>Hentikan</a:t>
            </a:r>
            <a:r>
              <a:rPr lang="en-US" dirty="0"/>
              <a:t> </a:t>
            </a:r>
            <a:r>
              <a:rPr lang="en-US" dirty="0" err="1"/>
              <a:t>pemberian</a:t>
            </a:r>
            <a:r>
              <a:rPr lang="en-US" dirty="0"/>
              <a:t> </a:t>
            </a:r>
            <a:r>
              <a:rPr lang="en-US" dirty="0" err="1"/>
              <a:t>vaksin</a:t>
            </a:r>
            <a:r>
              <a:rPr lang="en-US" dirty="0"/>
              <a:t> anti rabies </a:t>
            </a:r>
            <a:r>
              <a:rPr lang="en-US" dirty="0" err="1"/>
              <a:t>bila</a:t>
            </a:r>
            <a:r>
              <a:rPr lang="en-US" dirty="0"/>
              <a:t> </a:t>
            </a:r>
            <a:r>
              <a:rPr lang="en-US" dirty="0" err="1"/>
              <a:t>hasil</a:t>
            </a:r>
            <a:r>
              <a:rPr lang="en-US" dirty="0"/>
              <a:t> </a:t>
            </a:r>
            <a:r>
              <a:rPr lang="en-US" dirty="0" err="1"/>
              <a:t>observasi</a:t>
            </a:r>
            <a:r>
              <a:rPr lang="en-US" dirty="0"/>
              <a:t> </a:t>
            </a:r>
            <a:r>
              <a:rPr lang="en-US" dirty="0" err="1"/>
              <a:t>hewan</a:t>
            </a:r>
            <a:r>
              <a:rPr lang="en-US" dirty="0"/>
              <a:t> </a:t>
            </a:r>
            <a:r>
              <a:rPr lang="en-US" dirty="0" err="1"/>
              <a:t>menunjukkan</a:t>
            </a:r>
            <a:r>
              <a:rPr lang="en-US" dirty="0"/>
              <a:t> </a:t>
            </a:r>
            <a:r>
              <a:rPr lang="en-US" dirty="0" err="1"/>
              <a:t>hewan</a:t>
            </a:r>
            <a:r>
              <a:rPr lang="en-US" dirty="0"/>
              <a:t> </a:t>
            </a:r>
            <a:r>
              <a:rPr lang="en-US" dirty="0" err="1"/>
              <a:t>sehat</a:t>
            </a:r>
            <a:r>
              <a:rPr lang="en-US" dirty="0"/>
              <a:t>, </a:t>
            </a:r>
            <a:r>
              <a:rPr lang="en-US" dirty="0" err="1"/>
              <a:t>hasil</a:t>
            </a:r>
            <a:r>
              <a:rPr lang="en-US" dirty="0"/>
              <a:t> lab specimen </a:t>
            </a:r>
            <a:r>
              <a:rPr lang="en-US" dirty="0" err="1"/>
              <a:t>otak</a:t>
            </a:r>
            <a:r>
              <a:rPr lang="en-US" dirty="0"/>
              <a:t> </a:t>
            </a:r>
            <a:r>
              <a:rPr lang="en-US" dirty="0" err="1"/>
              <a:t>hewan</a:t>
            </a:r>
            <a:r>
              <a:rPr lang="en-US" dirty="0"/>
              <a:t> </a:t>
            </a:r>
            <a:r>
              <a:rPr lang="en-US" dirty="0" err="1"/>
              <a:t>menunjukkan</a:t>
            </a:r>
            <a:r>
              <a:rPr lang="en-US" dirty="0"/>
              <a:t> </a:t>
            </a:r>
            <a:r>
              <a:rPr lang="en-US" dirty="0" err="1"/>
              <a:t>hasil</a:t>
            </a:r>
            <a:r>
              <a:rPr lang="en-US" dirty="0"/>
              <a:t> </a:t>
            </a:r>
            <a:r>
              <a:rPr lang="en-US" dirty="0" err="1"/>
              <a:t>negatif</a:t>
            </a:r>
            <a:endParaRPr lang="en-ID" dirty="0"/>
          </a:p>
        </p:txBody>
      </p:sp>
    </p:spTree>
    <p:extLst>
      <p:ext uri="{BB962C8B-B14F-4D97-AF65-F5344CB8AC3E}">
        <p14:creationId xmlns:p14="http://schemas.microsoft.com/office/powerpoint/2010/main" val="3480692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00CB3-F186-B66D-A4F9-35ECC7B13A53}"/>
              </a:ext>
            </a:extLst>
          </p:cNvPr>
          <p:cNvSpPr>
            <a:spLocks noGrp="1"/>
          </p:cNvSpPr>
          <p:nvPr>
            <p:ph type="title"/>
          </p:nvPr>
        </p:nvSpPr>
        <p:spPr/>
        <p:txBody>
          <a:bodyPr/>
          <a:lstStyle/>
          <a:p>
            <a:r>
              <a:rPr lang="en-US" dirty="0"/>
              <a:t>POST EXPOSURE PROPHYLAXIS (PEP)</a:t>
            </a:r>
            <a:endParaRPr lang="en-ID" dirty="0"/>
          </a:p>
        </p:txBody>
      </p:sp>
      <p:sp>
        <p:nvSpPr>
          <p:cNvPr id="3" name="Content Placeholder 2">
            <a:extLst>
              <a:ext uri="{FF2B5EF4-FFF2-40B4-BE49-F238E27FC236}">
                <a16:creationId xmlns:a16="http://schemas.microsoft.com/office/drawing/2014/main" id="{4095AD1A-F32D-BCDD-B124-EC33349014DB}"/>
              </a:ext>
            </a:extLst>
          </p:cNvPr>
          <p:cNvSpPr>
            <a:spLocks noGrp="1"/>
          </p:cNvSpPr>
          <p:nvPr>
            <p:ph idx="1"/>
          </p:nvPr>
        </p:nvSpPr>
        <p:spPr/>
        <p:txBody>
          <a:bodyPr/>
          <a:lstStyle/>
          <a:p>
            <a:r>
              <a:rPr lang="en-US" dirty="0"/>
              <a:t>PVRV (VAKSIN KERING DALAM VIAL DAN PELARUT SEBANYAK 0,5 ML DALAM SYRINGE</a:t>
            </a:r>
          </a:p>
          <a:p>
            <a:r>
              <a:rPr lang="en-US" dirty="0"/>
              <a:t> CARA PEMBERIAN (METODE ZAGREB)</a:t>
            </a:r>
          </a:p>
          <a:p>
            <a:pPr marL="265113" indent="0" algn="just">
              <a:buNone/>
            </a:pPr>
            <a:r>
              <a:rPr lang="en-US" dirty="0"/>
              <a:t>DISUNTIKAN SECARA IM DI DAERAH LENGAN ATAS ATAU DI BAWAH PAHA (ANAK-ANAK &lt; 1 TAHUN)</a:t>
            </a:r>
          </a:p>
          <a:p>
            <a:pPr marL="265113" indent="0" algn="just">
              <a:buNone/>
            </a:pPr>
            <a:r>
              <a:rPr lang="en-US" dirty="0"/>
              <a:t>CARA PEMBERIAN</a:t>
            </a:r>
            <a:endParaRPr lang="en-ID" dirty="0"/>
          </a:p>
        </p:txBody>
      </p:sp>
      <p:pic>
        <p:nvPicPr>
          <p:cNvPr id="5" name="Picture 4">
            <a:extLst>
              <a:ext uri="{FF2B5EF4-FFF2-40B4-BE49-F238E27FC236}">
                <a16:creationId xmlns:a16="http://schemas.microsoft.com/office/drawing/2014/main" id="{6B951DA5-3EF7-9896-851A-F82968FC8B09}"/>
              </a:ext>
            </a:extLst>
          </p:cNvPr>
          <p:cNvPicPr>
            <a:picLocks noChangeAspect="1"/>
          </p:cNvPicPr>
          <p:nvPr/>
        </p:nvPicPr>
        <p:blipFill rotWithShape="1">
          <a:blip r:embed="rId2"/>
          <a:srcRect l="26667" t="44074" r="30000" b="15926"/>
          <a:stretch/>
        </p:blipFill>
        <p:spPr>
          <a:xfrm>
            <a:off x="3886200" y="4119562"/>
            <a:ext cx="4800600" cy="2492619"/>
          </a:xfrm>
          <a:prstGeom prst="rect">
            <a:avLst/>
          </a:prstGeom>
        </p:spPr>
      </p:pic>
    </p:spTree>
    <p:extLst>
      <p:ext uri="{BB962C8B-B14F-4D97-AF65-F5344CB8AC3E}">
        <p14:creationId xmlns:p14="http://schemas.microsoft.com/office/powerpoint/2010/main" val="194948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25260-94C1-1C51-EF2C-09D8578D4CFF}"/>
              </a:ext>
            </a:extLst>
          </p:cNvPr>
          <p:cNvSpPr>
            <a:spLocks noGrp="1"/>
          </p:cNvSpPr>
          <p:nvPr>
            <p:ph type="title"/>
          </p:nvPr>
        </p:nvSpPr>
        <p:spPr/>
        <p:txBody>
          <a:bodyPr/>
          <a:lstStyle/>
          <a:p>
            <a:pPr algn="ctr"/>
            <a:r>
              <a:rPr lang="en-US" dirty="0"/>
              <a:t>CATATAN PENTING</a:t>
            </a:r>
            <a:endParaRPr lang="en-ID" dirty="0"/>
          </a:p>
        </p:txBody>
      </p:sp>
      <p:sp>
        <p:nvSpPr>
          <p:cNvPr id="3" name="Content Placeholder 2">
            <a:extLst>
              <a:ext uri="{FF2B5EF4-FFF2-40B4-BE49-F238E27FC236}">
                <a16:creationId xmlns:a16="http://schemas.microsoft.com/office/drawing/2014/main" id="{4C5D82D1-ED72-72C9-3D3C-0E5A638AD3D9}"/>
              </a:ext>
            </a:extLst>
          </p:cNvPr>
          <p:cNvSpPr>
            <a:spLocks noGrp="1"/>
          </p:cNvSpPr>
          <p:nvPr>
            <p:ph idx="1"/>
          </p:nvPr>
        </p:nvSpPr>
        <p:spPr/>
        <p:txBody>
          <a:bodyPr/>
          <a:lstStyle/>
          <a:p>
            <a:pPr marL="0" indent="0">
              <a:buNone/>
            </a:pPr>
            <a:r>
              <a:rPr lang="en-US" dirty="0"/>
              <a:t>PADA SAAT PEMBERIAN VAR MAKA TELUSURI RIWAYA VAKSINASI RABES PADA PASIEN :</a:t>
            </a:r>
          </a:p>
          <a:p>
            <a:pPr marL="360363" indent="-360363" algn="just">
              <a:buFont typeface="Wingdings" panose="05000000000000000000" pitchFamily="2" charset="2"/>
              <a:buChar char="q"/>
            </a:pPr>
            <a:r>
              <a:rPr lang="en-US" dirty="0"/>
              <a:t>BILA PASIEN PERNAH MENDAPAT VAR LENGKAP DALAM WAKTU 3 BULAN MAKA TIDAK PERLU DI VAKSIN</a:t>
            </a:r>
          </a:p>
          <a:p>
            <a:pPr marL="360363" indent="-360363" algn="just">
              <a:buFont typeface="Wingdings" panose="05000000000000000000" pitchFamily="2" charset="2"/>
              <a:buChar char="q"/>
            </a:pPr>
            <a:r>
              <a:rPr lang="en-US" dirty="0"/>
              <a:t>BILA JANGKA WAKTU 3 BULAN SD 12 BULAN CUKUP MENDAPATKAN VAKSIN SEBANYAK 1 DOSIS</a:t>
            </a:r>
          </a:p>
          <a:p>
            <a:pPr marL="360363" indent="-360363" algn="just">
              <a:buFont typeface="Wingdings" panose="05000000000000000000" pitchFamily="2" charset="2"/>
              <a:buChar char="q"/>
            </a:pPr>
            <a:r>
              <a:rPr lang="en-US" dirty="0"/>
              <a:t>BILA LEBIH DARI 12 BULAN DIANGGAP KASUS BARU DAN HARUS MENDAPATKAN VAKSIN LENGKAP</a:t>
            </a:r>
          </a:p>
          <a:p>
            <a:pPr>
              <a:buFont typeface="Wingdings" panose="05000000000000000000" pitchFamily="2" charset="2"/>
              <a:buChar char="q"/>
            </a:pPr>
            <a:endParaRPr lang="en-ID" dirty="0"/>
          </a:p>
        </p:txBody>
      </p:sp>
    </p:spTree>
    <p:extLst>
      <p:ext uri="{BB962C8B-B14F-4D97-AF65-F5344CB8AC3E}">
        <p14:creationId xmlns:p14="http://schemas.microsoft.com/office/powerpoint/2010/main" val="285461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3164" y="1066800"/>
            <a:ext cx="8772236" cy="21336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just"/>
            <a:r>
              <a:rPr lang="en-US" sz="2800" b="1" dirty="0">
                <a:solidFill>
                  <a:schemeClr val="tx1"/>
                </a:solidFill>
                <a:latin typeface="Bodoni MT" panose="02070603080606020203" pitchFamily="18" charset="0"/>
              </a:rPr>
              <a:t>TUJUAN UMUM</a:t>
            </a:r>
            <a:endParaRPr lang="en-US" sz="2800" dirty="0">
              <a:solidFill>
                <a:schemeClr val="tx1"/>
              </a:solidFill>
              <a:latin typeface="Bodoni MT" panose="02070603080606020203" pitchFamily="18" charset="0"/>
            </a:endParaRPr>
          </a:p>
          <a:p>
            <a:pPr algn="just"/>
            <a:r>
              <a:rPr lang="en-US" sz="2800" dirty="0" err="1">
                <a:solidFill>
                  <a:schemeClr val="tx1"/>
                </a:solidFill>
                <a:latin typeface="Bodoni MT" panose="02070603080606020203" pitchFamily="18" charset="0"/>
              </a:rPr>
              <a:t>Setelah</a:t>
            </a:r>
            <a:r>
              <a:rPr lang="en-US" sz="2800" dirty="0">
                <a:solidFill>
                  <a:schemeClr val="tx1"/>
                </a:solidFill>
                <a:latin typeface="Bodoni MT" panose="02070603080606020203" pitchFamily="18" charset="0"/>
              </a:rPr>
              <a:t> </a:t>
            </a:r>
            <a:r>
              <a:rPr lang="en-US" sz="2800" dirty="0" err="1">
                <a:solidFill>
                  <a:schemeClr val="tx1"/>
                </a:solidFill>
                <a:latin typeface="Bodoni MT" panose="02070603080606020203" pitchFamily="18" charset="0"/>
              </a:rPr>
              <a:t>mengikuti</a:t>
            </a:r>
            <a:r>
              <a:rPr lang="en-US" sz="2800" dirty="0">
                <a:solidFill>
                  <a:schemeClr val="tx1"/>
                </a:solidFill>
                <a:latin typeface="Bodoni MT" panose="02070603080606020203" pitchFamily="18" charset="0"/>
              </a:rPr>
              <a:t> </a:t>
            </a:r>
            <a:r>
              <a:rPr lang="en-US" sz="2800" dirty="0" err="1">
                <a:solidFill>
                  <a:schemeClr val="tx1"/>
                </a:solidFill>
                <a:latin typeface="Bodoni MT" panose="02070603080606020203" pitchFamily="18" charset="0"/>
              </a:rPr>
              <a:t>materi</a:t>
            </a:r>
            <a:r>
              <a:rPr lang="en-US" sz="2800" dirty="0">
                <a:solidFill>
                  <a:schemeClr val="tx1"/>
                </a:solidFill>
                <a:latin typeface="Bodoni MT" panose="02070603080606020203" pitchFamily="18" charset="0"/>
              </a:rPr>
              <a:t> </a:t>
            </a:r>
            <a:r>
              <a:rPr lang="en-US" sz="2800" dirty="0" err="1">
                <a:solidFill>
                  <a:schemeClr val="tx1"/>
                </a:solidFill>
                <a:latin typeface="Bodoni MT" panose="02070603080606020203" pitchFamily="18" charset="0"/>
              </a:rPr>
              <a:t>selama</a:t>
            </a:r>
            <a:r>
              <a:rPr lang="en-US" sz="2800" dirty="0">
                <a:solidFill>
                  <a:schemeClr val="tx1"/>
                </a:solidFill>
                <a:latin typeface="Bodoni MT" panose="02070603080606020203" pitchFamily="18" charset="0"/>
              </a:rPr>
              <a:t> 2 x 50  </a:t>
            </a:r>
            <a:r>
              <a:rPr lang="en-US" sz="2800" dirty="0" err="1">
                <a:solidFill>
                  <a:schemeClr val="tx1"/>
                </a:solidFill>
                <a:latin typeface="Bodoni MT" panose="02070603080606020203" pitchFamily="18" charset="0"/>
              </a:rPr>
              <a:t>Menit</a:t>
            </a:r>
            <a:r>
              <a:rPr lang="en-US" sz="2800" dirty="0">
                <a:solidFill>
                  <a:schemeClr val="tx1"/>
                </a:solidFill>
                <a:latin typeface="Bodoni MT" panose="02070603080606020203" pitchFamily="18" charset="0"/>
              </a:rPr>
              <a:t> </a:t>
            </a:r>
            <a:r>
              <a:rPr lang="en-US" sz="2800" dirty="0" err="1">
                <a:solidFill>
                  <a:schemeClr val="tx1"/>
                </a:solidFill>
                <a:latin typeface="Bodoni MT" panose="02070603080606020203" pitchFamily="18" charset="0"/>
              </a:rPr>
              <a:t>Mahasiswa</a:t>
            </a:r>
            <a:r>
              <a:rPr lang="en-US" sz="2800" dirty="0">
                <a:solidFill>
                  <a:schemeClr val="tx1"/>
                </a:solidFill>
                <a:latin typeface="Bodoni MT" panose="02070603080606020203" pitchFamily="18" charset="0"/>
              </a:rPr>
              <a:t> </a:t>
            </a:r>
            <a:r>
              <a:rPr lang="en-US" sz="2800" dirty="0" err="1">
                <a:solidFill>
                  <a:schemeClr val="tx1"/>
                </a:solidFill>
                <a:latin typeface="Bodoni MT" panose="02070603080606020203" pitchFamily="18" charset="0"/>
              </a:rPr>
              <a:t>mampu</a:t>
            </a:r>
            <a:r>
              <a:rPr lang="en-US" sz="2800" dirty="0">
                <a:solidFill>
                  <a:schemeClr val="tx1"/>
                </a:solidFill>
                <a:latin typeface="Bodoni MT" panose="02070603080606020203" pitchFamily="18" charset="0"/>
              </a:rPr>
              <a:t> </a:t>
            </a:r>
            <a:r>
              <a:rPr lang="en-US" sz="2800" dirty="0" err="1">
                <a:solidFill>
                  <a:schemeClr val="tx1"/>
                </a:solidFill>
                <a:latin typeface="Bodoni MT" panose="02070603080606020203" pitchFamily="18" charset="0"/>
              </a:rPr>
              <a:t>mampu</a:t>
            </a:r>
            <a:r>
              <a:rPr lang="en-US" sz="2800" dirty="0">
                <a:solidFill>
                  <a:schemeClr val="tx1"/>
                </a:solidFill>
                <a:latin typeface="Bodoni MT" panose="02070603080606020203" pitchFamily="18" charset="0"/>
              </a:rPr>
              <a:t> </a:t>
            </a:r>
            <a:r>
              <a:rPr lang="en-US" sz="2800" dirty="0" err="1">
                <a:solidFill>
                  <a:schemeClr val="tx1"/>
                </a:solidFill>
                <a:latin typeface="Bodoni MT" panose="02070603080606020203" pitchFamily="18" charset="0"/>
              </a:rPr>
              <a:t>memahami</a:t>
            </a:r>
            <a:r>
              <a:rPr lang="en-US" sz="2800" dirty="0">
                <a:solidFill>
                  <a:schemeClr val="tx1"/>
                </a:solidFill>
                <a:latin typeface="Bodoni MT" panose="02070603080606020203" pitchFamily="18" charset="0"/>
              </a:rPr>
              <a:t> </a:t>
            </a:r>
            <a:r>
              <a:rPr lang="en-US" sz="2800" dirty="0" err="1">
                <a:solidFill>
                  <a:schemeClr val="tx1"/>
                </a:solidFill>
                <a:latin typeface="Bodoni MT" panose="02070603080606020203" pitchFamily="18" charset="0"/>
              </a:rPr>
              <a:t>tentang</a:t>
            </a:r>
            <a:r>
              <a:rPr lang="en-US" sz="2800" dirty="0">
                <a:solidFill>
                  <a:schemeClr val="tx1"/>
                </a:solidFill>
                <a:latin typeface="Bodoni MT" panose="02070603080606020203" pitchFamily="18" charset="0"/>
              </a:rPr>
              <a:t> </a:t>
            </a:r>
            <a:r>
              <a:rPr lang="en-US" sz="2800" dirty="0" err="1">
                <a:solidFill>
                  <a:schemeClr val="tx1"/>
                </a:solidFill>
                <a:latin typeface="Bodoni MT" panose="02070603080606020203" pitchFamily="18" charset="0"/>
              </a:rPr>
              <a:t>gigitan</a:t>
            </a:r>
            <a:r>
              <a:rPr lang="en-US" sz="2800" dirty="0">
                <a:solidFill>
                  <a:schemeClr val="tx1"/>
                </a:solidFill>
                <a:latin typeface="Bodoni MT" panose="02070603080606020203" pitchFamily="18" charset="0"/>
              </a:rPr>
              <a:t> </a:t>
            </a:r>
            <a:r>
              <a:rPr lang="en-US" sz="2800" dirty="0" err="1">
                <a:solidFill>
                  <a:schemeClr val="tx1"/>
                </a:solidFill>
                <a:latin typeface="Bodoni MT" panose="02070603080606020203" pitchFamily="18" charset="0"/>
              </a:rPr>
              <a:t>dan</a:t>
            </a:r>
            <a:r>
              <a:rPr lang="en-US" sz="2800" dirty="0">
                <a:solidFill>
                  <a:schemeClr val="tx1"/>
                </a:solidFill>
                <a:latin typeface="Bodoni MT" panose="02070603080606020203" pitchFamily="18" charset="0"/>
              </a:rPr>
              <a:t> </a:t>
            </a:r>
            <a:r>
              <a:rPr lang="en-US" sz="2800" dirty="0" err="1">
                <a:solidFill>
                  <a:schemeClr val="tx1"/>
                </a:solidFill>
                <a:latin typeface="Bodoni MT" panose="02070603080606020203" pitchFamily="18" charset="0"/>
              </a:rPr>
              <a:t>sengatan</a:t>
            </a:r>
            <a:r>
              <a:rPr lang="en-US" sz="2800" dirty="0">
                <a:solidFill>
                  <a:schemeClr val="tx1"/>
                </a:solidFill>
                <a:latin typeface="Bodoni MT" panose="02070603080606020203" pitchFamily="18" charset="0"/>
              </a:rPr>
              <a:t> </a:t>
            </a:r>
            <a:r>
              <a:rPr lang="en-US" sz="2800" dirty="0" err="1">
                <a:solidFill>
                  <a:schemeClr val="tx1"/>
                </a:solidFill>
                <a:latin typeface="Bodoni MT" panose="02070603080606020203" pitchFamily="18" charset="0"/>
              </a:rPr>
              <a:t>binatang</a:t>
            </a:r>
            <a:r>
              <a:rPr lang="en-US" sz="2800" dirty="0">
                <a:solidFill>
                  <a:schemeClr val="tx1"/>
                </a:solidFill>
                <a:latin typeface="Bodoni MT" panose="02070603080606020203" pitchFamily="18" charset="0"/>
              </a:rPr>
              <a:t> </a:t>
            </a:r>
            <a:r>
              <a:rPr lang="en-US" sz="2800" dirty="0" err="1">
                <a:solidFill>
                  <a:schemeClr val="tx1"/>
                </a:solidFill>
                <a:latin typeface="Bodoni MT" panose="02070603080606020203" pitchFamily="18" charset="0"/>
              </a:rPr>
              <a:t>dan</a:t>
            </a:r>
            <a:r>
              <a:rPr lang="en-US" sz="2800" dirty="0">
                <a:solidFill>
                  <a:schemeClr val="tx1"/>
                </a:solidFill>
                <a:latin typeface="Bodoni MT" panose="02070603080606020203" pitchFamily="18" charset="0"/>
              </a:rPr>
              <a:t> </a:t>
            </a:r>
            <a:r>
              <a:rPr lang="en-US" sz="2800" dirty="0" err="1">
                <a:solidFill>
                  <a:schemeClr val="tx1"/>
                </a:solidFill>
                <a:latin typeface="Bodoni MT" panose="02070603080606020203" pitchFamily="18" charset="0"/>
              </a:rPr>
              <a:t>penanganannya</a:t>
            </a:r>
            <a:endParaRPr lang="en-US" sz="2800" dirty="0">
              <a:solidFill>
                <a:schemeClr val="tx1"/>
              </a:solidFill>
              <a:latin typeface="Bodoni MT" panose="02070603080606020203" pitchFamily="18" charset="0"/>
            </a:endParaRPr>
          </a:p>
          <a:p>
            <a:pPr algn="ctr"/>
            <a:endParaRPr lang="en-US" dirty="0"/>
          </a:p>
        </p:txBody>
      </p:sp>
      <p:sp>
        <p:nvSpPr>
          <p:cNvPr id="6" name="Rounded Rectangle 5"/>
          <p:cNvSpPr/>
          <p:nvPr/>
        </p:nvSpPr>
        <p:spPr>
          <a:xfrm>
            <a:off x="304800" y="3276600"/>
            <a:ext cx="8610600" cy="3200400"/>
          </a:xfrm>
          <a:prstGeom prst="roundRect">
            <a:avLst/>
          </a:prstGeom>
          <a:effectLst>
            <a:outerShdw blurRad="50800" dist="38100" dir="8100000" algn="tr" rotWithShape="0">
              <a:prstClr val="black">
                <a:alpha val="40000"/>
              </a:prstClr>
            </a:outerShdw>
            <a:reflection blurRad="6350" stA="52000" endA="300" endPos="35000" dir="5400000" sy="-100000" algn="bl" rotWithShape="0"/>
          </a:effectLst>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3200" b="1" dirty="0">
                <a:latin typeface="Bodoni MT" panose="02070603080606020203" pitchFamily="18" charset="0"/>
              </a:rPr>
              <a:t>TUJUAN KHUSUS</a:t>
            </a:r>
            <a:endParaRPr lang="en-US" sz="3200" dirty="0">
              <a:latin typeface="Bodoni MT" panose="02070603080606020203" pitchFamily="18" charset="0"/>
            </a:endParaRPr>
          </a:p>
          <a:p>
            <a:pPr algn="just"/>
            <a:r>
              <a:rPr lang="en-US" sz="3200" dirty="0" err="1">
                <a:latin typeface="Bodoni MT" panose="02070603080606020203" pitchFamily="18" charset="0"/>
              </a:rPr>
              <a:t>Mahasiswa</a:t>
            </a:r>
            <a:r>
              <a:rPr lang="en-US" sz="3200" dirty="0">
                <a:latin typeface="Bodoni MT" panose="02070603080606020203" pitchFamily="18" charset="0"/>
              </a:rPr>
              <a:t> </a:t>
            </a:r>
            <a:r>
              <a:rPr lang="en-US" sz="3200" dirty="0" err="1">
                <a:latin typeface="Bodoni MT" panose="02070603080606020203" pitchFamily="18" charset="0"/>
              </a:rPr>
              <a:t>mampu</a:t>
            </a:r>
            <a:r>
              <a:rPr lang="en-US" sz="3200" dirty="0">
                <a:latin typeface="Bodoni MT" panose="02070603080606020203" pitchFamily="18" charset="0"/>
              </a:rPr>
              <a:t>:</a:t>
            </a:r>
          </a:p>
          <a:p>
            <a:pPr marL="514350" lvl="0" indent="-514350" algn="just">
              <a:buFont typeface="+mj-lt"/>
              <a:buAutoNum type="arabicPeriod"/>
            </a:pPr>
            <a:r>
              <a:rPr lang="en-US" sz="3200" dirty="0" err="1">
                <a:latin typeface="Bodoni MT" panose="02070603080606020203" pitchFamily="18" charset="0"/>
              </a:rPr>
              <a:t>Mampu</a:t>
            </a:r>
            <a:r>
              <a:rPr lang="en-US" sz="3200" dirty="0">
                <a:latin typeface="Bodoni MT" panose="02070603080606020203" pitchFamily="18" charset="0"/>
              </a:rPr>
              <a:t> </a:t>
            </a:r>
            <a:r>
              <a:rPr lang="en-US" sz="3200" dirty="0" err="1">
                <a:latin typeface="Bodoni MT" panose="02070603080606020203" pitchFamily="18" charset="0"/>
              </a:rPr>
              <a:t>memahami</a:t>
            </a:r>
            <a:r>
              <a:rPr lang="en-US" sz="3200" dirty="0">
                <a:latin typeface="Bodoni MT" panose="02070603080606020203" pitchFamily="18" charset="0"/>
              </a:rPr>
              <a:t> </a:t>
            </a:r>
            <a:r>
              <a:rPr lang="en-US" sz="3200" dirty="0" err="1">
                <a:latin typeface="Bodoni MT" panose="02070603080606020203" pitchFamily="18" charset="0"/>
              </a:rPr>
              <a:t>jenis</a:t>
            </a:r>
            <a:r>
              <a:rPr lang="en-US" sz="3200" dirty="0">
                <a:latin typeface="Bodoni MT" panose="02070603080606020203" pitchFamily="18" charset="0"/>
              </a:rPr>
              <a:t> </a:t>
            </a:r>
            <a:r>
              <a:rPr lang="en-US" sz="3200" dirty="0" err="1">
                <a:latin typeface="Bodoni MT" panose="02070603080606020203" pitchFamily="18" charset="0"/>
              </a:rPr>
              <a:t>gigitan</a:t>
            </a:r>
            <a:r>
              <a:rPr lang="en-US" sz="3200" dirty="0">
                <a:latin typeface="Bodoni MT" panose="02070603080606020203" pitchFamily="18" charset="0"/>
              </a:rPr>
              <a:t> </a:t>
            </a:r>
            <a:r>
              <a:rPr lang="en-US" sz="3200" dirty="0" err="1">
                <a:latin typeface="Bodoni MT" panose="02070603080606020203" pitchFamily="18" charset="0"/>
              </a:rPr>
              <a:t>binatang</a:t>
            </a:r>
            <a:r>
              <a:rPr lang="en-US" sz="3200" dirty="0">
                <a:latin typeface="Bodoni MT" panose="02070603080606020203" pitchFamily="18" charset="0"/>
              </a:rPr>
              <a:t> </a:t>
            </a:r>
          </a:p>
          <a:p>
            <a:pPr marL="514350" lvl="0" indent="-514350" algn="just">
              <a:buFont typeface="+mj-lt"/>
              <a:buAutoNum type="arabicPeriod"/>
            </a:pPr>
            <a:r>
              <a:rPr lang="en-US" sz="3200" dirty="0" err="1">
                <a:latin typeface="Bodoni MT" panose="02070603080606020203" pitchFamily="18" charset="0"/>
              </a:rPr>
              <a:t>Mampu</a:t>
            </a:r>
            <a:r>
              <a:rPr lang="en-US" sz="3200" dirty="0">
                <a:latin typeface="Bodoni MT" panose="02070603080606020203" pitchFamily="18" charset="0"/>
              </a:rPr>
              <a:t> </a:t>
            </a:r>
            <a:r>
              <a:rPr lang="en-US" sz="3200" dirty="0" err="1">
                <a:latin typeface="Bodoni MT" panose="02070603080606020203" pitchFamily="18" charset="0"/>
              </a:rPr>
              <a:t>memahami</a:t>
            </a:r>
            <a:r>
              <a:rPr lang="en-US" sz="3200" dirty="0">
                <a:latin typeface="Bodoni MT" panose="02070603080606020203" pitchFamily="18" charset="0"/>
              </a:rPr>
              <a:t> </a:t>
            </a:r>
            <a:r>
              <a:rPr lang="en-US" sz="3200" dirty="0" err="1">
                <a:latin typeface="Bodoni MT" panose="02070603080606020203" pitchFamily="18" charset="0"/>
              </a:rPr>
              <a:t>penatalaksanaan</a:t>
            </a:r>
            <a:r>
              <a:rPr lang="en-US" sz="3200" dirty="0">
                <a:latin typeface="Bodoni MT" panose="02070603080606020203" pitchFamily="18" charset="0"/>
              </a:rPr>
              <a:t> </a:t>
            </a:r>
            <a:r>
              <a:rPr lang="en-US" sz="3200" dirty="0" err="1">
                <a:latin typeface="Bodoni MT" panose="02070603080606020203" pitchFamily="18" charset="0"/>
              </a:rPr>
              <a:t>pada</a:t>
            </a:r>
            <a:r>
              <a:rPr lang="en-US" sz="3200" dirty="0">
                <a:latin typeface="Bodoni MT" panose="02070603080606020203" pitchFamily="18" charset="0"/>
              </a:rPr>
              <a:t> </a:t>
            </a:r>
            <a:r>
              <a:rPr lang="en-US" sz="3200" dirty="0" err="1">
                <a:latin typeface="Bodoni MT" panose="02070603080606020203" pitchFamily="18" charset="0"/>
              </a:rPr>
              <a:t>gigitan</a:t>
            </a:r>
            <a:r>
              <a:rPr lang="en-US" sz="3200" dirty="0">
                <a:latin typeface="Bodoni MT" panose="02070603080606020203" pitchFamily="18" charset="0"/>
              </a:rPr>
              <a:t> </a:t>
            </a:r>
            <a:r>
              <a:rPr lang="en-US" sz="3200" dirty="0" err="1">
                <a:latin typeface="Bodoni MT" panose="02070603080606020203" pitchFamily="18" charset="0"/>
              </a:rPr>
              <a:t>dan</a:t>
            </a:r>
            <a:r>
              <a:rPr lang="en-US" sz="3200" dirty="0">
                <a:latin typeface="Bodoni MT" panose="02070603080606020203" pitchFamily="18" charset="0"/>
              </a:rPr>
              <a:t> </a:t>
            </a:r>
            <a:r>
              <a:rPr lang="en-US" sz="3200" dirty="0" err="1">
                <a:latin typeface="Bodoni MT" panose="02070603080606020203" pitchFamily="18" charset="0"/>
              </a:rPr>
              <a:t>sengatan</a:t>
            </a:r>
            <a:r>
              <a:rPr lang="en-US" sz="3200" dirty="0">
                <a:latin typeface="Bodoni MT" panose="02070603080606020203" pitchFamily="18" charset="0"/>
              </a:rPr>
              <a:t> </a:t>
            </a:r>
            <a:r>
              <a:rPr lang="en-US" sz="3200" dirty="0" err="1">
                <a:latin typeface="Bodoni MT" panose="02070603080606020203" pitchFamily="18" charset="0"/>
              </a:rPr>
              <a:t>binatang</a:t>
            </a:r>
            <a:endParaRPr lang="en-US" sz="3200" dirty="0">
              <a:latin typeface="Bodoni MT" panose="02070603080606020203" pitchFamily="18" charset="0"/>
            </a:endParaRPr>
          </a:p>
          <a:p>
            <a:pPr algn="ct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355A3-D5ED-FBCA-769E-16231ADD6393}"/>
              </a:ext>
            </a:extLst>
          </p:cNvPr>
          <p:cNvSpPr>
            <a:spLocks noGrp="1"/>
          </p:cNvSpPr>
          <p:nvPr>
            <p:ph type="title"/>
          </p:nvPr>
        </p:nvSpPr>
        <p:spPr/>
        <p:txBody>
          <a:bodyPr/>
          <a:lstStyle/>
          <a:p>
            <a:pPr algn="ctr"/>
            <a:r>
              <a:rPr lang="en-US" dirty="0"/>
              <a:t>SERUM ANTI RABIES </a:t>
            </a:r>
            <a:endParaRPr lang="en-ID" dirty="0"/>
          </a:p>
        </p:txBody>
      </p:sp>
      <p:sp>
        <p:nvSpPr>
          <p:cNvPr id="3" name="Content Placeholder 2">
            <a:extLst>
              <a:ext uri="{FF2B5EF4-FFF2-40B4-BE49-F238E27FC236}">
                <a16:creationId xmlns:a16="http://schemas.microsoft.com/office/drawing/2014/main" id="{27FAB99B-A65F-39F2-9270-BA145C56FBC8}"/>
              </a:ext>
            </a:extLst>
          </p:cNvPr>
          <p:cNvSpPr>
            <a:spLocks noGrp="1"/>
          </p:cNvSpPr>
          <p:nvPr>
            <p:ph idx="1"/>
          </p:nvPr>
        </p:nvSpPr>
        <p:spPr/>
        <p:txBody>
          <a:bodyPr/>
          <a:lstStyle/>
          <a:p>
            <a:pPr marL="0" indent="0" algn="just">
              <a:buNone/>
            </a:pPr>
            <a:r>
              <a:rPr lang="en-US" dirty="0"/>
              <a:t>SERUM ANTI RABEIS TERUTAMA DIBERIKAN PADA LUKA RISIKO TINGGI ATAU LUKA KATEGORU III YANG DISEBABKAN OLEH HEWAN YANG TERINDIKASI TINGGI TERKENA RABIES</a:t>
            </a:r>
          </a:p>
          <a:p>
            <a:pPr marL="0" indent="0" algn="just">
              <a:buNone/>
            </a:pPr>
            <a:r>
              <a:rPr lang="en-US" dirty="0"/>
              <a:t>TUJUAN : MEMBERIKAN KEKEBALAN PASIF DALAM 7 HARI PERTAMA DIMANA PADA MASA ITU BELUM TERBENTUK IMUNITAS TERHADAP VIRUS RABIES</a:t>
            </a:r>
            <a:endParaRPr lang="en-ID" dirty="0"/>
          </a:p>
        </p:txBody>
      </p:sp>
    </p:spTree>
    <p:extLst>
      <p:ext uri="{BB962C8B-B14F-4D97-AF65-F5344CB8AC3E}">
        <p14:creationId xmlns:p14="http://schemas.microsoft.com/office/powerpoint/2010/main" val="2523598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9EC9-C30D-BC6F-4F30-1548716562BA}"/>
              </a:ext>
            </a:extLst>
          </p:cNvPr>
          <p:cNvSpPr>
            <a:spLocks noGrp="1"/>
          </p:cNvSpPr>
          <p:nvPr>
            <p:ph type="title"/>
          </p:nvPr>
        </p:nvSpPr>
        <p:spPr>
          <a:xfrm>
            <a:off x="3657600" y="158421"/>
            <a:ext cx="5086350" cy="1045231"/>
          </a:xfrm>
        </p:spPr>
        <p:txBody>
          <a:bodyPr/>
          <a:lstStyle/>
          <a:p>
            <a:r>
              <a:rPr lang="en-US" dirty="0"/>
              <a:t>CARA PEMBERIAN SAR</a:t>
            </a:r>
            <a:endParaRPr lang="en-ID" dirty="0"/>
          </a:p>
        </p:txBody>
      </p:sp>
      <p:pic>
        <p:nvPicPr>
          <p:cNvPr id="5" name="Picture 4">
            <a:extLst>
              <a:ext uri="{FF2B5EF4-FFF2-40B4-BE49-F238E27FC236}">
                <a16:creationId xmlns:a16="http://schemas.microsoft.com/office/drawing/2014/main" id="{96295F9B-1571-A38C-143D-5363AFC70A47}"/>
              </a:ext>
            </a:extLst>
          </p:cNvPr>
          <p:cNvPicPr>
            <a:picLocks noChangeAspect="1"/>
          </p:cNvPicPr>
          <p:nvPr/>
        </p:nvPicPr>
        <p:blipFill rotWithShape="1">
          <a:blip r:embed="rId2"/>
          <a:srcRect l="32500" t="17407" r="38333" b="39630"/>
          <a:stretch/>
        </p:blipFill>
        <p:spPr>
          <a:xfrm>
            <a:off x="457200" y="1371599"/>
            <a:ext cx="4038600" cy="3346269"/>
          </a:xfrm>
          <a:prstGeom prst="rect">
            <a:avLst/>
          </a:prstGeom>
        </p:spPr>
      </p:pic>
      <p:pic>
        <p:nvPicPr>
          <p:cNvPr id="7" name="Picture 6">
            <a:extLst>
              <a:ext uri="{FF2B5EF4-FFF2-40B4-BE49-F238E27FC236}">
                <a16:creationId xmlns:a16="http://schemas.microsoft.com/office/drawing/2014/main" id="{6ABCB509-D903-F2DF-E7F0-353DF6394CB6}"/>
              </a:ext>
            </a:extLst>
          </p:cNvPr>
          <p:cNvPicPr>
            <a:picLocks noChangeAspect="1"/>
          </p:cNvPicPr>
          <p:nvPr/>
        </p:nvPicPr>
        <p:blipFill>
          <a:blip r:embed="rId3"/>
          <a:stretch>
            <a:fillRect/>
          </a:stretch>
        </p:blipFill>
        <p:spPr>
          <a:xfrm>
            <a:off x="4572000" y="2565247"/>
            <a:ext cx="4193426" cy="3048000"/>
          </a:xfrm>
          <a:prstGeom prst="rect">
            <a:avLst/>
          </a:prstGeom>
        </p:spPr>
      </p:pic>
    </p:spTree>
    <p:extLst>
      <p:ext uri="{BB962C8B-B14F-4D97-AF65-F5344CB8AC3E}">
        <p14:creationId xmlns:p14="http://schemas.microsoft.com/office/powerpoint/2010/main" val="4240176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9EC9-C30D-BC6F-4F30-1548716562BA}"/>
              </a:ext>
            </a:extLst>
          </p:cNvPr>
          <p:cNvSpPr>
            <a:spLocks noGrp="1"/>
          </p:cNvSpPr>
          <p:nvPr>
            <p:ph type="title"/>
          </p:nvPr>
        </p:nvSpPr>
        <p:spPr>
          <a:xfrm>
            <a:off x="3657600" y="158421"/>
            <a:ext cx="5086350" cy="1045231"/>
          </a:xfrm>
        </p:spPr>
        <p:txBody>
          <a:bodyPr/>
          <a:lstStyle/>
          <a:p>
            <a:r>
              <a:rPr lang="en-US" dirty="0"/>
              <a:t>CARA PEMBERIAN SAR</a:t>
            </a:r>
            <a:endParaRPr lang="en-ID" dirty="0"/>
          </a:p>
        </p:txBody>
      </p:sp>
      <p:pic>
        <p:nvPicPr>
          <p:cNvPr id="7" name="Picture 6">
            <a:extLst>
              <a:ext uri="{FF2B5EF4-FFF2-40B4-BE49-F238E27FC236}">
                <a16:creationId xmlns:a16="http://schemas.microsoft.com/office/drawing/2014/main" id="{6ABCB509-D903-F2DF-E7F0-353DF6394CB6}"/>
              </a:ext>
            </a:extLst>
          </p:cNvPr>
          <p:cNvPicPr>
            <a:picLocks noChangeAspect="1"/>
          </p:cNvPicPr>
          <p:nvPr/>
        </p:nvPicPr>
        <p:blipFill>
          <a:blip r:embed="rId2"/>
          <a:stretch>
            <a:fillRect/>
          </a:stretch>
        </p:blipFill>
        <p:spPr>
          <a:xfrm>
            <a:off x="4572000" y="2565247"/>
            <a:ext cx="4193426" cy="3048000"/>
          </a:xfrm>
          <a:prstGeom prst="rect">
            <a:avLst/>
          </a:prstGeom>
        </p:spPr>
      </p:pic>
      <p:pic>
        <p:nvPicPr>
          <p:cNvPr id="4" name="Picture 3">
            <a:extLst>
              <a:ext uri="{FF2B5EF4-FFF2-40B4-BE49-F238E27FC236}">
                <a16:creationId xmlns:a16="http://schemas.microsoft.com/office/drawing/2014/main" id="{38B2B305-A666-1400-5F3D-DF9BFD1ED3A2}"/>
              </a:ext>
            </a:extLst>
          </p:cNvPr>
          <p:cNvPicPr>
            <a:picLocks noChangeAspect="1"/>
          </p:cNvPicPr>
          <p:nvPr/>
        </p:nvPicPr>
        <p:blipFill rotWithShape="1">
          <a:blip r:embed="rId3"/>
          <a:srcRect l="26667" t="12963" r="30000" b="23333"/>
          <a:stretch/>
        </p:blipFill>
        <p:spPr>
          <a:xfrm>
            <a:off x="152400" y="1371600"/>
            <a:ext cx="3962400" cy="3276600"/>
          </a:xfrm>
          <a:prstGeom prst="rect">
            <a:avLst/>
          </a:prstGeom>
        </p:spPr>
      </p:pic>
    </p:spTree>
    <p:extLst>
      <p:ext uri="{BB962C8B-B14F-4D97-AF65-F5344CB8AC3E}">
        <p14:creationId xmlns:p14="http://schemas.microsoft.com/office/powerpoint/2010/main" val="3658136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D3EA1D-255F-EF9A-E839-2573B63AE81D}"/>
              </a:ext>
            </a:extLst>
          </p:cNvPr>
          <p:cNvPicPr>
            <a:picLocks noChangeAspect="1"/>
          </p:cNvPicPr>
          <p:nvPr/>
        </p:nvPicPr>
        <p:blipFill rotWithShape="1">
          <a:blip r:embed="rId2"/>
          <a:srcRect l="33333" t="12964" r="35000" b="41110"/>
          <a:stretch/>
        </p:blipFill>
        <p:spPr>
          <a:xfrm>
            <a:off x="344905" y="1219201"/>
            <a:ext cx="4047612" cy="2743200"/>
          </a:xfrm>
          <a:prstGeom prst="rect">
            <a:avLst/>
          </a:prstGeom>
        </p:spPr>
      </p:pic>
      <p:pic>
        <p:nvPicPr>
          <p:cNvPr id="7" name="Picture 6">
            <a:extLst>
              <a:ext uri="{FF2B5EF4-FFF2-40B4-BE49-F238E27FC236}">
                <a16:creationId xmlns:a16="http://schemas.microsoft.com/office/drawing/2014/main" id="{5826D848-3DEB-4B54-D2E6-BC1253B8D657}"/>
              </a:ext>
            </a:extLst>
          </p:cNvPr>
          <p:cNvPicPr>
            <a:picLocks noChangeAspect="1"/>
          </p:cNvPicPr>
          <p:nvPr/>
        </p:nvPicPr>
        <p:blipFill rotWithShape="1">
          <a:blip r:embed="rId3"/>
          <a:srcRect l="33333" t="26297" r="35000" b="24814"/>
          <a:stretch/>
        </p:blipFill>
        <p:spPr>
          <a:xfrm>
            <a:off x="4535905" y="304800"/>
            <a:ext cx="4467726" cy="3879868"/>
          </a:xfrm>
          <a:prstGeom prst="rect">
            <a:avLst/>
          </a:prstGeom>
        </p:spPr>
      </p:pic>
      <p:pic>
        <p:nvPicPr>
          <p:cNvPr id="9" name="Picture 8">
            <a:extLst>
              <a:ext uri="{FF2B5EF4-FFF2-40B4-BE49-F238E27FC236}">
                <a16:creationId xmlns:a16="http://schemas.microsoft.com/office/drawing/2014/main" id="{EA0C7563-7DD0-A12B-1A1E-C5D54207122F}"/>
              </a:ext>
            </a:extLst>
          </p:cNvPr>
          <p:cNvPicPr>
            <a:picLocks noChangeAspect="1"/>
          </p:cNvPicPr>
          <p:nvPr/>
        </p:nvPicPr>
        <p:blipFill rotWithShape="1">
          <a:blip r:embed="rId4"/>
          <a:srcRect l="32500" t="58889" r="31667" b="17407"/>
          <a:stretch/>
        </p:blipFill>
        <p:spPr>
          <a:xfrm>
            <a:off x="2438400" y="4495707"/>
            <a:ext cx="5486400" cy="2041451"/>
          </a:xfrm>
          <a:prstGeom prst="rect">
            <a:avLst/>
          </a:prstGeom>
        </p:spPr>
      </p:pic>
    </p:spTree>
    <p:extLst>
      <p:ext uri="{BB962C8B-B14F-4D97-AF65-F5344CB8AC3E}">
        <p14:creationId xmlns:p14="http://schemas.microsoft.com/office/powerpoint/2010/main" val="2139706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4000" dirty="0">
                <a:latin typeface="Bodoni MT" panose="02070603080606020203" pitchFamily="18" charset="0"/>
              </a:rPr>
              <a:t>PENCEGAHAN RABIES</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algn="just"/>
            <a:r>
              <a:rPr lang="en-US" sz="3600" dirty="0" err="1">
                <a:latin typeface="Bodoni MT" panose="02070603080606020203" pitchFamily="18" charset="0"/>
              </a:rPr>
              <a:t>Berikan</a:t>
            </a:r>
            <a:r>
              <a:rPr lang="en-US" sz="3600" dirty="0">
                <a:latin typeface="Bodoni MT" panose="02070603080606020203" pitchFamily="18" charset="0"/>
              </a:rPr>
              <a:t> </a:t>
            </a:r>
            <a:r>
              <a:rPr lang="en-US" sz="3600" dirty="0" err="1">
                <a:latin typeface="Bodoni MT" panose="02070603080606020203" pitchFamily="18" charset="0"/>
              </a:rPr>
              <a:t>vaksin</a:t>
            </a:r>
            <a:r>
              <a:rPr lang="en-US" sz="3600" dirty="0">
                <a:latin typeface="Bodoni MT" panose="02070603080606020203" pitchFamily="18" charset="0"/>
              </a:rPr>
              <a:t> </a:t>
            </a:r>
            <a:r>
              <a:rPr lang="en-US" sz="3600" dirty="0" err="1">
                <a:latin typeface="Bodoni MT" panose="02070603080606020203" pitchFamily="18" charset="0"/>
              </a:rPr>
              <a:t>antirabies</a:t>
            </a:r>
            <a:r>
              <a:rPr lang="en-US" sz="3600" dirty="0">
                <a:latin typeface="Bodoni MT" panose="02070603080606020203" pitchFamily="18" charset="0"/>
              </a:rPr>
              <a:t> </a:t>
            </a:r>
            <a:r>
              <a:rPr lang="en-US" sz="3600" dirty="0" err="1">
                <a:latin typeface="Bodoni MT" panose="02070603080606020203" pitchFamily="18" charset="0"/>
              </a:rPr>
              <a:t>pada</a:t>
            </a:r>
            <a:r>
              <a:rPr lang="en-US" sz="3600" dirty="0">
                <a:latin typeface="Bodoni MT" panose="02070603080606020203" pitchFamily="18" charset="0"/>
              </a:rPr>
              <a:t> </a:t>
            </a:r>
            <a:r>
              <a:rPr lang="en-US" sz="3600" dirty="0" err="1">
                <a:latin typeface="Bodoni MT" panose="02070603080606020203" pitchFamily="18" charset="0"/>
              </a:rPr>
              <a:t>hewan</a:t>
            </a:r>
            <a:r>
              <a:rPr lang="en-US" sz="3600" dirty="0">
                <a:latin typeface="Bodoni MT" panose="02070603080606020203" pitchFamily="18" charset="0"/>
              </a:rPr>
              <a:t> </a:t>
            </a:r>
            <a:r>
              <a:rPr lang="en-US" sz="3600" dirty="0" err="1">
                <a:latin typeface="Bodoni MT" panose="02070603080606020203" pitchFamily="18" charset="0"/>
              </a:rPr>
              <a:t>peliharaan</a:t>
            </a:r>
            <a:endParaRPr lang="en-US" sz="3600" dirty="0">
              <a:latin typeface="Bodoni MT" panose="02070603080606020203" pitchFamily="18" charset="0"/>
            </a:endParaRPr>
          </a:p>
          <a:p>
            <a:pPr algn="just"/>
            <a:r>
              <a:rPr lang="en-US" sz="3600" dirty="0" err="1">
                <a:latin typeface="Bodoni MT" panose="02070603080606020203" pitchFamily="18" charset="0"/>
              </a:rPr>
              <a:t>Segera</a:t>
            </a:r>
            <a:r>
              <a:rPr lang="en-US" sz="3600" dirty="0">
                <a:latin typeface="Bodoni MT" panose="02070603080606020203" pitchFamily="18" charset="0"/>
              </a:rPr>
              <a:t> </a:t>
            </a:r>
            <a:r>
              <a:rPr lang="en-US" sz="3600" dirty="0" err="1">
                <a:latin typeface="Bodoni MT" panose="02070603080606020203" pitchFamily="18" charset="0"/>
              </a:rPr>
              <a:t>lapor</a:t>
            </a:r>
            <a:r>
              <a:rPr lang="en-US" sz="3600" dirty="0">
                <a:latin typeface="Bodoni MT" panose="02070603080606020203" pitchFamily="18" charset="0"/>
              </a:rPr>
              <a:t> </a:t>
            </a:r>
            <a:r>
              <a:rPr lang="en-US" sz="3600" dirty="0" err="1">
                <a:latin typeface="Bodoni MT" panose="02070603080606020203" pitchFamily="18" charset="0"/>
              </a:rPr>
              <a:t>ke</a:t>
            </a:r>
            <a:r>
              <a:rPr lang="en-US" sz="3600" dirty="0">
                <a:latin typeface="Bodoni MT" panose="02070603080606020203" pitchFamily="18" charset="0"/>
              </a:rPr>
              <a:t> PKM </a:t>
            </a:r>
            <a:r>
              <a:rPr lang="en-US" sz="3600" dirty="0" err="1">
                <a:latin typeface="Bodoni MT" panose="02070603080606020203" pitchFamily="18" charset="0"/>
              </a:rPr>
              <a:t>terdekat</a:t>
            </a:r>
            <a:r>
              <a:rPr lang="en-US" sz="3600" dirty="0">
                <a:latin typeface="Bodoni MT" panose="02070603080606020203" pitchFamily="18" charset="0"/>
              </a:rPr>
              <a:t> </a:t>
            </a:r>
            <a:r>
              <a:rPr lang="en-US" sz="3600" dirty="0" err="1">
                <a:latin typeface="Bodoni MT" panose="02070603080606020203" pitchFamily="18" charset="0"/>
              </a:rPr>
              <a:t>apabila</a:t>
            </a:r>
            <a:r>
              <a:rPr lang="en-US" sz="3600" dirty="0">
                <a:latin typeface="Bodoni MT" panose="02070603080606020203" pitchFamily="18" charset="0"/>
              </a:rPr>
              <a:t> </a:t>
            </a:r>
            <a:r>
              <a:rPr lang="en-US" sz="3600" dirty="0" err="1">
                <a:latin typeface="Bodoni MT" panose="02070603080606020203" pitchFamily="18" charset="0"/>
              </a:rPr>
              <a:t>digigit</a:t>
            </a:r>
            <a:r>
              <a:rPr lang="en-US" sz="3600" dirty="0">
                <a:latin typeface="Bodoni MT" panose="02070603080606020203" pitchFamily="18" charset="0"/>
              </a:rPr>
              <a:t> </a:t>
            </a:r>
            <a:r>
              <a:rPr lang="en-US" sz="3600" dirty="0" err="1">
                <a:latin typeface="Bodoni MT" panose="02070603080606020203" pitchFamily="18" charset="0"/>
              </a:rPr>
              <a:t>hewan</a:t>
            </a:r>
            <a:r>
              <a:rPr lang="en-US" sz="3600" dirty="0">
                <a:latin typeface="Bodoni MT" panose="02070603080606020203" pitchFamily="18" charset="0"/>
              </a:rPr>
              <a:t> </a:t>
            </a:r>
            <a:r>
              <a:rPr lang="en-US" sz="3600" dirty="0" err="1">
                <a:latin typeface="Bodoni MT" panose="02070603080606020203" pitchFamily="18" charset="0"/>
              </a:rPr>
              <a:t>tersangka</a:t>
            </a:r>
            <a:r>
              <a:rPr lang="en-US" sz="3600" dirty="0">
                <a:latin typeface="Bodoni MT" panose="02070603080606020203" pitchFamily="18" charset="0"/>
              </a:rPr>
              <a:t> Rabies</a:t>
            </a:r>
          </a:p>
          <a:p>
            <a:pPr algn="just"/>
            <a:r>
              <a:rPr lang="en-US" sz="3600" dirty="0" err="1">
                <a:latin typeface="Bodoni MT" panose="02070603080606020203" pitchFamily="18" charset="0"/>
              </a:rPr>
              <a:t>Apabila</a:t>
            </a:r>
            <a:r>
              <a:rPr lang="en-US" sz="3600" dirty="0">
                <a:latin typeface="Bodoni MT" panose="02070603080606020203" pitchFamily="18" charset="0"/>
              </a:rPr>
              <a:t> </a:t>
            </a:r>
            <a:r>
              <a:rPr lang="en-US" sz="3600" dirty="0" err="1">
                <a:latin typeface="Bodoni MT" panose="02070603080606020203" pitchFamily="18" charset="0"/>
              </a:rPr>
              <a:t>melihat</a:t>
            </a:r>
            <a:r>
              <a:rPr lang="en-US" sz="3600" dirty="0">
                <a:latin typeface="Bodoni MT" panose="02070603080606020203" pitchFamily="18" charset="0"/>
              </a:rPr>
              <a:t> </a:t>
            </a:r>
            <a:r>
              <a:rPr lang="en-US" sz="3600" dirty="0" err="1">
                <a:latin typeface="Bodoni MT" panose="02070603080606020203" pitchFamily="18" charset="0"/>
              </a:rPr>
              <a:t>binatang</a:t>
            </a:r>
            <a:r>
              <a:rPr lang="en-US" sz="3600" dirty="0">
                <a:latin typeface="Bodoni MT" panose="02070603080606020203" pitchFamily="18" charset="0"/>
              </a:rPr>
              <a:t> </a:t>
            </a:r>
            <a:r>
              <a:rPr lang="en-US" sz="3600" dirty="0" err="1">
                <a:latin typeface="Bodoni MT" panose="02070603080606020203" pitchFamily="18" charset="0"/>
              </a:rPr>
              <a:t>dengan</a:t>
            </a:r>
            <a:r>
              <a:rPr lang="en-US" sz="3600" dirty="0">
                <a:latin typeface="Bodoni MT" panose="02070603080606020203" pitchFamily="18" charset="0"/>
              </a:rPr>
              <a:t> </a:t>
            </a:r>
            <a:r>
              <a:rPr lang="en-US" sz="3600" dirty="0" err="1">
                <a:latin typeface="Bodoni MT" panose="02070603080606020203" pitchFamily="18" charset="0"/>
              </a:rPr>
              <a:t>gejala</a:t>
            </a:r>
            <a:r>
              <a:rPr lang="en-US" sz="3600" dirty="0">
                <a:latin typeface="Bodoni MT" panose="02070603080606020203" pitchFamily="18" charset="0"/>
              </a:rPr>
              <a:t> rabies </a:t>
            </a:r>
            <a:r>
              <a:rPr lang="en-US" sz="3600" dirty="0" err="1">
                <a:latin typeface="Bodoni MT" panose="02070603080606020203" pitchFamily="18" charset="0"/>
              </a:rPr>
              <a:t>segera</a:t>
            </a:r>
            <a:r>
              <a:rPr lang="en-US" sz="3600" dirty="0">
                <a:latin typeface="Bodoni MT" panose="02070603080606020203" pitchFamily="18" charset="0"/>
              </a:rPr>
              <a:t> </a:t>
            </a:r>
            <a:r>
              <a:rPr lang="en-US" sz="3600" dirty="0" err="1">
                <a:latin typeface="Bodoni MT" panose="02070603080606020203" pitchFamily="18" charset="0"/>
              </a:rPr>
              <a:t>lapor</a:t>
            </a:r>
            <a:endParaRPr lang="en-US" sz="3600" dirty="0">
              <a:latin typeface="Bodoni MT" panose="02070603080606020203"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a:latin typeface="Bodoni MT" panose="02070603080606020203" pitchFamily="18" charset="0"/>
              </a:rPr>
              <a:t>GIGITAN ULAR DAN MANAJEMENNYA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4348" y="1195366"/>
            <a:ext cx="7772400" cy="304800"/>
          </a:xfrm>
        </p:spPr>
        <p:txBody>
          <a:bodyPr>
            <a:normAutofit fontScale="90000"/>
          </a:bodyPr>
          <a:lstStyle/>
          <a:p>
            <a:pPr eaLnBrk="1" hangingPunct="1"/>
            <a:r>
              <a:rPr lang="en-US" sz="3600" dirty="0"/>
              <a:t> JENIS ULAR PALING BERBISA</a:t>
            </a:r>
            <a:br>
              <a:rPr lang="en-US" dirty="0"/>
            </a:br>
            <a:endParaRPr lang="en-US" dirty="0"/>
          </a:p>
        </p:txBody>
      </p:sp>
      <p:pic>
        <p:nvPicPr>
          <p:cNvPr id="4099" name="Picture 3" descr="C:\My Documents\snake\venom01=InlandTaipan=Fierce Snake=Oxyuranus Microlepidotus.jpg"/>
          <p:cNvPicPr>
            <a:picLocks noChangeAspect="1" noChangeArrowheads="1"/>
          </p:cNvPicPr>
          <p:nvPr/>
        </p:nvPicPr>
        <p:blipFill>
          <a:blip r:embed="rId2"/>
          <a:srcRect/>
          <a:stretch>
            <a:fillRect/>
          </a:stretch>
        </p:blipFill>
        <p:spPr bwMode="auto">
          <a:xfrm>
            <a:off x="914400" y="1447800"/>
            <a:ext cx="2322513" cy="1316038"/>
          </a:xfrm>
          <a:prstGeom prst="rect">
            <a:avLst/>
          </a:prstGeom>
          <a:noFill/>
          <a:ln w="9525">
            <a:noFill/>
            <a:miter lim="800000"/>
            <a:headEnd/>
            <a:tailEnd/>
          </a:ln>
        </p:spPr>
      </p:pic>
      <p:pic>
        <p:nvPicPr>
          <p:cNvPr id="4100" name="Picture 5" descr="C:\My Documents\snake\venom02=king Brown Snake=Pseudechis Australis.jpg"/>
          <p:cNvPicPr>
            <a:picLocks noChangeAspect="1" noChangeArrowheads="1"/>
          </p:cNvPicPr>
          <p:nvPr/>
        </p:nvPicPr>
        <p:blipFill>
          <a:blip r:embed="rId3"/>
          <a:srcRect/>
          <a:stretch>
            <a:fillRect/>
          </a:stretch>
        </p:blipFill>
        <p:spPr bwMode="auto">
          <a:xfrm>
            <a:off x="3581400" y="1447800"/>
            <a:ext cx="2322513" cy="1316038"/>
          </a:xfrm>
          <a:prstGeom prst="rect">
            <a:avLst/>
          </a:prstGeom>
          <a:noFill/>
          <a:ln w="9525">
            <a:noFill/>
            <a:miter lim="800000"/>
            <a:headEnd/>
            <a:tailEnd/>
          </a:ln>
        </p:spPr>
      </p:pic>
      <p:pic>
        <p:nvPicPr>
          <p:cNvPr id="4101" name="Picture 6" descr="C:\My Documents\snake\venom03=Taipan=Oxyuranus Scutellatus.jpg"/>
          <p:cNvPicPr>
            <a:picLocks noChangeAspect="1" noChangeArrowheads="1"/>
          </p:cNvPicPr>
          <p:nvPr/>
        </p:nvPicPr>
        <p:blipFill>
          <a:blip r:embed="rId4"/>
          <a:srcRect/>
          <a:stretch>
            <a:fillRect/>
          </a:stretch>
        </p:blipFill>
        <p:spPr bwMode="auto">
          <a:xfrm>
            <a:off x="6096000" y="1447800"/>
            <a:ext cx="2322513" cy="1316038"/>
          </a:xfrm>
          <a:prstGeom prst="rect">
            <a:avLst/>
          </a:prstGeom>
          <a:noFill/>
          <a:ln w="9525">
            <a:noFill/>
            <a:miter lim="800000"/>
            <a:headEnd/>
            <a:tailEnd/>
          </a:ln>
        </p:spPr>
      </p:pic>
      <p:pic>
        <p:nvPicPr>
          <p:cNvPr id="4102" name="Picture 7" descr="C:\My Documents\snake\venom04&amp;05= Western&amp;eastren Tiger snake=Mainland.jpg"/>
          <p:cNvPicPr>
            <a:picLocks noChangeAspect="1" noChangeArrowheads="1"/>
          </p:cNvPicPr>
          <p:nvPr/>
        </p:nvPicPr>
        <p:blipFill>
          <a:blip r:embed="rId5"/>
          <a:srcRect/>
          <a:stretch>
            <a:fillRect/>
          </a:stretch>
        </p:blipFill>
        <p:spPr bwMode="auto">
          <a:xfrm>
            <a:off x="914400" y="3276600"/>
            <a:ext cx="2322513" cy="1316038"/>
          </a:xfrm>
          <a:prstGeom prst="rect">
            <a:avLst/>
          </a:prstGeom>
          <a:noFill/>
          <a:ln w="9525">
            <a:noFill/>
            <a:miter lim="800000"/>
            <a:headEnd/>
            <a:tailEnd/>
          </a:ln>
        </p:spPr>
      </p:pic>
      <p:sp>
        <p:nvSpPr>
          <p:cNvPr id="4103" name="Text Box 9"/>
          <p:cNvSpPr txBox="1">
            <a:spLocks noChangeArrowheads="1"/>
          </p:cNvSpPr>
          <p:nvPr/>
        </p:nvSpPr>
        <p:spPr bwMode="auto">
          <a:xfrm>
            <a:off x="838200" y="2743200"/>
            <a:ext cx="3200400" cy="304800"/>
          </a:xfrm>
          <a:prstGeom prst="rect">
            <a:avLst/>
          </a:prstGeom>
          <a:noFill/>
          <a:ln w="9525">
            <a:noFill/>
            <a:miter lim="800000"/>
            <a:headEnd/>
            <a:tailEnd/>
          </a:ln>
        </p:spPr>
        <p:txBody>
          <a:bodyPr>
            <a:spAutoFit/>
          </a:bodyPr>
          <a:lstStyle/>
          <a:p>
            <a:pPr>
              <a:spcBef>
                <a:spcPct val="50000"/>
              </a:spcBef>
            </a:pPr>
            <a:r>
              <a:rPr lang="en-US" sz="1400" dirty="0"/>
              <a:t>no:1 fierce snake/inland </a:t>
            </a:r>
            <a:r>
              <a:rPr lang="en-US" sz="1400" dirty="0" err="1"/>
              <a:t>taipan</a:t>
            </a:r>
            <a:endParaRPr lang="en-US" sz="1400" dirty="0"/>
          </a:p>
        </p:txBody>
      </p:sp>
      <p:pic>
        <p:nvPicPr>
          <p:cNvPr id="4104" name="Picture 10" descr="C:\My Documents\snake\venom06=Sea Krait=laticauda Colubrina.jpg"/>
          <p:cNvPicPr>
            <a:picLocks noChangeAspect="1" noChangeArrowheads="1"/>
          </p:cNvPicPr>
          <p:nvPr/>
        </p:nvPicPr>
        <p:blipFill>
          <a:blip r:embed="rId6"/>
          <a:srcRect/>
          <a:stretch>
            <a:fillRect/>
          </a:stretch>
        </p:blipFill>
        <p:spPr bwMode="auto">
          <a:xfrm>
            <a:off x="3505200" y="3276600"/>
            <a:ext cx="2322513" cy="1316038"/>
          </a:xfrm>
          <a:prstGeom prst="rect">
            <a:avLst/>
          </a:prstGeom>
          <a:noFill/>
          <a:ln w="9525">
            <a:noFill/>
            <a:miter lim="800000"/>
            <a:headEnd/>
            <a:tailEnd/>
          </a:ln>
        </p:spPr>
      </p:pic>
      <p:pic>
        <p:nvPicPr>
          <p:cNvPr id="4105" name="Picture 11" descr="C:\My Documents\snake\venom07=Tigersnake-Notechis Scutatus.jpg"/>
          <p:cNvPicPr>
            <a:picLocks noChangeAspect="1" noChangeArrowheads="1"/>
          </p:cNvPicPr>
          <p:nvPr/>
        </p:nvPicPr>
        <p:blipFill>
          <a:blip r:embed="rId7"/>
          <a:srcRect/>
          <a:stretch>
            <a:fillRect/>
          </a:stretch>
        </p:blipFill>
        <p:spPr bwMode="auto">
          <a:xfrm>
            <a:off x="6096000" y="3276600"/>
            <a:ext cx="2322513" cy="1316038"/>
          </a:xfrm>
          <a:prstGeom prst="rect">
            <a:avLst/>
          </a:prstGeom>
          <a:noFill/>
          <a:ln w="9525">
            <a:noFill/>
            <a:miter lim="800000"/>
            <a:headEnd/>
            <a:tailEnd/>
          </a:ln>
        </p:spPr>
      </p:pic>
      <p:pic>
        <p:nvPicPr>
          <p:cNvPr id="4106" name="Picture 12" descr="C:\My Documents\snake\venom08=Black tiger Snake=NotechisAter.jpg"/>
          <p:cNvPicPr>
            <a:picLocks noChangeAspect="1" noChangeArrowheads="1"/>
          </p:cNvPicPr>
          <p:nvPr/>
        </p:nvPicPr>
        <p:blipFill>
          <a:blip r:embed="rId8"/>
          <a:srcRect/>
          <a:stretch>
            <a:fillRect/>
          </a:stretch>
        </p:blipFill>
        <p:spPr bwMode="auto">
          <a:xfrm>
            <a:off x="914400" y="5105400"/>
            <a:ext cx="2322513" cy="1316038"/>
          </a:xfrm>
          <a:prstGeom prst="rect">
            <a:avLst/>
          </a:prstGeom>
          <a:noFill/>
          <a:ln w="9525">
            <a:noFill/>
            <a:miter lim="800000"/>
            <a:headEnd/>
            <a:tailEnd/>
          </a:ln>
        </p:spPr>
      </p:pic>
      <p:pic>
        <p:nvPicPr>
          <p:cNvPr id="4107" name="Picture 13" descr="C:\My Documents\snake\venom09=Death Adder=Acanthophis Antarcticus.jpg"/>
          <p:cNvPicPr>
            <a:picLocks noChangeAspect="1" noChangeArrowheads="1"/>
          </p:cNvPicPr>
          <p:nvPr/>
        </p:nvPicPr>
        <p:blipFill>
          <a:blip r:embed="rId9"/>
          <a:srcRect/>
          <a:stretch>
            <a:fillRect/>
          </a:stretch>
        </p:blipFill>
        <p:spPr bwMode="auto">
          <a:xfrm>
            <a:off x="3581400" y="5105400"/>
            <a:ext cx="2322513" cy="1316038"/>
          </a:xfrm>
          <a:prstGeom prst="rect">
            <a:avLst/>
          </a:prstGeom>
          <a:noFill/>
          <a:ln w="9525">
            <a:noFill/>
            <a:miter lim="800000"/>
            <a:headEnd/>
            <a:tailEnd/>
          </a:ln>
        </p:spPr>
      </p:pic>
      <p:pic>
        <p:nvPicPr>
          <p:cNvPr id="4108" name="Picture 14" descr="C:\My Documents\snake\vipers10=easterndiamondblackRS=C.adamanteus.jpg"/>
          <p:cNvPicPr>
            <a:picLocks noChangeAspect="1" noChangeArrowheads="1"/>
          </p:cNvPicPr>
          <p:nvPr/>
        </p:nvPicPr>
        <p:blipFill>
          <a:blip r:embed="rId10"/>
          <a:srcRect/>
          <a:stretch>
            <a:fillRect/>
          </a:stretch>
        </p:blipFill>
        <p:spPr bwMode="auto">
          <a:xfrm>
            <a:off x="6096000" y="5105400"/>
            <a:ext cx="2286000" cy="1295400"/>
          </a:xfrm>
          <a:prstGeom prst="rect">
            <a:avLst/>
          </a:prstGeom>
          <a:noFill/>
          <a:ln w="9525">
            <a:noFill/>
            <a:miter lim="800000"/>
            <a:headEnd/>
            <a:tailEnd/>
          </a:ln>
        </p:spPr>
      </p:pic>
      <p:sp>
        <p:nvSpPr>
          <p:cNvPr id="4109" name="Text Box 15"/>
          <p:cNvSpPr txBox="1">
            <a:spLocks noChangeArrowheads="1"/>
          </p:cNvSpPr>
          <p:nvPr/>
        </p:nvSpPr>
        <p:spPr bwMode="auto">
          <a:xfrm>
            <a:off x="3657600" y="2743200"/>
            <a:ext cx="2209800" cy="457200"/>
          </a:xfrm>
          <a:prstGeom prst="rect">
            <a:avLst/>
          </a:prstGeom>
          <a:noFill/>
          <a:ln w="9525">
            <a:noFill/>
            <a:miter lim="800000"/>
            <a:headEnd/>
            <a:tailEnd/>
          </a:ln>
        </p:spPr>
        <p:txBody>
          <a:bodyPr wrap="square">
            <a:spAutoFit/>
          </a:bodyPr>
          <a:lstStyle/>
          <a:p>
            <a:pPr>
              <a:spcBef>
                <a:spcPct val="50000"/>
              </a:spcBef>
            </a:pPr>
            <a:r>
              <a:rPr lang="en-US" sz="1200" dirty="0"/>
              <a:t>2.king </a:t>
            </a:r>
            <a:r>
              <a:rPr lang="en-US" sz="1200" dirty="0" err="1"/>
              <a:t>brwon</a:t>
            </a:r>
            <a:r>
              <a:rPr lang="en-US" sz="1200" dirty="0"/>
              <a:t> snake/</a:t>
            </a:r>
            <a:r>
              <a:rPr lang="en-US" sz="1200" dirty="0" err="1"/>
              <a:t>pseudaochis</a:t>
            </a:r>
            <a:r>
              <a:rPr lang="en-US" sz="1200" dirty="0"/>
              <a:t> </a:t>
            </a:r>
            <a:r>
              <a:rPr lang="en-US" sz="1200" dirty="0" err="1"/>
              <a:t>Australis</a:t>
            </a:r>
            <a:r>
              <a:rPr lang="en-US" sz="1200" dirty="0"/>
              <a:t> </a:t>
            </a:r>
          </a:p>
        </p:txBody>
      </p:sp>
      <p:sp>
        <p:nvSpPr>
          <p:cNvPr id="4110" name="Text Box 16"/>
          <p:cNvSpPr txBox="1">
            <a:spLocks noChangeArrowheads="1"/>
          </p:cNvSpPr>
          <p:nvPr/>
        </p:nvSpPr>
        <p:spPr bwMode="auto">
          <a:xfrm>
            <a:off x="6172200" y="2819400"/>
            <a:ext cx="2286000" cy="457200"/>
          </a:xfrm>
          <a:prstGeom prst="rect">
            <a:avLst/>
          </a:prstGeom>
          <a:noFill/>
          <a:ln w="9525">
            <a:noFill/>
            <a:miter lim="800000"/>
            <a:headEnd/>
            <a:tailEnd/>
          </a:ln>
        </p:spPr>
        <p:txBody>
          <a:bodyPr>
            <a:spAutoFit/>
          </a:bodyPr>
          <a:lstStyle/>
          <a:p>
            <a:pPr>
              <a:spcBef>
                <a:spcPct val="50000"/>
              </a:spcBef>
            </a:pPr>
            <a:endParaRPr lang="en-US"/>
          </a:p>
        </p:txBody>
      </p:sp>
      <p:sp>
        <p:nvSpPr>
          <p:cNvPr id="4111" name="Text Box 17"/>
          <p:cNvSpPr txBox="1">
            <a:spLocks noChangeArrowheads="1"/>
          </p:cNvSpPr>
          <p:nvPr/>
        </p:nvSpPr>
        <p:spPr bwMode="auto">
          <a:xfrm>
            <a:off x="6324600" y="2819400"/>
            <a:ext cx="1447800" cy="457200"/>
          </a:xfrm>
          <a:prstGeom prst="rect">
            <a:avLst/>
          </a:prstGeom>
          <a:noFill/>
          <a:ln w="9525">
            <a:noFill/>
            <a:miter lim="800000"/>
            <a:headEnd/>
            <a:tailEnd/>
          </a:ln>
        </p:spPr>
        <p:txBody>
          <a:bodyPr>
            <a:spAutoFit/>
          </a:bodyPr>
          <a:lstStyle/>
          <a:p>
            <a:pPr>
              <a:spcBef>
                <a:spcPct val="50000"/>
              </a:spcBef>
            </a:pPr>
            <a:endParaRPr lang="en-US"/>
          </a:p>
        </p:txBody>
      </p:sp>
      <p:sp>
        <p:nvSpPr>
          <p:cNvPr id="4112" name="Text Box 18"/>
          <p:cNvSpPr txBox="1">
            <a:spLocks noChangeArrowheads="1"/>
          </p:cNvSpPr>
          <p:nvPr/>
        </p:nvSpPr>
        <p:spPr bwMode="auto">
          <a:xfrm>
            <a:off x="6172200" y="2819400"/>
            <a:ext cx="2209800" cy="274638"/>
          </a:xfrm>
          <a:prstGeom prst="rect">
            <a:avLst/>
          </a:prstGeom>
          <a:noFill/>
          <a:ln w="9525">
            <a:noFill/>
            <a:miter lim="800000"/>
            <a:headEnd/>
            <a:tailEnd/>
          </a:ln>
        </p:spPr>
        <p:txBody>
          <a:bodyPr>
            <a:spAutoFit/>
          </a:bodyPr>
          <a:lstStyle/>
          <a:p>
            <a:pPr>
              <a:spcBef>
                <a:spcPct val="50000"/>
              </a:spcBef>
            </a:pPr>
            <a:r>
              <a:rPr lang="en-US" sz="1200"/>
              <a:t>3.taipa/oxyuranusscutellatus</a:t>
            </a:r>
          </a:p>
        </p:txBody>
      </p:sp>
      <p:sp>
        <p:nvSpPr>
          <p:cNvPr id="4113" name="Text Box 19"/>
          <p:cNvSpPr txBox="1">
            <a:spLocks noChangeArrowheads="1"/>
          </p:cNvSpPr>
          <p:nvPr/>
        </p:nvSpPr>
        <p:spPr bwMode="auto">
          <a:xfrm>
            <a:off x="914400" y="4648200"/>
            <a:ext cx="2362200" cy="457200"/>
          </a:xfrm>
          <a:prstGeom prst="rect">
            <a:avLst/>
          </a:prstGeom>
          <a:noFill/>
          <a:ln w="9525">
            <a:noFill/>
            <a:miter lim="800000"/>
            <a:headEnd/>
            <a:tailEnd/>
          </a:ln>
        </p:spPr>
        <p:txBody>
          <a:bodyPr>
            <a:spAutoFit/>
          </a:bodyPr>
          <a:lstStyle/>
          <a:p>
            <a:pPr>
              <a:spcBef>
                <a:spcPct val="50000"/>
              </a:spcBef>
            </a:pPr>
            <a:endParaRPr lang="en-US"/>
          </a:p>
        </p:txBody>
      </p:sp>
      <p:sp>
        <p:nvSpPr>
          <p:cNvPr id="4114" name="Text Box 20"/>
          <p:cNvSpPr txBox="1">
            <a:spLocks noChangeArrowheads="1"/>
          </p:cNvSpPr>
          <p:nvPr/>
        </p:nvSpPr>
        <p:spPr bwMode="auto">
          <a:xfrm>
            <a:off x="990600" y="4648200"/>
            <a:ext cx="2286000" cy="274638"/>
          </a:xfrm>
          <a:prstGeom prst="rect">
            <a:avLst/>
          </a:prstGeom>
          <a:noFill/>
          <a:ln w="9525">
            <a:noFill/>
            <a:miter lim="800000"/>
            <a:headEnd/>
            <a:tailEnd/>
          </a:ln>
        </p:spPr>
        <p:txBody>
          <a:bodyPr>
            <a:spAutoFit/>
          </a:bodyPr>
          <a:lstStyle/>
          <a:p>
            <a:pPr>
              <a:spcBef>
                <a:spcPct val="50000"/>
              </a:spcBef>
            </a:pPr>
            <a:r>
              <a:rPr lang="en-US" sz="1200"/>
              <a:t>4&amp;5 tiger snake/mainland </a:t>
            </a:r>
          </a:p>
        </p:txBody>
      </p:sp>
      <p:sp>
        <p:nvSpPr>
          <p:cNvPr id="4115" name="Text Box 21"/>
          <p:cNvSpPr txBox="1">
            <a:spLocks noChangeArrowheads="1"/>
          </p:cNvSpPr>
          <p:nvPr/>
        </p:nvSpPr>
        <p:spPr bwMode="auto">
          <a:xfrm>
            <a:off x="3581400" y="4648200"/>
            <a:ext cx="2514600" cy="244475"/>
          </a:xfrm>
          <a:prstGeom prst="rect">
            <a:avLst/>
          </a:prstGeom>
          <a:noFill/>
          <a:ln w="9525">
            <a:noFill/>
            <a:miter lim="800000"/>
            <a:headEnd/>
            <a:tailEnd/>
          </a:ln>
        </p:spPr>
        <p:txBody>
          <a:bodyPr>
            <a:spAutoFit/>
          </a:bodyPr>
          <a:lstStyle/>
          <a:p>
            <a:pPr>
              <a:spcBef>
                <a:spcPct val="50000"/>
              </a:spcBef>
            </a:pPr>
            <a:r>
              <a:rPr lang="en-US" sz="1000"/>
              <a:t>6 Sea Krait/laticauda colubrina</a:t>
            </a:r>
          </a:p>
        </p:txBody>
      </p:sp>
      <p:sp>
        <p:nvSpPr>
          <p:cNvPr id="4116" name="Text Box 22"/>
          <p:cNvSpPr txBox="1">
            <a:spLocks noChangeArrowheads="1"/>
          </p:cNvSpPr>
          <p:nvPr/>
        </p:nvSpPr>
        <p:spPr bwMode="auto">
          <a:xfrm>
            <a:off x="6172200" y="4572000"/>
            <a:ext cx="2133600" cy="228600"/>
          </a:xfrm>
          <a:prstGeom prst="rect">
            <a:avLst/>
          </a:prstGeom>
          <a:noFill/>
          <a:ln w="9525">
            <a:noFill/>
            <a:miter lim="800000"/>
            <a:headEnd/>
            <a:tailEnd/>
          </a:ln>
        </p:spPr>
        <p:txBody>
          <a:bodyPr>
            <a:spAutoFit/>
          </a:bodyPr>
          <a:lstStyle/>
          <a:p>
            <a:pPr>
              <a:spcBef>
                <a:spcPct val="50000"/>
              </a:spcBef>
            </a:pPr>
            <a:r>
              <a:rPr lang="en-US" sz="900"/>
              <a:t>7 Tiger snake/notechis stutatus</a:t>
            </a:r>
          </a:p>
        </p:txBody>
      </p:sp>
      <p:sp>
        <p:nvSpPr>
          <p:cNvPr id="4117" name="Text Box 23"/>
          <p:cNvSpPr txBox="1">
            <a:spLocks noChangeArrowheads="1"/>
          </p:cNvSpPr>
          <p:nvPr/>
        </p:nvSpPr>
        <p:spPr bwMode="auto">
          <a:xfrm>
            <a:off x="990600" y="6400800"/>
            <a:ext cx="2362200" cy="244475"/>
          </a:xfrm>
          <a:prstGeom prst="rect">
            <a:avLst/>
          </a:prstGeom>
          <a:noFill/>
          <a:ln w="9525">
            <a:noFill/>
            <a:miter lim="800000"/>
            <a:headEnd/>
            <a:tailEnd/>
          </a:ln>
        </p:spPr>
        <p:txBody>
          <a:bodyPr>
            <a:spAutoFit/>
          </a:bodyPr>
          <a:lstStyle/>
          <a:p>
            <a:pPr>
              <a:spcBef>
                <a:spcPct val="50000"/>
              </a:spcBef>
            </a:pPr>
            <a:r>
              <a:rPr lang="en-US" sz="1000"/>
              <a:t>8 Black tiger snake/notechis acther</a:t>
            </a:r>
          </a:p>
        </p:txBody>
      </p:sp>
      <p:sp>
        <p:nvSpPr>
          <p:cNvPr id="4118" name="Text Box 24"/>
          <p:cNvSpPr txBox="1">
            <a:spLocks noChangeArrowheads="1"/>
          </p:cNvSpPr>
          <p:nvPr/>
        </p:nvSpPr>
        <p:spPr bwMode="auto">
          <a:xfrm>
            <a:off x="3581400" y="6400800"/>
            <a:ext cx="2133600" cy="228600"/>
          </a:xfrm>
          <a:prstGeom prst="rect">
            <a:avLst/>
          </a:prstGeom>
          <a:noFill/>
          <a:ln w="9525">
            <a:noFill/>
            <a:miter lim="800000"/>
            <a:headEnd/>
            <a:tailEnd/>
          </a:ln>
        </p:spPr>
        <p:txBody>
          <a:bodyPr>
            <a:spAutoFit/>
          </a:bodyPr>
          <a:lstStyle/>
          <a:p>
            <a:pPr>
              <a:spcBef>
                <a:spcPct val="50000"/>
              </a:spcBef>
            </a:pPr>
            <a:r>
              <a:rPr lang="en-US" sz="900"/>
              <a:t>9 Death adder/achantopis antarcticus</a:t>
            </a:r>
          </a:p>
        </p:txBody>
      </p:sp>
      <p:sp>
        <p:nvSpPr>
          <p:cNvPr id="4119" name="Text Box 25"/>
          <p:cNvSpPr txBox="1">
            <a:spLocks noChangeArrowheads="1"/>
          </p:cNvSpPr>
          <p:nvPr/>
        </p:nvSpPr>
        <p:spPr bwMode="auto">
          <a:xfrm>
            <a:off x="5943600" y="6492875"/>
            <a:ext cx="2514600" cy="228600"/>
          </a:xfrm>
          <a:prstGeom prst="rect">
            <a:avLst/>
          </a:prstGeom>
          <a:noFill/>
          <a:ln w="9525">
            <a:noFill/>
            <a:miter lim="800000"/>
            <a:headEnd/>
            <a:tailEnd/>
          </a:ln>
        </p:spPr>
        <p:txBody>
          <a:bodyPr>
            <a:spAutoFit/>
          </a:bodyPr>
          <a:lstStyle/>
          <a:p>
            <a:pPr>
              <a:spcBef>
                <a:spcPct val="50000"/>
              </a:spcBef>
            </a:pPr>
            <a:r>
              <a:rPr lang="en-US" sz="900"/>
              <a:t>10 Westren brown snake/pseudonaja nuchalis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28650" y="758748"/>
            <a:ext cx="7886700" cy="1045231"/>
          </a:xfrm>
        </p:spPr>
        <p:txBody>
          <a:bodyPr/>
          <a:lstStyle/>
          <a:p>
            <a:pPr eaLnBrk="1" hangingPunct="1"/>
            <a:r>
              <a:rPr lang="en-US" sz="3600" dirty="0" err="1"/>
              <a:t>Ular</a:t>
            </a:r>
            <a:r>
              <a:rPr lang="en-US" sz="3600" dirty="0"/>
              <a:t> </a:t>
            </a:r>
            <a:r>
              <a:rPr lang="en-US" sz="3600" dirty="0" err="1"/>
              <a:t>berbisa</a:t>
            </a:r>
            <a:r>
              <a:rPr lang="en-US" sz="3600" dirty="0"/>
              <a:t> </a:t>
            </a:r>
          </a:p>
        </p:txBody>
      </p:sp>
      <p:pic>
        <p:nvPicPr>
          <p:cNvPr id="5123" name="Picture 3" descr="C:\My Documents\snake\elap05=green mamba=dendroaspis Angusticeps.jpg"/>
          <p:cNvPicPr>
            <a:picLocks noChangeAspect="1" noChangeArrowheads="1"/>
          </p:cNvPicPr>
          <p:nvPr/>
        </p:nvPicPr>
        <p:blipFill>
          <a:blip r:embed="rId2"/>
          <a:srcRect/>
          <a:stretch>
            <a:fillRect/>
          </a:stretch>
        </p:blipFill>
        <p:spPr bwMode="auto">
          <a:xfrm>
            <a:off x="838200" y="1600200"/>
            <a:ext cx="1828800" cy="1676400"/>
          </a:xfrm>
          <a:prstGeom prst="rect">
            <a:avLst/>
          </a:prstGeom>
          <a:noFill/>
          <a:ln w="9525">
            <a:noFill/>
            <a:miter lim="800000"/>
            <a:headEnd/>
            <a:tailEnd/>
          </a:ln>
        </p:spPr>
      </p:pic>
      <p:pic>
        <p:nvPicPr>
          <p:cNvPr id="5124" name="Picture 4" descr="C:\My Documents\snake\elap08=coral snake Arizona.jpg"/>
          <p:cNvPicPr>
            <a:picLocks noChangeAspect="1" noChangeArrowheads="1"/>
          </p:cNvPicPr>
          <p:nvPr/>
        </p:nvPicPr>
        <p:blipFill>
          <a:blip r:embed="rId3"/>
          <a:srcRect/>
          <a:stretch>
            <a:fillRect/>
          </a:stretch>
        </p:blipFill>
        <p:spPr bwMode="auto">
          <a:xfrm>
            <a:off x="2895600" y="1600200"/>
            <a:ext cx="1682750" cy="1676400"/>
          </a:xfrm>
          <a:prstGeom prst="rect">
            <a:avLst/>
          </a:prstGeom>
          <a:noFill/>
          <a:ln w="9525">
            <a:noFill/>
            <a:miter lim="800000"/>
            <a:headEnd/>
            <a:tailEnd/>
          </a:ln>
        </p:spPr>
      </p:pic>
      <p:pic>
        <p:nvPicPr>
          <p:cNvPr id="5125" name="Picture 5" descr="C:\My Documents\snake\elap11=cobra india=naja-naja.jpg"/>
          <p:cNvPicPr>
            <a:picLocks noChangeAspect="1" noChangeArrowheads="1"/>
          </p:cNvPicPr>
          <p:nvPr/>
        </p:nvPicPr>
        <p:blipFill>
          <a:blip r:embed="rId4"/>
          <a:srcRect/>
          <a:stretch>
            <a:fillRect/>
          </a:stretch>
        </p:blipFill>
        <p:spPr bwMode="auto">
          <a:xfrm>
            <a:off x="4800600" y="1600200"/>
            <a:ext cx="1682750" cy="1682750"/>
          </a:xfrm>
          <a:prstGeom prst="rect">
            <a:avLst/>
          </a:prstGeom>
          <a:noFill/>
          <a:ln w="9525">
            <a:noFill/>
            <a:miter lim="800000"/>
            <a:headEnd/>
            <a:tailEnd/>
          </a:ln>
        </p:spPr>
      </p:pic>
      <p:pic>
        <p:nvPicPr>
          <p:cNvPr id="5126" name="Picture 6" descr="C:\My Documents\snake\elap12= king Cobra=india-malay-indo.jpg"/>
          <p:cNvPicPr>
            <a:picLocks noChangeAspect="1" noChangeArrowheads="1"/>
          </p:cNvPicPr>
          <p:nvPr/>
        </p:nvPicPr>
        <p:blipFill>
          <a:blip r:embed="rId5"/>
          <a:srcRect/>
          <a:stretch>
            <a:fillRect/>
          </a:stretch>
        </p:blipFill>
        <p:spPr bwMode="auto">
          <a:xfrm>
            <a:off x="6858000" y="1600200"/>
            <a:ext cx="1682750" cy="1682750"/>
          </a:xfrm>
          <a:prstGeom prst="rect">
            <a:avLst/>
          </a:prstGeom>
          <a:noFill/>
          <a:ln w="9525">
            <a:noFill/>
            <a:miter lim="800000"/>
            <a:headEnd/>
            <a:tailEnd/>
          </a:ln>
        </p:spPr>
      </p:pic>
      <p:pic>
        <p:nvPicPr>
          <p:cNvPr id="5127" name="Picture 7" descr="C:\My Documents\snake\elapidae=African CoralSnake=Aspidelaps Lubricus.jpg"/>
          <p:cNvPicPr>
            <a:picLocks noChangeAspect="1" noChangeArrowheads="1"/>
          </p:cNvPicPr>
          <p:nvPr/>
        </p:nvPicPr>
        <p:blipFill>
          <a:blip r:embed="rId6"/>
          <a:srcRect/>
          <a:stretch>
            <a:fillRect/>
          </a:stretch>
        </p:blipFill>
        <p:spPr bwMode="auto">
          <a:xfrm>
            <a:off x="838200" y="3962400"/>
            <a:ext cx="1758950" cy="1682750"/>
          </a:xfrm>
          <a:prstGeom prst="rect">
            <a:avLst/>
          </a:prstGeom>
          <a:noFill/>
          <a:ln w="9525">
            <a:noFill/>
            <a:miter lim="800000"/>
            <a:headEnd/>
            <a:tailEnd/>
          </a:ln>
        </p:spPr>
      </p:pic>
      <p:pic>
        <p:nvPicPr>
          <p:cNvPr id="5128" name="Picture 8" descr="C:\My Documents\snake\elapidae4=Mal+ind=Banded Krait-Bungarus Fasciatus.jpg"/>
          <p:cNvPicPr>
            <a:picLocks noChangeAspect="1" noChangeArrowheads="1"/>
          </p:cNvPicPr>
          <p:nvPr/>
        </p:nvPicPr>
        <p:blipFill>
          <a:blip r:embed="rId7"/>
          <a:srcRect/>
          <a:stretch>
            <a:fillRect/>
          </a:stretch>
        </p:blipFill>
        <p:spPr bwMode="auto">
          <a:xfrm>
            <a:off x="2819400" y="3962400"/>
            <a:ext cx="1682750" cy="1682750"/>
          </a:xfrm>
          <a:prstGeom prst="rect">
            <a:avLst/>
          </a:prstGeom>
          <a:noFill/>
          <a:ln w="9525">
            <a:noFill/>
            <a:miter lim="800000"/>
            <a:headEnd/>
            <a:tailEnd/>
          </a:ln>
        </p:spPr>
      </p:pic>
      <p:pic>
        <p:nvPicPr>
          <p:cNvPr id="5129" name="Picture 9" descr="C:\My Documents\snake\elapidae3=Australian Copperhead=AustrelepsSupesbus.jpg"/>
          <p:cNvPicPr>
            <a:picLocks noChangeAspect="1" noChangeArrowheads="1"/>
          </p:cNvPicPr>
          <p:nvPr/>
        </p:nvPicPr>
        <p:blipFill>
          <a:blip r:embed="rId8"/>
          <a:srcRect/>
          <a:stretch>
            <a:fillRect/>
          </a:stretch>
        </p:blipFill>
        <p:spPr bwMode="auto">
          <a:xfrm>
            <a:off x="4800600" y="3962400"/>
            <a:ext cx="1682750" cy="1682750"/>
          </a:xfrm>
          <a:prstGeom prst="rect">
            <a:avLst/>
          </a:prstGeom>
          <a:noFill/>
          <a:ln w="9525">
            <a:noFill/>
            <a:miter lim="800000"/>
            <a:headEnd/>
            <a:tailEnd/>
          </a:ln>
        </p:spPr>
      </p:pic>
      <p:pic>
        <p:nvPicPr>
          <p:cNvPr id="5130" name="Picture 11" descr="C:\My Documents\snake\cols70.jpg"/>
          <p:cNvPicPr>
            <a:picLocks noChangeAspect="1" noChangeArrowheads="1"/>
          </p:cNvPicPr>
          <p:nvPr/>
        </p:nvPicPr>
        <p:blipFill>
          <a:blip r:embed="rId9"/>
          <a:srcRect/>
          <a:stretch>
            <a:fillRect/>
          </a:stretch>
        </p:blipFill>
        <p:spPr bwMode="auto">
          <a:xfrm>
            <a:off x="6858000" y="3962400"/>
            <a:ext cx="1682750" cy="16827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5400" y="1115635"/>
            <a:ext cx="7219950" cy="560766"/>
          </a:xfrm>
        </p:spPr>
        <p:txBody>
          <a:bodyPr/>
          <a:lstStyle/>
          <a:p>
            <a:pPr algn="ctr" eaLnBrk="1" hangingPunct="1"/>
            <a:r>
              <a:rPr lang="en-US" dirty="0" err="1"/>
              <a:t>Ular</a:t>
            </a:r>
            <a:r>
              <a:rPr lang="en-US" dirty="0"/>
              <a:t> yang </a:t>
            </a:r>
            <a:r>
              <a:rPr lang="en-US" dirty="0" err="1"/>
              <a:t>tidak</a:t>
            </a:r>
            <a:r>
              <a:rPr lang="en-US" dirty="0"/>
              <a:t> </a:t>
            </a:r>
            <a:r>
              <a:rPr lang="en-US" dirty="0" err="1"/>
              <a:t>berbisa</a:t>
            </a:r>
            <a:endParaRPr lang="en-US" dirty="0"/>
          </a:p>
        </p:txBody>
      </p:sp>
      <p:pic>
        <p:nvPicPr>
          <p:cNvPr id="6147" name="Picture 3" descr="C:\My Documents\snake\cols04.jpg"/>
          <p:cNvPicPr>
            <a:picLocks noChangeAspect="1" noChangeArrowheads="1"/>
          </p:cNvPicPr>
          <p:nvPr/>
        </p:nvPicPr>
        <p:blipFill>
          <a:blip r:embed="rId2"/>
          <a:srcRect/>
          <a:stretch>
            <a:fillRect/>
          </a:stretch>
        </p:blipFill>
        <p:spPr bwMode="auto">
          <a:xfrm>
            <a:off x="1066800" y="1828800"/>
            <a:ext cx="1682750" cy="1682750"/>
          </a:xfrm>
          <a:prstGeom prst="rect">
            <a:avLst/>
          </a:prstGeom>
          <a:noFill/>
          <a:ln w="9525">
            <a:noFill/>
            <a:miter lim="800000"/>
            <a:headEnd/>
            <a:tailEnd/>
          </a:ln>
        </p:spPr>
      </p:pic>
      <p:pic>
        <p:nvPicPr>
          <p:cNvPr id="6148" name="Picture 5" descr="C:\My Documents\snake\cols62indo.jpg"/>
          <p:cNvPicPr>
            <a:picLocks noChangeAspect="1" noChangeArrowheads="1"/>
          </p:cNvPicPr>
          <p:nvPr/>
        </p:nvPicPr>
        <p:blipFill>
          <a:blip r:embed="rId3"/>
          <a:srcRect/>
          <a:stretch>
            <a:fillRect/>
          </a:stretch>
        </p:blipFill>
        <p:spPr bwMode="auto">
          <a:xfrm>
            <a:off x="5181600" y="1828800"/>
            <a:ext cx="1682750" cy="1682750"/>
          </a:xfrm>
          <a:prstGeom prst="rect">
            <a:avLst/>
          </a:prstGeom>
          <a:noFill/>
          <a:ln w="9525">
            <a:noFill/>
            <a:miter lim="800000"/>
            <a:headEnd/>
            <a:tailEnd/>
          </a:ln>
        </p:spPr>
      </p:pic>
      <p:pic>
        <p:nvPicPr>
          <p:cNvPr id="6149" name="Picture 6" descr="C:\My Documents\snake\cols08.jpg"/>
          <p:cNvPicPr>
            <a:picLocks noChangeAspect="1" noChangeArrowheads="1"/>
          </p:cNvPicPr>
          <p:nvPr/>
        </p:nvPicPr>
        <p:blipFill>
          <a:blip r:embed="rId4"/>
          <a:srcRect/>
          <a:stretch>
            <a:fillRect/>
          </a:stretch>
        </p:blipFill>
        <p:spPr bwMode="auto">
          <a:xfrm>
            <a:off x="7086600" y="1828800"/>
            <a:ext cx="1682750" cy="1682750"/>
          </a:xfrm>
          <a:prstGeom prst="rect">
            <a:avLst/>
          </a:prstGeom>
          <a:noFill/>
          <a:ln w="9525">
            <a:noFill/>
            <a:miter lim="800000"/>
            <a:headEnd/>
            <a:tailEnd/>
          </a:ln>
        </p:spPr>
      </p:pic>
      <p:pic>
        <p:nvPicPr>
          <p:cNvPr id="6150" name="Picture 7" descr="C:\My Documents\snake\cols30.jpg"/>
          <p:cNvPicPr>
            <a:picLocks noChangeAspect="1" noChangeArrowheads="1"/>
          </p:cNvPicPr>
          <p:nvPr/>
        </p:nvPicPr>
        <p:blipFill>
          <a:blip r:embed="rId5"/>
          <a:srcRect/>
          <a:stretch>
            <a:fillRect/>
          </a:stretch>
        </p:blipFill>
        <p:spPr bwMode="auto">
          <a:xfrm>
            <a:off x="1143000" y="4267200"/>
            <a:ext cx="1682750" cy="1682750"/>
          </a:xfrm>
          <a:prstGeom prst="rect">
            <a:avLst/>
          </a:prstGeom>
          <a:noFill/>
          <a:ln w="9525">
            <a:noFill/>
            <a:miter lim="800000"/>
            <a:headEnd/>
            <a:tailEnd/>
          </a:ln>
        </p:spPr>
      </p:pic>
      <p:pic>
        <p:nvPicPr>
          <p:cNvPr id="6151" name="Picture 8" descr="C:\My Documents\snake\cols35.jpg"/>
          <p:cNvPicPr>
            <a:picLocks noChangeAspect="1" noChangeArrowheads="1"/>
          </p:cNvPicPr>
          <p:nvPr/>
        </p:nvPicPr>
        <p:blipFill>
          <a:blip r:embed="rId6"/>
          <a:srcRect/>
          <a:stretch>
            <a:fillRect/>
          </a:stretch>
        </p:blipFill>
        <p:spPr bwMode="auto">
          <a:xfrm>
            <a:off x="3124200" y="4267200"/>
            <a:ext cx="1682750" cy="1682750"/>
          </a:xfrm>
          <a:prstGeom prst="rect">
            <a:avLst/>
          </a:prstGeom>
          <a:noFill/>
          <a:ln w="9525">
            <a:noFill/>
            <a:miter lim="800000"/>
            <a:headEnd/>
            <a:tailEnd/>
          </a:ln>
        </p:spPr>
      </p:pic>
      <p:pic>
        <p:nvPicPr>
          <p:cNvPr id="6152" name="Picture 9" descr="C:\My Documents\snake\cols55.jpg"/>
          <p:cNvPicPr>
            <a:picLocks noChangeAspect="1" noChangeArrowheads="1"/>
          </p:cNvPicPr>
          <p:nvPr/>
        </p:nvPicPr>
        <p:blipFill>
          <a:blip r:embed="rId7"/>
          <a:srcRect/>
          <a:stretch>
            <a:fillRect/>
          </a:stretch>
        </p:blipFill>
        <p:spPr bwMode="auto">
          <a:xfrm>
            <a:off x="5105400" y="4267200"/>
            <a:ext cx="1682750" cy="1682750"/>
          </a:xfrm>
          <a:prstGeom prst="rect">
            <a:avLst/>
          </a:prstGeom>
          <a:noFill/>
          <a:ln w="9525">
            <a:noFill/>
            <a:miter lim="800000"/>
            <a:headEnd/>
            <a:tailEnd/>
          </a:ln>
        </p:spPr>
      </p:pic>
      <p:pic>
        <p:nvPicPr>
          <p:cNvPr id="6153" name="Picture 10" descr="C:\My Documents\snake\cols50.jpg"/>
          <p:cNvPicPr>
            <a:picLocks noChangeAspect="1" noChangeArrowheads="1"/>
          </p:cNvPicPr>
          <p:nvPr/>
        </p:nvPicPr>
        <p:blipFill>
          <a:blip r:embed="rId8"/>
          <a:srcRect/>
          <a:stretch>
            <a:fillRect/>
          </a:stretch>
        </p:blipFill>
        <p:spPr bwMode="auto">
          <a:xfrm>
            <a:off x="7086600" y="4267200"/>
            <a:ext cx="1682750" cy="1682750"/>
          </a:xfrm>
          <a:prstGeom prst="rect">
            <a:avLst/>
          </a:prstGeom>
          <a:noFill/>
          <a:ln w="9525">
            <a:noFill/>
            <a:miter lim="800000"/>
            <a:headEnd/>
            <a:tailEnd/>
          </a:ln>
        </p:spPr>
      </p:pic>
      <p:pic>
        <p:nvPicPr>
          <p:cNvPr id="6154" name="Picture 11" descr="C:\My Documents\snake\cols46.jpg"/>
          <p:cNvPicPr>
            <a:picLocks noChangeAspect="1" noChangeArrowheads="1"/>
          </p:cNvPicPr>
          <p:nvPr/>
        </p:nvPicPr>
        <p:blipFill>
          <a:blip r:embed="rId9"/>
          <a:srcRect/>
          <a:stretch>
            <a:fillRect/>
          </a:stretch>
        </p:blipFill>
        <p:spPr bwMode="auto">
          <a:xfrm>
            <a:off x="3124200" y="1828800"/>
            <a:ext cx="1682750" cy="16827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t="26823"/>
          <a:stretch>
            <a:fillRect/>
          </a:stretch>
        </p:blipFill>
        <p:spPr bwMode="auto">
          <a:xfrm>
            <a:off x="4724400" y="4191000"/>
            <a:ext cx="3810000" cy="2230438"/>
          </a:xfrm>
          <a:prstGeom prst="rect">
            <a:avLst/>
          </a:prstGeom>
          <a:noFill/>
          <a:ln w="9525">
            <a:noFill/>
            <a:miter lim="800000"/>
            <a:headEnd/>
            <a:tailEnd/>
          </a:ln>
        </p:spPr>
      </p:pic>
      <p:sp>
        <p:nvSpPr>
          <p:cNvPr id="2" name="Title 1"/>
          <p:cNvSpPr>
            <a:spLocks noGrp="1"/>
          </p:cNvSpPr>
          <p:nvPr>
            <p:ph type="title"/>
          </p:nvPr>
        </p:nvSpPr>
        <p:spPr>
          <a:xfrm>
            <a:off x="0" y="0"/>
            <a:ext cx="3276600" cy="1143000"/>
          </a:xfrm>
        </p:spPr>
        <p:style>
          <a:lnRef idx="1">
            <a:schemeClr val="accent4"/>
          </a:lnRef>
          <a:fillRef idx="2">
            <a:schemeClr val="accent4"/>
          </a:fillRef>
          <a:effectRef idx="1">
            <a:schemeClr val="accent4"/>
          </a:effectRef>
          <a:fontRef idx="minor">
            <a:schemeClr val="dk1"/>
          </a:fontRef>
        </p:style>
        <p:txBody>
          <a:bodyPr/>
          <a:lstStyle/>
          <a:p>
            <a:pPr algn="just"/>
            <a:r>
              <a:rPr lang="en-US" dirty="0" err="1"/>
              <a:t>Gigitan</a:t>
            </a:r>
            <a:r>
              <a:rPr lang="en-US" dirty="0"/>
              <a:t> </a:t>
            </a:r>
            <a:r>
              <a:rPr lang="en-US" dirty="0" err="1"/>
              <a:t>Ular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89571584"/>
              </p:ext>
            </p:extLst>
          </p:nvPr>
        </p:nvGraphicFramePr>
        <p:xfrm>
          <a:off x="76200" y="1371600"/>
          <a:ext cx="5623560" cy="3027221"/>
        </p:xfrm>
        <a:graphic>
          <a:graphicData uri="http://schemas.openxmlformats.org/drawingml/2006/table">
            <a:tbl>
              <a:tblPr>
                <a:tableStyleId>{775DCB02-9BB8-47FD-8907-85C794F793BA}</a:tableStyleId>
              </a:tblPr>
              <a:tblGrid>
                <a:gridCol w="1846580">
                  <a:extLst>
                    <a:ext uri="{9D8B030D-6E8A-4147-A177-3AD203B41FA5}">
                      <a16:colId xmlns:a16="http://schemas.microsoft.com/office/drawing/2014/main" val="20000"/>
                    </a:ext>
                  </a:extLst>
                </a:gridCol>
                <a:gridCol w="1888490">
                  <a:extLst>
                    <a:ext uri="{9D8B030D-6E8A-4147-A177-3AD203B41FA5}">
                      <a16:colId xmlns:a16="http://schemas.microsoft.com/office/drawing/2014/main" val="20001"/>
                    </a:ext>
                  </a:extLst>
                </a:gridCol>
                <a:gridCol w="1888490">
                  <a:extLst>
                    <a:ext uri="{9D8B030D-6E8A-4147-A177-3AD203B41FA5}">
                      <a16:colId xmlns:a16="http://schemas.microsoft.com/office/drawing/2014/main" val="20002"/>
                    </a:ext>
                  </a:extLst>
                </a:gridCol>
              </a:tblGrid>
              <a:tr h="422074">
                <a:tc>
                  <a:txBody>
                    <a:bodyPr/>
                    <a:lstStyle/>
                    <a:p>
                      <a:pPr algn="ctr">
                        <a:lnSpc>
                          <a:spcPct val="150000"/>
                        </a:lnSpc>
                        <a:spcAft>
                          <a:spcPts val="0"/>
                        </a:spcAft>
                        <a:tabLst>
                          <a:tab pos="457200" algn="l"/>
                        </a:tabLst>
                      </a:pPr>
                      <a:r>
                        <a:rPr lang="en-US" sz="1200" dirty="0">
                          <a:latin typeface="Bodoni MT" panose="02070603080606020203" pitchFamily="18" charset="0"/>
                          <a:ea typeface="Calibri"/>
                          <a:cs typeface="Times New Roman"/>
                        </a:rPr>
                        <a:t>CIRI</a:t>
                      </a:r>
                    </a:p>
                  </a:txBody>
                  <a:tcPr marL="68580" marR="68580" marT="0" marB="0"/>
                </a:tc>
                <a:tc>
                  <a:txBody>
                    <a:bodyPr/>
                    <a:lstStyle/>
                    <a:p>
                      <a:pPr algn="ctr">
                        <a:lnSpc>
                          <a:spcPct val="150000"/>
                        </a:lnSpc>
                        <a:spcAft>
                          <a:spcPts val="0"/>
                        </a:spcAft>
                        <a:tabLst>
                          <a:tab pos="457200" algn="l"/>
                        </a:tabLst>
                      </a:pPr>
                      <a:r>
                        <a:rPr lang="en-US" sz="1200" dirty="0">
                          <a:latin typeface="Bodoni MT" panose="02070603080606020203" pitchFamily="18" charset="0"/>
                        </a:rPr>
                        <a:t>ULAR TIDAK BERBISA</a:t>
                      </a:r>
                      <a:endParaRPr lang="en-US" sz="1100" dirty="0">
                        <a:latin typeface="Bodoni MT" panose="02070603080606020203" pitchFamily="18" charset="0"/>
                        <a:ea typeface="Calibri"/>
                        <a:cs typeface="Times New Roman"/>
                      </a:endParaRPr>
                    </a:p>
                  </a:txBody>
                  <a:tcPr marL="68580" marR="68580" marT="0" marB="0"/>
                </a:tc>
                <a:tc>
                  <a:txBody>
                    <a:bodyPr/>
                    <a:lstStyle/>
                    <a:p>
                      <a:pPr algn="ctr">
                        <a:lnSpc>
                          <a:spcPct val="150000"/>
                        </a:lnSpc>
                        <a:spcAft>
                          <a:spcPts val="0"/>
                        </a:spcAft>
                        <a:tabLst>
                          <a:tab pos="457200" algn="l"/>
                        </a:tabLst>
                      </a:pPr>
                      <a:r>
                        <a:rPr lang="en-US" sz="1200" dirty="0">
                          <a:latin typeface="Bodoni MT" panose="02070603080606020203" pitchFamily="18" charset="0"/>
                        </a:rPr>
                        <a:t>ULAR BERBISA</a:t>
                      </a:r>
                      <a:endParaRPr lang="en-US" sz="1100" dirty="0">
                        <a:latin typeface="Bodoni MT" panose="02070603080606020203" pitchFamily="18" charset="0"/>
                        <a:ea typeface="Calibri"/>
                        <a:cs typeface="Times New Roman"/>
                      </a:endParaRPr>
                    </a:p>
                  </a:txBody>
                  <a:tcPr marL="68580" marR="68580" marT="0" marB="0"/>
                </a:tc>
                <a:extLst>
                  <a:ext uri="{0D108BD9-81ED-4DB2-BD59-A6C34878D82A}">
                    <a16:rowId xmlns:a16="http://schemas.microsoft.com/office/drawing/2014/main" val="10000"/>
                  </a:ext>
                </a:extLst>
              </a:tr>
              <a:tr h="377034">
                <a:tc>
                  <a:txBody>
                    <a:bodyPr/>
                    <a:lstStyle/>
                    <a:p>
                      <a:pPr marL="342900" lvl="0" indent="-342900">
                        <a:lnSpc>
                          <a:spcPct val="150000"/>
                        </a:lnSpc>
                        <a:spcAft>
                          <a:spcPts val="0"/>
                        </a:spcAft>
                        <a:buFont typeface="Arial"/>
                        <a:buNone/>
                        <a:tabLst>
                          <a:tab pos="331470" algn="l"/>
                        </a:tabLst>
                      </a:pPr>
                      <a:r>
                        <a:rPr lang="en-US" sz="1600" dirty="0" err="1">
                          <a:latin typeface="Bodoni MT" panose="02070603080606020203" pitchFamily="18" charset="0"/>
                        </a:rPr>
                        <a:t>Bentuk</a:t>
                      </a:r>
                      <a:r>
                        <a:rPr lang="en-US" sz="1600" dirty="0">
                          <a:latin typeface="Bodoni MT" panose="02070603080606020203" pitchFamily="18" charset="0"/>
                        </a:rPr>
                        <a:t> </a:t>
                      </a:r>
                      <a:r>
                        <a:rPr lang="en-US" sz="1600" dirty="0" err="1">
                          <a:latin typeface="Bodoni MT" panose="02070603080606020203" pitchFamily="18" charset="0"/>
                        </a:rPr>
                        <a:t>kepala</a:t>
                      </a:r>
                      <a:endParaRPr lang="en-US" sz="1600" dirty="0">
                        <a:latin typeface="Bodoni MT" panose="02070603080606020203" pitchFamily="18" charset="0"/>
                        <a:ea typeface="Calibri"/>
                        <a:cs typeface="Times New Roman"/>
                      </a:endParaRPr>
                    </a:p>
                  </a:txBody>
                  <a:tcPr marL="68580" marR="68580" marT="0" marB="0"/>
                </a:tc>
                <a:tc>
                  <a:txBody>
                    <a:bodyPr/>
                    <a:lstStyle/>
                    <a:p>
                      <a:pPr>
                        <a:lnSpc>
                          <a:spcPct val="150000"/>
                        </a:lnSpc>
                        <a:spcAft>
                          <a:spcPts val="0"/>
                        </a:spcAft>
                        <a:tabLst>
                          <a:tab pos="457200" algn="l"/>
                        </a:tabLst>
                      </a:pPr>
                      <a:r>
                        <a:rPr lang="en-US" sz="1600" dirty="0" err="1">
                          <a:latin typeface="Bodoni MT" panose="02070603080606020203" pitchFamily="18" charset="0"/>
                        </a:rPr>
                        <a:t>Segi</a:t>
                      </a:r>
                      <a:r>
                        <a:rPr lang="en-US" sz="1600" dirty="0">
                          <a:latin typeface="Bodoni MT" panose="02070603080606020203" pitchFamily="18" charset="0"/>
                        </a:rPr>
                        <a:t> </a:t>
                      </a:r>
                      <a:r>
                        <a:rPr lang="en-US" sz="1600" dirty="0" err="1">
                          <a:latin typeface="Bodoni MT" panose="02070603080606020203" pitchFamily="18" charset="0"/>
                        </a:rPr>
                        <a:t>empat</a:t>
                      </a:r>
                      <a:r>
                        <a:rPr lang="en-US" sz="1600" dirty="0">
                          <a:latin typeface="Bodoni MT" panose="02070603080606020203" pitchFamily="18" charset="0"/>
                        </a:rPr>
                        <a:t> </a:t>
                      </a:r>
                      <a:r>
                        <a:rPr lang="en-US" sz="1600" dirty="0" err="1">
                          <a:latin typeface="Bodoni MT" panose="02070603080606020203" pitchFamily="18" charset="0"/>
                        </a:rPr>
                        <a:t>panjang</a:t>
                      </a:r>
                      <a:endParaRPr lang="en-US" sz="1600" dirty="0">
                        <a:latin typeface="Bodoni MT" panose="02070603080606020203" pitchFamily="18" charset="0"/>
                        <a:ea typeface="Calibri"/>
                        <a:cs typeface="Times New Roman"/>
                      </a:endParaRPr>
                    </a:p>
                  </a:txBody>
                  <a:tcPr marL="68580" marR="68580" marT="0" marB="0"/>
                </a:tc>
                <a:tc>
                  <a:txBody>
                    <a:bodyPr/>
                    <a:lstStyle/>
                    <a:p>
                      <a:pPr>
                        <a:lnSpc>
                          <a:spcPct val="150000"/>
                        </a:lnSpc>
                        <a:spcAft>
                          <a:spcPts val="0"/>
                        </a:spcAft>
                        <a:tabLst>
                          <a:tab pos="457200" algn="l"/>
                        </a:tabLst>
                      </a:pPr>
                      <a:r>
                        <a:rPr lang="en-US" sz="1600" dirty="0" err="1">
                          <a:latin typeface="Bodoni MT" panose="02070603080606020203" pitchFamily="18" charset="0"/>
                        </a:rPr>
                        <a:t>Segi</a:t>
                      </a:r>
                      <a:r>
                        <a:rPr lang="en-US" sz="1600" dirty="0">
                          <a:latin typeface="Bodoni MT" panose="02070603080606020203" pitchFamily="18" charset="0"/>
                        </a:rPr>
                        <a:t> </a:t>
                      </a:r>
                      <a:r>
                        <a:rPr lang="en-US" sz="1600" dirty="0" err="1">
                          <a:latin typeface="Bodoni MT" panose="02070603080606020203" pitchFamily="18" charset="0"/>
                        </a:rPr>
                        <a:t>tiga</a:t>
                      </a:r>
                      <a:endParaRPr lang="en-US" sz="1600" dirty="0">
                        <a:latin typeface="Bodoni MT" panose="02070603080606020203" pitchFamily="18" charset="0"/>
                        <a:ea typeface="Calibri"/>
                        <a:cs typeface="Times New Roman"/>
                      </a:endParaRPr>
                    </a:p>
                  </a:txBody>
                  <a:tcPr marL="68580" marR="68580" marT="0" marB="0"/>
                </a:tc>
                <a:extLst>
                  <a:ext uri="{0D108BD9-81ED-4DB2-BD59-A6C34878D82A}">
                    <a16:rowId xmlns:a16="http://schemas.microsoft.com/office/drawing/2014/main" val="10001"/>
                  </a:ext>
                </a:extLst>
              </a:tr>
              <a:tr h="799109">
                <a:tc>
                  <a:txBody>
                    <a:bodyPr/>
                    <a:lstStyle/>
                    <a:p>
                      <a:pPr marL="342900" lvl="0" indent="-342900">
                        <a:lnSpc>
                          <a:spcPct val="150000"/>
                        </a:lnSpc>
                        <a:spcAft>
                          <a:spcPts val="0"/>
                        </a:spcAft>
                        <a:buFont typeface="Arial"/>
                        <a:buNone/>
                        <a:tabLst>
                          <a:tab pos="331470" algn="l"/>
                        </a:tabLst>
                      </a:pPr>
                      <a:r>
                        <a:rPr lang="en-US" sz="1600" dirty="0" err="1">
                          <a:latin typeface="Bodoni MT" panose="02070603080606020203" pitchFamily="18" charset="0"/>
                        </a:rPr>
                        <a:t>Gigi</a:t>
                      </a:r>
                      <a:r>
                        <a:rPr lang="en-US" sz="1600" dirty="0">
                          <a:latin typeface="Bodoni MT" panose="02070603080606020203" pitchFamily="18" charset="0"/>
                        </a:rPr>
                        <a:t> </a:t>
                      </a:r>
                      <a:r>
                        <a:rPr lang="en-US" sz="1600" dirty="0" err="1">
                          <a:latin typeface="Bodoni MT" panose="02070603080606020203" pitchFamily="18" charset="0"/>
                        </a:rPr>
                        <a:t>taring</a:t>
                      </a:r>
                      <a:endParaRPr lang="en-US" sz="1600" dirty="0">
                        <a:latin typeface="Bodoni MT" panose="02070603080606020203" pitchFamily="18" charset="0"/>
                        <a:ea typeface="Calibri"/>
                        <a:cs typeface="Times New Roman"/>
                      </a:endParaRPr>
                    </a:p>
                  </a:txBody>
                  <a:tcPr marL="68580" marR="68580" marT="0" marB="0"/>
                </a:tc>
                <a:tc>
                  <a:txBody>
                    <a:bodyPr/>
                    <a:lstStyle/>
                    <a:p>
                      <a:pPr>
                        <a:lnSpc>
                          <a:spcPct val="150000"/>
                        </a:lnSpc>
                        <a:spcAft>
                          <a:spcPts val="0"/>
                        </a:spcAft>
                        <a:tabLst>
                          <a:tab pos="457200" algn="l"/>
                        </a:tabLst>
                      </a:pPr>
                      <a:r>
                        <a:rPr lang="en-US" sz="1600" dirty="0" err="1">
                          <a:latin typeface="Bodoni MT" panose="02070603080606020203" pitchFamily="18" charset="0"/>
                        </a:rPr>
                        <a:t>Gigi</a:t>
                      </a:r>
                      <a:r>
                        <a:rPr lang="en-US" sz="1600" dirty="0">
                          <a:latin typeface="Bodoni MT" panose="02070603080606020203" pitchFamily="18" charset="0"/>
                        </a:rPr>
                        <a:t> </a:t>
                      </a:r>
                      <a:r>
                        <a:rPr lang="en-US" sz="1600" dirty="0" err="1">
                          <a:latin typeface="Bodoni MT" panose="02070603080606020203" pitchFamily="18" charset="0"/>
                        </a:rPr>
                        <a:t>kecil</a:t>
                      </a:r>
                      <a:endParaRPr lang="en-US" sz="1600" dirty="0">
                        <a:latin typeface="Bodoni MT" panose="02070603080606020203" pitchFamily="18" charset="0"/>
                        <a:ea typeface="Calibri"/>
                        <a:cs typeface="Times New Roman"/>
                      </a:endParaRPr>
                    </a:p>
                  </a:txBody>
                  <a:tcPr marL="68580" marR="68580" marT="0" marB="0"/>
                </a:tc>
                <a:tc>
                  <a:txBody>
                    <a:bodyPr/>
                    <a:lstStyle/>
                    <a:p>
                      <a:pPr>
                        <a:lnSpc>
                          <a:spcPct val="150000"/>
                        </a:lnSpc>
                        <a:spcAft>
                          <a:spcPts val="0"/>
                        </a:spcAft>
                        <a:tabLst>
                          <a:tab pos="457200" algn="l"/>
                        </a:tabLst>
                      </a:pPr>
                      <a:r>
                        <a:rPr lang="en-US" sz="1600" dirty="0" err="1">
                          <a:latin typeface="Bodoni MT" panose="02070603080606020203" pitchFamily="18" charset="0"/>
                        </a:rPr>
                        <a:t>Dua</a:t>
                      </a:r>
                      <a:r>
                        <a:rPr lang="en-US" sz="1600" dirty="0">
                          <a:latin typeface="Bodoni MT" panose="02070603080606020203" pitchFamily="18" charset="0"/>
                        </a:rPr>
                        <a:t> </a:t>
                      </a:r>
                      <a:r>
                        <a:rPr lang="en-US" sz="1600" dirty="0" err="1">
                          <a:latin typeface="Bodoni MT" panose="02070603080606020203" pitchFamily="18" charset="0"/>
                        </a:rPr>
                        <a:t>taring</a:t>
                      </a:r>
                      <a:r>
                        <a:rPr lang="en-US" sz="1600" dirty="0">
                          <a:latin typeface="Bodoni MT" panose="02070603080606020203" pitchFamily="18" charset="0"/>
                        </a:rPr>
                        <a:t> </a:t>
                      </a:r>
                      <a:r>
                        <a:rPr lang="en-US" sz="1600" dirty="0" err="1">
                          <a:latin typeface="Bodoni MT" panose="02070603080606020203" pitchFamily="18" charset="0"/>
                        </a:rPr>
                        <a:t>besar</a:t>
                      </a:r>
                      <a:r>
                        <a:rPr lang="en-US" sz="1600" dirty="0">
                          <a:latin typeface="Bodoni MT" panose="02070603080606020203" pitchFamily="18" charset="0"/>
                        </a:rPr>
                        <a:t> </a:t>
                      </a:r>
                      <a:r>
                        <a:rPr lang="en-US" sz="1600" dirty="0" err="1">
                          <a:latin typeface="Bodoni MT" panose="02070603080606020203" pitchFamily="18" charset="0"/>
                        </a:rPr>
                        <a:t>di</a:t>
                      </a:r>
                      <a:r>
                        <a:rPr lang="en-US" sz="1600" dirty="0">
                          <a:latin typeface="Bodoni MT" panose="02070603080606020203" pitchFamily="18" charset="0"/>
                        </a:rPr>
                        <a:t> </a:t>
                      </a:r>
                      <a:r>
                        <a:rPr lang="en-US" sz="1600" dirty="0" err="1">
                          <a:latin typeface="Bodoni MT" panose="02070603080606020203" pitchFamily="18" charset="0"/>
                        </a:rPr>
                        <a:t>rahang</a:t>
                      </a:r>
                      <a:r>
                        <a:rPr lang="en-US" sz="1600" dirty="0">
                          <a:latin typeface="Bodoni MT" panose="02070603080606020203" pitchFamily="18" charset="0"/>
                        </a:rPr>
                        <a:t> </a:t>
                      </a:r>
                      <a:r>
                        <a:rPr lang="en-US" sz="1600" dirty="0" err="1">
                          <a:latin typeface="Bodoni MT" panose="02070603080606020203" pitchFamily="18" charset="0"/>
                        </a:rPr>
                        <a:t>Atas</a:t>
                      </a:r>
                      <a:r>
                        <a:rPr lang="en-US" sz="1600" baseline="0" dirty="0">
                          <a:latin typeface="Bodoni MT" panose="02070603080606020203" pitchFamily="18" charset="0"/>
                        </a:rPr>
                        <a:t> </a:t>
                      </a:r>
                      <a:endParaRPr lang="en-US" sz="1600" dirty="0">
                        <a:latin typeface="Bodoni MT" panose="02070603080606020203" pitchFamily="18" charset="0"/>
                        <a:ea typeface="Calibri"/>
                        <a:cs typeface="Times New Roman"/>
                      </a:endParaRPr>
                    </a:p>
                  </a:txBody>
                  <a:tcPr marL="68580" marR="68580" marT="0" marB="0"/>
                </a:tc>
                <a:extLst>
                  <a:ext uri="{0D108BD9-81ED-4DB2-BD59-A6C34878D82A}">
                    <a16:rowId xmlns:a16="http://schemas.microsoft.com/office/drawing/2014/main" val="10002"/>
                  </a:ext>
                </a:extLst>
              </a:tr>
              <a:tr h="1221183">
                <a:tc>
                  <a:txBody>
                    <a:bodyPr/>
                    <a:lstStyle/>
                    <a:p>
                      <a:pPr marL="342900" lvl="0" indent="-342900">
                        <a:lnSpc>
                          <a:spcPct val="150000"/>
                        </a:lnSpc>
                        <a:spcAft>
                          <a:spcPts val="0"/>
                        </a:spcAft>
                        <a:buFont typeface="Arial"/>
                        <a:buNone/>
                        <a:tabLst>
                          <a:tab pos="331470" algn="l"/>
                        </a:tabLst>
                      </a:pPr>
                      <a:r>
                        <a:rPr lang="en-US" sz="1600" dirty="0" err="1">
                          <a:latin typeface="Bodoni MT" panose="02070603080606020203" pitchFamily="18" charset="0"/>
                        </a:rPr>
                        <a:t>Bekas</a:t>
                      </a:r>
                      <a:r>
                        <a:rPr lang="en-US" sz="1600" dirty="0">
                          <a:latin typeface="Bodoni MT" panose="02070603080606020203" pitchFamily="18" charset="0"/>
                        </a:rPr>
                        <a:t> </a:t>
                      </a:r>
                      <a:r>
                        <a:rPr lang="en-US" sz="1600" dirty="0" err="1">
                          <a:latin typeface="Bodoni MT" panose="02070603080606020203" pitchFamily="18" charset="0"/>
                        </a:rPr>
                        <a:t>gigitan</a:t>
                      </a:r>
                      <a:endParaRPr lang="en-US" sz="1600" dirty="0">
                        <a:latin typeface="Bodoni MT" panose="02070603080606020203" pitchFamily="18" charset="0"/>
                        <a:ea typeface="Calibri"/>
                        <a:cs typeface="Times New Roman"/>
                      </a:endParaRPr>
                    </a:p>
                  </a:txBody>
                  <a:tcPr marL="68580" marR="68580" marT="0" marB="0"/>
                </a:tc>
                <a:tc>
                  <a:txBody>
                    <a:bodyPr/>
                    <a:lstStyle/>
                    <a:p>
                      <a:pPr>
                        <a:lnSpc>
                          <a:spcPct val="150000"/>
                        </a:lnSpc>
                        <a:spcAft>
                          <a:spcPts val="0"/>
                        </a:spcAft>
                        <a:tabLst>
                          <a:tab pos="457200" algn="l"/>
                        </a:tabLst>
                      </a:pPr>
                      <a:r>
                        <a:rPr lang="en-US" sz="1600" dirty="0">
                          <a:latin typeface="Bodoni MT" panose="02070603080606020203" pitchFamily="18" charset="0"/>
                        </a:rPr>
                        <a:t>Luka </a:t>
                      </a:r>
                      <a:r>
                        <a:rPr lang="en-US" sz="1600" dirty="0" err="1">
                          <a:latin typeface="Bodoni MT" panose="02070603080606020203" pitchFamily="18" charset="0"/>
                        </a:rPr>
                        <a:t>halus</a:t>
                      </a:r>
                      <a:r>
                        <a:rPr lang="en-US" sz="1600" dirty="0">
                          <a:latin typeface="Bodoni MT" panose="02070603080606020203" pitchFamily="18" charset="0"/>
                        </a:rPr>
                        <a:t> </a:t>
                      </a:r>
                      <a:r>
                        <a:rPr lang="en-US" sz="1600" dirty="0" err="1">
                          <a:latin typeface="Bodoni MT" panose="02070603080606020203" pitchFamily="18" charset="0"/>
                        </a:rPr>
                        <a:t>di</a:t>
                      </a:r>
                      <a:r>
                        <a:rPr lang="en-US" sz="1600" dirty="0">
                          <a:latin typeface="Bodoni MT" panose="02070603080606020203" pitchFamily="18" charset="0"/>
                        </a:rPr>
                        <a:t> </a:t>
                      </a:r>
                      <a:r>
                        <a:rPr lang="en-US" sz="1600" dirty="0" err="1">
                          <a:latin typeface="Bodoni MT" panose="02070603080606020203" pitchFamily="18" charset="0"/>
                        </a:rPr>
                        <a:t>sepanjang</a:t>
                      </a:r>
                      <a:r>
                        <a:rPr lang="en-US" sz="1600" dirty="0">
                          <a:latin typeface="Bodoni MT" panose="02070603080606020203" pitchFamily="18" charset="0"/>
                        </a:rPr>
                        <a:t> </a:t>
                      </a:r>
                      <a:r>
                        <a:rPr lang="en-US" sz="1600" dirty="0" err="1">
                          <a:latin typeface="Bodoni MT" panose="02070603080606020203" pitchFamily="18" charset="0"/>
                        </a:rPr>
                        <a:t>lengkungan</a:t>
                      </a:r>
                      <a:r>
                        <a:rPr lang="en-US" sz="1600" dirty="0">
                          <a:latin typeface="Bodoni MT" panose="02070603080606020203" pitchFamily="18" charset="0"/>
                        </a:rPr>
                        <a:t> </a:t>
                      </a:r>
                      <a:r>
                        <a:rPr lang="en-US" sz="1600" dirty="0" err="1">
                          <a:latin typeface="Bodoni MT" panose="02070603080606020203" pitchFamily="18" charset="0"/>
                        </a:rPr>
                        <a:t>bekas</a:t>
                      </a:r>
                      <a:r>
                        <a:rPr lang="en-US" sz="1600" dirty="0">
                          <a:latin typeface="Bodoni MT" panose="02070603080606020203" pitchFamily="18" charset="0"/>
                        </a:rPr>
                        <a:t> </a:t>
                      </a:r>
                      <a:r>
                        <a:rPr lang="en-US" sz="1600" dirty="0" err="1">
                          <a:latin typeface="Bodoni MT" panose="02070603080606020203" pitchFamily="18" charset="0"/>
                        </a:rPr>
                        <a:t>gigitan</a:t>
                      </a:r>
                      <a:endParaRPr lang="en-US" sz="1600" dirty="0">
                        <a:latin typeface="Bodoni MT" panose="02070603080606020203" pitchFamily="18" charset="0"/>
                        <a:ea typeface="Calibri"/>
                        <a:cs typeface="Times New Roman"/>
                      </a:endParaRPr>
                    </a:p>
                  </a:txBody>
                  <a:tcPr marL="68580" marR="68580" marT="0" marB="0"/>
                </a:tc>
                <a:tc>
                  <a:txBody>
                    <a:bodyPr/>
                    <a:lstStyle/>
                    <a:p>
                      <a:pPr>
                        <a:lnSpc>
                          <a:spcPct val="150000"/>
                        </a:lnSpc>
                        <a:spcAft>
                          <a:spcPts val="0"/>
                        </a:spcAft>
                        <a:tabLst>
                          <a:tab pos="457200" algn="l"/>
                        </a:tabLst>
                      </a:pPr>
                      <a:r>
                        <a:rPr lang="en-US" sz="1600" dirty="0" err="1">
                          <a:latin typeface="Bodoni MT" panose="02070603080606020203" pitchFamily="18" charset="0"/>
                        </a:rPr>
                        <a:t>Dua</a:t>
                      </a:r>
                      <a:r>
                        <a:rPr lang="en-US" sz="1600" dirty="0">
                          <a:latin typeface="Bodoni MT" panose="02070603080606020203" pitchFamily="18" charset="0"/>
                        </a:rPr>
                        <a:t> </a:t>
                      </a:r>
                      <a:r>
                        <a:rPr lang="en-US" sz="1600" dirty="0" err="1">
                          <a:latin typeface="Bodoni MT" panose="02070603080606020203" pitchFamily="18" charset="0"/>
                        </a:rPr>
                        <a:t>luka</a:t>
                      </a:r>
                      <a:r>
                        <a:rPr lang="en-US" sz="1600" dirty="0">
                          <a:latin typeface="Bodoni MT" panose="02070603080606020203" pitchFamily="18" charset="0"/>
                        </a:rPr>
                        <a:t> </a:t>
                      </a:r>
                      <a:r>
                        <a:rPr lang="en-US" sz="1600" dirty="0" err="1">
                          <a:latin typeface="Bodoni MT" panose="02070603080606020203" pitchFamily="18" charset="0"/>
                        </a:rPr>
                        <a:t>gigitan</a:t>
                      </a:r>
                      <a:r>
                        <a:rPr lang="en-US" sz="1600" dirty="0">
                          <a:latin typeface="Bodoni MT" panose="02070603080606020203" pitchFamily="18" charset="0"/>
                        </a:rPr>
                        <a:t> </a:t>
                      </a:r>
                      <a:r>
                        <a:rPr lang="en-US" sz="1600" dirty="0" err="1">
                          <a:latin typeface="Bodoni MT" panose="02070603080606020203" pitchFamily="18" charset="0"/>
                        </a:rPr>
                        <a:t>utama</a:t>
                      </a:r>
                      <a:r>
                        <a:rPr lang="en-US" sz="1600" dirty="0">
                          <a:latin typeface="Bodoni MT" panose="02070603080606020203" pitchFamily="18" charset="0"/>
                        </a:rPr>
                        <a:t> </a:t>
                      </a:r>
                      <a:r>
                        <a:rPr lang="en-US" sz="1600" dirty="0" err="1">
                          <a:latin typeface="Bodoni MT" panose="02070603080606020203" pitchFamily="18" charset="0"/>
                        </a:rPr>
                        <a:t>akibat</a:t>
                      </a:r>
                      <a:r>
                        <a:rPr lang="en-US" sz="1600" dirty="0">
                          <a:latin typeface="Bodoni MT" panose="02070603080606020203" pitchFamily="18" charset="0"/>
                        </a:rPr>
                        <a:t> </a:t>
                      </a:r>
                      <a:r>
                        <a:rPr lang="en-US" sz="1600" dirty="0" err="1">
                          <a:latin typeface="Bodoni MT" panose="02070603080606020203" pitchFamily="18" charset="0"/>
                        </a:rPr>
                        <a:t>gigi</a:t>
                      </a:r>
                      <a:r>
                        <a:rPr lang="en-US" sz="1600" dirty="0">
                          <a:latin typeface="Bodoni MT" panose="02070603080606020203" pitchFamily="18" charset="0"/>
                        </a:rPr>
                        <a:t> </a:t>
                      </a:r>
                      <a:r>
                        <a:rPr lang="en-US" sz="1600" dirty="0" err="1">
                          <a:latin typeface="Bodoni MT" panose="02070603080606020203" pitchFamily="18" charset="0"/>
                        </a:rPr>
                        <a:t>taring</a:t>
                      </a:r>
                      <a:r>
                        <a:rPr lang="en-US" sz="1600" dirty="0">
                          <a:latin typeface="Bodoni MT" panose="02070603080606020203" pitchFamily="18" charset="0"/>
                        </a:rPr>
                        <a:t> yang </a:t>
                      </a:r>
                      <a:r>
                        <a:rPr lang="en-US" sz="1600" dirty="0" err="1">
                          <a:latin typeface="Bodoni MT" panose="02070603080606020203" pitchFamily="18" charset="0"/>
                        </a:rPr>
                        <a:t>berbisa</a:t>
                      </a:r>
                      <a:endParaRPr lang="en-US" sz="1600" dirty="0">
                        <a:latin typeface="Bodoni MT" panose="02070603080606020203" pitchFamily="18" charset="0"/>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pic>
        <p:nvPicPr>
          <p:cNvPr id="2049" name="Picture 1"/>
          <p:cNvPicPr>
            <a:picLocks noChangeAspect="1" noChangeArrowheads="1"/>
          </p:cNvPicPr>
          <p:nvPr/>
        </p:nvPicPr>
        <p:blipFill>
          <a:blip r:embed="rId3"/>
          <a:srcRect/>
          <a:stretch>
            <a:fillRect/>
          </a:stretch>
        </p:blipFill>
        <p:spPr bwMode="auto">
          <a:xfrm>
            <a:off x="5943600" y="1905000"/>
            <a:ext cx="2743200" cy="1905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5943600" y="228600"/>
            <a:ext cx="2695575" cy="14001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Featured Imag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1" name="Picture 3" descr="D:\MATERI PPT BTCLS 2019\foto anjing dan kucing.jpg"/>
          <p:cNvPicPr>
            <a:picLocks noChangeAspect="1" noChangeArrowheads="1"/>
          </p:cNvPicPr>
          <p:nvPr/>
        </p:nvPicPr>
        <p:blipFill>
          <a:blip r:embed="rId2"/>
          <a:srcRect/>
          <a:stretch>
            <a:fillRect/>
          </a:stretch>
        </p:blipFill>
        <p:spPr bwMode="auto">
          <a:xfrm>
            <a:off x="1524000" y="838200"/>
            <a:ext cx="22098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p:cNvPicPr>
            <a:picLocks noChangeAspect="1" noChangeArrowheads="1"/>
          </p:cNvPicPr>
          <p:nvPr/>
        </p:nvPicPr>
        <p:blipFill>
          <a:blip r:embed="rId3"/>
          <a:srcRect/>
          <a:stretch>
            <a:fillRect/>
          </a:stretch>
        </p:blipFill>
        <p:spPr bwMode="auto">
          <a:xfrm>
            <a:off x="4226791" y="762000"/>
            <a:ext cx="2057400" cy="2590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0" name="Picture 6"/>
          <p:cNvPicPr>
            <a:picLocks noChangeAspect="1" noChangeArrowheads="1"/>
          </p:cNvPicPr>
          <p:nvPr/>
        </p:nvPicPr>
        <p:blipFill>
          <a:blip r:embed="rId4"/>
          <a:srcRect r="12215"/>
          <a:stretch>
            <a:fillRect/>
          </a:stretch>
        </p:blipFill>
        <p:spPr bwMode="auto">
          <a:xfrm>
            <a:off x="6629400" y="2133600"/>
            <a:ext cx="21336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D:\MATERI PPT BTCLS 2019\075092200_1544669241-begini-pertolongan-pertama-saat-disengat-ubur-ubur.jpg"/>
          <p:cNvPicPr>
            <a:picLocks noChangeAspect="1" noChangeArrowheads="1"/>
          </p:cNvPicPr>
          <p:nvPr/>
        </p:nvPicPr>
        <p:blipFill>
          <a:blip r:embed="rId5"/>
          <a:srcRect/>
          <a:stretch>
            <a:fillRect/>
          </a:stretch>
        </p:blipFill>
        <p:spPr bwMode="auto">
          <a:xfrm rot="16200000">
            <a:off x="838199" y="3883890"/>
            <a:ext cx="2362201" cy="26669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D:\MATERI PPT BTCLS 2019\tawon.jpg"/>
          <p:cNvPicPr>
            <a:picLocks noChangeAspect="1" noChangeArrowheads="1"/>
          </p:cNvPicPr>
          <p:nvPr/>
        </p:nvPicPr>
        <p:blipFill>
          <a:blip r:embed="rId6"/>
          <a:srcRect/>
          <a:stretch>
            <a:fillRect/>
          </a:stretch>
        </p:blipFill>
        <p:spPr bwMode="auto">
          <a:xfrm>
            <a:off x="3886200" y="3998189"/>
            <a:ext cx="27432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072" y="160740"/>
            <a:ext cx="7010400" cy="990600"/>
          </a:xfrm>
        </p:spPr>
        <p:txBody>
          <a:bodyPr>
            <a:normAutofit fontScale="90000"/>
          </a:bodyPr>
          <a:lstStyle/>
          <a:p>
            <a:r>
              <a:rPr lang="en-US" dirty="0" err="1"/>
              <a:t>Tanda</a:t>
            </a:r>
            <a:r>
              <a:rPr lang="en-US" dirty="0"/>
              <a:t> </a:t>
            </a:r>
            <a:r>
              <a:rPr lang="en-US" dirty="0" err="1"/>
              <a:t>dan</a:t>
            </a:r>
            <a:r>
              <a:rPr lang="en-US" dirty="0"/>
              <a:t> </a:t>
            </a:r>
            <a:r>
              <a:rPr lang="en-US" dirty="0" err="1"/>
              <a:t>gejala</a:t>
            </a:r>
            <a:br>
              <a:rPr lang="en-US" dirty="0"/>
            </a:br>
            <a:r>
              <a:rPr lang="en-US" dirty="0"/>
              <a:t>GIGITAN ULAR BERBISA</a:t>
            </a:r>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457" name="rectole0000000003"/>
          <p:cNvGraphicFramePr>
            <a:graphicFrameLocks noChangeAspect="1"/>
          </p:cNvGraphicFramePr>
          <p:nvPr/>
        </p:nvGraphicFramePr>
        <p:xfrm>
          <a:off x="609600" y="1219200"/>
          <a:ext cx="3962400" cy="5334000"/>
        </p:xfrm>
        <a:graphic>
          <a:graphicData uri="http://schemas.openxmlformats.org/presentationml/2006/ole">
            <mc:AlternateContent xmlns:mc="http://schemas.openxmlformats.org/markup-compatibility/2006">
              <mc:Choice xmlns:v="urn:schemas-microsoft-com:vml" Requires="v">
                <p:oleObj name="Picture" r:id="rId2" imgW="0" imgH="0" progId="StaticMetafile">
                  <p:embed/>
                </p:oleObj>
              </mc:Choice>
              <mc:Fallback>
                <p:oleObj name="Picture" r:id="rId2" imgW="0" imgH="0" progId="StaticMetafile">
                  <p:embed/>
                  <p:pic>
                    <p:nvPicPr>
                      <p:cNvPr id="0" name="rectole000000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3962400" cy="533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1"/>
          <p:cNvPicPr>
            <a:picLocks noChangeAspect="1" noChangeArrowheads="1"/>
          </p:cNvPicPr>
          <p:nvPr/>
        </p:nvPicPr>
        <p:blipFill>
          <a:blip r:embed="rId4"/>
          <a:srcRect r="3614" b="6570"/>
          <a:stretch>
            <a:fillRect/>
          </a:stretch>
        </p:blipFill>
        <p:spPr bwMode="auto">
          <a:xfrm>
            <a:off x="4953000" y="1295400"/>
            <a:ext cx="2286000" cy="1219200"/>
          </a:xfrm>
          <a:prstGeom prst="rect">
            <a:avLst/>
          </a:prstGeom>
          <a:noFill/>
          <a:ln w="9525">
            <a:noFill/>
            <a:miter lim="800000"/>
            <a:headEnd/>
            <a:tailEnd/>
          </a:ln>
          <a:effectLst/>
        </p:spPr>
      </p:pic>
      <p:sp>
        <p:nvSpPr>
          <p:cNvPr id="7" name="TextBox 6"/>
          <p:cNvSpPr txBox="1"/>
          <p:nvPr/>
        </p:nvSpPr>
        <p:spPr>
          <a:xfrm>
            <a:off x="7239000" y="1524000"/>
            <a:ext cx="1905000" cy="646331"/>
          </a:xfrm>
          <a:prstGeom prst="rect">
            <a:avLst/>
          </a:prstGeom>
          <a:noFill/>
        </p:spPr>
        <p:txBody>
          <a:bodyPr wrap="square" rtlCol="0">
            <a:spAutoFit/>
          </a:bodyPr>
          <a:lstStyle/>
          <a:p>
            <a:r>
              <a:rPr lang="en-US" dirty="0"/>
              <a:t>NEUROTOKSIK</a:t>
            </a:r>
          </a:p>
          <a:p>
            <a:r>
              <a:rPr lang="en-US" dirty="0" err="1"/>
              <a:t>Ptosis</a:t>
            </a:r>
            <a:endParaRPr lang="en-US" dirty="0"/>
          </a:p>
        </p:txBody>
      </p:sp>
      <p:pic>
        <p:nvPicPr>
          <p:cNvPr id="8" name="Picture 1"/>
          <p:cNvPicPr>
            <a:picLocks noChangeAspect="1" noChangeArrowheads="1"/>
          </p:cNvPicPr>
          <p:nvPr/>
        </p:nvPicPr>
        <p:blipFill>
          <a:blip r:embed="rId5"/>
          <a:srcRect/>
          <a:stretch>
            <a:fillRect/>
          </a:stretch>
        </p:blipFill>
        <p:spPr bwMode="auto">
          <a:xfrm>
            <a:off x="4953000" y="3048000"/>
            <a:ext cx="2286000" cy="1295400"/>
          </a:xfrm>
          <a:prstGeom prst="rect">
            <a:avLst/>
          </a:prstGeom>
          <a:noFill/>
          <a:ln w="9525">
            <a:noFill/>
            <a:miter lim="800000"/>
            <a:headEnd/>
            <a:tailEnd/>
          </a:ln>
          <a:effectLst/>
        </p:spPr>
      </p:pic>
      <p:sp>
        <p:nvSpPr>
          <p:cNvPr id="9" name="TextBox 8"/>
          <p:cNvSpPr txBox="1"/>
          <p:nvPr/>
        </p:nvSpPr>
        <p:spPr>
          <a:xfrm>
            <a:off x="7315200" y="3352800"/>
            <a:ext cx="1905000" cy="646331"/>
          </a:xfrm>
          <a:prstGeom prst="rect">
            <a:avLst/>
          </a:prstGeom>
          <a:noFill/>
        </p:spPr>
        <p:txBody>
          <a:bodyPr wrap="square" rtlCol="0">
            <a:spAutoFit/>
          </a:bodyPr>
          <a:lstStyle/>
          <a:p>
            <a:r>
              <a:rPr lang="en-US" dirty="0"/>
              <a:t>KOAGULOPATI</a:t>
            </a:r>
          </a:p>
          <a:p>
            <a:r>
              <a:rPr lang="en-US" dirty="0" err="1"/>
              <a:t>Perdarahan</a:t>
            </a:r>
            <a:endParaRPr lang="en-US" dirty="0"/>
          </a:p>
        </p:txBody>
      </p:sp>
      <p:pic>
        <p:nvPicPr>
          <p:cNvPr id="10" name="Picture 2"/>
          <p:cNvPicPr>
            <a:picLocks noChangeAspect="1" noChangeArrowheads="1"/>
          </p:cNvPicPr>
          <p:nvPr/>
        </p:nvPicPr>
        <p:blipFill>
          <a:blip r:embed="rId6"/>
          <a:srcRect l="61111"/>
          <a:stretch>
            <a:fillRect/>
          </a:stretch>
        </p:blipFill>
        <p:spPr bwMode="auto">
          <a:xfrm>
            <a:off x="5486400" y="4648200"/>
            <a:ext cx="1361872" cy="1676400"/>
          </a:xfrm>
          <a:prstGeom prst="rect">
            <a:avLst/>
          </a:prstGeom>
          <a:noFill/>
          <a:ln w="9525">
            <a:noFill/>
            <a:miter lim="800000"/>
            <a:headEnd/>
            <a:tailEnd/>
          </a:ln>
          <a:effectLst/>
        </p:spPr>
      </p:pic>
      <p:sp>
        <p:nvSpPr>
          <p:cNvPr id="11" name="TextBox 10"/>
          <p:cNvSpPr txBox="1"/>
          <p:nvPr/>
        </p:nvSpPr>
        <p:spPr>
          <a:xfrm>
            <a:off x="6934200" y="5181600"/>
            <a:ext cx="1905000" cy="369332"/>
          </a:xfrm>
          <a:prstGeom prst="rect">
            <a:avLst/>
          </a:prstGeom>
          <a:noFill/>
        </p:spPr>
        <p:txBody>
          <a:bodyPr wrap="square" rtlCol="0">
            <a:spAutoFit/>
          </a:bodyPr>
          <a:lstStyle/>
          <a:p>
            <a:r>
              <a:rPr lang="en-US" dirty="0" err="1"/>
              <a:t>Myoglubin</a:t>
            </a:r>
            <a:r>
              <a:rPr lang="en-US" dirty="0"/>
              <a:t>-Urine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28600"/>
            <a:ext cx="3048000" cy="533400"/>
          </a:xfrm>
        </p:spPr>
        <p:style>
          <a:lnRef idx="0">
            <a:schemeClr val="accent4"/>
          </a:lnRef>
          <a:fillRef idx="3">
            <a:schemeClr val="accent4"/>
          </a:fillRef>
          <a:effectRef idx="3">
            <a:schemeClr val="accent4"/>
          </a:effectRef>
          <a:fontRef idx="minor">
            <a:schemeClr val="lt1"/>
          </a:fontRef>
        </p:style>
        <p:txBody>
          <a:bodyPr>
            <a:normAutofit/>
          </a:bodyPr>
          <a:lstStyle/>
          <a:p>
            <a:pPr algn="just"/>
            <a:r>
              <a:rPr lang="en-US" sz="2400" dirty="0"/>
              <a:t>PENATALAKSANAAN</a:t>
            </a:r>
          </a:p>
        </p:txBody>
      </p:sp>
      <p:graphicFrame>
        <p:nvGraphicFramePr>
          <p:cNvPr id="6" name="Diagram 5"/>
          <p:cNvGraphicFramePr/>
          <p:nvPr>
            <p:extLst>
              <p:ext uri="{D42A27DB-BD31-4B8C-83A1-F6EECF244321}">
                <p14:modId xmlns:p14="http://schemas.microsoft.com/office/powerpoint/2010/main" val="2074819475"/>
              </p:ext>
            </p:extLst>
          </p:nvPr>
        </p:nvGraphicFramePr>
        <p:xfrm>
          <a:off x="0" y="1117600"/>
          <a:ext cx="9144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dirty="0">
                <a:latin typeface="Bodoni MT" panose="02070603080606020203" pitchFamily="18" charset="0"/>
              </a:rPr>
              <a:t>FIRST AID TREATMENT</a:t>
            </a:r>
            <a:br>
              <a:rPr lang="en-US" dirty="0">
                <a:latin typeface="Bodoni MT" panose="02070603080606020203" pitchFamily="18" charset="0"/>
              </a:rPr>
            </a:br>
            <a:r>
              <a:rPr lang="en-US" dirty="0">
                <a:latin typeface="Bodoni MT" panose="02070603080606020203" pitchFamily="18" charset="0"/>
              </a:rPr>
              <a:t>FOR SNAKE BITE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017032"/>
            <a:ext cx="8763000" cy="990600"/>
          </a:xfrm>
          <a:effectLst>
            <a:outerShdw blurRad="50800" dist="38100" dir="5400000" algn="t" rotWithShape="0">
              <a:prstClr val="black">
                <a:alpha val="40000"/>
              </a:prstClr>
            </a:outerShdw>
            <a:reflection blurRad="6350" stA="50000" endA="300" endPos="55500" dist="50800" dir="5400000" sy="-100000" algn="bl" rotWithShape="0"/>
          </a:effectLst>
        </p:spPr>
        <p:style>
          <a:lnRef idx="3">
            <a:schemeClr val="lt1"/>
          </a:lnRef>
          <a:fillRef idx="1">
            <a:schemeClr val="accent4"/>
          </a:fillRef>
          <a:effectRef idx="1">
            <a:schemeClr val="accent4"/>
          </a:effectRef>
          <a:fontRef idx="minor">
            <a:schemeClr val="lt1"/>
          </a:fontRef>
        </p:style>
        <p:txBody>
          <a:bodyPr>
            <a:normAutofit/>
          </a:bodyPr>
          <a:lstStyle/>
          <a:p>
            <a:pPr algn="ctr"/>
            <a:r>
              <a:rPr lang="en-US" dirty="0">
                <a:latin typeface="Bodoni MT" panose="02070603080606020203" pitchFamily="18" charset="0"/>
              </a:rPr>
              <a:t>Pressure bandage </a:t>
            </a:r>
            <a:r>
              <a:rPr lang="en-US" dirty="0" err="1">
                <a:latin typeface="Bodoni MT" panose="02070603080606020203" pitchFamily="18" charset="0"/>
              </a:rPr>
              <a:t>immobilitation</a:t>
            </a:r>
            <a:r>
              <a:rPr lang="en-US" dirty="0">
                <a:latin typeface="Bodoni MT" panose="02070603080606020203" pitchFamily="18" charset="0"/>
              </a:rPr>
              <a:t> (PBI)</a:t>
            </a:r>
          </a:p>
        </p:txBody>
      </p:sp>
      <p:pic>
        <p:nvPicPr>
          <p:cNvPr id="15361" name="Picture 1"/>
          <p:cNvPicPr>
            <a:picLocks noChangeAspect="1" noChangeArrowheads="1"/>
          </p:cNvPicPr>
          <p:nvPr/>
        </p:nvPicPr>
        <p:blipFill>
          <a:blip r:embed="rId3"/>
          <a:srcRect/>
          <a:stretch>
            <a:fillRect/>
          </a:stretch>
        </p:blipFill>
        <p:spPr bwMode="auto">
          <a:xfrm>
            <a:off x="381000" y="2209800"/>
            <a:ext cx="3352800" cy="24278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648200" y="1143000"/>
            <a:ext cx="4191000" cy="369332"/>
          </a:xfrm>
          <a:prstGeom prst="rect">
            <a:avLst/>
          </a:prstGeom>
          <a:noFill/>
        </p:spPr>
        <p:txBody>
          <a:bodyPr wrap="square" rtlCol="0">
            <a:spAutoFit/>
          </a:bodyPr>
          <a:lstStyle/>
          <a:p>
            <a:endParaRPr lang="en-US"/>
          </a:p>
        </p:txBody>
      </p:sp>
      <p:pic>
        <p:nvPicPr>
          <p:cNvPr id="6" name="Essential Steps to Treat a Snake Bite in Australia.mp4">
            <a:hlinkClick r:id="" action="ppaction://media"/>
          </p:cNvPr>
          <p:cNvPicPr>
            <a:picLocks noRot="1" noChangeAspect="1"/>
          </p:cNvPicPr>
          <p:nvPr>
            <a:videoFile r:link="rId1"/>
          </p:nvPr>
        </p:nvPicPr>
        <p:blipFill>
          <a:blip r:embed="rId4"/>
          <a:stretch>
            <a:fillRect/>
          </a:stretch>
        </p:blipFill>
        <p:spPr>
          <a:xfrm>
            <a:off x="5410202" y="2174500"/>
            <a:ext cx="2819400" cy="2447026"/>
          </a:xfrm>
          <a:prstGeom prst="rect">
            <a:avLst/>
          </a:prstGeom>
        </p:spPr>
      </p:pic>
      <p:sp>
        <p:nvSpPr>
          <p:cNvPr id="7" name="TextBox 6"/>
          <p:cNvSpPr txBox="1"/>
          <p:nvPr/>
        </p:nvSpPr>
        <p:spPr>
          <a:xfrm>
            <a:off x="228600" y="4724400"/>
            <a:ext cx="4267200" cy="1477328"/>
          </a:xfrm>
          <a:prstGeom prst="rect">
            <a:avLst/>
          </a:prstGeom>
          <a:noFill/>
        </p:spPr>
        <p:txBody>
          <a:bodyPr wrap="square" rtlCol="0">
            <a:spAutoFit/>
          </a:bodyPr>
          <a:lstStyle/>
          <a:p>
            <a:pPr algn="just"/>
            <a:r>
              <a:rPr lang="en-US" dirty="0"/>
              <a:t>Elastic bandage  (15 cm) </a:t>
            </a:r>
            <a:r>
              <a:rPr lang="en-US" dirty="0" err="1"/>
              <a:t>di</a:t>
            </a:r>
            <a:r>
              <a:rPr lang="en-US" dirty="0"/>
              <a:t> </a:t>
            </a:r>
            <a:r>
              <a:rPr lang="en-US" dirty="0" err="1"/>
              <a:t>aplikasikan</a:t>
            </a:r>
            <a:r>
              <a:rPr lang="en-US" dirty="0"/>
              <a:t> </a:t>
            </a:r>
            <a:r>
              <a:rPr lang="en-US" dirty="0" err="1"/>
              <a:t>di</a:t>
            </a:r>
            <a:r>
              <a:rPr lang="en-US" dirty="0"/>
              <a:t> area </a:t>
            </a:r>
            <a:r>
              <a:rPr lang="en-US" dirty="0" err="1"/>
              <a:t>gigitan</a:t>
            </a:r>
            <a:r>
              <a:rPr lang="en-US" dirty="0"/>
              <a:t> </a:t>
            </a:r>
            <a:r>
              <a:rPr lang="en-US" dirty="0" err="1"/>
              <a:t>dan</a:t>
            </a:r>
            <a:r>
              <a:rPr lang="en-US" dirty="0"/>
              <a:t> </a:t>
            </a:r>
            <a:r>
              <a:rPr lang="en-US" dirty="0" err="1"/>
              <a:t>menutupi</a:t>
            </a:r>
            <a:r>
              <a:rPr lang="en-US" dirty="0"/>
              <a:t> </a:t>
            </a:r>
            <a:r>
              <a:rPr lang="en-US" dirty="0" err="1"/>
              <a:t>seluruh</a:t>
            </a:r>
            <a:r>
              <a:rPr lang="en-US" dirty="0"/>
              <a:t> </a:t>
            </a:r>
            <a:r>
              <a:rPr lang="en-US" dirty="0" err="1"/>
              <a:t>anggota</a:t>
            </a:r>
            <a:r>
              <a:rPr lang="en-US" dirty="0"/>
              <a:t> </a:t>
            </a:r>
            <a:r>
              <a:rPr lang="en-US" dirty="0" err="1"/>
              <a:t>gerak</a:t>
            </a:r>
            <a:r>
              <a:rPr lang="en-US" dirty="0"/>
              <a:t> </a:t>
            </a:r>
            <a:r>
              <a:rPr lang="en-US" dirty="0" err="1"/>
              <a:t>dengan</a:t>
            </a:r>
            <a:r>
              <a:rPr lang="en-US" dirty="0"/>
              <a:t> </a:t>
            </a:r>
            <a:r>
              <a:rPr lang="en-US" dirty="0" err="1"/>
              <a:t>menggunakan</a:t>
            </a:r>
            <a:r>
              <a:rPr lang="en-US" dirty="0"/>
              <a:t> </a:t>
            </a:r>
            <a:r>
              <a:rPr lang="en-US" dirty="0" err="1"/>
              <a:t>tekanan</a:t>
            </a:r>
            <a:r>
              <a:rPr lang="en-US" dirty="0"/>
              <a:t> </a:t>
            </a:r>
            <a:r>
              <a:rPr lang="en-US" dirty="0" err="1"/>
              <a:t>yag</a:t>
            </a:r>
            <a:r>
              <a:rPr lang="en-US" dirty="0"/>
              <a:t> </a:t>
            </a:r>
            <a:r>
              <a:rPr lang="en-US" dirty="0" err="1"/>
              <a:t>sama</a:t>
            </a:r>
            <a:r>
              <a:rPr lang="en-US" dirty="0"/>
              <a:t> </a:t>
            </a:r>
            <a:r>
              <a:rPr lang="en-US" dirty="0" err="1"/>
              <a:t>seperti</a:t>
            </a:r>
            <a:r>
              <a:rPr lang="en-US" dirty="0"/>
              <a:t> </a:t>
            </a:r>
            <a:r>
              <a:rPr lang="en-US" dirty="0" err="1"/>
              <a:t>penanganan</a:t>
            </a:r>
            <a:r>
              <a:rPr lang="en-US" dirty="0"/>
              <a:t> </a:t>
            </a:r>
            <a:r>
              <a:rPr lang="en-US" dirty="0" err="1"/>
              <a:t>pada</a:t>
            </a:r>
            <a:r>
              <a:rPr lang="en-US" dirty="0"/>
              <a:t> Sprain. (White, 2018)</a:t>
            </a:r>
          </a:p>
        </p:txBody>
      </p:sp>
      <p:sp>
        <p:nvSpPr>
          <p:cNvPr id="8" name="TextBox 7"/>
          <p:cNvSpPr txBox="1"/>
          <p:nvPr/>
        </p:nvSpPr>
        <p:spPr>
          <a:xfrm>
            <a:off x="4953000" y="4876800"/>
            <a:ext cx="3886200" cy="1477328"/>
          </a:xfrm>
          <a:prstGeom prst="rect">
            <a:avLst/>
          </a:prstGeom>
          <a:noFill/>
        </p:spPr>
        <p:txBody>
          <a:bodyPr wrap="square" rtlCol="0">
            <a:spAutoFit/>
          </a:bodyPr>
          <a:lstStyle/>
          <a:p>
            <a:pPr algn="just"/>
            <a:r>
              <a:rPr lang="en-US" dirty="0"/>
              <a:t>RASIONAL : </a:t>
            </a:r>
            <a:r>
              <a:rPr lang="en-US" dirty="0" err="1"/>
              <a:t>tehnik</a:t>
            </a:r>
            <a:r>
              <a:rPr lang="en-US" dirty="0"/>
              <a:t> </a:t>
            </a:r>
            <a:r>
              <a:rPr lang="en-US" dirty="0" err="1"/>
              <a:t>ini</a:t>
            </a:r>
            <a:r>
              <a:rPr lang="en-US" dirty="0"/>
              <a:t> </a:t>
            </a:r>
            <a:r>
              <a:rPr lang="en-US" dirty="0" err="1"/>
              <a:t>berguna</a:t>
            </a:r>
            <a:r>
              <a:rPr lang="en-US" dirty="0"/>
              <a:t> </a:t>
            </a:r>
            <a:r>
              <a:rPr lang="en-US" dirty="0" err="1"/>
              <a:t>untuk</a:t>
            </a:r>
            <a:r>
              <a:rPr lang="en-US" dirty="0"/>
              <a:t> </a:t>
            </a:r>
            <a:r>
              <a:rPr lang="en-US" dirty="0" err="1"/>
              <a:t>menghambat</a:t>
            </a:r>
            <a:r>
              <a:rPr lang="en-US" dirty="0"/>
              <a:t> </a:t>
            </a:r>
            <a:r>
              <a:rPr lang="en-US" dirty="0" err="1"/>
              <a:t>aliran</a:t>
            </a:r>
            <a:r>
              <a:rPr lang="en-US" dirty="0"/>
              <a:t> </a:t>
            </a:r>
            <a:r>
              <a:rPr lang="en-US" dirty="0" err="1"/>
              <a:t>limpatik</a:t>
            </a:r>
            <a:r>
              <a:rPr lang="en-US" dirty="0"/>
              <a:t> </a:t>
            </a:r>
            <a:r>
              <a:rPr lang="en-US" dirty="0" err="1"/>
              <a:t>tanpa</a:t>
            </a:r>
            <a:r>
              <a:rPr lang="en-US" dirty="0"/>
              <a:t> </a:t>
            </a:r>
            <a:r>
              <a:rPr lang="en-US" dirty="0" err="1"/>
              <a:t>mengganggu</a:t>
            </a:r>
            <a:r>
              <a:rPr lang="en-US" dirty="0"/>
              <a:t> </a:t>
            </a:r>
            <a:r>
              <a:rPr lang="en-US" dirty="0" err="1"/>
              <a:t>aliran</a:t>
            </a:r>
            <a:r>
              <a:rPr lang="en-US" dirty="0"/>
              <a:t> </a:t>
            </a:r>
            <a:r>
              <a:rPr lang="en-US" dirty="0" err="1"/>
              <a:t>darah</a:t>
            </a:r>
            <a:r>
              <a:rPr lang="en-US" dirty="0"/>
              <a:t> </a:t>
            </a:r>
            <a:r>
              <a:rPr lang="en-US" dirty="0" err="1"/>
              <a:t>arteri</a:t>
            </a:r>
            <a:r>
              <a:rPr lang="en-US" dirty="0"/>
              <a:t> </a:t>
            </a:r>
            <a:r>
              <a:rPr lang="en-US" dirty="0" err="1"/>
              <a:t>dan</a:t>
            </a:r>
            <a:r>
              <a:rPr lang="en-US" dirty="0"/>
              <a:t> vena, </a:t>
            </a:r>
            <a:r>
              <a:rPr lang="en-US" dirty="0" err="1"/>
              <a:t>sehingga</a:t>
            </a:r>
            <a:r>
              <a:rPr lang="en-US" dirty="0"/>
              <a:t> </a:t>
            </a:r>
            <a:r>
              <a:rPr lang="en-US" dirty="0" err="1"/>
              <a:t>membatasi</a:t>
            </a:r>
            <a:r>
              <a:rPr lang="en-US" dirty="0"/>
              <a:t> </a:t>
            </a:r>
            <a:r>
              <a:rPr lang="en-US" dirty="0" err="1"/>
              <a:t>penyebaran</a:t>
            </a:r>
            <a:r>
              <a:rPr lang="en-US" dirty="0"/>
              <a:t> </a:t>
            </a:r>
            <a:r>
              <a:rPr lang="en-US" dirty="0" err="1"/>
              <a:t>racun</a:t>
            </a:r>
            <a:r>
              <a:rPr lang="en-US" dirty="0"/>
              <a:t> (Van </a:t>
            </a:r>
            <a:r>
              <a:rPr lang="en-US" dirty="0" err="1"/>
              <a:t>Helden</a:t>
            </a:r>
            <a:r>
              <a:rPr lang="en-US" dirty="0"/>
              <a:t>, 2014)</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aid1.GIF (4287 bytes)"/>
          <p:cNvPicPr>
            <a:picLocks noChangeAspect="1" noChangeArrowheads="1"/>
          </p:cNvPicPr>
          <p:nvPr/>
        </p:nvPicPr>
        <p:blipFill>
          <a:blip r:embed="rId2"/>
          <a:srcRect/>
          <a:stretch>
            <a:fillRect/>
          </a:stretch>
        </p:blipFill>
        <p:spPr bwMode="auto">
          <a:xfrm>
            <a:off x="468313" y="981075"/>
            <a:ext cx="1476375" cy="990600"/>
          </a:xfrm>
          <a:prstGeom prst="rect">
            <a:avLst/>
          </a:prstGeom>
          <a:noFill/>
          <a:ln w="9525">
            <a:noFill/>
            <a:miter lim="800000"/>
            <a:headEnd/>
            <a:tailEnd/>
          </a:ln>
        </p:spPr>
      </p:pic>
      <p:pic>
        <p:nvPicPr>
          <p:cNvPr id="12291" name="Picture 7" descr="aid2.GIF (3941 bytes)"/>
          <p:cNvPicPr>
            <a:picLocks noChangeAspect="1" noChangeArrowheads="1"/>
          </p:cNvPicPr>
          <p:nvPr/>
        </p:nvPicPr>
        <p:blipFill>
          <a:blip r:embed="rId3"/>
          <a:srcRect/>
          <a:stretch>
            <a:fillRect/>
          </a:stretch>
        </p:blipFill>
        <p:spPr bwMode="auto">
          <a:xfrm>
            <a:off x="468313" y="2133600"/>
            <a:ext cx="1485900" cy="990600"/>
          </a:xfrm>
          <a:prstGeom prst="rect">
            <a:avLst/>
          </a:prstGeom>
          <a:noFill/>
          <a:ln w="9525">
            <a:noFill/>
            <a:miter lim="800000"/>
            <a:headEnd/>
            <a:tailEnd/>
          </a:ln>
        </p:spPr>
      </p:pic>
      <p:pic>
        <p:nvPicPr>
          <p:cNvPr id="12292" name="Picture 9" descr="aid3.GIF (4293 bytes)"/>
          <p:cNvPicPr>
            <a:picLocks noChangeAspect="1" noChangeArrowheads="1"/>
          </p:cNvPicPr>
          <p:nvPr/>
        </p:nvPicPr>
        <p:blipFill>
          <a:blip r:embed="rId4"/>
          <a:srcRect/>
          <a:stretch>
            <a:fillRect/>
          </a:stretch>
        </p:blipFill>
        <p:spPr bwMode="auto">
          <a:xfrm>
            <a:off x="468313" y="3284538"/>
            <a:ext cx="1485900" cy="981075"/>
          </a:xfrm>
          <a:prstGeom prst="rect">
            <a:avLst/>
          </a:prstGeom>
          <a:noFill/>
          <a:ln w="9525">
            <a:noFill/>
            <a:miter lim="800000"/>
            <a:headEnd/>
            <a:tailEnd/>
          </a:ln>
        </p:spPr>
      </p:pic>
      <p:pic>
        <p:nvPicPr>
          <p:cNvPr id="12293" name="Picture 11" descr="aid4.GIF (4826 bytes)"/>
          <p:cNvPicPr>
            <a:picLocks noChangeAspect="1" noChangeArrowheads="1"/>
          </p:cNvPicPr>
          <p:nvPr/>
        </p:nvPicPr>
        <p:blipFill>
          <a:blip r:embed="rId5"/>
          <a:srcRect/>
          <a:stretch>
            <a:fillRect/>
          </a:stretch>
        </p:blipFill>
        <p:spPr bwMode="auto">
          <a:xfrm>
            <a:off x="468313" y="4437063"/>
            <a:ext cx="1485900" cy="981075"/>
          </a:xfrm>
          <a:prstGeom prst="rect">
            <a:avLst/>
          </a:prstGeom>
          <a:noFill/>
          <a:ln w="9525">
            <a:noFill/>
            <a:miter lim="800000"/>
            <a:headEnd/>
            <a:tailEnd/>
          </a:ln>
        </p:spPr>
      </p:pic>
      <p:pic>
        <p:nvPicPr>
          <p:cNvPr id="12294" name="Picture 13" descr="aid5.GIF (3032 bytes)"/>
          <p:cNvPicPr>
            <a:picLocks noChangeAspect="1" noChangeArrowheads="1"/>
          </p:cNvPicPr>
          <p:nvPr/>
        </p:nvPicPr>
        <p:blipFill>
          <a:blip r:embed="rId6"/>
          <a:srcRect/>
          <a:stretch>
            <a:fillRect/>
          </a:stretch>
        </p:blipFill>
        <p:spPr bwMode="auto">
          <a:xfrm>
            <a:off x="468313" y="5516563"/>
            <a:ext cx="1485900" cy="990600"/>
          </a:xfrm>
          <a:prstGeom prst="rect">
            <a:avLst/>
          </a:prstGeom>
          <a:noFill/>
          <a:ln w="9525">
            <a:noFill/>
            <a:miter lim="800000"/>
            <a:headEnd/>
            <a:tailEnd/>
          </a:ln>
        </p:spPr>
      </p:pic>
      <p:sp>
        <p:nvSpPr>
          <p:cNvPr id="12295" name="Text Box 14"/>
          <p:cNvSpPr txBox="1">
            <a:spLocks noChangeArrowheads="1"/>
          </p:cNvSpPr>
          <p:nvPr/>
        </p:nvSpPr>
        <p:spPr bwMode="auto">
          <a:xfrm>
            <a:off x="2209800" y="1295400"/>
            <a:ext cx="6705600" cy="4708981"/>
          </a:xfrm>
          <a:prstGeom prst="rect">
            <a:avLst/>
          </a:prstGeom>
          <a:noFill/>
          <a:ln w="9525">
            <a:noFill/>
            <a:miter lim="800000"/>
            <a:headEnd/>
            <a:tailEnd/>
          </a:ln>
        </p:spPr>
        <p:txBody>
          <a:bodyPr wrap="square">
            <a:spAutoFit/>
          </a:bodyPr>
          <a:lstStyle/>
          <a:p>
            <a:pPr marL="457200" indent="-457200" algn="just">
              <a:spcBef>
                <a:spcPct val="50000"/>
              </a:spcBef>
              <a:buFontTx/>
              <a:buAutoNum type="arabicPeriod"/>
            </a:pPr>
            <a:r>
              <a:rPr lang="en-US" sz="2400" dirty="0" err="1">
                <a:latin typeface="Bodoni MT" panose="02070603080606020203" pitchFamily="18" charset="0"/>
              </a:rPr>
              <a:t>Berikan</a:t>
            </a:r>
            <a:r>
              <a:rPr lang="en-US" sz="2400" dirty="0">
                <a:latin typeface="Bodoni MT" panose="02070603080606020203" pitchFamily="18" charset="0"/>
              </a:rPr>
              <a:t> </a:t>
            </a:r>
            <a:r>
              <a:rPr lang="en-US" sz="2400" dirty="0" err="1">
                <a:latin typeface="Bodoni MT" panose="02070603080606020203" pitchFamily="18" charset="0"/>
              </a:rPr>
              <a:t>balut</a:t>
            </a:r>
            <a:r>
              <a:rPr lang="en-US" sz="2400" dirty="0">
                <a:latin typeface="Bodoni MT" panose="02070603080606020203" pitchFamily="18" charset="0"/>
              </a:rPr>
              <a:t> </a:t>
            </a:r>
            <a:r>
              <a:rPr lang="en-US" sz="2400" dirty="0" err="1">
                <a:latin typeface="Bodoni MT" panose="02070603080606020203" pitchFamily="18" charset="0"/>
              </a:rPr>
              <a:t>tekan</a:t>
            </a:r>
            <a:r>
              <a:rPr lang="en-US" sz="2400" dirty="0">
                <a:latin typeface="Bodoni MT" panose="02070603080606020203" pitchFamily="18" charset="0"/>
              </a:rPr>
              <a:t> </a:t>
            </a:r>
            <a:r>
              <a:rPr lang="en-US" sz="2400" dirty="0" err="1">
                <a:latin typeface="Bodoni MT" panose="02070603080606020203" pitchFamily="18" charset="0"/>
              </a:rPr>
              <a:t>di</a:t>
            </a:r>
            <a:r>
              <a:rPr lang="en-US" sz="2400" dirty="0">
                <a:latin typeface="Bodoni MT" panose="02070603080606020203" pitchFamily="18" charset="0"/>
              </a:rPr>
              <a:t> </a:t>
            </a:r>
            <a:r>
              <a:rPr lang="en-US" sz="2400" dirty="0" err="1">
                <a:latin typeface="Bodoni MT" panose="02070603080606020203" pitchFamily="18" charset="0"/>
              </a:rPr>
              <a:t>atas</a:t>
            </a:r>
            <a:r>
              <a:rPr lang="en-US" sz="2400" dirty="0">
                <a:latin typeface="Bodoni MT" panose="02070603080606020203" pitchFamily="18" charset="0"/>
              </a:rPr>
              <a:t> </a:t>
            </a:r>
            <a:r>
              <a:rPr lang="en-US" sz="2400" dirty="0" err="1">
                <a:latin typeface="Bodoni MT" panose="02070603080606020203" pitchFamily="18" charset="0"/>
              </a:rPr>
              <a:t>luka</a:t>
            </a:r>
            <a:r>
              <a:rPr lang="en-US" sz="2400" dirty="0">
                <a:latin typeface="Bodoni MT" panose="02070603080606020203" pitchFamily="18" charset="0"/>
              </a:rPr>
              <a:t> </a:t>
            </a:r>
            <a:r>
              <a:rPr lang="en-US" sz="2400" dirty="0" err="1">
                <a:latin typeface="Bodoni MT" panose="02070603080606020203" pitchFamily="18" charset="0"/>
              </a:rPr>
              <a:t>gigitan</a:t>
            </a:r>
            <a:r>
              <a:rPr lang="en-US" sz="2400" dirty="0">
                <a:latin typeface="Bodoni MT" panose="02070603080606020203" pitchFamily="18" charset="0"/>
              </a:rPr>
              <a:t> </a:t>
            </a:r>
            <a:r>
              <a:rPr lang="en-US" sz="2400" dirty="0" err="1">
                <a:latin typeface="Bodoni MT" panose="02070603080606020203" pitchFamily="18" charset="0"/>
              </a:rPr>
              <a:t>sesegera</a:t>
            </a:r>
            <a:r>
              <a:rPr lang="en-US" sz="2400" dirty="0">
                <a:latin typeface="Bodoni MT" panose="02070603080606020203" pitchFamily="18" charset="0"/>
              </a:rPr>
              <a:t> </a:t>
            </a:r>
            <a:r>
              <a:rPr lang="en-US" sz="2400" dirty="0" err="1">
                <a:latin typeface="Bodoni MT" panose="02070603080606020203" pitchFamily="18" charset="0"/>
              </a:rPr>
              <a:t>mungkin</a:t>
            </a:r>
            <a:endParaRPr lang="en-US" sz="2400" dirty="0">
              <a:latin typeface="Bodoni MT" panose="02070603080606020203" pitchFamily="18" charset="0"/>
            </a:endParaRPr>
          </a:p>
          <a:p>
            <a:pPr marL="457200" indent="-457200" algn="just">
              <a:spcBef>
                <a:spcPct val="50000"/>
              </a:spcBef>
              <a:buFontTx/>
              <a:buAutoNum type="arabicPeriod"/>
            </a:pPr>
            <a:r>
              <a:rPr lang="en-US" sz="2400" dirty="0" err="1">
                <a:latin typeface="Bodoni MT" panose="02070603080606020203" pitchFamily="18" charset="0"/>
              </a:rPr>
              <a:t>balutan</a:t>
            </a:r>
            <a:r>
              <a:rPr lang="en-US" sz="2400" dirty="0">
                <a:latin typeface="Bodoni MT" panose="02070603080606020203" pitchFamily="18" charset="0"/>
              </a:rPr>
              <a:t> </a:t>
            </a:r>
            <a:r>
              <a:rPr lang="en-US" sz="2400" dirty="0" err="1">
                <a:latin typeface="Bodoni MT" panose="02070603080606020203" pitchFamily="18" charset="0"/>
              </a:rPr>
              <a:t>di</a:t>
            </a:r>
            <a:r>
              <a:rPr lang="en-US" sz="2400" dirty="0">
                <a:latin typeface="Bodoni MT" panose="02070603080606020203" pitchFamily="18" charset="0"/>
              </a:rPr>
              <a:t> </a:t>
            </a:r>
            <a:r>
              <a:rPr lang="en-US" sz="2400" dirty="0" err="1">
                <a:latin typeface="Bodoni MT" panose="02070603080606020203" pitchFamily="18" charset="0"/>
              </a:rPr>
              <a:t>berikan</a:t>
            </a:r>
            <a:r>
              <a:rPr lang="en-US" sz="2400" dirty="0">
                <a:latin typeface="Bodoni MT" panose="02070603080606020203" pitchFamily="18" charset="0"/>
              </a:rPr>
              <a:t> </a:t>
            </a:r>
            <a:r>
              <a:rPr lang="en-US" sz="2400" dirty="0" err="1">
                <a:latin typeface="Bodoni MT" panose="02070603080606020203" pitchFamily="18" charset="0"/>
              </a:rPr>
              <a:t>menutupi</a:t>
            </a:r>
            <a:r>
              <a:rPr lang="en-US" sz="2400" dirty="0">
                <a:latin typeface="Bodoni MT" panose="02070603080606020203" pitchFamily="18" charset="0"/>
              </a:rPr>
              <a:t> </a:t>
            </a:r>
            <a:r>
              <a:rPr lang="en-US" sz="2400" dirty="0" err="1">
                <a:latin typeface="Bodoni MT" panose="02070603080606020203" pitchFamily="18" charset="0"/>
              </a:rPr>
              <a:t>seluruh</a:t>
            </a:r>
            <a:r>
              <a:rPr lang="en-US" sz="2400" dirty="0">
                <a:latin typeface="Bodoni MT" panose="02070603080606020203" pitchFamily="18" charset="0"/>
              </a:rPr>
              <a:t> </a:t>
            </a:r>
            <a:r>
              <a:rPr lang="en-US" sz="2400" dirty="0" err="1">
                <a:latin typeface="Bodoni MT" panose="02070603080606020203" pitchFamily="18" charset="0"/>
              </a:rPr>
              <a:t>permukaan</a:t>
            </a:r>
            <a:r>
              <a:rPr lang="en-US" sz="2400" dirty="0">
                <a:latin typeface="Bodoni MT" panose="02070603080606020203" pitchFamily="18" charset="0"/>
              </a:rPr>
              <a:t> </a:t>
            </a:r>
            <a:r>
              <a:rPr lang="en-US" sz="2400" dirty="0" err="1">
                <a:latin typeface="Bodoni MT" panose="02070603080606020203" pitchFamily="18" charset="0"/>
              </a:rPr>
              <a:t>anggota</a:t>
            </a:r>
            <a:r>
              <a:rPr lang="en-US" sz="2400" dirty="0">
                <a:latin typeface="Bodoni MT" panose="02070603080606020203" pitchFamily="18" charset="0"/>
              </a:rPr>
              <a:t> </a:t>
            </a:r>
            <a:r>
              <a:rPr lang="en-US" sz="2400" dirty="0" err="1">
                <a:latin typeface="Bodoni MT" panose="02070603080606020203" pitchFamily="18" charset="0"/>
              </a:rPr>
              <a:t>gerak</a:t>
            </a:r>
            <a:r>
              <a:rPr lang="en-US" sz="2400" dirty="0">
                <a:latin typeface="Bodoni MT" panose="02070603080606020203" pitchFamily="18" charset="0"/>
              </a:rPr>
              <a:t> yang </a:t>
            </a:r>
            <a:r>
              <a:rPr lang="en-US" sz="2400" dirty="0" err="1">
                <a:latin typeface="Bodoni MT" panose="02070603080606020203" pitchFamily="18" charset="0"/>
              </a:rPr>
              <a:t>terkena</a:t>
            </a:r>
            <a:r>
              <a:rPr lang="en-US" sz="2400" dirty="0">
                <a:latin typeface="Bodoni MT" panose="02070603080606020203" pitchFamily="18" charset="0"/>
              </a:rPr>
              <a:t>. </a:t>
            </a:r>
            <a:r>
              <a:rPr lang="en-US" sz="2400" dirty="0" err="1">
                <a:latin typeface="Bodoni MT" panose="02070603080606020203" pitchFamily="18" charset="0"/>
              </a:rPr>
              <a:t>Tekanan</a:t>
            </a:r>
            <a:r>
              <a:rPr lang="en-US" sz="2400" dirty="0">
                <a:latin typeface="Bodoni MT" panose="02070603080606020203" pitchFamily="18" charset="0"/>
              </a:rPr>
              <a:t> </a:t>
            </a:r>
            <a:r>
              <a:rPr lang="en-US" sz="2400" dirty="0" err="1">
                <a:latin typeface="Bodoni MT" panose="02070603080606020203" pitchFamily="18" charset="0"/>
              </a:rPr>
              <a:t>balutan</a:t>
            </a:r>
            <a:r>
              <a:rPr lang="en-US" sz="2400" dirty="0">
                <a:latin typeface="Bodoni MT" panose="02070603080606020203" pitchFamily="18" charset="0"/>
              </a:rPr>
              <a:t> </a:t>
            </a:r>
            <a:r>
              <a:rPr lang="en-US" sz="2400" dirty="0" err="1">
                <a:latin typeface="Bodoni MT" panose="02070603080606020203" pitchFamily="18" charset="0"/>
              </a:rPr>
              <a:t>sama</a:t>
            </a:r>
            <a:r>
              <a:rPr lang="en-US" sz="2400" dirty="0">
                <a:latin typeface="Bodoni MT" panose="02070603080606020203" pitchFamily="18" charset="0"/>
              </a:rPr>
              <a:t> </a:t>
            </a:r>
            <a:r>
              <a:rPr lang="en-US" sz="2400" dirty="0" err="1">
                <a:latin typeface="Bodoni MT" panose="02070603080606020203" pitchFamily="18" charset="0"/>
              </a:rPr>
              <a:t>seperti</a:t>
            </a:r>
            <a:r>
              <a:rPr lang="en-US" sz="2400" dirty="0">
                <a:latin typeface="Bodoni MT" panose="02070603080606020203" pitchFamily="18" charset="0"/>
              </a:rPr>
              <a:t> </a:t>
            </a:r>
            <a:r>
              <a:rPr lang="en-US" sz="2400" dirty="0" err="1">
                <a:latin typeface="Bodoni MT" panose="02070603080606020203" pitchFamily="18" charset="0"/>
              </a:rPr>
              <a:t>saat</a:t>
            </a:r>
            <a:r>
              <a:rPr lang="en-US" sz="2400" dirty="0">
                <a:latin typeface="Bodoni MT" panose="02070603080606020203" pitchFamily="18" charset="0"/>
              </a:rPr>
              <a:t> </a:t>
            </a:r>
            <a:r>
              <a:rPr lang="en-US" sz="2400" dirty="0" err="1">
                <a:latin typeface="Bodoni MT" panose="02070603080606020203" pitchFamily="18" charset="0"/>
              </a:rPr>
              <a:t>membalut</a:t>
            </a:r>
            <a:r>
              <a:rPr lang="en-US" sz="2400" dirty="0">
                <a:latin typeface="Bodoni MT" panose="02070603080606020203" pitchFamily="18" charset="0"/>
              </a:rPr>
              <a:t> kaki yang </a:t>
            </a:r>
            <a:r>
              <a:rPr lang="en-US" sz="2400" dirty="0" err="1">
                <a:latin typeface="Bodoni MT" panose="02070603080606020203" pitchFamily="18" charset="0"/>
              </a:rPr>
              <a:t>mengalami</a:t>
            </a:r>
            <a:r>
              <a:rPr lang="en-US" sz="2400" dirty="0">
                <a:latin typeface="Bodoni MT" panose="02070603080606020203" pitchFamily="18" charset="0"/>
              </a:rPr>
              <a:t> </a:t>
            </a:r>
            <a:r>
              <a:rPr lang="en-US" sz="2400" dirty="0" err="1">
                <a:latin typeface="Bodoni MT" panose="02070603080606020203" pitchFamily="18" charset="0"/>
              </a:rPr>
              <a:t>peregangan</a:t>
            </a:r>
            <a:r>
              <a:rPr lang="en-US" sz="2400" dirty="0">
                <a:latin typeface="Bodoni MT" panose="02070603080606020203" pitchFamily="18" charset="0"/>
              </a:rPr>
              <a:t> (Sprain)</a:t>
            </a:r>
          </a:p>
          <a:p>
            <a:pPr marL="457200" indent="-457200" algn="just">
              <a:spcBef>
                <a:spcPct val="50000"/>
              </a:spcBef>
              <a:buFontTx/>
              <a:buAutoNum type="arabicPeriod"/>
            </a:pPr>
            <a:r>
              <a:rPr lang="en-US" sz="2400" dirty="0" err="1">
                <a:latin typeface="Bodoni MT" panose="02070603080606020203" pitchFamily="18" charset="0"/>
              </a:rPr>
              <a:t>Balutan</a:t>
            </a:r>
            <a:r>
              <a:rPr lang="en-US" sz="2400" dirty="0">
                <a:latin typeface="Bodoni MT" panose="02070603080606020203" pitchFamily="18" charset="0"/>
              </a:rPr>
              <a:t> </a:t>
            </a:r>
            <a:r>
              <a:rPr lang="en-US" sz="2400" dirty="0" err="1">
                <a:latin typeface="Bodoni MT" panose="02070603080606020203" pitchFamily="18" charset="0"/>
              </a:rPr>
              <a:t>diberikan</a:t>
            </a:r>
            <a:r>
              <a:rPr lang="en-US" sz="2400" dirty="0">
                <a:latin typeface="Bodoni MT" panose="02070603080606020203" pitchFamily="18" charset="0"/>
              </a:rPr>
              <a:t> </a:t>
            </a:r>
            <a:r>
              <a:rPr lang="en-US" sz="2400" dirty="0" err="1">
                <a:latin typeface="Bodoni MT" panose="02070603080606020203" pitchFamily="18" charset="0"/>
              </a:rPr>
              <a:t>keseluruh</a:t>
            </a:r>
            <a:r>
              <a:rPr lang="en-US" sz="2400" dirty="0">
                <a:latin typeface="Bodoni MT" panose="02070603080606020203" pitchFamily="18" charset="0"/>
              </a:rPr>
              <a:t> </a:t>
            </a:r>
            <a:r>
              <a:rPr lang="en-US" sz="2400" dirty="0" err="1">
                <a:latin typeface="Bodoni MT" panose="02070603080606020203" pitchFamily="18" charset="0"/>
              </a:rPr>
              <a:t>permukaan</a:t>
            </a:r>
            <a:r>
              <a:rPr lang="en-US" sz="2400" dirty="0">
                <a:latin typeface="Bodoni MT" panose="02070603080606020203" pitchFamily="18" charset="0"/>
              </a:rPr>
              <a:t> </a:t>
            </a:r>
            <a:r>
              <a:rPr lang="en-US" sz="2400" dirty="0" err="1">
                <a:latin typeface="Bodoni MT" panose="02070603080606020203" pitchFamily="18" charset="0"/>
              </a:rPr>
              <a:t>termasuk</a:t>
            </a:r>
            <a:r>
              <a:rPr lang="en-US" sz="2400" dirty="0">
                <a:latin typeface="Bodoni MT" panose="02070603080606020203" pitchFamily="18" charset="0"/>
              </a:rPr>
              <a:t> </a:t>
            </a:r>
            <a:r>
              <a:rPr lang="en-US" sz="2400" dirty="0" err="1">
                <a:latin typeface="Bodoni MT" panose="02070603080606020203" pitchFamily="18" charset="0"/>
              </a:rPr>
              <a:t>jari-jari</a:t>
            </a:r>
            <a:r>
              <a:rPr lang="en-US" sz="2400" dirty="0">
                <a:latin typeface="Bodoni MT" panose="02070603080606020203" pitchFamily="18" charset="0"/>
              </a:rPr>
              <a:t> </a:t>
            </a:r>
            <a:r>
              <a:rPr lang="en-US" sz="2400" dirty="0" err="1">
                <a:latin typeface="Bodoni MT" panose="02070603080606020203" pitchFamily="18" charset="0"/>
              </a:rPr>
              <a:t>tangan</a:t>
            </a:r>
            <a:r>
              <a:rPr lang="en-US" sz="2400" dirty="0">
                <a:latin typeface="Bodoni MT" panose="02070603080606020203" pitchFamily="18" charset="0"/>
              </a:rPr>
              <a:t> </a:t>
            </a:r>
            <a:r>
              <a:rPr lang="en-US" sz="2400" dirty="0" err="1">
                <a:latin typeface="Bodoni MT" panose="02070603080606020203" pitchFamily="18" charset="0"/>
              </a:rPr>
              <a:t>dan</a:t>
            </a:r>
            <a:r>
              <a:rPr lang="en-US" sz="2400" dirty="0">
                <a:latin typeface="Bodoni MT" panose="02070603080606020203" pitchFamily="18" charset="0"/>
              </a:rPr>
              <a:t> kaki </a:t>
            </a:r>
            <a:r>
              <a:rPr lang="en-US" sz="2400" dirty="0" err="1">
                <a:latin typeface="Bodoni MT" panose="02070603080606020203" pitchFamily="18" charset="0"/>
              </a:rPr>
              <a:t>naik</a:t>
            </a:r>
            <a:r>
              <a:rPr lang="en-US" sz="2400" dirty="0">
                <a:latin typeface="Bodoni MT" panose="02070603080606020203" pitchFamily="18" charset="0"/>
              </a:rPr>
              <a:t> </a:t>
            </a:r>
            <a:r>
              <a:rPr lang="en-US" sz="2400" dirty="0" err="1">
                <a:latin typeface="Bodoni MT" panose="02070603080606020203" pitchFamily="18" charset="0"/>
              </a:rPr>
              <a:t>sampai</a:t>
            </a:r>
            <a:r>
              <a:rPr lang="en-US" sz="2400" dirty="0">
                <a:latin typeface="Bodoni MT" panose="02070603080606020203" pitchFamily="18" charset="0"/>
              </a:rPr>
              <a:t> </a:t>
            </a:r>
            <a:r>
              <a:rPr lang="en-US" sz="2400" dirty="0" err="1">
                <a:latin typeface="Bodoni MT" panose="02070603080606020203" pitchFamily="18" charset="0"/>
              </a:rPr>
              <a:t>ke</a:t>
            </a:r>
            <a:r>
              <a:rPr lang="en-US" sz="2400" dirty="0">
                <a:latin typeface="Bodoni MT" panose="02070603080606020203" pitchFamily="18" charset="0"/>
              </a:rPr>
              <a:t> area kaki </a:t>
            </a:r>
            <a:r>
              <a:rPr lang="en-US" sz="2400" dirty="0" err="1">
                <a:latin typeface="Bodoni MT" panose="02070603080606020203" pitchFamily="18" charset="0"/>
              </a:rPr>
              <a:t>bagian</a:t>
            </a:r>
            <a:r>
              <a:rPr lang="en-US" sz="2400" dirty="0">
                <a:latin typeface="Bodoni MT" panose="02070603080606020203" pitchFamily="18" charset="0"/>
              </a:rPr>
              <a:t> </a:t>
            </a:r>
            <a:r>
              <a:rPr lang="en-US" sz="2400" dirty="0" err="1">
                <a:latin typeface="Bodoni MT" panose="02070603080606020203" pitchFamily="18" charset="0"/>
              </a:rPr>
              <a:t>atas</a:t>
            </a:r>
            <a:r>
              <a:rPr lang="en-US" sz="2400" dirty="0">
                <a:latin typeface="Bodoni MT" panose="02070603080606020203" pitchFamily="18" charset="0"/>
              </a:rPr>
              <a:t>. </a:t>
            </a:r>
            <a:r>
              <a:rPr lang="en-US" sz="2400" dirty="0" err="1">
                <a:latin typeface="Bodoni MT" panose="02070603080606020203" pitchFamily="18" charset="0"/>
              </a:rPr>
              <a:t>Pada</a:t>
            </a:r>
            <a:r>
              <a:rPr lang="en-US" sz="2400" dirty="0">
                <a:latin typeface="Bodoni MT" panose="02070603080606020203" pitchFamily="18" charset="0"/>
              </a:rPr>
              <a:t> area </a:t>
            </a:r>
            <a:r>
              <a:rPr lang="en-US" sz="2400" dirty="0" err="1">
                <a:latin typeface="Bodoni MT" panose="02070603080606020203" pitchFamily="18" charset="0"/>
              </a:rPr>
              <a:t>tangan</a:t>
            </a:r>
            <a:r>
              <a:rPr lang="en-US" sz="2400" dirty="0">
                <a:latin typeface="Bodoni MT" panose="02070603080606020203" pitchFamily="18" charset="0"/>
              </a:rPr>
              <a:t> </a:t>
            </a:r>
            <a:r>
              <a:rPr lang="en-US" sz="2400" dirty="0" err="1">
                <a:latin typeface="Bodoni MT" panose="02070603080606020203" pitchFamily="18" charset="0"/>
              </a:rPr>
              <a:t>sampai</a:t>
            </a:r>
            <a:r>
              <a:rPr lang="en-US" sz="2400" dirty="0">
                <a:latin typeface="Bodoni MT" panose="02070603080606020203" pitchFamily="18" charset="0"/>
              </a:rPr>
              <a:t> </a:t>
            </a:r>
            <a:r>
              <a:rPr lang="en-US" sz="2400" dirty="0" err="1">
                <a:latin typeface="Bodoni MT" panose="02070603080606020203" pitchFamily="18" charset="0"/>
              </a:rPr>
              <a:t>sebatas</a:t>
            </a:r>
            <a:r>
              <a:rPr lang="en-US" sz="2400" dirty="0">
                <a:latin typeface="Bodoni MT" panose="02070603080606020203" pitchFamily="18" charset="0"/>
              </a:rPr>
              <a:t> </a:t>
            </a:r>
            <a:r>
              <a:rPr lang="en-US" sz="2400" dirty="0" err="1">
                <a:latin typeface="Bodoni MT" panose="02070603080606020203" pitchFamily="18" charset="0"/>
              </a:rPr>
              <a:t>siku</a:t>
            </a:r>
            <a:r>
              <a:rPr lang="en-US" sz="2400" dirty="0">
                <a:latin typeface="Bodoni MT" panose="02070603080606020203" pitchFamily="18" charset="0"/>
              </a:rPr>
              <a:t>.</a:t>
            </a:r>
          </a:p>
          <a:p>
            <a:pPr marL="457200" indent="-457200" algn="just">
              <a:spcBef>
                <a:spcPct val="50000"/>
              </a:spcBef>
              <a:buFontTx/>
              <a:buAutoNum type="arabicPeriod"/>
            </a:pPr>
            <a:r>
              <a:rPr lang="en-US" sz="2400" dirty="0" err="1">
                <a:latin typeface="Bodoni MT" panose="02070603080606020203" pitchFamily="18" charset="0"/>
              </a:rPr>
              <a:t>Gunakan</a:t>
            </a:r>
            <a:r>
              <a:rPr lang="en-US" sz="2400" dirty="0">
                <a:latin typeface="Bodoni MT" panose="02070603080606020203" pitchFamily="18" charset="0"/>
              </a:rPr>
              <a:t> </a:t>
            </a:r>
            <a:r>
              <a:rPr lang="en-US" sz="2400" dirty="0" err="1">
                <a:latin typeface="Bodoni MT" panose="02070603080606020203" pitchFamily="18" charset="0"/>
              </a:rPr>
              <a:t>bidai</a:t>
            </a:r>
            <a:r>
              <a:rPr lang="en-US" sz="2400" dirty="0">
                <a:latin typeface="Bodoni MT" panose="02070603080606020203" pitchFamily="18" charset="0"/>
              </a:rPr>
              <a:t> </a:t>
            </a:r>
            <a:r>
              <a:rPr lang="en-US" sz="2400" dirty="0" err="1">
                <a:latin typeface="Bodoni MT" panose="02070603080606020203" pitchFamily="18" charset="0"/>
              </a:rPr>
              <a:t>untuk</a:t>
            </a:r>
            <a:r>
              <a:rPr lang="en-US" sz="2400" dirty="0">
                <a:latin typeface="Bodoni MT" panose="02070603080606020203" pitchFamily="18" charset="0"/>
              </a:rPr>
              <a:t> </a:t>
            </a:r>
            <a:r>
              <a:rPr lang="en-US" sz="2400" dirty="0" err="1">
                <a:latin typeface="Bodoni MT" panose="02070603080606020203" pitchFamily="18" charset="0"/>
              </a:rPr>
              <a:t>mengimobilisasi</a:t>
            </a:r>
            <a:endParaRPr lang="en-US" sz="2400" dirty="0">
              <a:latin typeface="Bodoni MT" panose="02070603080606020203"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76382"/>
            <a:ext cx="6096000" cy="8382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a:solidFill>
                  <a:schemeClr val="tx1"/>
                </a:solidFill>
                <a:latin typeface="Bodoni MT" panose="02070603080606020203" pitchFamily="18" charset="0"/>
              </a:rPr>
              <a:t>PEMBERIAN ANTI BISA ULAR</a:t>
            </a:r>
          </a:p>
        </p:txBody>
      </p:sp>
      <p:sp>
        <p:nvSpPr>
          <p:cNvPr id="5" name="TextBox 4"/>
          <p:cNvSpPr txBox="1"/>
          <p:nvPr/>
        </p:nvSpPr>
        <p:spPr>
          <a:xfrm>
            <a:off x="2667000" y="1371600"/>
            <a:ext cx="6248400" cy="538609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dirty="0">
                <a:latin typeface="Bodoni MT" panose="02070603080606020203" pitchFamily="18" charset="0"/>
              </a:rPr>
              <a:t>INDIKASI  </a:t>
            </a:r>
          </a:p>
          <a:p>
            <a:pPr algn="ctr"/>
            <a:r>
              <a:rPr lang="en-US" sz="2000" dirty="0">
                <a:latin typeface="Bodoni MT" panose="02070603080606020203" pitchFamily="18" charset="0"/>
              </a:rPr>
              <a:t>PASIEN YANG TERBUKTI  DIGIGIT ULAR DENGAN TANDA :</a:t>
            </a:r>
          </a:p>
          <a:p>
            <a:pPr marL="342900" indent="-342900" algn="just">
              <a:buFont typeface="+mj-lt"/>
              <a:buAutoNum type="arabicPeriod"/>
            </a:pPr>
            <a:r>
              <a:rPr lang="en-US" sz="2000" dirty="0" err="1">
                <a:latin typeface="Bodoni MT" panose="02070603080606020203" pitchFamily="18" charset="0"/>
              </a:rPr>
              <a:t>Gangguan</a:t>
            </a:r>
            <a:r>
              <a:rPr lang="en-US" sz="2000" dirty="0">
                <a:latin typeface="Bodoni MT" panose="02070603080606020203" pitchFamily="18" charset="0"/>
              </a:rPr>
              <a:t> </a:t>
            </a:r>
            <a:r>
              <a:rPr lang="en-US" sz="2000" dirty="0" err="1">
                <a:latin typeface="Bodoni MT" panose="02070603080606020203" pitchFamily="18" charset="0"/>
              </a:rPr>
              <a:t>sistemik</a:t>
            </a:r>
            <a:r>
              <a:rPr lang="en-US" sz="2000" dirty="0">
                <a:latin typeface="Bodoni MT" panose="02070603080606020203" pitchFamily="18" charset="0"/>
              </a:rPr>
              <a:t> (</a:t>
            </a:r>
            <a:r>
              <a:rPr lang="en-US" sz="2000" dirty="0" err="1">
                <a:latin typeface="Bodoni MT" panose="02070603080606020203" pitchFamily="18" charset="0"/>
              </a:rPr>
              <a:t>perdarahan</a:t>
            </a:r>
            <a:r>
              <a:rPr lang="en-US" sz="2000" dirty="0">
                <a:latin typeface="Bodoni MT" panose="02070603080606020203" pitchFamily="18" charset="0"/>
              </a:rPr>
              <a:t> </a:t>
            </a:r>
            <a:r>
              <a:rPr lang="en-US" sz="2000" dirty="0" err="1">
                <a:latin typeface="Bodoni MT" panose="02070603080606020203" pitchFamily="18" charset="0"/>
              </a:rPr>
              <a:t>di</a:t>
            </a:r>
            <a:r>
              <a:rPr lang="en-US" sz="2000" dirty="0">
                <a:latin typeface="Bodoni MT" panose="02070603080606020203" pitchFamily="18" charset="0"/>
              </a:rPr>
              <a:t> area </a:t>
            </a:r>
            <a:r>
              <a:rPr lang="en-US" sz="2000" dirty="0" err="1">
                <a:latin typeface="Bodoni MT" panose="02070603080606020203" pitchFamily="18" charset="0"/>
              </a:rPr>
              <a:t>luka</a:t>
            </a:r>
            <a:r>
              <a:rPr lang="en-US" sz="2000" dirty="0">
                <a:latin typeface="Bodoni MT" panose="02070603080606020203" pitchFamily="18" charset="0"/>
              </a:rPr>
              <a:t>, 20WBCT (+)</a:t>
            </a:r>
          </a:p>
          <a:p>
            <a:pPr marL="342900" indent="-342900" algn="just">
              <a:buFont typeface="+mj-lt"/>
              <a:buAutoNum type="arabicPeriod"/>
            </a:pPr>
            <a:r>
              <a:rPr lang="en-US" sz="2000" dirty="0" err="1">
                <a:latin typeface="Bodoni MT" panose="02070603080606020203" pitchFamily="18" charset="0"/>
              </a:rPr>
              <a:t>Neurotoksik</a:t>
            </a:r>
            <a:r>
              <a:rPr lang="en-US" sz="2000" dirty="0">
                <a:latin typeface="Bodoni MT" panose="02070603080606020203" pitchFamily="18" charset="0"/>
              </a:rPr>
              <a:t> : </a:t>
            </a:r>
            <a:r>
              <a:rPr lang="en-US" sz="2000" dirty="0" err="1">
                <a:latin typeface="Bodoni MT" panose="02070603080606020203" pitchFamily="18" charset="0"/>
              </a:rPr>
              <a:t>Ptosis</a:t>
            </a:r>
            <a:r>
              <a:rPr lang="en-US" sz="2000" dirty="0">
                <a:latin typeface="Bodoni MT" panose="02070603080606020203" pitchFamily="18" charset="0"/>
              </a:rPr>
              <a:t>, </a:t>
            </a:r>
            <a:r>
              <a:rPr lang="en-US" sz="2000" dirty="0" err="1">
                <a:latin typeface="Bodoni MT" panose="02070603080606020203" pitchFamily="18" charset="0"/>
              </a:rPr>
              <a:t>Opthalmoplegia</a:t>
            </a:r>
            <a:r>
              <a:rPr lang="en-US" sz="2000" dirty="0">
                <a:latin typeface="Bodoni MT" panose="02070603080606020203" pitchFamily="18" charset="0"/>
              </a:rPr>
              <a:t>, </a:t>
            </a:r>
            <a:r>
              <a:rPr lang="en-US" sz="2000" dirty="0" err="1">
                <a:latin typeface="Bodoni MT" panose="02070603080606020203" pitchFamily="18" charset="0"/>
              </a:rPr>
              <a:t>Paralisis</a:t>
            </a:r>
            <a:endParaRPr lang="en-US" sz="2000" dirty="0">
              <a:latin typeface="Bodoni MT" panose="02070603080606020203" pitchFamily="18" charset="0"/>
            </a:endParaRPr>
          </a:p>
          <a:p>
            <a:pPr marL="342900" indent="-342900" algn="just">
              <a:buFont typeface="+mj-lt"/>
              <a:buAutoNum type="arabicPeriod"/>
            </a:pPr>
            <a:r>
              <a:rPr lang="en-US" sz="2000" dirty="0" err="1">
                <a:latin typeface="Bodoni MT" panose="02070603080606020203" pitchFamily="18" charset="0"/>
              </a:rPr>
              <a:t>Abnormalitas</a:t>
            </a:r>
            <a:r>
              <a:rPr lang="en-US" sz="2000" dirty="0">
                <a:latin typeface="Bodoni MT" panose="02070603080606020203" pitchFamily="18" charset="0"/>
              </a:rPr>
              <a:t> </a:t>
            </a:r>
            <a:r>
              <a:rPr lang="en-US" sz="2000" dirty="0" err="1">
                <a:latin typeface="Bodoni MT" panose="02070603080606020203" pitchFamily="18" charset="0"/>
              </a:rPr>
              <a:t>Kardiovaskular</a:t>
            </a:r>
            <a:r>
              <a:rPr lang="en-US" sz="2000" dirty="0">
                <a:latin typeface="Bodoni MT" panose="02070603080606020203" pitchFamily="18" charset="0"/>
              </a:rPr>
              <a:t>  : </a:t>
            </a:r>
            <a:r>
              <a:rPr lang="en-US" sz="2000" dirty="0" err="1">
                <a:latin typeface="Bodoni MT" panose="02070603080606020203" pitchFamily="18" charset="0"/>
              </a:rPr>
              <a:t>Hipotensi</a:t>
            </a:r>
            <a:r>
              <a:rPr lang="en-US" sz="2000" dirty="0">
                <a:latin typeface="Bodoni MT" panose="02070603080606020203" pitchFamily="18" charset="0"/>
              </a:rPr>
              <a:t> Shock, </a:t>
            </a:r>
            <a:r>
              <a:rPr lang="en-US" sz="2000" dirty="0" err="1">
                <a:latin typeface="Bodoni MT" panose="02070603080606020203" pitchFamily="18" charset="0"/>
              </a:rPr>
              <a:t>Kardiak</a:t>
            </a:r>
            <a:r>
              <a:rPr lang="en-US" sz="2000" dirty="0">
                <a:latin typeface="Bodoni MT" panose="02070603080606020203" pitchFamily="18" charset="0"/>
              </a:rPr>
              <a:t> </a:t>
            </a:r>
            <a:r>
              <a:rPr lang="en-US" sz="2000" dirty="0" err="1">
                <a:latin typeface="Bodoni MT" panose="02070603080606020203" pitchFamily="18" charset="0"/>
              </a:rPr>
              <a:t>Aritmia</a:t>
            </a:r>
            <a:r>
              <a:rPr lang="en-US" sz="2000" dirty="0">
                <a:latin typeface="Bodoni MT" panose="02070603080606020203" pitchFamily="18" charset="0"/>
              </a:rPr>
              <a:t>, EKG abnormal</a:t>
            </a:r>
          </a:p>
          <a:p>
            <a:pPr marL="342900" indent="-342900" algn="just">
              <a:buFont typeface="+mj-lt"/>
              <a:buAutoNum type="arabicPeriod"/>
            </a:pPr>
            <a:r>
              <a:rPr lang="en-US" sz="2000" dirty="0">
                <a:latin typeface="Bodoni MT" panose="02070603080606020203" pitchFamily="18" charset="0"/>
              </a:rPr>
              <a:t>Acute kidney injury (</a:t>
            </a:r>
            <a:r>
              <a:rPr lang="en-US" sz="2000" dirty="0" err="1">
                <a:latin typeface="Bodoni MT" panose="02070603080606020203" pitchFamily="18" charset="0"/>
              </a:rPr>
              <a:t>Gagal</a:t>
            </a:r>
            <a:r>
              <a:rPr lang="en-US" sz="2000" dirty="0">
                <a:latin typeface="Bodoni MT" panose="02070603080606020203" pitchFamily="18" charset="0"/>
              </a:rPr>
              <a:t> </a:t>
            </a:r>
            <a:r>
              <a:rPr lang="en-US" sz="2000" dirty="0" err="1">
                <a:latin typeface="Bodoni MT" panose="02070603080606020203" pitchFamily="18" charset="0"/>
              </a:rPr>
              <a:t>Ginjal</a:t>
            </a:r>
            <a:r>
              <a:rPr lang="en-US" sz="2000" dirty="0">
                <a:latin typeface="Bodoni MT" panose="02070603080606020203" pitchFamily="18" charset="0"/>
              </a:rPr>
              <a:t>) : </a:t>
            </a:r>
            <a:r>
              <a:rPr lang="en-US" sz="2000" dirty="0" err="1">
                <a:latin typeface="Bodoni MT" panose="02070603080606020203" pitchFamily="18" charset="0"/>
              </a:rPr>
              <a:t>Oliguria</a:t>
            </a:r>
            <a:r>
              <a:rPr lang="en-US" sz="2000" dirty="0">
                <a:latin typeface="Bodoni MT" panose="02070603080606020203" pitchFamily="18" charset="0"/>
              </a:rPr>
              <a:t>/</a:t>
            </a:r>
            <a:r>
              <a:rPr lang="en-US" sz="2000" dirty="0" err="1">
                <a:latin typeface="Bodoni MT" panose="02070603080606020203" pitchFamily="18" charset="0"/>
              </a:rPr>
              <a:t>anuria</a:t>
            </a:r>
            <a:r>
              <a:rPr lang="en-US" sz="2000" dirty="0">
                <a:latin typeface="Bodoni MT" panose="02070603080606020203" pitchFamily="18" charset="0"/>
              </a:rPr>
              <a:t>, </a:t>
            </a:r>
            <a:r>
              <a:rPr lang="en-US" sz="2000" dirty="0" err="1">
                <a:latin typeface="Bodoni MT" panose="02070603080606020203" pitchFamily="18" charset="0"/>
              </a:rPr>
              <a:t>peningkatan</a:t>
            </a:r>
            <a:r>
              <a:rPr lang="en-US" sz="2000" dirty="0">
                <a:latin typeface="Bodoni MT" panose="02070603080606020203" pitchFamily="18" charset="0"/>
              </a:rPr>
              <a:t> </a:t>
            </a:r>
            <a:r>
              <a:rPr lang="en-US" sz="2000" dirty="0" err="1">
                <a:latin typeface="Bodoni MT" panose="02070603080606020203" pitchFamily="18" charset="0"/>
              </a:rPr>
              <a:t>ureum</a:t>
            </a:r>
            <a:r>
              <a:rPr lang="en-US" sz="2000" dirty="0">
                <a:latin typeface="Bodoni MT" panose="02070603080606020203" pitchFamily="18" charset="0"/>
              </a:rPr>
              <a:t> </a:t>
            </a:r>
            <a:r>
              <a:rPr lang="en-US" sz="2000" dirty="0" err="1">
                <a:latin typeface="Bodoni MT" panose="02070603080606020203" pitchFamily="18" charset="0"/>
              </a:rPr>
              <a:t>kreatinin</a:t>
            </a:r>
            <a:endParaRPr lang="en-US" sz="2000" dirty="0">
              <a:latin typeface="Bodoni MT" panose="02070603080606020203" pitchFamily="18" charset="0"/>
            </a:endParaRPr>
          </a:p>
          <a:p>
            <a:pPr marL="342900" indent="-342900" algn="just">
              <a:buFont typeface="+mj-lt"/>
              <a:buAutoNum type="arabicPeriod"/>
            </a:pPr>
            <a:r>
              <a:rPr lang="en-US" sz="2000" dirty="0" err="1">
                <a:latin typeface="Bodoni MT" panose="02070603080606020203" pitchFamily="18" charset="0"/>
              </a:rPr>
              <a:t>Haemoglobin</a:t>
            </a:r>
            <a:r>
              <a:rPr lang="en-US" sz="2000" dirty="0">
                <a:latin typeface="Bodoni MT" panose="02070603080606020203" pitchFamily="18" charset="0"/>
              </a:rPr>
              <a:t>/</a:t>
            </a:r>
            <a:r>
              <a:rPr lang="en-US" sz="2000" dirty="0" err="1">
                <a:latin typeface="Bodoni MT" panose="02070603080606020203" pitchFamily="18" charset="0"/>
              </a:rPr>
              <a:t>myoglobin</a:t>
            </a:r>
            <a:r>
              <a:rPr lang="en-US" sz="2000" dirty="0">
                <a:latin typeface="Bodoni MT" panose="02070603080606020203" pitchFamily="18" charset="0"/>
              </a:rPr>
              <a:t>  urine : </a:t>
            </a:r>
            <a:r>
              <a:rPr lang="en-US" sz="2000" dirty="0" err="1">
                <a:latin typeface="Bodoni MT" panose="02070603080606020203" pitchFamily="18" charset="0"/>
              </a:rPr>
              <a:t>urin</a:t>
            </a:r>
            <a:r>
              <a:rPr lang="en-US" sz="2000" dirty="0">
                <a:latin typeface="Bodoni MT" panose="02070603080606020203" pitchFamily="18" charset="0"/>
              </a:rPr>
              <a:t> </a:t>
            </a:r>
            <a:r>
              <a:rPr lang="en-US" sz="2000" dirty="0" err="1">
                <a:latin typeface="Bodoni MT" panose="02070603080606020203" pitchFamily="18" charset="0"/>
              </a:rPr>
              <a:t>berwarna</a:t>
            </a:r>
            <a:r>
              <a:rPr lang="en-US" sz="2000" dirty="0">
                <a:latin typeface="Bodoni MT" panose="02070603080606020203" pitchFamily="18" charset="0"/>
              </a:rPr>
              <a:t> </a:t>
            </a:r>
            <a:r>
              <a:rPr lang="en-US" sz="2000" dirty="0" err="1">
                <a:latin typeface="Bodoni MT" panose="02070603080606020203" pitchFamily="18" charset="0"/>
              </a:rPr>
              <a:t>coklat</a:t>
            </a:r>
            <a:r>
              <a:rPr lang="en-US" sz="2000" dirty="0">
                <a:latin typeface="Bodoni MT" panose="02070603080606020203" pitchFamily="18" charset="0"/>
              </a:rPr>
              <a:t> </a:t>
            </a:r>
            <a:r>
              <a:rPr lang="en-US" sz="2000" dirty="0" err="1">
                <a:latin typeface="Bodoni MT" panose="02070603080606020203" pitchFamily="18" charset="0"/>
              </a:rPr>
              <a:t>gelap</a:t>
            </a:r>
            <a:r>
              <a:rPr lang="en-US" sz="2000" dirty="0">
                <a:latin typeface="Bodoni MT" panose="02070603080606020203" pitchFamily="18" charset="0"/>
              </a:rPr>
              <a:t> </a:t>
            </a:r>
            <a:r>
              <a:rPr lang="en-US" sz="2000" dirty="0" err="1">
                <a:latin typeface="Bodoni MT" panose="02070603080606020203" pitchFamily="18" charset="0"/>
              </a:rPr>
              <a:t>dan</a:t>
            </a:r>
            <a:r>
              <a:rPr lang="en-US" sz="2000" dirty="0">
                <a:latin typeface="Bodoni MT" panose="02070603080606020203" pitchFamily="18" charset="0"/>
              </a:rPr>
              <a:t> </a:t>
            </a:r>
            <a:r>
              <a:rPr lang="en-US" sz="2000" dirty="0" err="1">
                <a:latin typeface="Bodoni MT" panose="02070603080606020203" pitchFamily="18" charset="0"/>
              </a:rPr>
              <a:t>pekat</a:t>
            </a:r>
            <a:r>
              <a:rPr lang="en-US" sz="2000" dirty="0">
                <a:latin typeface="Bodoni MT" panose="02070603080606020203" pitchFamily="18" charset="0"/>
              </a:rPr>
              <a:t>; </a:t>
            </a:r>
            <a:r>
              <a:rPr lang="en-US" sz="2000" dirty="0" err="1">
                <a:latin typeface="Bodoni MT" panose="02070603080606020203" pitchFamily="18" charset="0"/>
              </a:rPr>
              <a:t>rabdomyolisis</a:t>
            </a:r>
            <a:r>
              <a:rPr lang="en-US" sz="2000" dirty="0">
                <a:latin typeface="Bodoni MT" panose="02070603080606020203" pitchFamily="18" charset="0"/>
              </a:rPr>
              <a:t> ( </a:t>
            </a:r>
            <a:r>
              <a:rPr lang="en-US" sz="2000" dirty="0" err="1">
                <a:latin typeface="Bodoni MT" panose="02070603080606020203" pitchFamily="18" charset="0"/>
              </a:rPr>
              <a:t>nyeri</a:t>
            </a:r>
            <a:r>
              <a:rPr lang="en-US" sz="2000" dirty="0">
                <a:latin typeface="Bodoni MT" panose="02070603080606020203" pitchFamily="18" charset="0"/>
              </a:rPr>
              <a:t>, </a:t>
            </a:r>
            <a:r>
              <a:rPr lang="en-US" sz="2000" dirty="0" err="1">
                <a:latin typeface="Bodoni MT" panose="02070603080606020203" pitchFamily="18" charset="0"/>
              </a:rPr>
              <a:t>kaku</a:t>
            </a:r>
            <a:r>
              <a:rPr lang="en-US" sz="2000" dirty="0">
                <a:latin typeface="Bodoni MT" panose="02070603080606020203" pitchFamily="18" charset="0"/>
              </a:rPr>
              <a:t>, </a:t>
            </a:r>
            <a:r>
              <a:rPr lang="en-US" sz="2000" dirty="0" err="1">
                <a:latin typeface="Bodoni MT" panose="02070603080606020203" pitchFamily="18" charset="0"/>
              </a:rPr>
              <a:t>hiperkalemia</a:t>
            </a:r>
            <a:r>
              <a:rPr lang="en-US" sz="2000" dirty="0">
                <a:latin typeface="Bodoni MT" panose="02070603080606020203" pitchFamily="18" charset="0"/>
              </a:rPr>
              <a:t>)</a:t>
            </a:r>
          </a:p>
          <a:p>
            <a:pPr marL="342900" indent="-342900" algn="just">
              <a:buFont typeface="+mj-lt"/>
              <a:buAutoNum type="arabicPeriod"/>
            </a:pPr>
            <a:r>
              <a:rPr lang="en-US" sz="2000" dirty="0" err="1">
                <a:latin typeface="Bodoni MT" panose="02070603080606020203" pitchFamily="18" charset="0"/>
              </a:rPr>
              <a:t>Pembengkakan</a:t>
            </a:r>
            <a:r>
              <a:rPr lang="en-US" sz="2000" dirty="0">
                <a:latin typeface="Bodoni MT" panose="02070603080606020203" pitchFamily="18" charset="0"/>
              </a:rPr>
              <a:t> </a:t>
            </a:r>
            <a:r>
              <a:rPr lang="en-US" sz="2000" dirty="0" err="1">
                <a:latin typeface="Bodoni MT" panose="02070603080606020203" pitchFamily="18" charset="0"/>
              </a:rPr>
              <a:t>lokal</a:t>
            </a:r>
            <a:r>
              <a:rPr lang="en-US" sz="2000" dirty="0">
                <a:latin typeface="Bodoni MT" panose="02070603080606020203" pitchFamily="18" charset="0"/>
              </a:rPr>
              <a:t> </a:t>
            </a:r>
            <a:r>
              <a:rPr lang="en-US" sz="2000" dirty="0" err="1">
                <a:latin typeface="Bodoni MT" panose="02070603080606020203" pitchFamily="18" charset="0"/>
              </a:rPr>
              <a:t>di</a:t>
            </a:r>
            <a:r>
              <a:rPr lang="en-US" sz="2000" dirty="0">
                <a:latin typeface="Bodoni MT" panose="02070603080606020203" pitchFamily="18" charset="0"/>
              </a:rPr>
              <a:t> area </a:t>
            </a:r>
            <a:r>
              <a:rPr lang="en-US" sz="2000" dirty="0" err="1">
                <a:latin typeface="Bodoni MT" panose="02070603080606020203" pitchFamily="18" charset="0"/>
              </a:rPr>
              <a:t>bekas</a:t>
            </a:r>
            <a:r>
              <a:rPr lang="en-US" sz="2000" dirty="0">
                <a:latin typeface="Bodoni MT" panose="02070603080606020203" pitchFamily="18" charset="0"/>
              </a:rPr>
              <a:t> </a:t>
            </a:r>
            <a:r>
              <a:rPr lang="en-US" sz="2000" dirty="0" err="1">
                <a:latin typeface="Bodoni MT" panose="02070603080606020203" pitchFamily="18" charset="0"/>
              </a:rPr>
              <a:t>gigitan</a:t>
            </a:r>
            <a:endParaRPr lang="en-US" sz="2000" dirty="0">
              <a:latin typeface="Bodoni MT" panose="02070603080606020203" pitchFamily="18" charset="0"/>
            </a:endParaRPr>
          </a:p>
          <a:p>
            <a:pPr marL="342900" indent="-342900" algn="just">
              <a:buFont typeface="+mj-lt"/>
              <a:buAutoNum type="arabicPeriod"/>
            </a:pPr>
            <a:r>
              <a:rPr lang="en-US" sz="2000" dirty="0" err="1">
                <a:latin typeface="Bodoni MT" panose="02070603080606020203" pitchFamily="18" charset="0"/>
              </a:rPr>
              <a:t>Pembengkakan</a:t>
            </a:r>
            <a:r>
              <a:rPr lang="en-US" sz="2000" dirty="0">
                <a:latin typeface="Bodoni MT" panose="02070603080606020203" pitchFamily="18" charset="0"/>
              </a:rPr>
              <a:t> </a:t>
            </a:r>
            <a:r>
              <a:rPr lang="en-US" sz="2000" dirty="0" err="1">
                <a:latin typeface="Bodoni MT" panose="02070603080606020203" pitchFamily="18" charset="0"/>
              </a:rPr>
              <a:t>limfe</a:t>
            </a:r>
            <a:endParaRPr lang="en-US" sz="2000" dirty="0">
              <a:latin typeface="Bodoni MT" panose="02070603080606020203" pitchFamily="18" charset="0"/>
            </a:endParaRPr>
          </a:p>
          <a:p>
            <a:pPr marL="342900" indent="-342900" algn="just"/>
            <a:r>
              <a:rPr lang="en-US" sz="2000" dirty="0">
                <a:latin typeface="Bodoni MT" panose="02070603080606020203" pitchFamily="18" charset="0"/>
              </a:rPr>
              <a:t>	(WHO, 2016)</a:t>
            </a:r>
          </a:p>
          <a:p>
            <a:endParaRPr lang="en-US" sz="2400" dirty="0"/>
          </a:p>
        </p:txBody>
      </p:sp>
      <p:sp>
        <p:nvSpPr>
          <p:cNvPr id="29698" name="AutoShape 2" descr="http://www.bumn.go.id/data/uploads/content/6/Anti-bisa-ular.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699" name="Picture 3" descr="D:\MATERI PPT BTCLS 2019\Anti-bisa-ular.jpg"/>
          <p:cNvPicPr>
            <a:picLocks noChangeAspect="1" noChangeArrowheads="1"/>
          </p:cNvPicPr>
          <p:nvPr/>
        </p:nvPicPr>
        <p:blipFill>
          <a:blip r:embed="rId2"/>
          <a:srcRect/>
          <a:stretch>
            <a:fillRect/>
          </a:stretch>
        </p:blipFill>
        <p:spPr bwMode="auto">
          <a:xfrm>
            <a:off x="193964" y="1905000"/>
            <a:ext cx="2362200" cy="19812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990600"/>
            <a:ext cx="5943600" cy="1143000"/>
          </a:xfrm>
        </p:spPr>
        <p:style>
          <a:lnRef idx="0">
            <a:schemeClr val="accent4"/>
          </a:lnRef>
          <a:fillRef idx="3">
            <a:schemeClr val="accent4"/>
          </a:fillRef>
          <a:effectRef idx="3">
            <a:schemeClr val="accent4"/>
          </a:effectRef>
          <a:fontRef idx="minor">
            <a:schemeClr val="lt1"/>
          </a:fontRef>
        </p:style>
        <p:txBody>
          <a:bodyPr>
            <a:normAutofit/>
          </a:bodyPr>
          <a:lstStyle/>
          <a:p>
            <a:r>
              <a:rPr lang="en-US" dirty="0">
                <a:solidFill>
                  <a:schemeClr val="tx1"/>
                </a:solidFill>
                <a:latin typeface="Bodoni MT" panose="02070603080606020203" pitchFamily="18" charset="0"/>
              </a:rPr>
              <a:t>REAKSI TERHADAP ABU</a:t>
            </a:r>
          </a:p>
        </p:txBody>
      </p:sp>
      <p:sp>
        <p:nvSpPr>
          <p:cNvPr id="3" name="Content Placeholder 2"/>
          <p:cNvSpPr>
            <a:spLocks noGrp="1"/>
          </p:cNvSpPr>
          <p:nvPr>
            <p:ph idx="1"/>
          </p:nvPr>
        </p:nvSpPr>
        <p:spPr>
          <a:xfrm>
            <a:off x="0" y="2286000"/>
            <a:ext cx="8991600" cy="3459163"/>
          </a:xfrm>
        </p:spPr>
        <p:txBody>
          <a:bodyPr>
            <a:normAutofit/>
          </a:bodyPr>
          <a:lstStyle/>
          <a:p>
            <a:pPr marL="514350" indent="-514350" algn="just">
              <a:buFont typeface="+mj-lt"/>
              <a:buAutoNum type="arabicPeriod"/>
            </a:pPr>
            <a:r>
              <a:rPr lang="en-US" sz="3200" dirty="0" err="1"/>
              <a:t>Reaksi</a:t>
            </a:r>
            <a:r>
              <a:rPr lang="en-US" sz="3200" dirty="0"/>
              <a:t> </a:t>
            </a:r>
            <a:r>
              <a:rPr lang="en-US" sz="3200" dirty="0" err="1"/>
              <a:t>Anaplaktik</a:t>
            </a:r>
            <a:r>
              <a:rPr lang="en-US" sz="3200" dirty="0"/>
              <a:t> (</a:t>
            </a:r>
            <a:r>
              <a:rPr lang="en-US" sz="3200" dirty="0" err="1"/>
              <a:t>beberapa</a:t>
            </a:r>
            <a:r>
              <a:rPr lang="en-US" sz="3200" dirty="0"/>
              <a:t> </a:t>
            </a:r>
            <a:r>
              <a:rPr lang="en-US" sz="3200" dirty="0" err="1"/>
              <a:t>menit</a:t>
            </a:r>
            <a:r>
              <a:rPr lang="en-US" sz="3200" dirty="0"/>
              <a:t> </a:t>
            </a:r>
            <a:r>
              <a:rPr lang="en-US" sz="3200" dirty="0" err="1"/>
              <a:t>sd</a:t>
            </a:r>
            <a:r>
              <a:rPr lang="en-US" sz="3200" dirty="0"/>
              <a:t> 180 </a:t>
            </a:r>
            <a:r>
              <a:rPr lang="en-US" sz="3200" dirty="0" err="1"/>
              <a:t>menit</a:t>
            </a:r>
            <a:r>
              <a:rPr lang="en-US" sz="3200" dirty="0"/>
              <a:t> </a:t>
            </a:r>
            <a:r>
              <a:rPr lang="en-US" sz="3200" dirty="0" err="1"/>
              <a:t>setelah</a:t>
            </a:r>
            <a:r>
              <a:rPr lang="en-US" sz="3200" dirty="0"/>
              <a:t> </a:t>
            </a:r>
            <a:r>
              <a:rPr lang="en-US" sz="3200" dirty="0" err="1"/>
              <a:t>pemberian</a:t>
            </a:r>
            <a:r>
              <a:rPr lang="en-US" sz="3200" dirty="0"/>
              <a:t>) (TANDA : </a:t>
            </a:r>
            <a:r>
              <a:rPr lang="en-US" sz="3200" dirty="0" err="1"/>
              <a:t>gatal</a:t>
            </a:r>
            <a:r>
              <a:rPr lang="en-US" sz="3200" dirty="0"/>
              <a:t> </a:t>
            </a:r>
            <a:r>
              <a:rPr lang="en-US" sz="3200" dirty="0" err="1"/>
              <a:t>seluruh</a:t>
            </a:r>
            <a:r>
              <a:rPr lang="en-US" sz="3200" dirty="0"/>
              <a:t> </a:t>
            </a:r>
            <a:r>
              <a:rPr lang="en-US" sz="3200" dirty="0" err="1"/>
              <a:t>kepala</a:t>
            </a:r>
            <a:r>
              <a:rPr lang="en-US" sz="3200" dirty="0"/>
              <a:t>, </a:t>
            </a:r>
            <a:r>
              <a:rPr lang="en-US" sz="3200" dirty="0" err="1"/>
              <a:t>urtikaria</a:t>
            </a:r>
            <a:r>
              <a:rPr lang="en-US" sz="3200" dirty="0"/>
              <a:t>, </a:t>
            </a:r>
            <a:r>
              <a:rPr lang="en-US" sz="3200" dirty="0" err="1"/>
              <a:t>batuk</a:t>
            </a:r>
            <a:r>
              <a:rPr lang="en-US" sz="3200" dirty="0"/>
              <a:t> </a:t>
            </a:r>
            <a:r>
              <a:rPr lang="en-US" sz="3200" dirty="0" err="1"/>
              <a:t>kering</a:t>
            </a:r>
            <a:r>
              <a:rPr lang="en-US" sz="3200" dirty="0"/>
              <a:t>, </a:t>
            </a:r>
            <a:r>
              <a:rPr lang="en-US" sz="3200" dirty="0" err="1"/>
              <a:t>panas</a:t>
            </a:r>
            <a:r>
              <a:rPr lang="en-US" sz="3200" dirty="0"/>
              <a:t>, </a:t>
            </a:r>
            <a:r>
              <a:rPr lang="en-US" sz="3200" dirty="0" err="1"/>
              <a:t>mual</a:t>
            </a:r>
            <a:r>
              <a:rPr lang="en-US" sz="3200" dirty="0"/>
              <a:t>, </a:t>
            </a:r>
            <a:r>
              <a:rPr lang="en-US" sz="3200" dirty="0" err="1"/>
              <a:t>muntah</a:t>
            </a:r>
            <a:r>
              <a:rPr lang="en-US" sz="3200" dirty="0"/>
              <a:t>, </a:t>
            </a:r>
            <a:r>
              <a:rPr lang="en-US" sz="3200" dirty="0" err="1"/>
              <a:t>nyeri</a:t>
            </a:r>
            <a:r>
              <a:rPr lang="en-US" sz="3200" dirty="0"/>
              <a:t> abdomen, </a:t>
            </a:r>
            <a:r>
              <a:rPr lang="en-US" sz="3200" dirty="0" err="1"/>
              <a:t>diare</a:t>
            </a:r>
            <a:r>
              <a:rPr lang="en-US" sz="3200" dirty="0"/>
              <a:t> </a:t>
            </a:r>
            <a:r>
              <a:rPr lang="en-US" sz="3200" dirty="0" err="1"/>
              <a:t>takikardia</a:t>
            </a:r>
            <a:r>
              <a:rPr lang="en-US" sz="3200" dirty="0"/>
              <a:t>)</a:t>
            </a:r>
          </a:p>
          <a:p>
            <a:pPr marL="514350" indent="-514350" algn="just">
              <a:buFont typeface="+mj-lt"/>
              <a:buAutoNum type="arabicPeriod"/>
            </a:pPr>
            <a:r>
              <a:rPr lang="en-US" sz="3200" dirty="0" err="1"/>
              <a:t>Pyrogenik</a:t>
            </a:r>
            <a:r>
              <a:rPr lang="en-US" sz="3200" dirty="0"/>
              <a:t> (</a:t>
            </a:r>
            <a:r>
              <a:rPr lang="en-US" sz="3200" dirty="0" err="1"/>
              <a:t>Endotoksin</a:t>
            </a:r>
            <a:r>
              <a:rPr lang="en-US" sz="3200" dirty="0"/>
              <a:t>) (</a:t>
            </a:r>
            <a:r>
              <a:rPr lang="en-US" sz="3200" dirty="0" err="1"/>
              <a:t>beberapa</a:t>
            </a:r>
            <a:r>
              <a:rPr lang="en-US" sz="3200" dirty="0"/>
              <a:t> jam </a:t>
            </a:r>
            <a:r>
              <a:rPr lang="en-US" sz="3200" dirty="0" err="1"/>
              <a:t>setelah</a:t>
            </a:r>
            <a:r>
              <a:rPr lang="en-US" sz="3200" dirty="0"/>
              <a:t> </a:t>
            </a:r>
            <a:r>
              <a:rPr lang="en-US" sz="3200" dirty="0" err="1"/>
              <a:t>pemberian</a:t>
            </a:r>
            <a:r>
              <a:rPr lang="en-US" sz="3200" dirty="0"/>
              <a:t>) (TANDA : </a:t>
            </a:r>
            <a:r>
              <a:rPr lang="en-US" sz="3200" dirty="0" err="1"/>
              <a:t>menggigil</a:t>
            </a:r>
            <a:r>
              <a:rPr lang="en-US" sz="3200" dirty="0"/>
              <a:t>, </a:t>
            </a:r>
            <a:r>
              <a:rPr lang="en-US" sz="3200" dirty="0" err="1"/>
              <a:t>demam</a:t>
            </a:r>
            <a:r>
              <a:rPr lang="en-US" sz="3200" dirty="0"/>
              <a:t>, </a:t>
            </a:r>
            <a:r>
              <a:rPr lang="en-US" sz="3200" dirty="0" err="1"/>
              <a:t>vasolidatasi</a:t>
            </a:r>
            <a:r>
              <a:rPr lang="en-US" sz="3200" dirty="0"/>
              <a:t>, </a:t>
            </a:r>
            <a:r>
              <a:rPr lang="en-US" sz="3200" dirty="0" err="1"/>
              <a:t>hipotensi</a:t>
            </a:r>
            <a:r>
              <a:rPr lang="en-US" sz="3200" dirty="0"/>
              <a:t>, </a:t>
            </a:r>
            <a:r>
              <a:rPr lang="en-US" sz="3200" dirty="0" err="1"/>
              <a:t>kejang</a:t>
            </a:r>
            <a:r>
              <a:rPr lang="en-US" sz="3200" dirty="0"/>
              <a:t> </a:t>
            </a:r>
            <a:r>
              <a:rPr lang="en-US" sz="3200" dirty="0" err="1"/>
              <a:t>demam</a:t>
            </a:r>
            <a:r>
              <a:rPr lang="en-US" sz="3200" dirty="0"/>
              <a:t>)</a:t>
            </a:r>
          </a:p>
          <a:p>
            <a:pPr marL="0" indent="0">
              <a:buNone/>
            </a:pPr>
            <a:endParaRPr lang="en-US" dirty="0"/>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3000"/>
            <a:ext cx="7010400" cy="1143000"/>
          </a:xfrm>
        </p:spPr>
        <p:style>
          <a:lnRef idx="0">
            <a:schemeClr val="accent4"/>
          </a:lnRef>
          <a:fillRef idx="3">
            <a:schemeClr val="accent4"/>
          </a:fillRef>
          <a:effectRef idx="3">
            <a:schemeClr val="accent4"/>
          </a:effectRef>
          <a:fontRef idx="minor">
            <a:schemeClr val="lt1"/>
          </a:fontRef>
        </p:style>
        <p:txBody>
          <a:bodyPr/>
          <a:lstStyle/>
          <a:p>
            <a:pPr algn="r"/>
            <a:r>
              <a:rPr lang="en-US" dirty="0">
                <a:solidFill>
                  <a:schemeClr val="tx1"/>
                </a:solidFill>
                <a:latin typeface="Bodoni MT" panose="02070603080606020203" pitchFamily="18" charset="0"/>
              </a:rPr>
              <a:t>MENCEGAH EFEK SAMPING ABU</a:t>
            </a:r>
          </a:p>
        </p:txBody>
      </p:sp>
      <p:sp>
        <p:nvSpPr>
          <p:cNvPr id="3" name="Content Placeholder 2"/>
          <p:cNvSpPr>
            <a:spLocks noGrp="1"/>
          </p:cNvSpPr>
          <p:nvPr>
            <p:ph idx="1"/>
          </p:nvPr>
        </p:nvSpPr>
        <p:spPr>
          <a:xfrm>
            <a:off x="2057400" y="2590800"/>
            <a:ext cx="6858000" cy="2925763"/>
          </a:xfrm>
        </p:spPr>
        <p:txBody>
          <a:bodyPr/>
          <a:lstStyle/>
          <a:p>
            <a:pPr algn="just"/>
            <a:r>
              <a:rPr lang="en-US" sz="3200" dirty="0" err="1"/>
              <a:t>Pemberian</a:t>
            </a:r>
            <a:r>
              <a:rPr lang="en-US" sz="3200" dirty="0"/>
              <a:t> </a:t>
            </a:r>
            <a:r>
              <a:rPr lang="en-US" sz="3200" dirty="0" err="1"/>
              <a:t>Obat</a:t>
            </a:r>
            <a:r>
              <a:rPr lang="en-US" sz="3200" dirty="0"/>
              <a:t> </a:t>
            </a:r>
            <a:r>
              <a:rPr lang="en-US" sz="3200" dirty="0" err="1"/>
              <a:t>obatan</a:t>
            </a:r>
            <a:r>
              <a:rPr lang="en-US" sz="3200" dirty="0"/>
              <a:t> </a:t>
            </a:r>
            <a:r>
              <a:rPr lang="en-US" sz="3200" dirty="0" err="1"/>
              <a:t>profilaktik</a:t>
            </a:r>
            <a:r>
              <a:rPr lang="en-US" sz="3200" dirty="0"/>
              <a:t> ( Adrenaline, anti </a:t>
            </a:r>
            <a:r>
              <a:rPr lang="en-US" sz="3200" dirty="0" err="1"/>
              <a:t>histamin</a:t>
            </a:r>
            <a:r>
              <a:rPr lang="en-US" sz="3200" dirty="0"/>
              <a:t>, Anti-H11 blockers, </a:t>
            </a:r>
            <a:r>
              <a:rPr lang="en-US" sz="3200" dirty="0" err="1"/>
              <a:t>Kortikosteroid</a:t>
            </a:r>
            <a:r>
              <a:rPr lang="en-US" sz="3200" dirty="0"/>
              <a:t>) </a:t>
            </a:r>
            <a:r>
              <a:rPr lang="en-US" sz="3200" dirty="0" err="1"/>
              <a:t>Sebelum</a:t>
            </a:r>
            <a:r>
              <a:rPr lang="en-US" sz="3200" dirty="0"/>
              <a:t> </a:t>
            </a:r>
            <a:r>
              <a:rPr lang="en-US" sz="3200" dirty="0" err="1"/>
              <a:t>pemberian</a:t>
            </a:r>
            <a:r>
              <a:rPr lang="en-US" sz="3200" dirty="0"/>
              <a:t> ABU</a:t>
            </a:r>
          </a:p>
          <a:p>
            <a:pPr algn="just"/>
            <a:r>
              <a:rPr lang="en-US" sz="3200" dirty="0" err="1"/>
              <a:t>Kecepatan</a:t>
            </a:r>
            <a:r>
              <a:rPr lang="en-US" sz="3200" dirty="0"/>
              <a:t> </a:t>
            </a:r>
            <a:r>
              <a:rPr lang="en-US" sz="3200" dirty="0" err="1"/>
              <a:t>pemberian</a:t>
            </a:r>
            <a:r>
              <a:rPr lang="en-US" sz="3200" dirty="0"/>
              <a:t> ABU (30 </a:t>
            </a:r>
            <a:r>
              <a:rPr lang="en-US" sz="3200" dirty="0" err="1"/>
              <a:t>Menit</a:t>
            </a:r>
            <a:r>
              <a:rPr lang="en-US" sz="3200" dirty="0"/>
              <a:t>, 60 </a:t>
            </a:r>
            <a:r>
              <a:rPr lang="en-US" sz="3200" dirty="0" err="1"/>
              <a:t>menit</a:t>
            </a:r>
            <a:r>
              <a:rPr lang="en-US" sz="3200" dirty="0"/>
              <a:t>)</a:t>
            </a:r>
          </a:p>
          <a:p>
            <a:pPr algn="just"/>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115634"/>
            <a:ext cx="6381750" cy="1045231"/>
          </a:xfrm>
        </p:spPr>
        <p:style>
          <a:lnRef idx="3">
            <a:schemeClr val="lt1"/>
          </a:lnRef>
          <a:fillRef idx="1">
            <a:schemeClr val="accent4"/>
          </a:fillRef>
          <a:effectRef idx="1">
            <a:schemeClr val="accent4"/>
          </a:effectRef>
          <a:fontRef idx="minor">
            <a:schemeClr val="lt1"/>
          </a:fontRef>
        </p:style>
        <p:txBody>
          <a:bodyPr/>
          <a:lstStyle/>
          <a:p>
            <a:pPr algn="r"/>
            <a:r>
              <a:rPr lang="en-US" dirty="0">
                <a:solidFill>
                  <a:schemeClr val="tx1"/>
                </a:solidFill>
                <a:latin typeface="Bodoni MT" panose="02070603080606020203" pitchFamily="18" charset="0"/>
              </a:rPr>
              <a:t>PENATALAKSANAAN AE ABU</a:t>
            </a:r>
          </a:p>
        </p:txBody>
      </p:sp>
      <p:sp>
        <p:nvSpPr>
          <p:cNvPr id="3" name="Content Placeholder 2"/>
          <p:cNvSpPr>
            <a:spLocks noGrp="1"/>
          </p:cNvSpPr>
          <p:nvPr>
            <p:ph idx="1"/>
          </p:nvPr>
        </p:nvSpPr>
        <p:spPr>
          <a:xfrm>
            <a:off x="2209800" y="2286000"/>
            <a:ext cx="6305550" cy="3810000"/>
          </a:xfrm>
        </p:spPr>
        <p:txBody>
          <a:bodyPr>
            <a:normAutofit/>
          </a:bodyPr>
          <a:lstStyle/>
          <a:p>
            <a:pPr marL="514350" indent="-514350">
              <a:buFont typeface="+mj-lt"/>
              <a:buAutoNum type="arabicPeriod"/>
            </a:pPr>
            <a:r>
              <a:rPr lang="en-US" dirty="0" err="1"/>
              <a:t>Hentikan</a:t>
            </a:r>
            <a:r>
              <a:rPr lang="en-US" dirty="0"/>
              <a:t> </a:t>
            </a:r>
            <a:r>
              <a:rPr lang="en-US" dirty="0" err="1"/>
              <a:t>pemberian</a:t>
            </a:r>
            <a:r>
              <a:rPr lang="en-US" dirty="0"/>
              <a:t> ABU</a:t>
            </a:r>
          </a:p>
          <a:p>
            <a:pPr marL="514350" indent="-514350" algn="just">
              <a:buFont typeface="+mj-lt"/>
              <a:buAutoNum type="arabicPeriod"/>
            </a:pPr>
            <a:r>
              <a:rPr lang="en-US" dirty="0" err="1"/>
              <a:t>Pemberian</a:t>
            </a:r>
            <a:r>
              <a:rPr lang="en-US" dirty="0"/>
              <a:t> Adrenaline (IM) </a:t>
            </a:r>
            <a:r>
              <a:rPr lang="en-US" dirty="0" err="1"/>
              <a:t>dosis</a:t>
            </a:r>
            <a:r>
              <a:rPr lang="en-US" dirty="0"/>
              <a:t> 0,5 mg </a:t>
            </a:r>
            <a:r>
              <a:rPr lang="en-US" dirty="0" err="1"/>
              <a:t>pada</a:t>
            </a:r>
            <a:r>
              <a:rPr lang="en-US" dirty="0"/>
              <a:t> </a:t>
            </a:r>
            <a:r>
              <a:rPr lang="en-US" dirty="0" err="1"/>
              <a:t>dewasa</a:t>
            </a:r>
            <a:r>
              <a:rPr lang="en-US" dirty="0"/>
              <a:t>; 0,01 mg/kg </a:t>
            </a:r>
            <a:r>
              <a:rPr lang="en-US" dirty="0" err="1"/>
              <a:t>pada</a:t>
            </a:r>
            <a:r>
              <a:rPr lang="en-US" dirty="0"/>
              <a:t> </a:t>
            </a:r>
            <a:r>
              <a:rPr lang="en-US" dirty="0" err="1"/>
              <a:t>anak</a:t>
            </a:r>
            <a:r>
              <a:rPr lang="en-US" dirty="0"/>
              <a:t> (</a:t>
            </a:r>
            <a:r>
              <a:rPr lang="en-US" dirty="0" err="1"/>
              <a:t>dosis</a:t>
            </a:r>
            <a:r>
              <a:rPr lang="en-US" dirty="0"/>
              <a:t> </a:t>
            </a:r>
            <a:r>
              <a:rPr lang="en-US" dirty="0" err="1"/>
              <a:t>dapat</a:t>
            </a:r>
            <a:r>
              <a:rPr lang="en-US" dirty="0"/>
              <a:t> </a:t>
            </a:r>
            <a:r>
              <a:rPr lang="en-US" dirty="0" err="1"/>
              <a:t>di</a:t>
            </a:r>
            <a:r>
              <a:rPr lang="en-US" dirty="0"/>
              <a:t> </a:t>
            </a:r>
            <a:r>
              <a:rPr lang="en-US" dirty="0" err="1"/>
              <a:t>ulang</a:t>
            </a:r>
            <a:r>
              <a:rPr lang="en-US" dirty="0"/>
              <a:t> </a:t>
            </a:r>
            <a:r>
              <a:rPr lang="en-US" dirty="0" err="1"/>
              <a:t>setiap</a:t>
            </a:r>
            <a:r>
              <a:rPr lang="en-US" dirty="0"/>
              <a:t> 5-10 </a:t>
            </a:r>
            <a:r>
              <a:rPr lang="en-US" dirty="0" err="1"/>
              <a:t>menit</a:t>
            </a:r>
            <a:r>
              <a:rPr lang="en-US" dirty="0"/>
              <a:t> </a:t>
            </a:r>
            <a:r>
              <a:rPr lang="en-US" dirty="0" err="1"/>
              <a:t>apabila</a:t>
            </a:r>
            <a:r>
              <a:rPr lang="en-US" dirty="0"/>
              <a:t> </a:t>
            </a:r>
            <a:r>
              <a:rPr lang="en-US" dirty="0" err="1"/>
              <a:t>reaksi</a:t>
            </a:r>
            <a:r>
              <a:rPr lang="en-US" dirty="0"/>
              <a:t> </a:t>
            </a:r>
            <a:r>
              <a:rPr lang="en-US" dirty="0" err="1"/>
              <a:t>masih</a:t>
            </a:r>
            <a:r>
              <a:rPr lang="en-US" dirty="0"/>
              <a:t> </a:t>
            </a:r>
            <a:r>
              <a:rPr lang="en-US" dirty="0" err="1"/>
              <a:t>ada</a:t>
            </a:r>
            <a:r>
              <a:rPr lang="en-US" dirty="0"/>
              <a:t> </a:t>
            </a:r>
            <a:r>
              <a:rPr lang="en-US" dirty="0" err="1"/>
              <a:t>atau</a:t>
            </a:r>
            <a:r>
              <a:rPr lang="en-US" dirty="0"/>
              <a:t> </a:t>
            </a:r>
            <a:r>
              <a:rPr lang="en-US" dirty="0" err="1"/>
              <a:t>kondisi</a:t>
            </a:r>
            <a:r>
              <a:rPr lang="en-US" dirty="0"/>
              <a:t> </a:t>
            </a:r>
            <a:r>
              <a:rPr lang="en-US" dirty="0" err="1"/>
              <a:t>semakin</a:t>
            </a:r>
            <a:r>
              <a:rPr lang="en-US" dirty="0"/>
              <a:t> </a:t>
            </a:r>
            <a:r>
              <a:rPr lang="en-US" dirty="0" err="1"/>
              <a:t>memburuk</a:t>
            </a:r>
            <a:r>
              <a:rPr lang="en-US" dirty="0"/>
              <a:t>)</a:t>
            </a:r>
          </a:p>
          <a:p>
            <a:pPr marL="514350" indent="-514350" algn="just">
              <a:buFont typeface="+mj-lt"/>
              <a:buAutoNum type="arabicPeriod"/>
            </a:pPr>
            <a:r>
              <a:rPr lang="en-US" dirty="0" err="1"/>
              <a:t>Pasien</a:t>
            </a:r>
            <a:r>
              <a:rPr lang="en-US" dirty="0"/>
              <a:t> yang </a:t>
            </a:r>
            <a:r>
              <a:rPr lang="en-US" dirty="0" err="1"/>
              <a:t>mengalami</a:t>
            </a:r>
            <a:r>
              <a:rPr lang="en-US" dirty="0"/>
              <a:t> </a:t>
            </a:r>
            <a:r>
              <a:rPr lang="en-US" dirty="0" err="1"/>
              <a:t>broncospasme</a:t>
            </a:r>
            <a:r>
              <a:rPr lang="en-US" dirty="0"/>
              <a:t> : </a:t>
            </a:r>
            <a:r>
              <a:rPr lang="en-US" dirty="0" err="1"/>
              <a:t>salbutamol</a:t>
            </a:r>
            <a:r>
              <a:rPr lang="en-US" dirty="0"/>
              <a:t>/</a:t>
            </a:r>
            <a:r>
              <a:rPr lang="en-US" dirty="0" err="1"/>
              <a:t>terbutaline</a:t>
            </a:r>
            <a:r>
              <a:rPr lang="en-US" dirty="0"/>
              <a:t> (nebulizer) </a:t>
            </a:r>
            <a:r>
              <a:rPr lang="en-US" dirty="0" err="1"/>
              <a:t>dan</a:t>
            </a:r>
            <a:r>
              <a:rPr lang="en-US" dirty="0"/>
              <a:t> </a:t>
            </a:r>
            <a:r>
              <a:rPr lang="en-US" dirty="0" err="1"/>
              <a:t>antihistamin</a:t>
            </a:r>
            <a:endParaRPr lang="en-US" dirty="0"/>
          </a:p>
          <a:p>
            <a:pPr marL="514350" indent="-514350" algn="just">
              <a:buFont typeface="+mj-lt"/>
              <a:buAutoNum type="arabicPeriod"/>
            </a:pPr>
            <a:r>
              <a:rPr lang="en-US" dirty="0" err="1"/>
              <a:t>Reakis</a:t>
            </a:r>
            <a:r>
              <a:rPr lang="en-US" dirty="0"/>
              <a:t> </a:t>
            </a:r>
            <a:r>
              <a:rPr lang="en-US" dirty="0" err="1"/>
              <a:t>Pirogenik</a:t>
            </a:r>
            <a:r>
              <a:rPr lang="en-US" dirty="0"/>
              <a:t> : </a:t>
            </a:r>
            <a:r>
              <a:rPr lang="en-US" dirty="0" err="1"/>
              <a:t>Dinginkan</a:t>
            </a:r>
            <a:r>
              <a:rPr lang="en-US" dirty="0"/>
              <a:t> </a:t>
            </a:r>
            <a:r>
              <a:rPr lang="en-US" dirty="0" err="1"/>
              <a:t>Pasien</a:t>
            </a:r>
            <a:r>
              <a:rPr lang="en-US" dirty="0"/>
              <a:t>; </a:t>
            </a:r>
            <a:r>
              <a:rPr lang="en-US" dirty="0" err="1"/>
              <a:t>berikan</a:t>
            </a:r>
            <a:r>
              <a:rPr lang="en-US" dirty="0"/>
              <a:t> </a:t>
            </a:r>
            <a:r>
              <a:rPr lang="en-US" dirty="0" err="1"/>
              <a:t>antipiretik</a:t>
            </a:r>
            <a:r>
              <a:rPr lang="en-US" dirty="0"/>
              <a:t>; </a:t>
            </a:r>
          </a:p>
          <a:p>
            <a:pPr marL="514350" indent="-514350" algn="just">
              <a:buFont typeface="+mj-lt"/>
              <a:buAutoNum type="arabicPeriod"/>
            </a:pPr>
            <a:endParaRPr lang="en-US" dirty="0"/>
          </a:p>
          <a:p>
            <a:pPr marL="514350" indent="-514350" algn="just">
              <a:buFont typeface="+mj-lt"/>
              <a:buAutoNum type="arabicPeriod"/>
            </a:pPr>
            <a:endParaRPr lang="en-US" dirty="0"/>
          </a:p>
          <a:p>
            <a:pPr marL="0" indent="0" algn="just">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a:latin typeface="Bodoni MT" panose="02070603080606020203" pitchFamily="18" charset="0"/>
              </a:rPr>
              <a:t>SENGATAN UBUR-UBUR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114300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3600" dirty="0">
                <a:latin typeface="Bodoni MT" panose="02070603080606020203" pitchFamily="18" charset="0"/>
              </a:rPr>
              <a:t>GIGITAN ANJING &amp; KUCING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468" y="1066800"/>
            <a:ext cx="4572000" cy="1045231"/>
          </a:xfrm>
        </p:spPr>
        <p:style>
          <a:lnRef idx="1">
            <a:schemeClr val="accent6"/>
          </a:lnRef>
          <a:fillRef idx="2">
            <a:schemeClr val="accent6"/>
          </a:fillRef>
          <a:effectRef idx="1">
            <a:schemeClr val="accent6"/>
          </a:effectRef>
          <a:fontRef idx="minor">
            <a:schemeClr val="dk1"/>
          </a:fontRef>
        </p:style>
        <p:txBody>
          <a:bodyPr/>
          <a:lstStyle/>
          <a:p>
            <a:r>
              <a:rPr lang="en-US" dirty="0"/>
              <a:t>SENGATAN UBUR-UBUR</a:t>
            </a:r>
          </a:p>
        </p:txBody>
      </p:sp>
      <p:pic>
        <p:nvPicPr>
          <p:cNvPr id="43010" name="Picture 2" descr="D:\MATERI PPT BTCLS 2019\075092200_1544669241-begini-pertolongan-pertama-saat-disengat-ubur-ubur.jpg"/>
          <p:cNvPicPr>
            <a:picLocks noChangeAspect="1" noChangeArrowheads="1"/>
          </p:cNvPicPr>
          <p:nvPr/>
        </p:nvPicPr>
        <p:blipFill>
          <a:blip r:embed="rId2"/>
          <a:srcRect/>
          <a:stretch>
            <a:fillRect/>
          </a:stretch>
        </p:blipFill>
        <p:spPr bwMode="auto">
          <a:xfrm rot="16200000">
            <a:off x="5357814" y="1604962"/>
            <a:ext cx="3448050" cy="3648075"/>
          </a:xfrm>
          <a:prstGeom prst="rect">
            <a:avLst/>
          </a:prstGeom>
          <a:noFill/>
        </p:spPr>
      </p:pic>
      <p:sp>
        <p:nvSpPr>
          <p:cNvPr id="5" name="TextBox 4"/>
          <p:cNvSpPr txBox="1"/>
          <p:nvPr/>
        </p:nvSpPr>
        <p:spPr>
          <a:xfrm>
            <a:off x="427468" y="2286000"/>
            <a:ext cx="4572000" cy="415498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dirty="0" err="1">
                <a:latin typeface="Bodoni MT" panose="02070603080606020203" pitchFamily="18" charset="0"/>
              </a:rPr>
              <a:t>Ubur</a:t>
            </a:r>
            <a:r>
              <a:rPr lang="en-US" sz="2400" dirty="0">
                <a:latin typeface="Bodoni MT" panose="02070603080606020203" pitchFamily="18" charset="0"/>
              </a:rPr>
              <a:t> </a:t>
            </a:r>
            <a:r>
              <a:rPr lang="en-US" sz="2400" dirty="0" err="1">
                <a:latin typeface="Bodoni MT" panose="02070603080606020203" pitchFamily="18" charset="0"/>
              </a:rPr>
              <a:t>ubur</a:t>
            </a:r>
            <a:r>
              <a:rPr lang="en-US" sz="2400" dirty="0">
                <a:latin typeface="Bodoni MT" panose="02070603080606020203" pitchFamily="18" charset="0"/>
              </a:rPr>
              <a:t> </a:t>
            </a:r>
            <a:r>
              <a:rPr lang="en-US" sz="2400" dirty="0" err="1">
                <a:latin typeface="Bodoni MT" panose="02070603080606020203" pitchFamily="18" charset="0"/>
              </a:rPr>
              <a:t>memiliki</a:t>
            </a:r>
            <a:r>
              <a:rPr lang="en-US" sz="2400" dirty="0">
                <a:latin typeface="Bodoni MT" panose="02070603080606020203" pitchFamily="18" charset="0"/>
              </a:rPr>
              <a:t> </a:t>
            </a:r>
            <a:r>
              <a:rPr lang="en-US" sz="2400" dirty="0" err="1">
                <a:latin typeface="Bodoni MT" panose="02070603080606020203" pitchFamily="18" charset="0"/>
              </a:rPr>
              <a:t>tentakel</a:t>
            </a:r>
            <a:r>
              <a:rPr lang="en-US" sz="2400" dirty="0">
                <a:latin typeface="Bodoni MT" panose="02070603080606020203" pitchFamily="18" charset="0"/>
              </a:rPr>
              <a:t> yang </a:t>
            </a:r>
            <a:r>
              <a:rPr lang="en-US" sz="2400" dirty="0" err="1">
                <a:latin typeface="Bodoni MT" panose="02070603080606020203" pitchFamily="18" charset="0"/>
              </a:rPr>
              <a:t>ditembakkan</a:t>
            </a:r>
            <a:r>
              <a:rPr lang="en-US" sz="2400" dirty="0">
                <a:latin typeface="Bodoni MT" panose="02070603080606020203" pitchFamily="18" charset="0"/>
              </a:rPr>
              <a:t>. </a:t>
            </a:r>
            <a:r>
              <a:rPr lang="en-US" sz="2400" dirty="0" err="1">
                <a:latin typeface="Bodoni MT" panose="02070603080606020203" pitchFamily="18" charset="0"/>
              </a:rPr>
              <a:t>Umumnya</a:t>
            </a:r>
            <a:r>
              <a:rPr lang="en-US" sz="2400" dirty="0">
                <a:latin typeface="Bodoni MT" panose="02070603080606020203" pitchFamily="18" charset="0"/>
              </a:rPr>
              <a:t> </a:t>
            </a:r>
            <a:r>
              <a:rPr lang="en-US" sz="2400" dirty="0" err="1">
                <a:latin typeface="Bodoni MT" panose="02070603080606020203" pitchFamily="18" charset="0"/>
              </a:rPr>
              <a:t>hanya</a:t>
            </a:r>
            <a:r>
              <a:rPr lang="en-US" sz="2400" dirty="0">
                <a:latin typeface="Bodoni MT" panose="02070603080606020203" pitchFamily="18" charset="0"/>
              </a:rPr>
              <a:t> </a:t>
            </a:r>
            <a:r>
              <a:rPr lang="en-US" sz="2400" dirty="0" err="1">
                <a:latin typeface="Bodoni MT" panose="02070603080606020203" pitchFamily="18" charset="0"/>
              </a:rPr>
              <a:t>menyebabkan</a:t>
            </a:r>
            <a:r>
              <a:rPr lang="en-US" sz="2400" dirty="0">
                <a:latin typeface="Bodoni MT" panose="02070603080606020203" pitchFamily="18" charset="0"/>
              </a:rPr>
              <a:t> </a:t>
            </a:r>
            <a:r>
              <a:rPr lang="en-US" sz="2400" dirty="0" err="1">
                <a:latin typeface="Bodoni MT" panose="02070603080606020203" pitchFamily="18" charset="0"/>
              </a:rPr>
              <a:t>gatal</a:t>
            </a:r>
            <a:r>
              <a:rPr lang="en-US" sz="2400" dirty="0">
                <a:latin typeface="Bodoni MT" panose="02070603080606020203" pitchFamily="18" charset="0"/>
              </a:rPr>
              <a:t> </a:t>
            </a:r>
            <a:r>
              <a:rPr lang="en-US" sz="2400" dirty="0" err="1">
                <a:latin typeface="Bodoni MT" panose="02070603080606020203" pitchFamily="18" charset="0"/>
              </a:rPr>
              <a:t>dan</a:t>
            </a:r>
            <a:r>
              <a:rPr lang="en-US" sz="2400" dirty="0">
                <a:latin typeface="Bodoni MT" panose="02070603080606020203" pitchFamily="18" charset="0"/>
              </a:rPr>
              <a:t> edema </a:t>
            </a:r>
            <a:r>
              <a:rPr lang="en-US" sz="2400" dirty="0" err="1">
                <a:latin typeface="Bodoni MT" panose="02070603080606020203" pitchFamily="18" charset="0"/>
              </a:rPr>
              <a:t>lokal</a:t>
            </a:r>
            <a:r>
              <a:rPr lang="en-US" sz="2400" dirty="0">
                <a:latin typeface="Bodoni MT" panose="02070603080606020203" pitchFamily="18" charset="0"/>
              </a:rPr>
              <a:t>, </a:t>
            </a:r>
            <a:r>
              <a:rPr lang="en-US" sz="2400" dirty="0" err="1">
                <a:latin typeface="Bodoni MT" panose="02070603080606020203" pitchFamily="18" charset="0"/>
              </a:rPr>
              <a:t>hiperemis</a:t>
            </a:r>
            <a:r>
              <a:rPr lang="en-US" sz="2400" dirty="0">
                <a:latin typeface="Bodoni MT" panose="02070603080606020203" pitchFamily="18" charset="0"/>
              </a:rPr>
              <a:t>. </a:t>
            </a:r>
          </a:p>
          <a:p>
            <a:pPr algn="just"/>
            <a:endParaRPr lang="en-US" sz="2400" dirty="0">
              <a:latin typeface="Bodoni MT" panose="02070603080606020203" pitchFamily="18" charset="0"/>
            </a:endParaRPr>
          </a:p>
          <a:p>
            <a:pPr algn="just"/>
            <a:r>
              <a:rPr lang="en-US" sz="2400" dirty="0" err="1">
                <a:latin typeface="Bodoni MT" panose="02070603080606020203" pitchFamily="18" charset="0"/>
              </a:rPr>
              <a:t>Reaksi</a:t>
            </a:r>
            <a:r>
              <a:rPr lang="en-US" sz="2400" dirty="0">
                <a:latin typeface="Bodoni MT" panose="02070603080606020203" pitchFamily="18" charset="0"/>
              </a:rPr>
              <a:t> </a:t>
            </a:r>
            <a:r>
              <a:rPr lang="en-US" sz="2400" dirty="0" err="1">
                <a:latin typeface="Bodoni MT" panose="02070603080606020203" pitchFamily="18" charset="0"/>
              </a:rPr>
              <a:t>anafilaksis</a:t>
            </a:r>
            <a:r>
              <a:rPr lang="en-US" sz="2400" dirty="0">
                <a:latin typeface="Bodoni MT" panose="02070603080606020203" pitchFamily="18" charset="0"/>
              </a:rPr>
              <a:t> </a:t>
            </a:r>
            <a:r>
              <a:rPr lang="en-US" sz="2400" dirty="0" err="1">
                <a:latin typeface="Bodoni MT" panose="02070603080606020203" pitchFamily="18" charset="0"/>
              </a:rPr>
              <a:t>terjadi</a:t>
            </a:r>
            <a:r>
              <a:rPr lang="en-US" sz="2400" dirty="0">
                <a:latin typeface="Bodoni MT" panose="02070603080606020203" pitchFamily="18" charset="0"/>
              </a:rPr>
              <a:t> </a:t>
            </a:r>
            <a:r>
              <a:rPr lang="en-US" sz="2400" dirty="0" err="1">
                <a:latin typeface="Bodoni MT" panose="02070603080606020203" pitchFamily="18" charset="0"/>
              </a:rPr>
              <a:t>bila</a:t>
            </a:r>
            <a:r>
              <a:rPr lang="en-US" sz="2400" dirty="0">
                <a:latin typeface="Bodoni MT" panose="02070603080606020203" pitchFamily="18" charset="0"/>
              </a:rPr>
              <a:t> </a:t>
            </a:r>
            <a:r>
              <a:rPr lang="en-US" sz="2400" dirty="0" err="1">
                <a:latin typeface="Bodoni MT" panose="02070603080606020203" pitchFamily="18" charset="0"/>
              </a:rPr>
              <a:t>jumlah</a:t>
            </a:r>
            <a:r>
              <a:rPr lang="en-US" sz="2400" dirty="0">
                <a:latin typeface="Bodoni MT" panose="02070603080606020203" pitchFamily="18" charset="0"/>
              </a:rPr>
              <a:t> </a:t>
            </a:r>
            <a:r>
              <a:rPr lang="en-US" sz="2400" dirty="0" err="1">
                <a:latin typeface="Bodoni MT" panose="02070603080606020203" pitchFamily="18" charset="0"/>
              </a:rPr>
              <a:t>serangan</a:t>
            </a:r>
            <a:r>
              <a:rPr lang="en-US" sz="2400" dirty="0">
                <a:latin typeface="Bodoni MT" panose="02070603080606020203" pitchFamily="18" charset="0"/>
              </a:rPr>
              <a:t> </a:t>
            </a:r>
            <a:r>
              <a:rPr lang="en-US" sz="2400" dirty="0" err="1">
                <a:latin typeface="Bodoni MT" panose="02070603080606020203" pitchFamily="18" charset="0"/>
              </a:rPr>
              <a:t>banyak</a:t>
            </a:r>
            <a:r>
              <a:rPr lang="en-US" sz="2400" dirty="0">
                <a:latin typeface="Bodoni MT" panose="02070603080606020203" pitchFamily="18" charset="0"/>
              </a:rPr>
              <a:t>, </a:t>
            </a:r>
            <a:r>
              <a:rPr lang="en-US" sz="2400" dirty="0" err="1">
                <a:latin typeface="Bodoni MT" panose="02070603080606020203" pitchFamily="18" charset="0"/>
              </a:rPr>
              <a:t>berupa</a:t>
            </a:r>
            <a:r>
              <a:rPr lang="en-US" sz="2400" dirty="0">
                <a:latin typeface="Bodoni MT" panose="02070603080606020203" pitchFamily="18" charset="0"/>
              </a:rPr>
              <a:t> </a:t>
            </a:r>
            <a:r>
              <a:rPr lang="en-US" sz="2400" dirty="0" err="1">
                <a:latin typeface="Bodoni MT" panose="02070603080606020203" pitchFamily="18" charset="0"/>
              </a:rPr>
              <a:t>Penurunan</a:t>
            </a:r>
            <a:r>
              <a:rPr lang="en-US" sz="2400" dirty="0">
                <a:latin typeface="Bodoni MT" panose="02070603080606020203" pitchFamily="18" charset="0"/>
              </a:rPr>
              <a:t> </a:t>
            </a:r>
            <a:r>
              <a:rPr lang="en-US" sz="2400" dirty="0" err="1">
                <a:latin typeface="Bodoni MT" panose="02070603080606020203" pitchFamily="18" charset="0"/>
              </a:rPr>
              <a:t>tekanan</a:t>
            </a:r>
            <a:r>
              <a:rPr lang="en-US" sz="2400" dirty="0">
                <a:latin typeface="Bodoni MT" panose="02070603080606020203" pitchFamily="18" charset="0"/>
              </a:rPr>
              <a:t> </a:t>
            </a:r>
            <a:r>
              <a:rPr lang="en-US" sz="2400" dirty="0" err="1">
                <a:latin typeface="Bodoni MT" panose="02070603080606020203" pitchFamily="18" charset="0"/>
              </a:rPr>
              <a:t>darah</a:t>
            </a:r>
            <a:r>
              <a:rPr lang="en-US" sz="2400" dirty="0">
                <a:latin typeface="Bodoni MT" panose="02070603080606020203" pitchFamily="18" charset="0"/>
              </a:rPr>
              <a:t>, </a:t>
            </a:r>
            <a:r>
              <a:rPr lang="en-US" sz="2400" dirty="0" err="1">
                <a:latin typeface="Bodoni MT" panose="02070603080606020203" pitchFamily="18" charset="0"/>
              </a:rPr>
              <a:t>kegagalan</a:t>
            </a:r>
            <a:r>
              <a:rPr lang="en-US" sz="2400" dirty="0">
                <a:latin typeface="Bodoni MT" panose="02070603080606020203" pitchFamily="18" charset="0"/>
              </a:rPr>
              <a:t> </a:t>
            </a:r>
            <a:r>
              <a:rPr lang="en-US" sz="2400" dirty="0" err="1">
                <a:latin typeface="Bodoni MT" panose="02070603080606020203" pitchFamily="18" charset="0"/>
              </a:rPr>
              <a:t>pernafasan</a:t>
            </a:r>
            <a:r>
              <a:rPr lang="en-US" sz="2400" dirty="0">
                <a:latin typeface="Bodoni MT" panose="02070603080606020203" pitchFamily="18" charset="0"/>
              </a:rPr>
              <a:t> </a:t>
            </a:r>
            <a:r>
              <a:rPr lang="en-US" sz="2400" dirty="0" err="1">
                <a:latin typeface="Bodoni MT" panose="02070603080606020203" pitchFamily="18" charset="0"/>
              </a:rPr>
              <a:t>dan</a:t>
            </a:r>
            <a:r>
              <a:rPr lang="en-US" sz="2400" dirty="0">
                <a:latin typeface="Bodoni MT" panose="02070603080606020203" pitchFamily="18" charset="0"/>
              </a:rPr>
              <a:t> </a:t>
            </a:r>
            <a:r>
              <a:rPr lang="en-US" sz="2400" dirty="0" err="1">
                <a:latin typeface="Bodoni MT" panose="02070603080606020203" pitchFamily="18" charset="0"/>
              </a:rPr>
              <a:t>kardiovaskuler</a:t>
            </a:r>
            <a:r>
              <a:rPr lang="en-US" sz="2400" dirty="0">
                <a:latin typeface="Bodoni MT" panose="02070603080606020203" pitchFamily="18" charset="0"/>
              </a:rPr>
              <a:t>.</a:t>
            </a:r>
          </a:p>
          <a:p>
            <a:pPr algn="just"/>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en-US" sz="4400" dirty="0">
                <a:latin typeface="Bodoni MT" panose="02070603080606020203" pitchFamily="18" charset="0"/>
              </a:rPr>
              <a:t>PENGOBATAN</a:t>
            </a:r>
          </a:p>
        </p:txBody>
      </p:sp>
      <p:sp>
        <p:nvSpPr>
          <p:cNvPr id="3" name="Content Placeholder 2"/>
          <p:cNvSpPr>
            <a:spLocks noGrp="1"/>
          </p:cNvSpPr>
          <p:nvPr>
            <p:ph idx="1"/>
          </p:nvPr>
        </p:nvSpPr>
        <p:spPr>
          <a:xfrm>
            <a:off x="628650" y="2438400"/>
            <a:ext cx="7886700" cy="2362200"/>
          </a:xfrm>
        </p:spPr>
        <p:style>
          <a:lnRef idx="1">
            <a:schemeClr val="accent4"/>
          </a:lnRef>
          <a:fillRef idx="2">
            <a:schemeClr val="accent4"/>
          </a:fillRef>
          <a:effectRef idx="1">
            <a:schemeClr val="accent4"/>
          </a:effectRef>
          <a:fontRef idx="minor">
            <a:schemeClr val="dk1"/>
          </a:fontRef>
        </p:style>
        <p:txBody>
          <a:bodyPr/>
          <a:lstStyle/>
          <a:p>
            <a:pPr lvl="0"/>
            <a:r>
              <a:rPr lang="en-US" sz="3600" dirty="0" err="1">
                <a:latin typeface="Bodoni MT" panose="02070603080606020203" pitchFamily="18" charset="0"/>
              </a:rPr>
              <a:t>Cuci</a:t>
            </a:r>
            <a:r>
              <a:rPr lang="en-US" sz="3600" dirty="0">
                <a:latin typeface="Bodoni MT" panose="02070603080606020203" pitchFamily="18" charset="0"/>
              </a:rPr>
              <a:t> </a:t>
            </a:r>
            <a:r>
              <a:rPr lang="en-US" sz="3600" dirty="0" err="1">
                <a:latin typeface="Bodoni MT" panose="02070603080606020203" pitchFamily="18" charset="0"/>
              </a:rPr>
              <a:t>dengan</a:t>
            </a:r>
            <a:r>
              <a:rPr lang="en-US" sz="3600" dirty="0">
                <a:latin typeface="Bodoni MT" panose="02070603080606020203" pitchFamily="18" charset="0"/>
              </a:rPr>
              <a:t> air </a:t>
            </a:r>
            <a:r>
              <a:rPr lang="en-US" sz="3600" dirty="0" err="1">
                <a:latin typeface="Bodoni MT" panose="02070603080606020203" pitchFamily="18" charset="0"/>
              </a:rPr>
              <a:t>mengalir</a:t>
            </a:r>
            <a:endParaRPr lang="en-US" sz="3600" dirty="0">
              <a:latin typeface="Bodoni MT" panose="02070603080606020203" pitchFamily="18" charset="0"/>
            </a:endParaRPr>
          </a:p>
          <a:p>
            <a:pPr lvl="0"/>
            <a:r>
              <a:rPr lang="en-US" sz="3600" dirty="0" err="1">
                <a:latin typeface="Bodoni MT" panose="02070603080606020203" pitchFamily="18" charset="0"/>
              </a:rPr>
              <a:t>Lokal</a:t>
            </a:r>
            <a:r>
              <a:rPr lang="en-US" sz="3600" dirty="0">
                <a:latin typeface="Bodoni MT" panose="02070603080606020203" pitchFamily="18" charset="0"/>
              </a:rPr>
              <a:t> </a:t>
            </a:r>
            <a:r>
              <a:rPr lang="en-US" sz="3600" dirty="0" err="1">
                <a:latin typeface="Bodoni MT" panose="02070603080606020203" pitchFamily="18" charset="0"/>
              </a:rPr>
              <a:t>dengan</a:t>
            </a:r>
            <a:r>
              <a:rPr lang="en-US" sz="3600" dirty="0">
                <a:latin typeface="Bodoni MT" panose="02070603080606020203" pitchFamily="18" charset="0"/>
              </a:rPr>
              <a:t> </a:t>
            </a:r>
            <a:r>
              <a:rPr lang="en-US" sz="3600" dirty="0" err="1">
                <a:latin typeface="Bodoni MT" panose="02070603080606020203" pitchFamily="18" charset="0"/>
              </a:rPr>
              <a:t>pasir</a:t>
            </a:r>
            <a:r>
              <a:rPr lang="en-US" sz="3600" dirty="0">
                <a:latin typeface="Bodoni MT" panose="02070603080606020203" pitchFamily="18" charset="0"/>
              </a:rPr>
              <a:t> </a:t>
            </a:r>
            <a:r>
              <a:rPr lang="en-US" sz="3600" dirty="0" err="1">
                <a:latin typeface="Bodoni MT" panose="02070603080606020203" pitchFamily="18" charset="0"/>
              </a:rPr>
              <a:t>panas</a:t>
            </a:r>
            <a:r>
              <a:rPr lang="en-US" sz="3600" dirty="0">
                <a:latin typeface="Bodoni MT" panose="02070603080606020203" pitchFamily="18" charset="0"/>
              </a:rPr>
              <a:t>, alcohol</a:t>
            </a:r>
          </a:p>
          <a:p>
            <a:pPr lvl="0"/>
            <a:r>
              <a:rPr lang="en-US" sz="3600" dirty="0" err="1">
                <a:latin typeface="Bodoni MT" panose="02070603080606020203" pitchFamily="18" charset="0"/>
              </a:rPr>
              <a:t>Obat-obat</a:t>
            </a:r>
            <a:r>
              <a:rPr lang="en-US" sz="3600" dirty="0">
                <a:latin typeface="Bodoni MT" panose="02070603080606020203" pitchFamily="18" charset="0"/>
              </a:rPr>
              <a:t>: </a:t>
            </a:r>
            <a:r>
              <a:rPr lang="en-US" sz="3600" dirty="0" err="1">
                <a:latin typeface="Bodoni MT" panose="02070603080606020203" pitchFamily="18" charset="0"/>
              </a:rPr>
              <a:t>narkotik</a:t>
            </a:r>
            <a:r>
              <a:rPr lang="en-US" sz="3600" dirty="0">
                <a:latin typeface="Bodoni MT" panose="02070603080606020203" pitchFamily="18" charset="0"/>
              </a:rPr>
              <a:t>, </a:t>
            </a:r>
            <a:r>
              <a:rPr lang="en-US" sz="3600" dirty="0" err="1">
                <a:latin typeface="Bodoni MT" panose="02070603080606020203" pitchFamily="18" charset="0"/>
              </a:rPr>
              <a:t>anastesi</a:t>
            </a:r>
            <a:r>
              <a:rPr lang="en-US" sz="3600" dirty="0">
                <a:latin typeface="Bodoni MT" panose="02070603080606020203" pitchFamily="18" charset="0"/>
              </a:rPr>
              <a:t> </a:t>
            </a:r>
            <a:r>
              <a:rPr lang="en-US" sz="3600" dirty="0" err="1">
                <a:latin typeface="Bodoni MT" panose="02070603080606020203" pitchFamily="18" charset="0"/>
              </a:rPr>
              <a:t>lokal</a:t>
            </a:r>
            <a:r>
              <a:rPr lang="en-US" sz="3600" dirty="0">
                <a:latin typeface="Bodoni MT" panose="02070603080606020203" pitchFamily="18" charset="0"/>
              </a:rPr>
              <a:t>, </a:t>
            </a:r>
            <a:r>
              <a:rPr lang="en-US" sz="3600" dirty="0" err="1">
                <a:latin typeface="Bodoni MT" panose="02070603080606020203" pitchFamily="18" charset="0"/>
              </a:rPr>
              <a:t>kortison</a:t>
            </a:r>
            <a:r>
              <a:rPr lang="en-US" sz="3600" dirty="0">
                <a:latin typeface="Bodoni MT" panose="02070603080606020203" pitchFamily="18" charset="0"/>
              </a:rPr>
              <a:t> </a:t>
            </a:r>
            <a:r>
              <a:rPr lang="en-US" sz="3600" dirty="0" err="1">
                <a:latin typeface="Bodoni MT" panose="02070603080606020203" pitchFamily="18" charset="0"/>
              </a:rPr>
              <a:t>kream</a:t>
            </a:r>
            <a:endParaRPr lang="en-US" sz="3600" dirty="0">
              <a:latin typeface="Bodoni MT" panose="02070603080606020203" pitchFamily="18" charset="0"/>
            </a:endParaRPr>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90675"/>
            <a:ext cx="8229600" cy="1143000"/>
          </a:xfrm>
        </p:spPr>
        <p:style>
          <a:lnRef idx="1">
            <a:schemeClr val="accent3"/>
          </a:lnRef>
          <a:fillRef idx="2">
            <a:schemeClr val="accent3"/>
          </a:fillRef>
          <a:effectRef idx="1">
            <a:schemeClr val="accent3"/>
          </a:effectRef>
          <a:fontRef idx="minor">
            <a:schemeClr val="dk1"/>
          </a:fontRef>
        </p:style>
        <p:txBody>
          <a:bodyPr/>
          <a:lstStyle/>
          <a:p>
            <a:pPr algn="ctr"/>
            <a:r>
              <a:rPr lang="en-US" dirty="0">
                <a:latin typeface="Bodoni MT" panose="02070603080606020203" pitchFamily="18" charset="0"/>
              </a:rPr>
              <a:t>SENGATAN SERANGGA</a:t>
            </a:r>
          </a:p>
        </p:txBody>
      </p:sp>
      <p:pic>
        <p:nvPicPr>
          <p:cNvPr id="44034" name="Picture 2" descr="D:\MATERI PPT BTCLS 2019\tawon.jpg"/>
          <p:cNvPicPr>
            <a:picLocks noChangeAspect="1" noChangeArrowheads="1"/>
          </p:cNvPicPr>
          <p:nvPr/>
        </p:nvPicPr>
        <p:blipFill>
          <a:blip r:embed="rId2"/>
          <a:srcRect/>
          <a:stretch>
            <a:fillRect/>
          </a:stretch>
        </p:blipFill>
        <p:spPr bwMode="auto">
          <a:xfrm>
            <a:off x="1295400" y="3581400"/>
            <a:ext cx="2657475" cy="2209800"/>
          </a:xfrm>
          <a:prstGeom prst="rect">
            <a:avLst/>
          </a:prstGeom>
          <a:noFill/>
        </p:spPr>
      </p:pic>
      <p:pic>
        <p:nvPicPr>
          <p:cNvPr id="44035" name="Picture 3" descr="D:\MATERI PPT BTCLS 2019\laba laba.jpg"/>
          <p:cNvPicPr>
            <a:picLocks noChangeAspect="1" noChangeArrowheads="1"/>
          </p:cNvPicPr>
          <p:nvPr/>
        </p:nvPicPr>
        <p:blipFill>
          <a:blip r:embed="rId3"/>
          <a:srcRect/>
          <a:stretch>
            <a:fillRect/>
          </a:stretch>
        </p:blipFill>
        <p:spPr bwMode="auto">
          <a:xfrm>
            <a:off x="5181600" y="3581400"/>
            <a:ext cx="2514600" cy="2209800"/>
          </a:xfrm>
          <a:prstGeom prst="rect">
            <a:avLst/>
          </a:prstGeom>
          <a:noFill/>
        </p:spPr>
      </p:pic>
      <p:pic>
        <p:nvPicPr>
          <p:cNvPr id="44036" name="Picture 4"/>
          <p:cNvPicPr>
            <a:picLocks noChangeAspect="1" noChangeArrowheads="1"/>
          </p:cNvPicPr>
          <p:nvPr/>
        </p:nvPicPr>
        <p:blipFill>
          <a:blip r:embed="rId4"/>
          <a:srcRect/>
          <a:stretch>
            <a:fillRect/>
          </a:stretch>
        </p:blipFill>
        <p:spPr bwMode="auto">
          <a:xfrm>
            <a:off x="3352800" y="2895600"/>
            <a:ext cx="2247900" cy="1838325"/>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991" y="990600"/>
            <a:ext cx="4057650" cy="838200"/>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r"/>
            <a:br>
              <a:rPr lang="en-US" b="1" dirty="0"/>
            </a:br>
            <a:r>
              <a:rPr lang="en-US" b="1" dirty="0">
                <a:latin typeface="Bodoni MT" panose="02070603080606020203" pitchFamily="18" charset="0"/>
              </a:rPr>
              <a:t>MANIFESTASI KLINIS</a:t>
            </a:r>
            <a:br>
              <a:rPr lang="en-US" dirty="0"/>
            </a:br>
            <a:endParaRPr lang="en-US" dirty="0"/>
          </a:p>
        </p:txBody>
      </p:sp>
      <p:sp>
        <p:nvSpPr>
          <p:cNvPr id="3" name="Content Placeholder 2"/>
          <p:cNvSpPr>
            <a:spLocks noGrp="1"/>
          </p:cNvSpPr>
          <p:nvPr>
            <p:ph idx="1"/>
          </p:nvPr>
        </p:nvSpPr>
        <p:spPr>
          <a:xfrm>
            <a:off x="447964" y="2209800"/>
            <a:ext cx="8058150" cy="2102487"/>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just">
              <a:buNone/>
            </a:pPr>
            <a:r>
              <a:rPr lang="en-US" sz="2800" dirty="0" err="1">
                <a:latin typeface="Bodoni MT" panose="02070603080606020203" pitchFamily="18" charset="0"/>
              </a:rPr>
              <a:t>Urtikaria</a:t>
            </a:r>
            <a:r>
              <a:rPr lang="en-US" sz="2800" dirty="0">
                <a:latin typeface="Bodoni MT" panose="02070603080606020203" pitchFamily="18" charset="0"/>
              </a:rPr>
              <a:t> </a:t>
            </a:r>
            <a:r>
              <a:rPr lang="en-US" sz="2800" dirty="0" err="1">
                <a:latin typeface="Bodoni MT" panose="02070603080606020203" pitchFamily="18" charset="0"/>
              </a:rPr>
              <a:t>eksterna</a:t>
            </a:r>
            <a:r>
              <a:rPr lang="en-US" sz="2800" dirty="0">
                <a:latin typeface="Bodoni MT" panose="02070603080606020203" pitchFamily="18" charset="0"/>
              </a:rPr>
              <a:t> </a:t>
            </a:r>
            <a:r>
              <a:rPr lang="en-US" sz="2800" dirty="0" err="1">
                <a:latin typeface="Bodoni MT" panose="02070603080606020203" pitchFamily="18" charset="0"/>
              </a:rPr>
              <a:t>sampai</a:t>
            </a:r>
            <a:r>
              <a:rPr lang="en-US" sz="2800" dirty="0">
                <a:latin typeface="Bodoni MT" panose="02070603080606020203" pitchFamily="18" charset="0"/>
              </a:rPr>
              <a:t> </a:t>
            </a:r>
            <a:r>
              <a:rPr lang="en-US" sz="2800" dirty="0" err="1">
                <a:latin typeface="Bodoni MT" panose="02070603080606020203" pitchFamily="18" charset="0"/>
              </a:rPr>
              <a:t>reaksi</a:t>
            </a:r>
            <a:r>
              <a:rPr lang="en-US" sz="2800" dirty="0">
                <a:latin typeface="Bodoni MT" panose="02070603080606020203" pitchFamily="18" charset="0"/>
              </a:rPr>
              <a:t> </a:t>
            </a:r>
            <a:r>
              <a:rPr lang="en-US" sz="2800" dirty="0" err="1">
                <a:latin typeface="Bodoni MT" panose="02070603080606020203" pitchFamily="18" charset="0"/>
              </a:rPr>
              <a:t>alergi</a:t>
            </a:r>
            <a:r>
              <a:rPr lang="en-US" sz="2800" dirty="0">
                <a:latin typeface="Bodoni MT" panose="02070603080606020203" pitchFamily="18" charset="0"/>
              </a:rPr>
              <a:t> </a:t>
            </a:r>
            <a:r>
              <a:rPr lang="en-US" sz="2800" dirty="0" err="1">
                <a:latin typeface="Bodoni MT" panose="02070603080606020203" pitchFamily="18" charset="0"/>
              </a:rPr>
              <a:t>kronis</a:t>
            </a:r>
            <a:r>
              <a:rPr lang="en-US" sz="2800" dirty="0">
                <a:latin typeface="Bodoni MT" panose="02070603080606020203" pitchFamily="18" charset="0"/>
              </a:rPr>
              <a:t> yang </a:t>
            </a:r>
            <a:r>
              <a:rPr lang="en-US" sz="2800" dirty="0" err="1">
                <a:latin typeface="Bodoni MT" panose="02070603080606020203" pitchFamily="18" charset="0"/>
              </a:rPr>
              <a:t>muncul</a:t>
            </a:r>
            <a:r>
              <a:rPr lang="en-US" sz="2800" dirty="0">
                <a:latin typeface="Bodoni MT" panose="02070603080606020203" pitchFamily="18" charset="0"/>
              </a:rPr>
              <a:t> </a:t>
            </a:r>
            <a:r>
              <a:rPr lang="en-US" sz="2800" dirty="0" err="1">
                <a:latin typeface="Bodoni MT" panose="02070603080606020203" pitchFamily="18" charset="0"/>
              </a:rPr>
              <a:t>hebat</a:t>
            </a:r>
            <a:r>
              <a:rPr lang="en-US" sz="2800" dirty="0">
                <a:latin typeface="Bodoni MT" panose="02070603080606020203" pitchFamily="18" charset="0"/>
              </a:rPr>
              <a:t> </a:t>
            </a:r>
            <a:r>
              <a:rPr lang="en-US" sz="2800" dirty="0" err="1">
                <a:latin typeface="Bodoni MT" panose="02070603080606020203" pitchFamily="18" charset="0"/>
              </a:rPr>
              <a:t>dengan</a:t>
            </a:r>
            <a:r>
              <a:rPr lang="en-US" sz="2800" dirty="0">
                <a:latin typeface="Bodoni MT" panose="02070603080606020203" pitchFamily="18" charset="0"/>
              </a:rPr>
              <a:t> </a:t>
            </a:r>
            <a:r>
              <a:rPr lang="en-US" sz="2800" dirty="0" err="1">
                <a:latin typeface="Bodoni MT" panose="02070603080606020203" pitchFamily="18" charset="0"/>
              </a:rPr>
              <a:t>reaksi</a:t>
            </a:r>
            <a:r>
              <a:rPr lang="en-US" sz="2800" dirty="0">
                <a:latin typeface="Bodoni MT" panose="02070603080606020203" pitchFamily="18" charset="0"/>
              </a:rPr>
              <a:t> </a:t>
            </a:r>
            <a:r>
              <a:rPr lang="en-US" sz="2800" dirty="0" err="1">
                <a:latin typeface="Bodoni MT" panose="02070603080606020203" pitchFamily="18" charset="0"/>
              </a:rPr>
              <a:t>anafilaksis</a:t>
            </a:r>
            <a:r>
              <a:rPr lang="en-US" sz="2800" dirty="0">
                <a:latin typeface="Bodoni MT" panose="02070603080606020203" pitchFamily="18" charset="0"/>
              </a:rPr>
              <a:t> dan </a:t>
            </a:r>
            <a:r>
              <a:rPr lang="en-US" sz="2800" dirty="0" err="1">
                <a:latin typeface="Bodoni MT" panose="02070603080606020203" pitchFamily="18" charset="0"/>
              </a:rPr>
              <a:t>didahului</a:t>
            </a:r>
            <a:r>
              <a:rPr lang="en-US" sz="2800" dirty="0">
                <a:latin typeface="Bodoni MT" panose="02070603080606020203" pitchFamily="18" charset="0"/>
              </a:rPr>
              <a:t> oleh </a:t>
            </a:r>
            <a:r>
              <a:rPr lang="en-US" sz="2800" dirty="0" err="1">
                <a:latin typeface="Bodoni MT" panose="02070603080606020203" pitchFamily="18" charset="0"/>
              </a:rPr>
              <a:t>reaksi</a:t>
            </a:r>
            <a:r>
              <a:rPr lang="en-US" sz="2800" dirty="0">
                <a:latin typeface="Bodoni MT" panose="02070603080606020203" pitchFamily="18" charset="0"/>
              </a:rPr>
              <a:t> </a:t>
            </a:r>
            <a:r>
              <a:rPr lang="en-US" sz="2800" dirty="0" err="1">
                <a:latin typeface="Bodoni MT" panose="02070603080606020203" pitchFamily="18" charset="0"/>
              </a:rPr>
              <a:t>setempat</a:t>
            </a:r>
            <a:r>
              <a:rPr lang="en-US" sz="2800" dirty="0">
                <a:latin typeface="Bodoni MT" panose="02070603080606020203" pitchFamily="18" charset="0"/>
              </a:rPr>
              <a:t> </a:t>
            </a:r>
            <a:r>
              <a:rPr lang="en-US" sz="2800" dirty="0" err="1">
                <a:latin typeface="Bodoni MT" panose="02070603080606020203" pitchFamily="18" charset="0"/>
              </a:rPr>
              <a:t>berupa</a:t>
            </a:r>
            <a:r>
              <a:rPr lang="en-US" sz="2800" dirty="0">
                <a:latin typeface="Bodoni MT" panose="02070603080606020203" pitchFamily="18" charset="0"/>
              </a:rPr>
              <a:t> </a:t>
            </a:r>
            <a:r>
              <a:rPr lang="en-US" sz="2800" dirty="0" err="1">
                <a:latin typeface="Bodoni MT" panose="02070603080606020203" pitchFamily="18" charset="0"/>
              </a:rPr>
              <a:t>kemerahan</a:t>
            </a:r>
            <a:r>
              <a:rPr lang="en-US" sz="2800" dirty="0">
                <a:latin typeface="Bodoni MT" panose="02070603080606020203" pitchFamily="18" charset="0"/>
              </a:rPr>
              <a:t>, </a:t>
            </a:r>
            <a:r>
              <a:rPr lang="en-US" sz="2800" dirty="0" err="1">
                <a:latin typeface="Bodoni MT" panose="02070603080606020203" pitchFamily="18" charset="0"/>
              </a:rPr>
              <a:t>bengkak</a:t>
            </a:r>
            <a:r>
              <a:rPr lang="en-US" sz="2800" dirty="0">
                <a:latin typeface="Bodoni MT" panose="02070603080606020203" pitchFamily="18" charset="0"/>
              </a:rPr>
              <a:t>, rasa </a:t>
            </a:r>
            <a:r>
              <a:rPr lang="en-US" sz="2800" dirty="0" err="1">
                <a:latin typeface="Bodoni MT" panose="02070603080606020203" pitchFamily="18" charset="0"/>
              </a:rPr>
              <a:t>terbakar</a:t>
            </a:r>
            <a:r>
              <a:rPr lang="en-US" sz="2800" dirty="0">
                <a:latin typeface="Bodoni MT" panose="02070603080606020203" pitchFamily="18" charset="0"/>
              </a:rPr>
              <a:t> </a:t>
            </a:r>
            <a:r>
              <a:rPr lang="en-US" sz="2800" dirty="0" err="1">
                <a:latin typeface="Bodoni MT" panose="02070603080606020203" pitchFamily="18" charset="0"/>
              </a:rPr>
              <a:t>kemudian</a:t>
            </a:r>
            <a:r>
              <a:rPr lang="en-US" sz="2800" dirty="0">
                <a:latin typeface="Bodoni MT" panose="02070603080606020203" pitchFamily="18" charset="0"/>
              </a:rPr>
              <a:t> </a:t>
            </a:r>
            <a:r>
              <a:rPr lang="en-US" sz="2800" dirty="0" err="1">
                <a:latin typeface="Bodoni MT" panose="02070603080606020203" pitchFamily="18" charset="0"/>
              </a:rPr>
              <a:t>mual</a:t>
            </a:r>
            <a:r>
              <a:rPr lang="en-US" sz="2800" dirty="0">
                <a:latin typeface="Bodoni MT" panose="02070603080606020203" pitchFamily="18" charset="0"/>
              </a:rPr>
              <a:t>, </a:t>
            </a:r>
            <a:r>
              <a:rPr lang="en-US" sz="2800" dirty="0" err="1">
                <a:latin typeface="Bodoni MT" panose="02070603080606020203" pitchFamily="18" charset="0"/>
              </a:rPr>
              <a:t>muntah</a:t>
            </a:r>
            <a:r>
              <a:rPr lang="en-US" sz="2800" dirty="0">
                <a:latin typeface="Bodoni MT" panose="02070603080606020203" pitchFamily="18" charset="0"/>
              </a:rPr>
              <a:t>, dan </a:t>
            </a:r>
            <a:r>
              <a:rPr lang="en-US" sz="2800" dirty="0" err="1">
                <a:latin typeface="Bodoni MT" panose="02070603080606020203" pitchFamily="18" charset="0"/>
              </a:rPr>
              <a:t>kesadaran</a:t>
            </a:r>
            <a:r>
              <a:rPr lang="en-US" sz="2800" dirty="0">
                <a:latin typeface="Bodoni MT" panose="02070603080606020203" pitchFamily="18" charset="0"/>
              </a:rPr>
              <a:t> </a:t>
            </a:r>
            <a:r>
              <a:rPr lang="en-US" sz="2800" dirty="0" err="1">
                <a:latin typeface="Bodoni MT" panose="02070603080606020203" pitchFamily="18" charset="0"/>
              </a:rPr>
              <a:t>menurun</a:t>
            </a:r>
            <a:r>
              <a:rPr lang="en-US" sz="2800" dirty="0">
                <a:latin typeface="Bodoni MT" panose="02070603080606020203" pitchFamily="18" charset="0"/>
              </a:rPr>
              <a:t>, NYERI</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143000"/>
            <a:ext cx="4171950" cy="1045231"/>
          </a:xfrm>
        </p:spPr>
        <p:style>
          <a:lnRef idx="1">
            <a:schemeClr val="accent6"/>
          </a:lnRef>
          <a:fillRef idx="2">
            <a:schemeClr val="accent6"/>
          </a:fillRef>
          <a:effectRef idx="1">
            <a:schemeClr val="accent6"/>
          </a:effectRef>
          <a:fontRef idx="minor">
            <a:schemeClr val="dk1"/>
          </a:fontRef>
        </p:style>
        <p:txBody>
          <a:bodyPr>
            <a:normAutofit/>
          </a:bodyPr>
          <a:lstStyle/>
          <a:p>
            <a:r>
              <a:rPr lang="en-US" b="1" dirty="0">
                <a:latin typeface="Bodoni MT" panose="02070603080606020203" pitchFamily="18" charset="0"/>
              </a:rPr>
              <a:t>SENGATAN TAWON</a:t>
            </a:r>
            <a:endParaRPr lang="en-US" dirty="0">
              <a:latin typeface="Bodoni MT" panose="02070603080606020203" pitchFamily="18" charset="0"/>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algn="just">
              <a:buNone/>
            </a:pPr>
            <a:r>
              <a:rPr lang="en-US" sz="2000" dirty="0">
                <a:latin typeface="Bodoni MT" panose="02070603080606020203" pitchFamily="18" charset="0"/>
              </a:rPr>
              <a:t>PADA ORANG YANG TIDAK SENSITIVE HANYA MENGELUH SAKIT SETEMPAT, BENGKAK, KEMERAHAN.</a:t>
            </a:r>
          </a:p>
          <a:p>
            <a:pPr>
              <a:buNone/>
            </a:pPr>
            <a:r>
              <a:rPr lang="en-US" sz="2000" dirty="0">
                <a:latin typeface="Bodoni MT" panose="02070603080606020203" pitchFamily="18" charset="0"/>
              </a:rPr>
              <a:t>BERAT REAKSI:</a:t>
            </a:r>
          </a:p>
          <a:p>
            <a:pPr marL="514350" lvl="0" indent="-514350" algn="just">
              <a:buFont typeface="+mj-lt"/>
              <a:buAutoNum type="arabicPeriod"/>
            </a:pPr>
            <a:r>
              <a:rPr lang="en-US" sz="2000" dirty="0">
                <a:latin typeface="Bodoni MT" panose="02070603080606020203" pitchFamily="18" charset="0"/>
              </a:rPr>
              <a:t>REAKSI RINGAN: URTIKARIA, MALAISE, GELISAH</a:t>
            </a:r>
          </a:p>
          <a:p>
            <a:pPr marL="514350" lvl="0" indent="-514350" algn="just">
              <a:buFont typeface="+mj-lt"/>
              <a:buAutoNum type="arabicPeriod"/>
            </a:pPr>
            <a:r>
              <a:rPr lang="en-US" sz="2000" dirty="0">
                <a:latin typeface="Bodoni MT" panose="02070603080606020203" pitchFamily="18" charset="0"/>
              </a:rPr>
              <a:t>REAKSI SEDANG: EDEMA ANASARKA, SESAK NAFAS, WHEEZING, NYERI PERUT, MUAL, MUNTAH</a:t>
            </a:r>
          </a:p>
          <a:p>
            <a:pPr marL="514350" lvl="0" indent="-514350" algn="just">
              <a:buFont typeface="+mj-lt"/>
              <a:buAutoNum type="arabicPeriod"/>
            </a:pPr>
            <a:r>
              <a:rPr lang="en-US" sz="2000" dirty="0">
                <a:latin typeface="Bodoni MT" panose="02070603080606020203" pitchFamily="18" charset="0"/>
              </a:rPr>
              <a:t>REAKSI BERAT: REAKSI SEDANG DIIKUTI SESAK HEBAT, DISFAGIA, SUARA SERAK, PELO, TIDAK SADAR</a:t>
            </a:r>
          </a:p>
          <a:p>
            <a:pPr marL="514350" indent="-514350" algn="just">
              <a:buFont typeface="+mj-lt"/>
              <a:buAutoNum type="arabicPeriod"/>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2362200"/>
          </a:xfrm>
        </p:spPr>
        <p:style>
          <a:lnRef idx="1">
            <a:schemeClr val="accent4"/>
          </a:lnRef>
          <a:fillRef idx="2">
            <a:schemeClr val="accent4"/>
          </a:fillRef>
          <a:effectRef idx="1">
            <a:schemeClr val="accent4"/>
          </a:effectRef>
          <a:fontRef idx="minor">
            <a:schemeClr val="dk1"/>
          </a:fontRef>
        </p:style>
        <p:txBody>
          <a:bodyPr/>
          <a:lstStyle/>
          <a:p>
            <a:pPr algn="ctr">
              <a:buNone/>
            </a:pPr>
            <a:r>
              <a:rPr lang="en-US" sz="3200" dirty="0">
                <a:latin typeface="Bodoni MT" panose="02070603080606020203" pitchFamily="18" charset="0"/>
              </a:rPr>
              <a:t>PERTOLONGAN PERTAMA</a:t>
            </a:r>
          </a:p>
          <a:p>
            <a:pPr lvl="0"/>
            <a:r>
              <a:rPr lang="en-US" sz="3200" dirty="0">
                <a:latin typeface="Bodoni MT" panose="02070603080606020203" pitchFamily="18" charset="0"/>
              </a:rPr>
              <a:t>KOMPRES ES</a:t>
            </a:r>
          </a:p>
          <a:p>
            <a:pPr lvl="0"/>
            <a:r>
              <a:rPr lang="en-US" sz="3200" dirty="0">
                <a:latin typeface="Bodoni MT" panose="02070603080606020203" pitchFamily="18" charset="0"/>
              </a:rPr>
              <a:t>BERIKAN KREM YANG MENGANDUNG SODA DI SEKITAR SENGATAN</a:t>
            </a:r>
          </a:p>
          <a:p>
            <a:pPr>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3505200" y="959556"/>
            <a:ext cx="5257800" cy="5517444"/>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762000" y="2743200"/>
            <a:ext cx="2247900" cy="1838325"/>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4419600" y="703513"/>
            <a:ext cx="4505325" cy="5942174"/>
          </a:xfrm>
          <a:prstGeom prst="rect">
            <a:avLst/>
          </a:prstGeom>
          <a:noFill/>
          <a:ln w="9525">
            <a:noFill/>
            <a:miter lim="800000"/>
            <a:headEnd/>
            <a:tailEnd/>
          </a:ln>
          <a:effectLst/>
        </p:spPr>
      </p:pic>
      <p:pic>
        <p:nvPicPr>
          <p:cNvPr id="5" name="Picture 3" descr="D:\MATERI PPT BTCLS 2019\laba laba.jpg"/>
          <p:cNvPicPr>
            <a:picLocks noChangeAspect="1" noChangeArrowheads="1"/>
          </p:cNvPicPr>
          <p:nvPr/>
        </p:nvPicPr>
        <p:blipFill>
          <a:blip r:embed="rId3"/>
          <a:srcRect/>
          <a:stretch>
            <a:fillRect/>
          </a:stretch>
        </p:blipFill>
        <p:spPr bwMode="auto">
          <a:xfrm>
            <a:off x="990600" y="1981200"/>
            <a:ext cx="2514600" cy="22098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143000"/>
          </a:xfrm>
          <a:effectLst>
            <a:outerShdw blurRad="40000" dist="20000" dir="5400000" rotWithShape="0">
              <a:srgbClr val="000000">
                <a:alpha val="38000"/>
              </a:srgbClr>
            </a:outerShdw>
            <a:reflection blurRad="6350" stA="50000" endA="300" endPos="900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dirty="0">
                <a:latin typeface="Bodoni MT" panose="02070603080606020203" pitchFamily="18" charset="0"/>
              </a:rPr>
              <a:t>INTOKSIKASI &amp; MANAJEMENNYA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 y="990600"/>
            <a:ext cx="8991600" cy="1981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800" b="1" dirty="0" err="1">
                <a:latin typeface="Bodoni MT" panose="02070603080606020203" pitchFamily="18" charset="0"/>
              </a:rPr>
              <a:t>Tujuan</a:t>
            </a:r>
            <a:r>
              <a:rPr lang="en-US" sz="2800" b="1" dirty="0">
                <a:latin typeface="Bodoni MT" panose="02070603080606020203" pitchFamily="18" charset="0"/>
              </a:rPr>
              <a:t> </a:t>
            </a:r>
            <a:r>
              <a:rPr lang="en-US" sz="2800" b="1" dirty="0" err="1">
                <a:latin typeface="Bodoni MT" panose="02070603080606020203" pitchFamily="18" charset="0"/>
              </a:rPr>
              <a:t>Umum</a:t>
            </a:r>
            <a:endParaRPr lang="en-US" sz="2800" dirty="0">
              <a:latin typeface="Bodoni MT" panose="02070603080606020203" pitchFamily="18" charset="0"/>
            </a:endParaRPr>
          </a:p>
          <a:p>
            <a:pPr algn="just"/>
            <a:r>
              <a:rPr lang="en-US" sz="2800" dirty="0" err="1">
                <a:latin typeface="Bodoni MT" panose="02070603080606020203" pitchFamily="18" charset="0"/>
              </a:rPr>
              <a:t>Setelah</a:t>
            </a:r>
            <a:r>
              <a:rPr lang="en-US" sz="2800" dirty="0">
                <a:latin typeface="Bodoni MT" panose="02070603080606020203" pitchFamily="18" charset="0"/>
              </a:rPr>
              <a:t> </a:t>
            </a:r>
            <a:r>
              <a:rPr lang="en-US" sz="2800" dirty="0" err="1">
                <a:latin typeface="Bodoni MT" panose="02070603080606020203" pitchFamily="18" charset="0"/>
              </a:rPr>
              <a:t>mengikuti</a:t>
            </a:r>
            <a:r>
              <a:rPr lang="en-US" sz="2800" dirty="0">
                <a:latin typeface="Bodoni MT" panose="02070603080606020203" pitchFamily="18" charset="0"/>
              </a:rPr>
              <a:t> </a:t>
            </a:r>
            <a:r>
              <a:rPr lang="en-US" sz="2800" dirty="0" err="1">
                <a:latin typeface="Bodoni MT" panose="02070603080606020203" pitchFamily="18" charset="0"/>
              </a:rPr>
              <a:t>materi</a:t>
            </a:r>
            <a:r>
              <a:rPr lang="en-US" sz="2800" dirty="0">
                <a:latin typeface="Bodoni MT" panose="02070603080606020203" pitchFamily="18" charset="0"/>
              </a:rPr>
              <a:t> </a:t>
            </a:r>
            <a:r>
              <a:rPr lang="en-US" sz="2800" dirty="0" err="1">
                <a:latin typeface="Bodoni MT" panose="02070603080606020203" pitchFamily="18" charset="0"/>
              </a:rPr>
              <a:t>selama</a:t>
            </a:r>
            <a:r>
              <a:rPr lang="en-US" sz="2800" dirty="0">
                <a:latin typeface="Bodoni MT" panose="02070603080606020203" pitchFamily="18" charset="0"/>
              </a:rPr>
              <a:t> 2 x 50 </a:t>
            </a:r>
            <a:r>
              <a:rPr lang="en-US" sz="2800" dirty="0" err="1">
                <a:latin typeface="Bodoni MT" panose="02070603080606020203" pitchFamily="18" charset="0"/>
              </a:rPr>
              <a:t>Menit</a:t>
            </a:r>
            <a:r>
              <a:rPr lang="en-US" sz="2800" dirty="0">
                <a:latin typeface="Bodoni MT" panose="02070603080606020203" pitchFamily="18" charset="0"/>
              </a:rPr>
              <a:t> </a:t>
            </a:r>
            <a:r>
              <a:rPr lang="en-US" sz="2800" dirty="0" err="1">
                <a:latin typeface="Bodoni MT" panose="02070603080606020203" pitchFamily="18" charset="0"/>
              </a:rPr>
              <a:t>mahasiswa</a:t>
            </a:r>
            <a:r>
              <a:rPr lang="en-US" sz="2800" dirty="0">
                <a:latin typeface="Bodoni MT" panose="02070603080606020203" pitchFamily="18" charset="0"/>
              </a:rPr>
              <a:t> </a:t>
            </a:r>
            <a:r>
              <a:rPr lang="en-US" sz="2800" dirty="0" err="1">
                <a:latin typeface="Bodoni MT" panose="02070603080606020203" pitchFamily="18" charset="0"/>
              </a:rPr>
              <a:t>mampu</a:t>
            </a:r>
            <a:r>
              <a:rPr lang="en-US" sz="2800" dirty="0">
                <a:latin typeface="Bodoni MT" panose="02070603080606020203" pitchFamily="18" charset="0"/>
              </a:rPr>
              <a:t> </a:t>
            </a:r>
            <a:r>
              <a:rPr lang="en-US" sz="2800" dirty="0" err="1">
                <a:latin typeface="Bodoni MT" panose="02070603080606020203" pitchFamily="18" charset="0"/>
              </a:rPr>
              <a:t>melakukan</a:t>
            </a:r>
            <a:r>
              <a:rPr lang="en-US" sz="2800" dirty="0">
                <a:latin typeface="Bodoni MT" panose="02070603080606020203" pitchFamily="18" charset="0"/>
              </a:rPr>
              <a:t> </a:t>
            </a:r>
            <a:r>
              <a:rPr lang="en-US" sz="2800" dirty="0" err="1">
                <a:latin typeface="Bodoni MT" panose="02070603080606020203" pitchFamily="18" charset="0"/>
              </a:rPr>
              <a:t>Penatalaksanaan</a:t>
            </a:r>
            <a:r>
              <a:rPr lang="en-US" sz="2800" dirty="0">
                <a:latin typeface="Bodoni MT" panose="02070603080606020203" pitchFamily="18" charset="0"/>
              </a:rPr>
              <a:t> </a:t>
            </a:r>
            <a:r>
              <a:rPr lang="en-US" sz="2800" dirty="0" err="1">
                <a:latin typeface="Bodoni MT" panose="02070603080606020203" pitchFamily="18" charset="0"/>
              </a:rPr>
              <a:t>pasien</a:t>
            </a:r>
            <a:r>
              <a:rPr lang="en-US" sz="2800" dirty="0">
                <a:latin typeface="Bodoni MT" panose="02070603080606020203" pitchFamily="18" charset="0"/>
              </a:rPr>
              <a:t> yang </a:t>
            </a:r>
            <a:r>
              <a:rPr lang="en-US" sz="2800" dirty="0" err="1">
                <a:latin typeface="Bodoni MT" panose="02070603080606020203" pitchFamily="18" charset="0"/>
              </a:rPr>
              <a:t>mengalami</a:t>
            </a:r>
            <a:r>
              <a:rPr lang="en-US" sz="2800" dirty="0">
                <a:latin typeface="Bodoni MT" panose="02070603080606020203" pitchFamily="18" charset="0"/>
              </a:rPr>
              <a:t> </a:t>
            </a:r>
            <a:r>
              <a:rPr lang="en-US" sz="2800" dirty="0" err="1">
                <a:latin typeface="Bodoni MT" panose="02070603080606020203" pitchFamily="18" charset="0"/>
              </a:rPr>
              <a:t>intoksikasi</a:t>
            </a:r>
            <a:endParaRPr lang="en-US" sz="2800" dirty="0">
              <a:latin typeface="Bodoni MT" panose="02070603080606020203" pitchFamily="18" charset="0"/>
            </a:endParaRPr>
          </a:p>
          <a:p>
            <a:pPr algn="ctr"/>
            <a:endParaRPr lang="en-US" dirty="0"/>
          </a:p>
        </p:txBody>
      </p:sp>
      <p:sp>
        <p:nvSpPr>
          <p:cNvPr id="5" name="Rounded Rectangle 4"/>
          <p:cNvSpPr/>
          <p:nvPr/>
        </p:nvSpPr>
        <p:spPr>
          <a:xfrm>
            <a:off x="0" y="3124200"/>
            <a:ext cx="8991600" cy="3352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b="1" dirty="0" err="1">
                <a:latin typeface="Bodoni MT" panose="02070603080606020203" pitchFamily="18" charset="0"/>
              </a:rPr>
              <a:t>Tujuan</a:t>
            </a:r>
            <a:r>
              <a:rPr lang="en-US" sz="2800" b="1" dirty="0">
                <a:latin typeface="Bodoni MT" panose="02070603080606020203" pitchFamily="18" charset="0"/>
              </a:rPr>
              <a:t> </a:t>
            </a:r>
            <a:r>
              <a:rPr lang="en-US" sz="2800" b="1" dirty="0" err="1">
                <a:latin typeface="Bodoni MT" panose="02070603080606020203" pitchFamily="18" charset="0"/>
              </a:rPr>
              <a:t>Khusus</a:t>
            </a:r>
            <a:endParaRPr lang="en-US" sz="2800" dirty="0">
              <a:latin typeface="Bodoni MT" panose="02070603080606020203" pitchFamily="18" charset="0"/>
            </a:endParaRPr>
          </a:p>
          <a:p>
            <a:r>
              <a:rPr lang="en-US" sz="2800" dirty="0" err="1">
                <a:latin typeface="Bodoni MT" panose="02070603080606020203" pitchFamily="18" charset="0"/>
              </a:rPr>
              <a:t>mahasiswa</a:t>
            </a:r>
            <a:r>
              <a:rPr lang="en-US" sz="2800" dirty="0">
                <a:latin typeface="Bodoni MT" panose="02070603080606020203" pitchFamily="18" charset="0"/>
              </a:rPr>
              <a:t> </a:t>
            </a:r>
            <a:r>
              <a:rPr lang="en-US" sz="2800" dirty="0" err="1">
                <a:latin typeface="Bodoni MT" panose="02070603080606020203" pitchFamily="18" charset="0"/>
              </a:rPr>
              <a:t>mampu</a:t>
            </a:r>
            <a:r>
              <a:rPr lang="en-US" sz="2800" dirty="0">
                <a:latin typeface="Bodoni MT" panose="02070603080606020203" pitchFamily="18" charset="0"/>
              </a:rPr>
              <a:t> :</a:t>
            </a:r>
          </a:p>
          <a:p>
            <a:pPr marL="514350" lvl="0" indent="-514350" algn="just">
              <a:buFont typeface="+mj-lt"/>
              <a:buAutoNum type="arabicPeriod"/>
            </a:pPr>
            <a:r>
              <a:rPr lang="en-US" sz="2800" dirty="0" err="1">
                <a:latin typeface="Bodoni MT" panose="02070603080606020203" pitchFamily="18" charset="0"/>
              </a:rPr>
              <a:t>Memahami</a:t>
            </a:r>
            <a:r>
              <a:rPr lang="en-US" sz="2800" dirty="0">
                <a:latin typeface="Bodoni MT" panose="02070603080606020203" pitchFamily="18" charset="0"/>
              </a:rPr>
              <a:t> </a:t>
            </a:r>
            <a:r>
              <a:rPr lang="en-US" sz="2800" dirty="0" err="1">
                <a:latin typeface="Bodoni MT" panose="02070603080606020203" pitchFamily="18" charset="0"/>
              </a:rPr>
              <a:t>tentang</a:t>
            </a:r>
            <a:r>
              <a:rPr lang="en-US" sz="2800" dirty="0">
                <a:latin typeface="Bodoni MT" panose="02070603080606020203" pitchFamily="18" charset="0"/>
              </a:rPr>
              <a:t> </a:t>
            </a:r>
            <a:r>
              <a:rPr lang="en-US" sz="2800" dirty="0" err="1">
                <a:latin typeface="Bodoni MT" panose="02070603080606020203" pitchFamily="18" charset="0"/>
              </a:rPr>
              <a:t>pengertian</a:t>
            </a:r>
            <a:r>
              <a:rPr lang="en-US" sz="2800" dirty="0">
                <a:latin typeface="Bodoni MT" panose="02070603080606020203" pitchFamily="18" charset="0"/>
              </a:rPr>
              <a:t> </a:t>
            </a:r>
            <a:r>
              <a:rPr lang="en-US" sz="2800" dirty="0" err="1">
                <a:latin typeface="Bodoni MT" panose="02070603080606020203" pitchFamily="18" charset="0"/>
              </a:rPr>
              <a:t>Intoksikasi</a:t>
            </a:r>
            <a:r>
              <a:rPr lang="en-US" sz="2800" dirty="0">
                <a:latin typeface="Bodoni MT" panose="02070603080606020203" pitchFamily="18" charset="0"/>
              </a:rPr>
              <a:t> </a:t>
            </a:r>
          </a:p>
          <a:p>
            <a:pPr marL="514350" lvl="0" indent="-514350" algn="just">
              <a:buFont typeface="+mj-lt"/>
              <a:buAutoNum type="arabicPeriod"/>
            </a:pPr>
            <a:r>
              <a:rPr lang="en-US" sz="2800" dirty="0" err="1">
                <a:latin typeface="Bodoni MT" panose="02070603080606020203" pitchFamily="18" charset="0"/>
              </a:rPr>
              <a:t>Memahami</a:t>
            </a:r>
            <a:r>
              <a:rPr lang="en-US" sz="2800" dirty="0">
                <a:latin typeface="Bodoni MT" panose="02070603080606020203" pitchFamily="18" charset="0"/>
              </a:rPr>
              <a:t> </a:t>
            </a:r>
            <a:r>
              <a:rPr lang="en-US" sz="2800" dirty="0" err="1">
                <a:latin typeface="Bodoni MT" panose="02070603080606020203" pitchFamily="18" charset="0"/>
              </a:rPr>
              <a:t>tentang</a:t>
            </a:r>
            <a:r>
              <a:rPr lang="en-US" sz="2800" dirty="0">
                <a:latin typeface="Bodoni MT" panose="02070603080606020203" pitchFamily="18" charset="0"/>
              </a:rPr>
              <a:t> </a:t>
            </a:r>
            <a:r>
              <a:rPr lang="en-US" sz="2800" dirty="0" err="1">
                <a:latin typeface="Bodoni MT" panose="02070603080606020203" pitchFamily="18" charset="0"/>
              </a:rPr>
              <a:t>tanda</a:t>
            </a:r>
            <a:r>
              <a:rPr lang="en-US" sz="2800" dirty="0">
                <a:latin typeface="Bodoni MT" panose="02070603080606020203" pitchFamily="18" charset="0"/>
              </a:rPr>
              <a:t> </a:t>
            </a:r>
            <a:r>
              <a:rPr lang="en-US" sz="2800" dirty="0" err="1">
                <a:latin typeface="Bodoni MT" panose="02070603080606020203" pitchFamily="18" charset="0"/>
              </a:rPr>
              <a:t>dan</a:t>
            </a:r>
            <a:r>
              <a:rPr lang="en-US" sz="2800" dirty="0">
                <a:latin typeface="Bodoni MT" panose="02070603080606020203" pitchFamily="18" charset="0"/>
              </a:rPr>
              <a:t> </a:t>
            </a:r>
            <a:r>
              <a:rPr lang="en-US" sz="2800" dirty="0" err="1">
                <a:latin typeface="Bodoni MT" panose="02070603080606020203" pitchFamily="18" charset="0"/>
              </a:rPr>
              <a:t>gejala</a:t>
            </a:r>
            <a:r>
              <a:rPr lang="en-US" sz="2800" dirty="0">
                <a:latin typeface="Bodoni MT" panose="02070603080606020203" pitchFamily="18" charset="0"/>
              </a:rPr>
              <a:t> </a:t>
            </a:r>
            <a:r>
              <a:rPr lang="en-US" sz="2800" dirty="0" err="1">
                <a:latin typeface="Bodoni MT" panose="02070603080606020203" pitchFamily="18" charset="0"/>
              </a:rPr>
              <a:t>keracunan</a:t>
            </a:r>
            <a:endParaRPr lang="en-US" sz="2800" dirty="0">
              <a:latin typeface="Bodoni MT" panose="02070603080606020203" pitchFamily="18" charset="0"/>
            </a:endParaRPr>
          </a:p>
          <a:p>
            <a:pPr marL="514350" lvl="0" indent="-514350" algn="just">
              <a:buFont typeface="+mj-lt"/>
              <a:buAutoNum type="arabicPeriod"/>
            </a:pPr>
            <a:r>
              <a:rPr lang="en-US" sz="2800" dirty="0" err="1">
                <a:latin typeface="Bodoni MT" panose="02070603080606020203" pitchFamily="18" charset="0"/>
              </a:rPr>
              <a:t>Memahami</a:t>
            </a:r>
            <a:r>
              <a:rPr lang="en-US" sz="2800" dirty="0">
                <a:latin typeface="Bodoni MT" panose="02070603080606020203" pitchFamily="18" charset="0"/>
              </a:rPr>
              <a:t> </a:t>
            </a:r>
            <a:r>
              <a:rPr lang="en-US" sz="2800" dirty="0" err="1">
                <a:latin typeface="Bodoni MT" panose="02070603080606020203" pitchFamily="18" charset="0"/>
              </a:rPr>
              <a:t>tentang</a:t>
            </a:r>
            <a:r>
              <a:rPr lang="en-US" sz="2800" dirty="0">
                <a:latin typeface="Bodoni MT" panose="02070603080606020203" pitchFamily="18" charset="0"/>
              </a:rPr>
              <a:t> </a:t>
            </a:r>
            <a:r>
              <a:rPr lang="en-US" sz="2800" dirty="0" err="1">
                <a:latin typeface="Bodoni MT" panose="02070603080606020203" pitchFamily="18" charset="0"/>
              </a:rPr>
              <a:t>sifat</a:t>
            </a:r>
            <a:r>
              <a:rPr lang="en-US" sz="2800" dirty="0">
                <a:latin typeface="Bodoni MT" panose="02070603080606020203" pitchFamily="18" charset="0"/>
              </a:rPr>
              <a:t>, </a:t>
            </a:r>
            <a:r>
              <a:rPr lang="en-US" sz="2800" dirty="0" err="1">
                <a:latin typeface="Bodoni MT" panose="02070603080606020203" pitchFamily="18" charset="0"/>
              </a:rPr>
              <a:t>bentuk</a:t>
            </a:r>
            <a:r>
              <a:rPr lang="en-US" sz="2800" dirty="0">
                <a:latin typeface="Bodoni MT" panose="02070603080606020203" pitchFamily="18" charset="0"/>
              </a:rPr>
              <a:t> </a:t>
            </a:r>
            <a:r>
              <a:rPr lang="en-US" sz="2800" dirty="0" err="1">
                <a:latin typeface="Bodoni MT" panose="02070603080606020203" pitchFamily="18" charset="0"/>
              </a:rPr>
              <a:t>dan</a:t>
            </a:r>
            <a:r>
              <a:rPr lang="en-US" sz="2800" dirty="0">
                <a:latin typeface="Bodoni MT" panose="02070603080606020203" pitchFamily="18" charset="0"/>
              </a:rPr>
              <a:t> </a:t>
            </a:r>
            <a:r>
              <a:rPr lang="en-US" sz="2800" dirty="0" err="1">
                <a:latin typeface="Bodoni MT" panose="02070603080606020203" pitchFamily="18" charset="0"/>
              </a:rPr>
              <a:t>penyebab</a:t>
            </a:r>
            <a:r>
              <a:rPr lang="en-US" sz="2800" dirty="0">
                <a:latin typeface="Bodoni MT" panose="02070603080606020203" pitchFamily="18" charset="0"/>
              </a:rPr>
              <a:t> </a:t>
            </a:r>
            <a:r>
              <a:rPr lang="en-US" sz="2800" dirty="0" err="1">
                <a:latin typeface="Bodoni MT" panose="02070603080606020203" pitchFamily="18" charset="0"/>
              </a:rPr>
              <a:t>keracunan</a:t>
            </a:r>
            <a:endParaRPr lang="en-US" sz="2800" dirty="0">
              <a:latin typeface="Bodoni MT" panose="02070603080606020203" pitchFamily="18" charset="0"/>
            </a:endParaRPr>
          </a:p>
          <a:p>
            <a:pPr marL="514350" lvl="0" indent="-514350" algn="just">
              <a:buFont typeface="+mj-lt"/>
              <a:buAutoNum type="arabicPeriod"/>
            </a:pPr>
            <a:r>
              <a:rPr lang="en-US" sz="2800" dirty="0" err="1">
                <a:latin typeface="Bodoni MT" panose="02070603080606020203" pitchFamily="18" charset="0"/>
              </a:rPr>
              <a:t>Memahami</a:t>
            </a:r>
            <a:r>
              <a:rPr lang="en-US" sz="2800" dirty="0">
                <a:latin typeface="Bodoni MT" panose="02070603080606020203" pitchFamily="18" charset="0"/>
              </a:rPr>
              <a:t> </a:t>
            </a:r>
            <a:r>
              <a:rPr lang="en-US" sz="2800" dirty="0" err="1">
                <a:latin typeface="Bodoni MT" panose="02070603080606020203" pitchFamily="18" charset="0"/>
              </a:rPr>
              <a:t>tentang</a:t>
            </a:r>
            <a:r>
              <a:rPr lang="en-US" sz="2800" dirty="0">
                <a:latin typeface="Bodoni MT" panose="02070603080606020203" pitchFamily="18" charset="0"/>
              </a:rPr>
              <a:t> </a:t>
            </a:r>
            <a:r>
              <a:rPr lang="en-US" sz="2800" dirty="0" err="1">
                <a:latin typeface="Bodoni MT" panose="02070603080606020203" pitchFamily="18" charset="0"/>
              </a:rPr>
              <a:t>penatalaksanaan</a:t>
            </a:r>
            <a:r>
              <a:rPr lang="en-US" sz="2800" dirty="0">
                <a:latin typeface="Bodoni MT" panose="02070603080606020203" pitchFamily="18" charset="0"/>
              </a:rPr>
              <a:t> </a:t>
            </a:r>
            <a:r>
              <a:rPr lang="en-US" sz="2800" dirty="0" err="1">
                <a:latin typeface="Bodoni MT" panose="02070603080606020203" pitchFamily="18" charset="0"/>
              </a:rPr>
              <a:t>keracunan</a:t>
            </a:r>
            <a:endParaRPr lang="en-US" sz="2800" dirty="0">
              <a:latin typeface="Bodoni MT" panose="02070603080606020203" pitchFamily="18" charset="0"/>
            </a:endParaRPr>
          </a:p>
          <a:p>
            <a:pPr algn="ct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style>
          <a:lnRef idx="1">
            <a:schemeClr val="accent6"/>
          </a:lnRef>
          <a:fillRef idx="2">
            <a:schemeClr val="accent6"/>
          </a:fillRef>
          <a:effectRef idx="1">
            <a:schemeClr val="accent6"/>
          </a:effectRef>
          <a:fontRef idx="minor">
            <a:schemeClr val="dk1"/>
          </a:fontRef>
        </p:style>
        <p:txBody>
          <a:bodyPr>
            <a:normAutofit/>
          </a:bodyPr>
          <a:lstStyle/>
          <a:p>
            <a:r>
              <a:rPr lang="en-US" sz="4800" dirty="0" err="1">
                <a:latin typeface="Bodoni MT" panose="02070603080606020203" pitchFamily="18" charset="0"/>
              </a:rPr>
              <a:t>Hewan</a:t>
            </a:r>
            <a:r>
              <a:rPr lang="en-US" sz="4800" dirty="0">
                <a:latin typeface="Bodoni MT" panose="02070603080606020203" pitchFamily="18" charset="0"/>
              </a:rPr>
              <a:t> rabies</a:t>
            </a:r>
          </a:p>
        </p:txBody>
      </p:sp>
      <p:sp>
        <p:nvSpPr>
          <p:cNvPr id="3" name="Content Placeholder 2"/>
          <p:cNvSpPr>
            <a:spLocks noGrp="1"/>
          </p:cNvSpPr>
          <p:nvPr>
            <p:ph idx="1"/>
          </p:nvPr>
        </p:nvSpPr>
        <p:spPr>
          <a:xfrm>
            <a:off x="477982" y="2400301"/>
            <a:ext cx="8229600" cy="3886200"/>
          </a:xfrm>
          <a:effectLst>
            <a:glow rad="139700">
              <a:schemeClr val="accent6">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rmAutofit/>
          </a:bodyPr>
          <a:lstStyle/>
          <a:p>
            <a:pPr marL="0" indent="0" algn="just">
              <a:buNone/>
            </a:pPr>
            <a:r>
              <a:rPr lang="en-US" sz="3200" dirty="0" err="1">
                <a:latin typeface="Bodoni MT" panose="02070603080606020203" pitchFamily="18" charset="0"/>
              </a:rPr>
              <a:t>Penyakit</a:t>
            </a:r>
            <a:r>
              <a:rPr lang="en-US" sz="3200" dirty="0">
                <a:latin typeface="Bodoni MT" panose="02070603080606020203" pitchFamily="18" charset="0"/>
              </a:rPr>
              <a:t> </a:t>
            </a:r>
            <a:r>
              <a:rPr lang="en-US" sz="3200" dirty="0" err="1">
                <a:latin typeface="Bodoni MT" panose="02070603080606020203" pitchFamily="18" charset="0"/>
              </a:rPr>
              <a:t>infeksi</a:t>
            </a:r>
            <a:r>
              <a:rPr lang="en-US" sz="3200" dirty="0">
                <a:latin typeface="Bodoni MT" panose="02070603080606020203" pitchFamily="18" charset="0"/>
              </a:rPr>
              <a:t> </a:t>
            </a:r>
            <a:r>
              <a:rPr lang="en-US" sz="3200" dirty="0" err="1">
                <a:latin typeface="Bodoni MT" panose="02070603080606020203" pitchFamily="18" charset="0"/>
              </a:rPr>
              <a:t>akut</a:t>
            </a:r>
            <a:r>
              <a:rPr lang="en-US" sz="3200" dirty="0">
                <a:latin typeface="Bodoni MT" panose="02070603080606020203" pitchFamily="18" charset="0"/>
              </a:rPr>
              <a:t> </a:t>
            </a:r>
            <a:r>
              <a:rPr lang="en-US" sz="3200" dirty="0" err="1">
                <a:latin typeface="Bodoni MT" panose="02070603080606020203" pitchFamily="18" charset="0"/>
              </a:rPr>
              <a:t>pada</a:t>
            </a:r>
            <a:r>
              <a:rPr lang="en-US" sz="3200" dirty="0">
                <a:latin typeface="Bodoni MT" panose="02070603080606020203" pitchFamily="18" charset="0"/>
              </a:rPr>
              <a:t> </a:t>
            </a:r>
            <a:r>
              <a:rPr lang="en-US" sz="3200" dirty="0" err="1">
                <a:latin typeface="Bodoni MT" panose="02070603080606020203" pitchFamily="18" charset="0"/>
              </a:rPr>
              <a:t>susunan</a:t>
            </a:r>
            <a:r>
              <a:rPr lang="en-US" sz="3200" dirty="0">
                <a:latin typeface="Bodoni MT" panose="02070603080606020203" pitchFamily="18" charset="0"/>
              </a:rPr>
              <a:t> </a:t>
            </a:r>
            <a:r>
              <a:rPr lang="en-US" sz="3200" dirty="0" err="1">
                <a:latin typeface="Bodoni MT" panose="02070603080606020203" pitchFamily="18" charset="0"/>
              </a:rPr>
              <a:t>saraf</a:t>
            </a:r>
            <a:r>
              <a:rPr lang="en-US" sz="3200" dirty="0">
                <a:latin typeface="Bodoni MT" panose="02070603080606020203" pitchFamily="18" charset="0"/>
              </a:rPr>
              <a:t> (</a:t>
            </a:r>
            <a:r>
              <a:rPr lang="en-US" sz="3200" dirty="0" err="1">
                <a:latin typeface="Bodoni MT" panose="02070603080606020203" pitchFamily="18" charset="0"/>
              </a:rPr>
              <a:t>otak</a:t>
            </a:r>
            <a:r>
              <a:rPr lang="en-US" sz="3200" dirty="0">
                <a:latin typeface="Bodoni MT" panose="02070603080606020203" pitchFamily="18" charset="0"/>
              </a:rPr>
              <a:t>) yang </a:t>
            </a:r>
            <a:r>
              <a:rPr lang="en-US" sz="3200" dirty="0" err="1">
                <a:latin typeface="Bodoni MT" panose="02070603080606020203" pitchFamily="18" charset="0"/>
              </a:rPr>
              <a:t>disebabkan</a:t>
            </a:r>
            <a:r>
              <a:rPr lang="en-US" sz="3200" dirty="0">
                <a:latin typeface="Bodoni MT" panose="02070603080606020203" pitchFamily="18" charset="0"/>
              </a:rPr>
              <a:t> </a:t>
            </a:r>
            <a:r>
              <a:rPr lang="en-US" sz="3200" dirty="0" err="1">
                <a:latin typeface="Bodoni MT" panose="02070603080606020203" pitchFamily="18" charset="0"/>
              </a:rPr>
              <a:t>oleh</a:t>
            </a:r>
            <a:r>
              <a:rPr lang="en-US" sz="3200" dirty="0">
                <a:latin typeface="Bodoni MT" panose="02070603080606020203" pitchFamily="18" charset="0"/>
              </a:rPr>
              <a:t> virus rabies. </a:t>
            </a:r>
            <a:r>
              <a:rPr lang="en-US" sz="3200" dirty="0" err="1">
                <a:latin typeface="Bodoni MT" panose="02070603080606020203" pitchFamily="18" charset="0"/>
              </a:rPr>
              <a:t>Penyakit</a:t>
            </a:r>
            <a:r>
              <a:rPr lang="en-US" sz="3200" dirty="0">
                <a:latin typeface="Bodoni MT" panose="02070603080606020203" pitchFamily="18" charset="0"/>
              </a:rPr>
              <a:t> </a:t>
            </a:r>
            <a:r>
              <a:rPr lang="en-US" sz="3200" dirty="0" err="1">
                <a:latin typeface="Bodoni MT" panose="02070603080606020203" pitchFamily="18" charset="0"/>
              </a:rPr>
              <a:t>ini</a:t>
            </a:r>
            <a:r>
              <a:rPr lang="en-US" sz="3200" dirty="0">
                <a:latin typeface="Bodoni MT" panose="02070603080606020203" pitchFamily="18" charset="0"/>
              </a:rPr>
              <a:t> </a:t>
            </a:r>
            <a:r>
              <a:rPr lang="en-US" sz="3200" dirty="0" err="1">
                <a:latin typeface="Bodoni MT" panose="02070603080606020203" pitchFamily="18" charset="0"/>
              </a:rPr>
              <a:t>merupakan</a:t>
            </a:r>
            <a:r>
              <a:rPr lang="en-US" sz="3200" dirty="0">
                <a:latin typeface="Bodoni MT" panose="02070603080606020203" pitchFamily="18" charset="0"/>
              </a:rPr>
              <a:t> </a:t>
            </a:r>
            <a:r>
              <a:rPr lang="en-US" sz="3200" dirty="0" err="1">
                <a:latin typeface="Bodoni MT" panose="02070603080606020203" pitchFamily="18" charset="0"/>
              </a:rPr>
              <a:t>kelompok</a:t>
            </a:r>
            <a:r>
              <a:rPr lang="en-US" sz="3200" dirty="0">
                <a:latin typeface="Bodoni MT" panose="02070603080606020203" pitchFamily="18" charset="0"/>
              </a:rPr>
              <a:t> </a:t>
            </a:r>
            <a:r>
              <a:rPr lang="en-US" sz="3200" dirty="0" err="1">
                <a:latin typeface="Bodoni MT" panose="02070603080606020203" pitchFamily="18" charset="0"/>
              </a:rPr>
              <a:t>zoonosa</a:t>
            </a:r>
            <a:r>
              <a:rPr lang="en-US" sz="3200" dirty="0">
                <a:latin typeface="Bodoni MT" panose="02070603080606020203" pitchFamily="18" charset="0"/>
              </a:rPr>
              <a:t> </a:t>
            </a:r>
            <a:r>
              <a:rPr lang="en-US" sz="3200" dirty="0" err="1">
                <a:latin typeface="Bodoni MT" panose="02070603080606020203" pitchFamily="18" charset="0"/>
              </a:rPr>
              <a:t>yaitu</a:t>
            </a:r>
            <a:r>
              <a:rPr lang="en-US" sz="3200" dirty="0">
                <a:latin typeface="Bodoni MT" panose="02070603080606020203" pitchFamily="18" charset="0"/>
              </a:rPr>
              <a:t> </a:t>
            </a:r>
            <a:r>
              <a:rPr lang="en-US" sz="3200" dirty="0" err="1">
                <a:latin typeface="Bodoni MT" panose="02070603080606020203" pitchFamily="18" charset="0"/>
              </a:rPr>
              <a:t>penyakit</a:t>
            </a:r>
            <a:r>
              <a:rPr lang="en-US" sz="3200" dirty="0">
                <a:latin typeface="Bodoni MT" panose="02070603080606020203" pitchFamily="18" charset="0"/>
              </a:rPr>
              <a:t> </a:t>
            </a:r>
            <a:r>
              <a:rPr lang="en-US" sz="3200" dirty="0" err="1">
                <a:latin typeface="Bodoni MT" panose="02070603080606020203" pitchFamily="18" charset="0"/>
              </a:rPr>
              <a:t>infeksi</a:t>
            </a:r>
            <a:r>
              <a:rPr lang="en-US" sz="3200" dirty="0">
                <a:latin typeface="Bodoni MT" panose="02070603080606020203" pitchFamily="18" charset="0"/>
              </a:rPr>
              <a:t> yang </a:t>
            </a:r>
            <a:r>
              <a:rPr lang="en-US" sz="3200" dirty="0" err="1">
                <a:latin typeface="Bodoni MT" panose="02070603080606020203" pitchFamily="18" charset="0"/>
              </a:rPr>
              <a:t>ditularkan</a:t>
            </a:r>
            <a:r>
              <a:rPr lang="en-US" sz="3200" dirty="0">
                <a:latin typeface="Bodoni MT" panose="02070603080606020203" pitchFamily="18" charset="0"/>
              </a:rPr>
              <a:t> </a:t>
            </a:r>
            <a:r>
              <a:rPr lang="en-US" sz="3200" dirty="0" err="1">
                <a:latin typeface="Bodoni MT" panose="02070603080606020203" pitchFamily="18" charset="0"/>
              </a:rPr>
              <a:t>oleh</a:t>
            </a:r>
            <a:r>
              <a:rPr lang="en-US" sz="3200" dirty="0">
                <a:latin typeface="Bodoni MT" panose="02070603080606020203" pitchFamily="18" charset="0"/>
              </a:rPr>
              <a:t> </a:t>
            </a:r>
            <a:r>
              <a:rPr lang="en-US" sz="3200" dirty="0" err="1">
                <a:latin typeface="Bodoni MT" panose="02070603080606020203" pitchFamily="18" charset="0"/>
              </a:rPr>
              <a:t>hewan</a:t>
            </a:r>
            <a:r>
              <a:rPr lang="en-US" sz="3200" dirty="0">
                <a:latin typeface="Bodoni MT" panose="02070603080606020203" pitchFamily="18" charset="0"/>
              </a:rPr>
              <a:t> </a:t>
            </a:r>
            <a:r>
              <a:rPr lang="en-US" sz="3200" dirty="0" err="1">
                <a:latin typeface="Bodoni MT" panose="02070603080606020203" pitchFamily="18" charset="0"/>
              </a:rPr>
              <a:t>ke</a:t>
            </a:r>
            <a:r>
              <a:rPr lang="en-US" sz="3200" dirty="0">
                <a:latin typeface="Bodoni MT" panose="02070603080606020203" pitchFamily="18" charset="0"/>
              </a:rPr>
              <a:t> </a:t>
            </a:r>
            <a:r>
              <a:rPr lang="en-US" sz="3200" dirty="0" err="1">
                <a:latin typeface="Bodoni MT" panose="02070603080606020203" pitchFamily="18" charset="0"/>
              </a:rPr>
              <a:t>manusia</a:t>
            </a:r>
            <a:r>
              <a:rPr lang="en-US" sz="3200" dirty="0">
                <a:latin typeface="Bodoni MT" panose="02070603080606020203" pitchFamily="18" charset="0"/>
              </a:rPr>
              <a:t> </a:t>
            </a:r>
            <a:r>
              <a:rPr lang="en-US" sz="3200" dirty="0" err="1">
                <a:latin typeface="Bodoni MT" panose="02070603080606020203" pitchFamily="18" charset="0"/>
              </a:rPr>
              <a:t>melalui</a:t>
            </a:r>
            <a:r>
              <a:rPr lang="en-US" sz="3200" dirty="0">
                <a:latin typeface="Bodoni MT" panose="02070603080606020203" pitchFamily="18" charset="0"/>
              </a:rPr>
              <a:t> </a:t>
            </a:r>
            <a:r>
              <a:rPr lang="en-US" sz="3200" dirty="0" err="1">
                <a:latin typeface="Bodoni MT" panose="02070603080606020203" pitchFamily="18" charset="0"/>
              </a:rPr>
              <a:t>pajanan</a:t>
            </a:r>
            <a:r>
              <a:rPr lang="en-US" sz="3200" dirty="0">
                <a:latin typeface="Bodoni MT" panose="02070603080606020203" pitchFamily="18" charset="0"/>
              </a:rPr>
              <a:t> </a:t>
            </a:r>
            <a:r>
              <a:rPr lang="en-US" sz="3200" dirty="0" err="1">
                <a:latin typeface="Bodoni MT" panose="02070603080606020203" pitchFamily="18" charset="0"/>
              </a:rPr>
              <a:t>atau</a:t>
            </a:r>
            <a:r>
              <a:rPr lang="en-US" sz="3200" dirty="0">
                <a:latin typeface="Bodoni MT" panose="02070603080606020203" pitchFamily="18" charset="0"/>
              </a:rPr>
              <a:t> </a:t>
            </a:r>
            <a:r>
              <a:rPr lang="en-US" sz="3200" dirty="0" err="1">
                <a:latin typeface="Bodoni MT" panose="02070603080606020203" pitchFamily="18" charset="0"/>
              </a:rPr>
              <a:t>gigitan</a:t>
            </a:r>
            <a:r>
              <a:rPr lang="en-US" sz="3200" dirty="0">
                <a:latin typeface="Bodoni MT" panose="02070603080606020203" pitchFamily="18" charset="0"/>
              </a:rPr>
              <a:t> </a:t>
            </a:r>
            <a:r>
              <a:rPr lang="en-US" sz="3200" dirty="0" err="1">
                <a:latin typeface="Bodoni MT" panose="02070603080606020203" pitchFamily="18" charset="0"/>
              </a:rPr>
              <a:t>hewan</a:t>
            </a:r>
            <a:r>
              <a:rPr lang="en-US" sz="3200" dirty="0">
                <a:latin typeface="Bodoni MT" panose="02070603080606020203" pitchFamily="18" charset="0"/>
              </a:rPr>
              <a:t> </a:t>
            </a:r>
            <a:r>
              <a:rPr lang="en-US" sz="3200" dirty="0" err="1">
                <a:latin typeface="Bodoni MT" panose="02070603080606020203" pitchFamily="18" charset="0"/>
              </a:rPr>
              <a:t>penular</a:t>
            </a:r>
            <a:r>
              <a:rPr lang="en-US" sz="3200" dirty="0">
                <a:latin typeface="Bodoni MT" panose="02070603080606020203" pitchFamily="18" charset="0"/>
              </a:rPr>
              <a:t> rabies (GHPR) </a:t>
            </a:r>
            <a:r>
              <a:rPr lang="en-US" sz="3200" dirty="0" err="1">
                <a:latin typeface="Bodoni MT" panose="02070603080606020203" pitchFamily="18" charset="0"/>
              </a:rPr>
              <a:t>yaitu</a:t>
            </a:r>
            <a:r>
              <a:rPr lang="en-US" sz="3200" dirty="0">
                <a:latin typeface="Bodoni MT" panose="02070603080606020203" pitchFamily="18" charset="0"/>
              </a:rPr>
              <a:t> </a:t>
            </a:r>
            <a:r>
              <a:rPr lang="en-US" sz="3200" dirty="0" err="1">
                <a:latin typeface="Bodoni MT" panose="02070603080606020203" pitchFamily="18" charset="0"/>
              </a:rPr>
              <a:t>anjing</a:t>
            </a:r>
            <a:r>
              <a:rPr lang="en-US" sz="3200" dirty="0">
                <a:latin typeface="Bodoni MT" panose="02070603080606020203" pitchFamily="18" charset="0"/>
              </a:rPr>
              <a:t>, </a:t>
            </a:r>
            <a:r>
              <a:rPr lang="en-US" sz="3200" dirty="0" err="1">
                <a:latin typeface="Bodoni MT" panose="02070603080606020203" pitchFamily="18" charset="0"/>
              </a:rPr>
              <a:t>kera</a:t>
            </a:r>
            <a:r>
              <a:rPr lang="en-US" sz="3200" dirty="0">
                <a:latin typeface="Bodoni MT" panose="02070603080606020203" pitchFamily="18" charset="0"/>
              </a:rPr>
              <a:t>, </a:t>
            </a:r>
            <a:r>
              <a:rPr lang="en-US" sz="3200" dirty="0" err="1">
                <a:latin typeface="Bodoni MT" panose="02070603080606020203" pitchFamily="18" charset="0"/>
              </a:rPr>
              <a:t>musang</a:t>
            </a:r>
            <a:r>
              <a:rPr lang="en-US" sz="3200" dirty="0">
                <a:latin typeface="Bodoni MT" panose="02070603080606020203" pitchFamily="18" charset="0"/>
              </a:rPr>
              <a:t>, </a:t>
            </a:r>
            <a:r>
              <a:rPr lang="en-US" sz="3200" dirty="0" err="1">
                <a:latin typeface="Bodoni MT" panose="02070603080606020203" pitchFamily="18" charset="0"/>
              </a:rPr>
              <a:t>anjing</a:t>
            </a:r>
            <a:r>
              <a:rPr lang="en-US" sz="3200" dirty="0">
                <a:latin typeface="Bodoni MT" panose="02070603080606020203" pitchFamily="18" charset="0"/>
              </a:rPr>
              <a:t> liar, </a:t>
            </a:r>
            <a:r>
              <a:rPr lang="en-US" sz="3200" dirty="0" err="1">
                <a:latin typeface="Bodoni MT" panose="02070603080606020203" pitchFamily="18" charset="0"/>
              </a:rPr>
              <a:t>kucing</a:t>
            </a:r>
            <a:endParaRPr lang="en-US" sz="3200" dirty="0">
              <a:latin typeface="Bodoni MT" panose="02070603080606020203"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115634"/>
            <a:ext cx="4933950" cy="1045231"/>
          </a:xfrm>
        </p:spPr>
        <p:style>
          <a:lnRef idx="1">
            <a:schemeClr val="accent5"/>
          </a:lnRef>
          <a:fillRef idx="2">
            <a:schemeClr val="accent5"/>
          </a:fillRef>
          <a:effectRef idx="1">
            <a:schemeClr val="accent5"/>
          </a:effectRef>
          <a:fontRef idx="minor">
            <a:schemeClr val="dk1"/>
          </a:fontRef>
        </p:style>
        <p:txBody>
          <a:bodyPr/>
          <a:lstStyle/>
          <a:p>
            <a:r>
              <a:rPr lang="en-US" dirty="0">
                <a:latin typeface="Bodoni MT" panose="02070603080606020203" pitchFamily="18" charset="0"/>
              </a:rPr>
              <a:t>PENGERTIAN RACUN</a:t>
            </a:r>
          </a:p>
        </p:txBody>
      </p:sp>
      <p:sp>
        <p:nvSpPr>
          <p:cNvPr id="3" name="Content Placeholder 2"/>
          <p:cNvSpPr>
            <a:spLocks noGrp="1"/>
          </p:cNvSpPr>
          <p:nvPr>
            <p:ph idx="1"/>
          </p:nvPr>
        </p:nvSpPr>
        <p:spPr/>
        <p:txBody>
          <a:bodyPr/>
          <a:lstStyle/>
          <a:p>
            <a:pPr algn="just">
              <a:buNone/>
            </a:pPr>
            <a:r>
              <a:rPr lang="en-US" dirty="0"/>
              <a:t>	</a:t>
            </a:r>
            <a:r>
              <a:rPr lang="en-US" sz="2800" dirty="0" err="1"/>
              <a:t>Racun</a:t>
            </a:r>
            <a:r>
              <a:rPr lang="en-US" sz="2800" dirty="0"/>
              <a:t> </a:t>
            </a:r>
            <a:r>
              <a:rPr lang="en-US" sz="2800" dirty="0" err="1"/>
              <a:t>Adalah</a:t>
            </a:r>
            <a:r>
              <a:rPr lang="en-US" sz="2800" dirty="0"/>
              <a:t> </a:t>
            </a:r>
            <a:r>
              <a:rPr lang="en-US" sz="2800" dirty="0" err="1"/>
              <a:t>Zat</a:t>
            </a:r>
            <a:r>
              <a:rPr lang="en-US" sz="2800" dirty="0"/>
              <a:t> </a:t>
            </a:r>
            <a:r>
              <a:rPr lang="en-US" sz="2800" dirty="0" err="1"/>
              <a:t>Atau</a:t>
            </a:r>
            <a:r>
              <a:rPr lang="en-US" sz="2800" dirty="0"/>
              <a:t> </a:t>
            </a:r>
            <a:r>
              <a:rPr lang="en-US" sz="2800" dirty="0" err="1"/>
              <a:t>Senyawa</a:t>
            </a:r>
            <a:r>
              <a:rPr lang="en-US" sz="2800" dirty="0"/>
              <a:t> Yang Masuk Ke </a:t>
            </a:r>
            <a:r>
              <a:rPr lang="en-US" sz="2800" dirty="0" err="1"/>
              <a:t>Dalam</a:t>
            </a:r>
            <a:r>
              <a:rPr lang="en-US" sz="2800" dirty="0"/>
              <a:t> </a:t>
            </a:r>
            <a:r>
              <a:rPr lang="en-US" sz="2800" dirty="0" err="1"/>
              <a:t>Tubuh</a:t>
            </a:r>
            <a:r>
              <a:rPr lang="en-US" sz="2800" dirty="0"/>
              <a:t> </a:t>
            </a:r>
            <a:r>
              <a:rPr lang="en-US" sz="2800" dirty="0" err="1"/>
              <a:t>Dengan</a:t>
            </a:r>
            <a:r>
              <a:rPr lang="en-US" sz="2800" dirty="0"/>
              <a:t> </a:t>
            </a:r>
            <a:r>
              <a:rPr lang="en-US" sz="2800" dirty="0" err="1"/>
              <a:t>Berbagai</a:t>
            </a:r>
            <a:r>
              <a:rPr lang="en-US" sz="2800" dirty="0"/>
              <a:t> Cara Yang </a:t>
            </a:r>
            <a:r>
              <a:rPr lang="en-US" sz="2800" dirty="0" err="1"/>
              <a:t>Menghambat</a:t>
            </a:r>
            <a:r>
              <a:rPr lang="en-US" sz="2800" dirty="0"/>
              <a:t> </a:t>
            </a:r>
            <a:r>
              <a:rPr lang="en-US" sz="2800" dirty="0" err="1"/>
              <a:t>Respons</a:t>
            </a:r>
            <a:r>
              <a:rPr lang="en-US" sz="2800" dirty="0"/>
              <a:t> Pada </a:t>
            </a:r>
            <a:r>
              <a:rPr lang="en-US" sz="2800" dirty="0" err="1"/>
              <a:t>Sistem</a:t>
            </a:r>
            <a:r>
              <a:rPr lang="en-US" sz="2800" dirty="0"/>
              <a:t> </a:t>
            </a:r>
            <a:r>
              <a:rPr lang="en-US" sz="2800" dirty="0" err="1"/>
              <a:t>Biologis</a:t>
            </a:r>
            <a:r>
              <a:rPr lang="en-US" sz="2800" dirty="0"/>
              <a:t> Dan </a:t>
            </a:r>
            <a:r>
              <a:rPr lang="en-US" sz="2800" dirty="0" err="1"/>
              <a:t>Dapat</a:t>
            </a:r>
            <a:r>
              <a:rPr lang="en-US" sz="2800" dirty="0"/>
              <a:t> </a:t>
            </a:r>
            <a:r>
              <a:rPr lang="en-US" sz="2800" dirty="0" err="1"/>
              <a:t>Menyebabkan</a:t>
            </a:r>
            <a:r>
              <a:rPr lang="en-US" sz="2800" dirty="0"/>
              <a:t> </a:t>
            </a:r>
            <a:r>
              <a:rPr lang="en-US" sz="2800" dirty="0" err="1"/>
              <a:t>Gangguan</a:t>
            </a:r>
            <a:r>
              <a:rPr lang="en-US" sz="2800" dirty="0"/>
              <a:t> Kesehatan, </a:t>
            </a:r>
            <a:r>
              <a:rPr lang="en-US" sz="2800" dirty="0" err="1"/>
              <a:t>Penyakit</a:t>
            </a:r>
            <a:r>
              <a:rPr lang="en-US" sz="2800" dirty="0"/>
              <a:t>, </a:t>
            </a:r>
            <a:r>
              <a:rPr lang="en-US" sz="2800" dirty="0" err="1"/>
              <a:t>Bahkan</a:t>
            </a:r>
            <a:r>
              <a:rPr lang="en-US" sz="2800" dirty="0"/>
              <a:t> </a:t>
            </a:r>
            <a:r>
              <a:rPr lang="en-US" sz="2800" dirty="0" err="1"/>
              <a:t>Kematian</a:t>
            </a:r>
            <a:endParaRPr lang="en-U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15634"/>
            <a:ext cx="6991350" cy="1045231"/>
          </a:xfrm>
        </p:spPr>
        <p:style>
          <a:lnRef idx="1">
            <a:schemeClr val="accent5"/>
          </a:lnRef>
          <a:fillRef idx="2">
            <a:schemeClr val="accent5"/>
          </a:fillRef>
          <a:effectRef idx="1">
            <a:schemeClr val="accent5"/>
          </a:effectRef>
          <a:fontRef idx="minor">
            <a:schemeClr val="dk1"/>
          </a:fontRef>
        </p:style>
        <p:txBody>
          <a:bodyPr>
            <a:normAutofit/>
          </a:bodyPr>
          <a:lstStyle/>
          <a:p>
            <a:pPr algn="r"/>
            <a:r>
              <a:rPr lang="en-US" dirty="0">
                <a:latin typeface="Bodoni MT" panose="02070603080606020203" pitchFamily="18" charset="0"/>
              </a:rPr>
              <a:t>FAKTOR YANG MEMPERBERAT</a:t>
            </a:r>
          </a:p>
        </p:txBody>
      </p:sp>
      <p:sp>
        <p:nvSpPr>
          <p:cNvPr id="3" name="Content Placeholder 2"/>
          <p:cNvSpPr>
            <a:spLocks noGrp="1"/>
          </p:cNvSpPr>
          <p:nvPr>
            <p:ph idx="1"/>
          </p:nvPr>
        </p:nvSpPr>
        <p:spPr>
          <a:xfrm>
            <a:off x="1524000" y="2317113"/>
            <a:ext cx="6991350" cy="3859850"/>
          </a:xfrm>
        </p:spPr>
        <p:txBody>
          <a:bodyPr>
            <a:normAutofit/>
          </a:bodyPr>
          <a:lstStyle/>
          <a:p>
            <a:r>
              <a:rPr lang="en-US" sz="2800" dirty="0"/>
              <a:t>USIA</a:t>
            </a:r>
          </a:p>
          <a:p>
            <a:r>
              <a:rPr lang="en-US" sz="2800" dirty="0"/>
              <a:t>FARMASETIKAL</a:t>
            </a:r>
          </a:p>
          <a:p>
            <a:r>
              <a:rPr lang="en-US" sz="2800" dirty="0"/>
              <a:t>POLIFARMASI (</a:t>
            </a:r>
            <a:r>
              <a:rPr lang="en-US" sz="2800" dirty="0" err="1"/>
              <a:t>Obat</a:t>
            </a:r>
            <a:r>
              <a:rPr lang="en-US" sz="2800" dirty="0"/>
              <a:t> yang </a:t>
            </a:r>
            <a:r>
              <a:rPr lang="en-US" sz="2800" dirty="0" err="1"/>
              <a:t>digunakan</a:t>
            </a:r>
            <a:r>
              <a:rPr lang="en-US" sz="2800" dirty="0"/>
              <a:t> Bersama-</a:t>
            </a:r>
            <a:r>
              <a:rPr lang="en-US" sz="2800" dirty="0" err="1"/>
              <a:t>sama</a:t>
            </a:r>
            <a:r>
              <a:rPr lang="en-US" sz="2800" dirty="0"/>
              <a:t> 5 </a:t>
            </a:r>
            <a:r>
              <a:rPr lang="en-US" sz="2800" dirty="0" err="1"/>
              <a:t>atau</a:t>
            </a:r>
            <a:r>
              <a:rPr lang="en-US" sz="2800" dirty="0"/>
              <a:t> </a:t>
            </a:r>
            <a:r>
              <a:rPr lang="en-US" sz="2800" dirty="0" err="1"/>
              <a:t>lebih</a:t>
            </a:r>
            <a:r>
              <a:rPr lang="en-US" sz="2800" dirty="0"/>
              <a:t>)</a:t>
            </a:r>
          </a:p>
          <a:p>
            <a:r>
              <a:rPr lang="en-US" sz="2800" dirty="0"/>
              <a:t>KERACUNAN DISENGAJA</a:t>
            </a:r>
          </a:p>
          <a:p>
            <a:r>
              <a:rPr lang="en-US" sz="2800" dirty="0"/>
              <a:t>PERUBAHAN STATUS MENTAL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47800"/>
            <a:ext cx="3943350" cy="713065"/>
          </a:xfrm>
        </p:spPr>
        <p:style>
          <a:lnRef idx="1">
            <a:schemeClr val="accent5"/>
          </a:lnRef>
          <a:fillRef idx="2">
            <a:schemeClr val="accent5"/>
          </a:fillRef>
          <a:effectRef idx="1">
            <a:schemeClr val="accent5"/>
          </a:effectRef>
          <a:fontRef idx="minor">
            <a:schemeClr val="dk1"/>
          </a:fontRef>
        </p:style>
        <p:txBody>
          <a:bodyPr/>
          <a:lstStyle/>
          <a:p>
            <a:r>
              <a:rPr lang="en-US" dirty="0">
                <a:latin typeface="Bodoni MT" panose="02070603080606020203" pitchFamily="18" charset="0"/>
              </a:rPr>
              <a:t>TANDA &amp; GEJALA</a:t>
            </a:r>
          </a:p>
        </p:txBody>
      </p:sp>
      <p:sp>
        <p:nvSpPr>
          <p:cNvPr id="3" name="Content Placeholder 2"/>
          <p:cNvSpPr>
            <a:spLocks noGrp="1"/>
          </p:cNvSpPr>
          <p:nvPr>
            <p:ph idx="1"/>
          </p:nvPr>
        </p:nvSpPr>
        <p:spPr>
          <a:xfrm>
            <a:off x="628650" y="2438400"/>
            <a:ext cx="8229600" cy="1447800"/>
          </a:xfrm>
        </p:spPr>
        <p:txBody>
          <a:bodyPr/>
          <a:lstStyle/>
          <a:p>
            <a:r>
              <a:rPr lang="en-US" sz="3600" dirty="0" err="1"/>
              <a:t>Mendadak</a:t>
            </a:r>
            <a:r>
              <a:rPr lang="en-US" sz="3600" dirty="0"/>
              <a:t> </a:t>
            </a:r>
            <a:r>
              <a:rPr lang="en-US" sz="3600" dirty="0" err="1"/>
              <a:t>sakit</a:t>
            </a:r>
            <a:endParaRPr lang="en-US" sz="3600" dirty="0"/>
          </a:p>
          <a:p>
            <a:r>
              <a:rPr lang="en-US" sz="3600" dirty="0" err="1"/>
              <a:t>Gejala</a:t>
            </a:r>
            <a:r>
              <a:rPr lang="en-US" sz="3600" dirty="0"/>
              <a:t> </a:t>
            </a:r>
            <a:r>
              <a:rPr lang="en-US" sz="3600" dirty="0" err="1"/>
              <a:t>menjadi</a:t>
            </a:r>
            <a:r>
              <a:rPr lang="en-US" sz="3600" dirty="0"/>
              <a:t> </a:t>
            </a:r>
            <a:r>
              <a:rPr lang="en-US" sz="3600" dirty="0" err="1"/>
              <a:t>progresif</a:t>
            </a:r>
            <a:r>
              <a:rPr lang="en-US" sz="3600" dirty="0"/>
              <a:t> </a:t>
            </a:r>
            <a:r>
              <a:rPr lang="en-US" sz="3600" dirty="0" err="1"/>
              <a:t>dengan</a:t>
            </a:r>
            <a:r>
              <a:rPr lang="en-US" sz="3600" dirty="0"/>
              <a:t> </a:t>
            </a:r>
            <a:r>
              <a:rPr lang="en-US" sz="3600" dirty="0" err="1"/>
              <a:t>cepat</a:t>
            </a:r>
            <a:endParaRPr lang="en-US" sz="3600" dirty="0"/>
          </a:p>
          <a:p>
            <a:pPr>
              <a:buNone/>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err="1"/>
              <a:t>Jalan</a:t>
            </a:r>
            <a:r>
              <a:rPr lang="en-US" dirty="0"/>
              <a:t>  </a:t>
            </a:r>
            <a:r>
              <a:rPr lang="en-US" dirty="0" err="1"/>
              <a:t>masuk</a:t>
            </a:r>
            <a:r>
              <a:rPr lang="en-US" dirty="0"/>
              <a:t> </a:t>
            </a:r>
            <a:r>
              <a:rPr lang="en-US" dirty="0" err="1"/>
              <a:t>racun</a:t>
            </a:r>
            <a:endParaRPr lang="en-US" dirty="0"/>
          </a:p>
        </p:txBody>
      </p:sp>
      <p:sp>
        <p:nvSpPr>
          <p:cNvPr id="3" name="Content Placeholder 2"/>
          <p:cNvSpPr>
            <a:spLocks noGrp="1"/>
          </p:cNvSpPr>
          <p:nvPr>
            <p:ph idx="1"/>
          </p:nvPr>
        </p:nvSpPr>
        <p:spPr/>
        <p:txBody>
          <a:bodyPr/>
          <a:lstStyle/>
          <a:p>
            <a:r>
              <a:rPr lang="en-US" dirty="0" err="1"/>
              <a:t>Tertelan</a:t>
            </a:r>
            <a:endParaRPr lang="en-US" dirty="0"/>
          </a:p>
          <a:p>
            <a:r>
              <a:rPr lang="en-US" dirty="0" err="1"/>
              <a:t>Terhisap</a:t>
            </a:r>
            <a:endParaRPr lang="en-US" dirty="0"/>
          </a:p>
          <a:p>
            <a:r>
              <a:rPr lang="en-US" dirty="0" err="1"/>
              <a:t>Terserap</a:t>
            </a:r>
            <a:r>
              <a:rPr lang="en-US" dirty="0"/>
              <a:t> </a:t>
            </a:r>
            <a:r>
              <a:rPr lang="en-US" dirty="0" err="1"/>
              <a:t>melalui</a:t>
            </a:r>
            <a:r>
              <a:rPr lang="en-US" dirty="0"/>
              <a:t> </a:t>
            </a:r>
            <a:r>
              <a:rPr lang="en-US" dirty="0" err="1"/>
              <a:t>kulit</a:t>
            </a:r>
            <a:endParaRPr lang="en-US" dirty="0"/>
          </a:p>
          <a:p>
            <a:r>
              <a:rPr lang="en-US" dirty="0" err="1"/>
              <a:t>Suntikan</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15634"/>
            <a:ext cx="3867150" cy="1045231"/>
          </a:xfrm>
        </p:spPr>
        <p:style>
          <a:lnRef idx="1">
            <a:schemeClr val="accent5"/>
          </a:lnRef>
          <a:fillRef idx="2">
            <a:schemeClr val="accent5"/>
          </a:fillRef>
          <a:effectRef idx="1">
            <a:schemeClr val="accent5"/>
          </a:effectRef>
          <a:fontRef idx="minor">
            <a:schemeClr val="dk1"/>
          </a:fontRef>
        </p:style>
        <p:txBody>
          <a:bodyPr/>
          <a:lstStyle/>
          <a:p>
            <a:r>
              <a:rPr lang="en-US" dirty="0">
                <a:latin typeface="Bodoni MT" panose="02070603080606020203" pitchFamily="18" charset="0"/>
              </a:rPr>
              <a:t>SIFAT ZAT RACUN</a:t>
            </a:r>
          </a:p>
        </p:txBody>
      </p:sp>
      <p:sp>
        <p:nvSpPr>
          <p:cNvPr id="3" name="Content Placeholder 2"/>
          <p:cNvSpPr>
            <a:spLocks noGrp="1"/>
          </p:cNvSpPr>
          <p:nvPr>
            <p:ph idx="1"/>
          </p:nvPr>
        </p:nvSpPr>
        <p:spPr>
          <a:xfrm>
            <a:off x="628650" y="2362200"/>
            <a:ext cx="6858000" cy="3306763"/>
          </a:xfrm>
        </p:spPr>
        <p:txBody>
          <a:bodyPr>
            <a:normAutofit/>
          </a:bodyPr>
          <a:lstStyle/>
          <a:p>
            <a:pPr marL="514350" indent="-514350">
              <a:buFont typeface="+mj-lt"/>
              <a:buAutoNum type="alphaUcPeriod"/>
            </a:pPr>
            <a:r>
              <a:rPr lang="en-US" sz="3200" dirty="0"/>
              <a:t>KOROSIF ( ASAM/BASA KUAT)</a:t>
            </a:r>
          </a:p>
          <a:p>
            <a:pPr marL="514350" indent="-514350">
              <a:buFont typeface="+mj-lt"/>
              <a:buAutoNum type="alphaUcPeriod"/>
            </a:pPr>
            <a:r>
              <a:rPr lang="en-US" sz="3200" dirty="0"/>
              <a:t>NON KOROSIF (</a:t>
            </a:r>
            <a:r>
              <a:rPr lang="en-US" sz="3200" dirty="0" err="1"/>
              <a:t>Makanan</a:t>
            </a:r>
            <a:r>
              <a:rPr lang="en-US" sz="3200" dirty="0"/>
              <a:t> </a:t>
            </a:r>
            <a:r>
              <a:rPr lang="en-US" sz="3200" dirty="0" err="1"/>
              <a:t>dan</a:t>
            </a:r>
            <a:r>
              <a:rPr lang="en-US" sz="3200" dirty="0"/>
              <a:t> </a:t>
            </a:r>
            <a:r>
              <a:rPr lang="en-US" sz="3200" dirty="0" err="1"/>
              <a:t>obat-obatan</a:t>
            </a:r>
            <a:r>
              <a:rPr lang="en-US" sz="3200" dirty="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15634"/>
            <a:ext cx="5467350" cy="1045231"/>
          </a:xfrm>
        </p:spPr>
        <p:style>
          <a:lnRef idx="1">
            <a:schemeClr val="accent5"/>
          </a:lnRef>
          <a:fillRef idx="2">
            <a:schemeClr val="accent5"/>
          </a:fillRef>
          <a:effectRef idx="1">
            <a:schemeClr val="accent5"/>
          </a:effectRef>
          <a:fontRef idx="minor">
            <a:schemeClr val="dk1"/>
          </a:fontRef>
        </p:style>
        <p:txBody>
          <a:bodyPr/>
          <a:lstStyle/>
          <a:p>
            <a:r>
              <a:rPr lang="en-US" dirty="0">
                <a:latin typeface="Bodoni MT" panose="02070603080606020203" pitchFamily="18" charset="0"/>
              </a:rPr>
              <a:t>PENYEBAB KERACUNAN</a:t>
            </a:r>
          </a:p>
        </p:txBody>
      </p:sp>
      <p:sp>
        <p:nvSpPr>
          <p:cNvPr id="3" name="Content Placeholder 2"/>
          <p:cNvSpPr>
            <a:spLocks noGrp="1"/>
          </p:cNvSpPr>
          <p:nvPr>
            <p:ph idx="1"/>
          </p:nvPr>
        </p:nvSpPr>
        <p:spPr/>
        <p:txBody>
          <a:bodyPr>
            <a:normAutofit/>
          </a:bodyPr>
          <a:lstStyle/>
          <a:p>
            <a:r>
              <a:rPr lang="en-US" sz="2400" dirty="0"/>
              <a:t>SENGAJA BUNUH DIRI</a:t>
            </a:r>
          </a:p>
          <a:p>
            <a:r>
              <a:rPr lang="en-US" sz="2400" dirty="0"/>
              <a:t>DIRACUNI</a:t>
            </a:r>
          </a:p>
          <a:p>
            <a:r>
              <a:rPr lang="en-US" sz="2400" dirty="0"/>
              <a:t>DOSIS BERLEBIHAN</a:t>
            </a:r>
          </a:p>
          <a:p>
            <a:r>
              <a:rPr lang="en-US" sz="2400" dirty="0"/>
              <a:t>SENGAJA UNTUK MAKSUD TERTENTU</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325" y="1066800"/>
            <a:ext cx="4705350" cy="1045231"/>
          </a:xfrm>
        </p:spPr>
        <p:style>
          <a:lnRef idx="1">
            <a:schemeClr val="accent5"/>
          </a:lnRef>
          <a:fillRef idx="2">
            <a:schemeClr val="accent5"/>
          </a:fillRef>
          <a:effectRef idx="1">
            <a:schemeClr val="accent5"/>
          </a:effectRef>
          <a:fontRef idx="minor">
            <a:schemeClr val="dk1"/>
          </a:fontRef>
        </p:style>
        <p:txBody>
          <a:bodyPr/>
          <a:lstStyle/>
          <a:p>
            <a:pPr algn="ctr"/>
            <a:r>
              <a:rPr lang="en-US" dirty="0">
                <a:latin typeface="Bodoni MT" panose="02070603080606020203" pitchFamily="18" charset="0"/>
              </a:rPr>
              <a:t>PENATALAKSANAAN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4994716"/>
              </p:ext>
            </p:extLst>
          </p:nvPr>
        </p:nvGraphicFramePr>
        <p:xfrm>
          <a:off x="152400" y="2514600"/>
          <a:ext cx="7886700" cy="3859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3026"/>
            <a:ext cx="2647950" cy="605205"/>
          </a:xfrm>
        </p:spPr>
        <p:style>
          <a:lnRef idx="1">
            <a:schemeClr val="accent3"/>
          </a:lnRef>
          <a:fillRef idx="2">
            <a:schemeClr val="accent3"/>
          </a:fillRef>
          <a:effectRef idx="1">
            <a:schemeClr val="accent3"/>
          </a:effectRef>
          <a:fontRef idx="minor">
            <a:schemeClr val="dk1"/>
          </a:fontRef>
        </p:style>
        <p:txBody>
          <a:bodyPr/>
          <a:lstStyle/>
          <a:p>
            <a:pPr algn="ctr"/>
            <a:r>
              <a:rPr lang="en-US" dirty="0">
                <a:latin typeface="Bodoni MT" panose="02070603080606020203" pitchFamily="18" charset="0"/>
              </a:rPr>
              <a:t>7 </a:t>
            </a:r>
            <a:r>
              <a:rPr lang="en-US" dirty="0" err="1">
                <a:latin typeface="Bodoni MT" panose="02070603080606020203" pitchFamily="18" charset="0"/>
              </a:rPr>
              <a:t>langkah</a:t>
            </a:r>
            <a:endParaRPr lang="en-US" dirty="0">
              <a:latin typeface="Bodoni MT" panose="02070603080606020203" pitchFamily="18" charset="0"/>
            </a:endParaRPr>
          </a:p>
        </p:txBody>
      </p:sp>
      <p:sp>
        <p:nvSpPr>
          <p:cNvPr id="4" name="Text Box 5"/>
          <p:cNvSpPr txBox="1">
            <a:spLocks noGrp="1" noChangeArrowheads="1"/>
          </p:cNvSpPr>
          <p:nvPr>
            <p:ph idx="1"/>
          </p:nvPr>
        </p:nvSpPr>
        <p:spPr bwMode="auto">
          <a:xfrm>
            <a:off x="628650" y="2317113"/>
            <a:ext cx="7886700" cy="2957861"/>
          </a:xfrm>
          <a:prstGeom prst="rect">
            <a:avLst/>
          </a:prstGeom>
          <a:noFill/>
          <a:ln w="9525">
            <a:noFill/>
            <a:miter lim="800000"/>
            <a:headEnd/>
            <a:tailEnd/>
          </a:ln>
        </p:spPr>
        <p:txBody>
          <a:bodyPr>
            <a:spAutoFit/>
          </a:bodyPr>
          <a:lstStyle/>
          <a:p>
            <a:pPr marL="342900" indent="-342900" eaLnBrk="1" hangingPunct="1">
              <a:spcBef>
                <a:spcPct val="50000"/>
              </a:spcBef>
              <a:buFontTx/>
              <a:buAutoNum type="arabicPeriod"/>
            </a:pPr>
            <a:r>
              <a:rPr lang="en-US" sz="2000" b="1" dirty="0"/>
              <a:t>RESUSITASI DAN STABILISASI .</a:t>
            </a:r>
          </a:p>
          <a:p>
            <a:pPr marL="342900" indent="-342900" eaLnBrk="1" hangingPunct="1">
              <a:spcBef>
                <a:spcPct val="50000"/>
              </a:spcBef>
              <a:buFontTx/>
              <a:buAutoNum type="arabicPeriod"/>
            </a:pPr>
            <a:r>
              <a:rPr lang="en-US" sz="2000" b="1" dirty="0"/>
              <a:t>EVALUASI KLINIS DAN DIFINITIF DIAGNOSA.</a:t>
            </a:r>
          </a:p>
          <a:p>
            <a:pPr marL="342900" indent="-342900" eaLnBrk="1" hangingPunct="1">
              <a:spcBef>
                <a:spcPct val="50000"/>
              </a:spcBef>
              <a:buFontTx/>
              <a:buAutoNum type="arabicPeriod"/>
            </a:pPr>
            <a:r>
              <a:rPr lang="en-US" sz="2000" b="1" dirty="0"/>
              <a:t>DEKONTAMINASI.</a:t>
            </a:r>
          </a:p>
          <a:p>
            <a:pPr marL="342900" indent="-342900" eaLnBrk="1" hangingPunct="1">
              <a:spcBef>
                <a:spcPct val="50000"/>
              </a:spcBef>
              <a:buFontTx/>
              <a:buAutoNum type="arabicPeriod"/>
            </a:pPr>
            <a:r>
              <a:rPr lang="en-US" sz="2000" b="1" dirty="0"/>
              <a:t>CEGAH ABSORBSI RACUN DENGAN ELEMINASI.</a:t>
            </a:r>
          </a:p>
          <a:p>
            <a:pPr marL="342900" indent="-342900" eaLnBrk="1" hangingPunct="1">
              <a:spcBef>
                <a:spcPct val="50000"/>
              </a:spcBef>
              <a:buFontTx/>
              <a:buAutoNum type="arabicPeriod"/>
            </a:pPr>
            <a:r>
              <a:rPr lang="en-US" sz="2000" b="1" dirty="0"/>
              <a:t>ANTIDOTUM.</a:t>
            </a:r>
          </a:p>
          <a:p>
            <a:pPr marL="342900" indent="-342900" eaLnBrk="1" hangingPunct="1">
              <a:spcBef>
                <a:spcPct val="50000"/>
              </a:spcBef>
              <a:buFontTx/>
              <a:buAutoNum type="arabicPeriod"/>
            </a:pPr>
            <a:r>
              <a:rPr lang="en-US" sz="2000" b="1" dirty="0"/>
              <a:t>PERAWATAN SUPORTIF.</a:t>
            </a:r>
          </a:p>
          <a:p>
            <a:pPr marL="342900" indent="-342900" eaLnBrk="1" hangingPunct="1">
              <a:spcBef>
                <a:spcPct val="50000"/>
              </a:spcBef>
              <a:buFontTx/>
              <a:buAutoNum type="arabicPeriod"/>
            </a:pPr>
            <a:r>
              <a:rPr lang="en-US" sz="2000" b="1" dirty="0"/>
              <a:t>DISPOSISI.</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2590800" cy="563562"/>
          </a:xfrm>
        </p:spPr>
        <p:style>
          <a:lnRef idx="1">
            <a:schemeClr val="accent3"/>
          </a:lnRef>
          <a:fillRef idx="2">
            <a:schemeClr val="accent3"/>
          </a:fillRef>
          <a:effectRef idx="1">
            <a:schemeClr val="accent3"/>
          </a:effectRef>
          <a:fontRef idx="minor">
            <a:schemeClr val="dk1"/>
          </a:fontRef>
        </p:style>
        <p:txBody>
          <a:bodyPr>
            <a:normAutofit fontScale="90000"/>
          </a:bodyPr>
          <a:lstStyle/>
          <a:p>
            <a:br>
              <a:rPr lang="en-US" b="1" dirty="0">
                <a:latin typeface="Arial" charset="0"/>
              </a:rPr>
            </a:br>
            <a:br>
              <a:rPr lang="en-US" b="1" dirty="0">
                <a:latin typeface="Arial" charset="0"/>
              </a:rPr>
            </a:br>
            <a:r>
              <a:rPr lang="en-US" dirty="0">
                <a:latin typeface="Bodoni MT" panose="02070603080606020203" pitchFamily="18" charset="0"/>
              </a:rPr>
              <a:t>ANAMNESA </a:t>
            </a:r>
            <a:br>
              <a:rPr lang="en-US" dirty="0">
                <a:latin typeface="Bodoni MT" panose="02070603080606020203" pitchFamily="18" charset="0"/>
              </a:rPr>
            </a:br>
            <a:br>
              <a:rPr lang="en-US" b="1" dirty="0">
                <a:latin typeface="Arial" charset="0"/>
              </a:rPr>
            </a:br>
            <a:endParaRPr lang="en-US" dirty="0"/>
          </a:p>
        </p:txBody>
      </p:sp>
      <p:sp>
        <p:nvSpPr>
          <p:cNvPr id="4" name="Text Box 6"/>
          <p:cNvSpPr txBox="1">
            <a:spLocks noGrp="1" noChangeArrowheads="1"/>
          </p:cNvSpPr>
          <p:nvPr>
            <p:ph idx="1"/>
          </p:nvPr>
        </p:nvSpPr>
        <p:spPr bwMode="auto">
          <a:xfrm>
            <a:off x="381000" y="2286000"/>
            <a:ext cx="8458200" cy="3397853"/>
          </a:xfrm>
          <a:prstGeom prst="rect">
            <a:avLst/>
          </a:prstGeom>
          <a:noFill/>
          <a:ln w="9525">
            <a:noFill/>
            <a:miter lim="800000"/>
            <a:headEnd/>
            <a:tailEnd/>
          </a:ln>
        </p:spPr>
        <p:txBody>
          <a:bodyPr wrap="square">
            <a:spAutoFit/>
          </a:bodyPr>
          <a:lstStyle/>
          <a:p>
            <a:pPr algn="just" eaLnBrk="1" hangingPunct="1">
              <a:spcBef>
                <a:spcPct val="50000"/>
              </a:spcBef>
            </a:pPr>
            <a:r>
              <a:rPr lang="en-US" sz="2400" dirty="0"/>
              <a:t>BAGAIMANA RACUN MASUK TUBUH :</a:t>
            </a:r>
          </a:p>
          <a:p>
            <a:pPr algn="just" eaLnBrk="1" hangingPunct="1">
              <a:spcBef>
                <a:spcPct val="50000"/>
              </a:spcBef>
              <a:buFontTx/>
              <a:buChar char="-"/>
            </a:pPr>
            <a:r>
              <a:rPr lang="en-US" sz="2400" dirty="0"/>
              <a:t> JUMLAH RACUN YANG MASUK.</a:t>
            </a:r>
          </a:p>
          <a:p>
            <a:pPr algn="just" eaLnBrk="1" hangingPunct="1">
              <a:spcBef>
                <a:spcPct val="50000"/>
              </a:spcBef>
              <a:buFontTx/>
              <a:buChar char="-"/>
            </a:pPr>
            <a:r>
              <a:rPr lang="en-US" sz="2400" dirty="0"/>
              <a:t> SUDAH BERAPA LAMA KONTAK.</a:t>
            </a:r>
          </a:p>
          <a:p>
            <a:pPr algn="just" eaLnBrk="1" hangingPunct="1">
              <a:spcBef>
                <a:spcPct val="50000"/>
              </a:spcBef>
              <a:buFontTx/>
              <a:buChar char="-"/>
            </a:pPr>
            <a:r>
              <a:rPr lang="en-US" sz="2400" dirty="0"/>
              <a:t> PERTOLONGAN PERTAMA YANG SUDAH DIBERIKAN.</a:t>
            </a:r>
          </a:p>
          <a:p>
            <a:pPr algn="just" eaLnBrk="1" hangingPunct="1">
              <a:spcBef>
                <a:spcPct val="50000"/>
              </a:spcBef>
              <a:buFontTx/>
              <a:buChar char="-"/>
            </a:pPr>
            <a:r>
              <a:rPr lang="en-US" sz="2400" dirty="0"/>
              <a:t> PROFIL PSIKOLOGI PENDERITA.</a:t>
            </a:r>
          </a:p>
          <a:p>
            <a:pPr algn="just" eaLnBrk="1" hangingPunct="1">
              <a:spcBef>
                <a:spcPct val="50000"/>
              </a:spcBef>
              <a:buFontTx/>
              <a:buChar char="-"/>
            </a:pPr>
            <a:r>
              <a:rPr lang="en-US" sz="2400" dirty="0"/>
              <a:t> GEJALA YANG TELAH DIALAMI PENDERITA.</a:t>
            </a:r>
          </a:p>
          <a:p>
            <a:pPr eaLnBrk="1" hangingPunct="1">
              <a:spcBef>
                <a:spcPct val="50000"/>
              </a:spcBef>
              <a:buFontTx/>
              <a:buChar char="-"/>
            </a:pPr>
            <a:endParaRPr lang="en-US" sz="1800" b="1" dirty="0">
              <a:latin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9" y="1143000"/>
            <a:ext cx="4264891" cy="5334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en-US" dirty="0">
                <a:latin typeface="Bodoni MT" panose="02070603080606020203" pitchFamily="18" charset="0"/>
              </a:rPr>
              <a:t>PEMERIKSAAN FISIK</a:t>
            </a:r>
          </a:p>
        </p:txBody>
      </p:sp>
      <p:graphicFrame>
        <p:nvGraphicFramePr>
          <p:cNvPr id="4" name="Group 54"/>
          <p:cNvGraphicFramePr>
            <a:graphicFrameLocks noGrp="1"/>
          </p:cNvGraphicFramePr>
          <p:nvPr>
            <p:ph idx="1"/>
            <p:extLst>
              <p:ext uri="{D42A27DB-BD31-4B8C-83A1-F6EECF244321}">
                <p14:modId xmlns:p14="http://schemas.microsoft.com/office/powerpoint/2010/main" val="2336555017"/>
              </p:ext>
            </p:extLst>
          </p:nvPr>
        </p:nvGraphicFramePr>
        <p:xfrm>
          <a:off x="838200" y="1828800"/>
          <a:ext cx="7620000" cy="3757817"/>
        </p:xfrm>
        <a:graphic>
          <a:graphicData uri="http://schemas.openxmlformats.org/drawingml/2006/table">
            <a:tbl>
              <a:tblPr>
                <a:tableStyleId>{284E427A-3D55-4303-BF80-6455036E1DE7}</a:tableStyleId>
              </a:tblPr>
              <a:tblGrid>
                <a:gridCol w="2421308">
                  <a:extLst>
                    <a:ext uri="{9D8B030D-6E8A-4147-A177-3AD203B41FA5}">
                      <a16:colId xmlns:a16="http://schemas.microsoft.com/office/drawing/2014/main" val="20000"/>
                    </a:ext>
                  </a:extLst>
                </a:gridCol>
                <a:gridCol w="5198692">
                  <a:extLst>
                    <a:ext uri="{9D8B030D-6E8A-4147-A177-3AD203B41FA5}">
                      <a16:colId xmlns:a16="http://schemas.microsoft.com/office/drawing/2014/main" val="20001"/>
                    </a:ext>
                  </a:extLst>
                </a:gridCol>
              </a:tblGrid>
              <a:tr h="40501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Bodoni MT" panose="02070603080606020203" pitchFamily="18" charset="0"/>
                          <a:cs typeface="Andalus" pitchFamily="18" charset="-78"/>
                        </a:rPr>
                        <a:t>Physical signs</a:t>
                      </a:r>
                      <a:endParaRPr kumimoji="0" lang="en-US" sz="1600" b="1" i="0" u="none" strike="noStrike" cap="none" normalizeH="0" baseline="0" dirty="0">
                        <a:ln>
                          <a:noFill/>
                        </a:ln>
                        <a:solidFill>
                          <a:schemeClr val="tx1"/>
                        </a:solidFill>
                        <a:effectLst/>
                        <a:latin typeface="Bodoni MT" panose="02070603080606020203" pitchFamily="18" charset="0"/>
                        <a:cs typeface="Andalus" pitchFamily="18" charset="-78"/>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Bodoni MT" panose="02070603080606020203" pitchFamily="18" charset="0"/>
                          <a:cs typeface="Andalus" pitchFamily="18" charset="-78"/>
                        </a:rPr>
                        <a:t>Likely Causative agent</a:t>
                      </a:r>
                      <a:endParaRPr kumimoji="0" lang="en-US" sz="1600" b="1" i="0" u="none" strike="noStrike" cap="none" normalizeH="0" baseline="0" dirty="0">
                        <a:ln>
                          <a:noFill/>
                        </a:ln>
                        <a:solidFill>
                          <a:schemeClr val="tx1"/>
                        </a:solidFill>
                        <a:effectLst/>
                        <a:latin typeface="Bodoni MT" panose="02070603080606020203" pitchFamily="18" charset="0"/>
                        <a:cs typeface="Andalus" pitchFamily="18" charset="-78"/>
                      </a:endParaRPr>
                    </a:p>
                  </a:txBody>
                  <a:tcPr horzOverflow="overflow"/>
                </a:tc>
                <a:extLst>
                  <a:ext uri="{0D108BD9-81ED-4DB2-BD59-A6C34878D82A}">
                    <a16:rowId xmlns:a16="http://schemas.microsoft.com/office/drawing/2014/main" val="10000"/>
                  </a:ext>
                </a:extLst>
              </a:tr>
              <a:tr h="45226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Bodoni MT" panose="02070603080606020203" pitchFamily="18" charset="0"/>
                          <a:cs typeface="Andalus" pitchFamily="18" charset="-78"/>
                        </a:rPr>
                        <a:t>Coma; drowsiness</a:t>
                      </a:r>
                      <a:endParaRPr kumimoji="0" lang="en-US" sz="1600" b="1" i="0" u="none" strike="noStrike" cap="none" normalizeH="0" baseline="0" dirty="0">
                        <a:ln>
                          <a:noFill/>
                        </a:ln>
                        <a:solidFill>
                          <a:schemeClr val="tx1"/>
                        </a:solidFill>
                        <a:effectLst/>
                        <a:latin typeface="Bodoni MT" panose="02070603080606020203" pitchFamily="18" charset="0"/>
                        <a:cs typeface="Andalus" pitchFamily="18" charset="-78"/>
                      </a:endParaRPr>
                    </a:p>
                  </a:txBody>
                  <a:tcPr horzOverflow="overflow">
                    <a:solidFill>
                      <a:srgbClr val="FFC000"/>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Bodoni MT" panose="02070603080606020203" pitchFamily="18" charset="0"/>
                          <a:cs typeface="Andalus" pitchFamily="18" charset="-78"/>
                        </a:rPr>
                        <a:t>Alcohol, antidepressants, antihistamines, antipsychotics, barbiturates and other sedatives, narcotics, </a:t>
                      </a:r>
                      <a:r>
                        <a:rPr kumimoji="0" lang="en-US" sz="1600" u="none" strike="noStrike" cap="none" normalizeH="0" baseline="0" dirty="0" err="1">
                          <a:ln>
                            <a:noFill/>
                          </a:ln>
                          <a:effectLst/>
                          <a:latin typeface="Bodoni MT" panose="02070603080606020203" pitchFamily="18" charset="0"/>
                          <a:cs typeface="Andalus" pitchFamily="18" charset="-78"/>
                        </a:rPr>
                        <a:t>salicylates</a:t>
                      </a:r>
                      <a:endParaRPr kumimoji="0" lang="en-US" sz="1600" b="1" i="0" u="none" strike="noStrike" cap="none" normalizeH="0" baseline="0" dirty="0">
                        <a:ln>
                          <a:noFill/>
                        </a:ln>
                        <a:solidFill>
                          <a:schemeClr val="tx1"/>
                        </a:solidFill>
                        <a:effectLst/>
                        <a:latin typeface="Bodoni MT" panose="02070603080606020203" pitchFamily="18" charset="0"/>
                        <a:cs typeface="Andalus" pitchFamily="18" charset="-78"/>
                      </a:endParaRPr>
                    </a:p>
                  </a:txBody>
                  <a:tcPr horzOverflow="overflow">
                    <a:solidFill>
                      <a:srgbClr val="FFC000"/>
                    </a:solidFill>
                  </a:tcPr>
                </a:tc>
                <a:extLst>
                  <a:ext uri="{0D108BD9-81ED-4DB2-BD59-A6C34878D82A}">
                    <a16:rowId xmlns:a16="http://schemas.microsoft.com/office/drawing/2014/main" val="10001"/>
                  </a:ext>
                </a:extLst>
              </a:tr>
              <a:tr h="216609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Bodoni MT" panose="02070603080606020203" pitchFamily="18" charset="0"/>
                          <a:cs typeface="Andalus" pitchFamily="18" charset="-78"/>
                        </a:rPr>
                        <a:t>Breath </a:t>
                      </a:r>
                      <a:r>
                        <a:rPr kumimoji="0" lang="en-US" sz="1600" u="none" strike="noStrike" cap="none" normalizeH="0" baseline="0" dirty="0" err="1">
                          <a:ln>
                            <a:noFill/>
                          </a:ln>
                          <a:effectLst/>
                          <a:latin typeface="Bodoni MT" panose="02070603080606020203" pitchFamily="18" charset="0"/>
                          <a:cs typeface="Andalus" pitchFamily="18" charset="-78"/>
                        </a:rPr>
                        <a:t>odour</a:t>
                      </a:r>
                      <a:endParaRPr kumimoji="0" lang="en-US" sz="1600" b="1" i="0" u="none" strike="noStrike" cap="none" normalizeH="0" baseline="0" dirty="0">
                        <a:ln>
                          <a:noFill/>
                        </a:ln>
                        <a:solidFill>
                          <a:schemeClr val="tx1"/>
                        </a:solidFill>
                        <a:effectLst/>
                        <a:latin typeface="Bodoni MT" panose="02070603080606020203" pitchFamily="18" charset="0"/>
                        <a:cs typeface="Andalus" pitchFamily="18" charset="-78"/>
                      </a:endParaRPr>
                    </a:p>
                  </a:txBody>
                  <a:tcPr horzOverflow="overflow">
                    <a:solidFill>
                      <a:srgbClr val="92D050"/>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Bodoni MT" panose="02070603080606020203" pitchFamily="18" charset="0"/>
                          <a:cs typeface="Andalus" pitchFamily="18" charset="-78"/>
                        </a:rPr>
                        <a:t>Alcoholic breath:  Ethanol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Bodoni MT" panose="02070603080606020203" pitchFamily="18" charset="0"/>
                          <a:cs typeface="Andalus" pitchFamily="18" charset="-78"/>
                        </a:rPr>
                        <a:t>Smell of garlic:  Arsenic, organophosphates, phosphorus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err="1">
                          <a:ln>
                            <a:noFill/>
                          </a:ln>
                          <a:effectLst/>
                          <a:latin typeface="Bodoni MT" panose="02070603080606020203" pitchFamily="18" charset="0"/>
                          <a:cs typeface="Andalus" pitchFamily="18" charset="-78"/>
                        </a:rPr>
                        <a:t>Odour</a:t>
                      </a:r>
                      <a:r>
                        <a:rPr kumimoji="0" lang="en-US" sz="1600" u="none" strike="noStrike" cap="none" normalizeH="0" baseline="0" dirty="0">
                          <a:ln>
                            <a:noFill/>
                          </a:ln>
                          <a:effectLst/>
                          <a:latin typeface="Bodoni MT" panose="02070603080606020203" pitchFamily="18" charset="0"/>
                          <a:cs typeface="Andalus" pitchFamily="18" charset="-78"/>
                        </a:rPr>
                        <a:t> of bitter almonds:  Cyanides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Bodoni MT" panose="02070603080606020203" pitchFamily="18" charset="0"/>
                          <a:cs typeface="Andalus" pitchFamily="18" charset="-78"/>
                        </a:rPr>
                        <a:t>Smell of acetone:  </a:t>
                      </a:r>
                      <a:r>
                        <a:rPr kumimoji="0" lang="en-US" sz="1600" u="none" strike="noStrike" cap="none" normalizeH="0" baseline="0" dirty="0" err="1">
                          <a:ln>
                            <a:noFill/>
                          </a:ln>
                          <a:effectLst/>
                          <a:latin typeface="Bodoni MT" panose="02070603080606020203" pitchFamily="18" charset="0"/>
                          <a:cs typeface="Andalus" pitchFamily="18" charset="-78"/>
                        </a:rPr>
                        <a:t>Isopropanol</a:t>
                      </a:r>
                      <a:r>
                        <a:rPr kumimoji="0" lang="en-US" sz="1600" u="none" strike="noStrike" cap="none" normalizeH="0" baseline="0" dirty="0">
                          <a:ln>
                            <a:noFill/>
                          </a:ln>
                          <a:effectLst/>
                          <a:latin typeface="Bodoni MT" panose="02070603080606020203" pitchFamily="18" charset="0"/>
                          <a:cs typeface="Andalus" pitchFamily="18" charset="-78"/>
                        </a:rPr>
                        <a:t>,  nail polish remover, </a:t>
                      </a:r>
                      <a:r>
                        <a:rPr kumimoji="0" lang="en-US" sz="1600" u="none" strike="noStrike" cap="none" normalizeH="0" baseline="0" dirty="0" err="1">
                          <a:ln>
                            <a:noFill/>
                          </a:ln>
                          <a:effectLst/>
                          <a:latin typeface="Bodoni MT" panose="02070603080606020203" pitchFamily="18" charset="0"/>
                          <a:cs typeface="Andalus" pitchFamily="18" charset="-78"/>
                        </a:rPr>
                        <a:t>salicylates</a:t>
                      </a:r>
                      <a:endParaRPr kumimoji="0" lang="en-US" sz="1600" u="none" strike="noStrike" cap="none" normalizeH="0" baseline="0" dirty="0">
                        <a:ln>
                          <a:noFill/>
                        </a:ln>
                        <a:effectLst/>
                        <a:latin typeface="Bodoni MT" panose="02070603080606020203" pitchFamily="18" charset="0"/>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Bodoni MT" panose="02070603080606020203" pitchFamily="18" charset="0"/>
                          <a:cs typeface="Andalus" pitchFamily="18" charset="-78"/>
                        </a:rPr>
                        <a:t>Pungent </a:t>
                      </a:r>
                      <a:r>
                        <a:rPr kumimoji="0" lang="en-US" sz="1600" u="none" strike="noStrike" cap="none" normalizeH="0" baseline="0" dirty="0" err="1">
                          <a:ln>
                            <a:noFill/>
                          </a:ln>
                          <a:effectLst/>
                          <a:latin typeface="Bodoni MT" panose="02070603080606020203" pitchFamily="18" charset="0"/>
                          <a:cs typeface="Andalus" pitchFamily="18" charset="-78"/>
                        </a:rPr>
                        <a:t>odour</a:t>
                      </a:r>
                      <a:r>
                        <a:rPr kumimoji="0" lang="en-US" sz="1600" u="none" strike="noStrike" cap="none" normalizeH="0" baseline="0" dirty="0">
                          <a:ln>
                            <a:noFill/>
                          </a:ln>
                          <a:effectLst/>
                          <a:latin typeface="Bodoni MT" panose="02070603080606020203" pitchFamily="18" charset="0"/>
                          <a:cs typeface="Andalus" pitchFamily="18" charset="-78"/>
                        </a:rPr>
                        <a:t>:  </a:t>
                      </a:r>
                      <a:r>
                        <a:rPr kumimoji="0" lang="en-US" sz="1600" u="none" strike="noStrike" cap="none" normalizeH="0" baseline="0" dirty="0" err="1">
                          <a:ln>
                            <a:noFill/>
                          </a:ln>
                          <a:effectLst/>
                          <a:latin typeface="Bodoni MT" panose="02070603080606020203" pitchFamily="18" charset="0"/>
                          <a:cs typeface="Andalus" pitchFamily="18" charset="-78"/>
                        </a:rPr>
                        <a:t>Ethchlorvynol</a:t>
                      </a:r>
                      <a:endParaRPr kumimoji="0" lang="en-US" sz="1600" u="none" strike="noStrike" cap="none" normalizeH="0" baseline="0" dirty="0">
                        <a:ln>
                          <a:noFill/>
                        </a:ln>
                        <a:effectLst/>
                        <a:latin typeface="Bodoni MT" panose="02070603080606020203" pitchFamily="18" charset="0"/>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Bodoni MT" panose="02070603080606020203" pitchFamily="18" charset="0"/>
                          <a:cs typeface="Andalus" pitchFamily="18" charset="-78"/>
                        </a:rPr>
                        <a:t>Fragrance of violets:  </a:t>
                      </a:r>
                      <a:r>
                        <a:rPr kumimoji="0" lang="en-US" sz="1600" u="none" strike="noStrike" cap="none" normalizeH="0" baseline="0" dirty="0" err="1">
                          <a:ln>
                            <a:noFill/>
                          </a:ln>
                          <a:effectLst/>
                          <a:latin typeface="Bodoni MT" panose="02070603080606020203" pitchFamily="18" charset="0"/>
                          <a:cs typeface="Andalus" pitchFamily="18" charset="-78"/>
                        </a:rPr>
                        <a:t>Turpentinne</a:t>
                      </a:r>
                      <a:endParaRPr kumimoji="0" lang="en-US" sz="1600" u="none" strike="noStrike" cap="none" normalizeH="0" baseline="0" dirty="0">
                        <a:ln>
                          <a:noFill/>
                        </a:ln>
                        <a:effectLst/>
                        <a:latin typeface="Bodoni MT" panose="02070603080606020203" pitchFamily="18" charset="0"/>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Bodoni MT" panose="02070603080606020203" pitchFamily="18" charset="0"/>
                          <a:cs typeface="Andalus" pitchFamily="18" charset="-78"/>
                        </a:rPr>
                        <a:t>Smell of oil of Wintergreen:  </a:t>
                      </a:r>
                      <a:r>
                        <a:rPr kumimoji="0" lang="en-US" sz="1600" u="none" strike="noStrike" cap="none" normalizeH="0" baseline="0" dirty="0" err="1">
                          <a:ln>
                            <a:noFill/>
                          </a:ln>
                          <a:effectLst/>
                          <a:latin typeface="Bodoni MT" panose="02070603080606020203" pitchFamily="18" charset="0"/>
                          <a:cs typeface="Andalus" pitchFamily="18" charset="-78"/>
                        </a:rPr>
                        <a:t>Methylsalicylate</a:t>
                      </a:r>
                      <a:r>
                        <a:rPr kumimoji="0" lang="en-US" sz="1600" u="none" strike="noStrike" cap="none" normalizeH="0" baseline="0" dirty="0">
                          <a:ln>
                            <a:noFill/>
                          </a:ln>
                          <a:effectLst/>
                          <a:latin typeface="Bodoni MT" panose="02070603080606020203" pitchFamily="18" charset="0"/>
                          <a:cs typeface="Andalus" pitchFamily="18" charset="-78"/>
                        </a:rPr>
                        <a:t> liniment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Bodoni MT" panose="02070603080606020203" pitchFamily="18" charset="0"/>
                          <a:cs typeface="Andalus" pitchFamily="18" charset="-78"/>
                        </a:rPr>
                        <a:t>Pearl-like </a:t>
                      </a:r>
                      <a:r>
                        <a:rPr kumimoji="0" lang="en-US" sz="1600" u="none" strike="noStrike" cap="none" normalizeH="0" baseline="0" dirty="0" err="1">
                          <a:ln>
                            <a:noFill/>
                          </a:ln>
                          <a:effectLst/>
                          <a:latin typeface="Bodoni MT" panose="02070603080606020203" pitchFamily="18" charset="0"/>
                          <a:cs typeface="Andalus" pitchFamily="18" charset="-78"/>
                        </a:rPr>
                        <a:t>odour</a:t>
                      </a:r>
                      <a:r>
                        <a:rPr kumimoji="0" lang="en-US" sz="1600" u="none" strike="noStrike" cap="none" normalizeH="0" baseline="0" dirty="0">
                          <a:ln>
                            <a:noFill/>
                          </a:ln>
                          <a:effectLst/>
                          <a:latin typeface="Bodoni MT" panose="02070603080606020203" pitchFamily="18" charset="0"/>
                          <a:cs typeface="Andalus" pitchFamily="18" charset="-78"/>
                        </a:rPr>
                        <a:t>:  Chloral hydrate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Bodoni MT" panose="02070603080606020203" pitchFamily="18" charset="0"/>
                          <a:cs typeface="Andalus" pitchFamily="18" charset="-78"/>
                        </a:rPr>
                        <a:t>Miscellaneous typical </a:t>
                      </a:r>
                      <a:r>
                        <a:rPr kumimoji="0" lang="en-US" sz="1600" u="none" strike="noStrike" cap="none" normalizeH="0" baseline="0" dirty="0" err="1">
                          <a:ln>
                            <a:noFill/>
                          </a:ln>
                          <a:effectLst/>
                          <a:latin typeface="Bodoni MT" panose="02070603080606020203" pitchFamily="18" charset="0"/>
                          <a:cs typeface="Andalus" pitchFamily="18" charset="-78"/>
                        </a:rPr>
                        <a:t>odours</a:t>
                      </a:r>
                      <a:r>
                        <a:rPr kumimoji="0" lang="en-US" sz="1600" u="none" strike="noStrike" cap="none" normalizeH="0" baseline="0" dirty="0">
                          <a:ln>
                            <a:noFill/>
                          </a:ln>
                          <a:effectLst/>
                          <a:latin typeface="Bodoni MT" panose="02070603080606020203" pitchFamily="18" charset="0"/>
                          <a:cs typeface="Andalus" pitchFamily="18" charset="-78"/>
                        </a:rPr>
                        <a:t>:  Ammonia, kerosene, petrol, petroleum distillates, phenol</a:t>
                      </a:r>
                      <a:endParaRPr kumimoji="0" lang="en-US" sz="1600" b="1" i="0" u="none" strike="noStrike" cap="none" normalizeH="0" baseline="0" dirty="0">
                        <a:ln>
                          <a:noFill/>
                        </a:ln>
                        <a:solidFill>
                          <a:schemeClr val="tx1"/>
                        </a:solidFill>
                        <a:effectLst/>
                        <a:latin typeface="Bodoni MT" panose="02070603080606020203" pitchFamily="18" charset="0"/>
                        <a:cs typeface="Andalus" pitchFamily="18" charset="-78"/>
                      </a:endParaRPr>
                    </a:p>
                  </a:txBody>
                  <a:tcPr horzOverflow="overflow">
                    <a:solidFill>
                      <a:srgbClr val="92D050"/>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err="1">
                <a:latin typeface="Bodoni MT" panose="02070603080606020203" pitchFamily="18" charset="0"/>
              </a:rPr>
              <a:t>Tanda</a:t>
            </a:r>
            <a:r>
              <a:rPr lang="en-US" dirty="0">
                <a:latin typeface="Bodoni MT" panose="02070603080606020203" pitchFamily="18" charset="0"/>
              </a:rPr>
              <a:t> </a:t>
            </a:r>
            <a:r>
              <a:rPr lang="en-US" dirty="0" err="1">
                <a:latin typeface="Bodoni MT" panose="02070603080606020203" pitchFamily="18" charset="0"/>
              </a:rPr>
              <a:t>hewan</a:t>
            </a:r>
            <a:r>
              <a:rPr lang="en-US" dirty="0">
                <a:latin typeface="Bodoni MT" panose="02070603080606020203" pitchFamily="18" charset="0"/>
              </a:rPr>
              <a:t> </a:t>
            </a:r>
            <a:r>
              <a:rPr lang="en-US" dirty="0" err="1">
                <a:latin typeface="Bodoni MT" panose="02070603080606020203" pitchFamily="18" charset="0"/>
              </a:rPr>
              <a:t>terkena</a:t>
            </a:r>
            <a:r>
              <a:rPr lang="en-US" dirty="0">
                <a:latin typeface="Bodoni MT" panose="02070603080606020203" pitchFamily="18" charset="0"/>
              </a:rPr>
              <a:t> rabies</a:t>
            </a:r>
          </a:p>
        </p:txBody>
      </p:sp>
      <p:sp>
        <p:nvSpPr>
          <p:cNvPr id="3" name="Content Placeholder 2"/>
          <p:cNvSpPr>
            <a:spLocks noGrp="1"/>
          </p:cNvSpPr>
          <p:nvPr>
            <p:ph idx="1"/>
          </p:nvPr>
        </p:nvSpPr>
        <p:spPr>
          <a:xfrm>
            <a:off x="533401" y="2286000"/>
            <a:ext cx="5334000" cy="3962844"/>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268288" indent="-268288" algn="just">
              <a:buFont typeface="+mj-lt"/>
              <a:buAutoNum type="arabicPeriod"/>
            </a:pPr>
            <a:r>
              <a:rPr lang="en-US" dirty="0" err="1">
                <a:latin typeface="Bodoni MT" panose="02070603080606020203" pitchFamily="18" charset="0"/>
              </a:rPr>
              <a:t>Hewan</a:t>
            </a:r>
            <a:r>
              <a:rPr lang="en-US" dirty="0">
                <a:latin typeface="Bodoni MT" panose="02070603080606020203" pitchFamily="18" charset="0"/>
              </a:rPr>
              <a:t> </a:t>
            </a:r>
            <a:r>
              <a:rPr lang="en-US" dirty="0" err="1">
                <a:latin typeface="Bodoni MT" panose="02070603080606020203" pitchFamily="18" charset="0"/>
              </a:rPr>
              <a:t>peliharaan</a:t>
            </a:r>
            <a:r>
              <a:rPr lang="en-US" dirty="0">
                <a:latin typeface="Bodoni MT" panose="02070603080606020203" pitchFamily="18" charset="0"/>
              </a:rPr>
              <a:t> </a:t>
            </a:r>
            <a:r>
              <a:rPr lang="en-US" dirty="0" err="1">
                <a:latin typeface="Bodoni MT" panose="02070603080606020203" pitchFamily="18" charset="0"/>
              </a:rPr>
              <a:t>tida</a:t>
            </a:r>
            <a:r>
              <a:rPr lang="en-US" dirty="0">
                <a:latin typeface="Bodoni MT" panose="02070603080606020203" pitchFamily="18" charset="0"/>
              </a:rPr>
              <a:t> </a:t>
            </a:r>
            <a:r>
              <a:rPr lang="en-US" dirty="0" err="1">
                <a:latin typeface="Bodoni MT" panose="02070603080606020203" pitchFamily="18" charset="0"/>
              </a:rPr>
              <a:t>mengenal</a:t>
            </a:r>
            <a:r>
              <a:rPr lang="en-US" dirty="0">
                <a:latin typeface="Bodoni MT" panose="02070603080606020203" pitchFamily="18" charset="0"/>
              </a:rPr>
              <a:t> </a:t>
            </a:r>
            <a:r>
              <a:rPr lang="en-US" dirty="0" err="1">
                <a:latin typeface="Bodoni MT" panose="02070603080606020203" pitchFamily="18" charset="0"/>
              </a:rPr>
              <a:t>pemiliknya</a:t>
            </a:r>
            <a:r>
              <a:rPr lang="en-US" dirty="0">
                <a:latin typeface="Bodoni MT" panose="02070603080606020203" pitchFamily="18" charset="0"/>
              </a:rPr>
              <a:t> </a:t>
            </a:r>
            <a:r>
              <a:rPr lang="en-US" dirty="0" err="1">
                <a:latin typeface="Bodoni MT" panose="02070603080606020203" pitchFamily="18" charset="0"/>
              </a:rPr>
              <a:t>dan</a:t>
            </a:r>
            <a:r>
              <a:rPr lang="en-US" dirty="0">
                <a:latin typeface="Bodoni MT" panose="02070603080606020203" pitchFamily="18" charset="0"/>
              </a:rPr>
              <a:t> </a:t>
            </a:r>
            <a:r>
              <a:rPr lang="en-US" dirty="0" err="1">
                <a:latin typeface="Bodoni MT" panose="02070603080606020203" pitchFamily="18" charset="0"/>
              </a:rPr>
              <a:t>tidak</a:t>
            </a:r>
            <a:r>
              <a:rPr lang="en-US" dirty="0">
                <a:latin typeface="Bodoni MT" panose="02070603080606020203" pitchFamily="18" charset="0"/>
              </a:rPr>
              <a:t> </a:t>
            </a:r>
            <a:r>
              <a:rPr lang="en-US" dirty="0" err="1">
                <a:latin typeface="Bodoni MT" panose="02070603080606020203" pitchFamily="18" charset="0"/>
              </a:rPr>
              <a:t>menuruti</a:t>
            </a:r>
            <a:r>
              <a:rPr lang="en-US" dirty="0">
                <a:latin typeface="Bodoni MT" panose="02070603080606020203" pitchFamily="18" charset="0"/>
              </a:rPr>
              <a:t> </a:t>
            </a:r>
            <a:r>
              <a:rPr lang="en-US" dirty="0" err="1">
                <a:latin typeface="Bodoni MT" panose="02070603080606020203" pitchFamily="18" charset="0"/>
              </a:rPr>
              <a:t>perintah</a:t>
            </a:r>
            <a:endParaRPr lang="en-US" dirty="0">
              <a:latin typeface="Bodoni MT" panose="02070603080606020203" pitchFamily="18" charset="0"/>
            </a:endParaRPr>
          </a:p>
          <a:p>
            <a:pPr marL="268288" indent="-268288" algn="just">
              <a:buFont typeface="+mj-lt"/>
              <a:buAutoNum type="arabicPeriod"/>
            </a:pPr>
            <a:r>
              <a:rPr lang="en-US" dirty="0" err="1">
                <a:latin typeface="Bodoni MT" panose="02070603080606020203" pitchFamily="18" charset="0"/>
              </a:rPr>
              <a:t>Mudah</a:t>
            </a:r>
            <a:r>
              <a:rPr lang="en-US" dirty="0">
                <a:latin typeface="Bodoni MT" panose="02070603080606020203" pitchFamily="18" charset="0"/>
              </a:rPr>
              <a:t> </a:t>
            </a:r>
            <a:r>
              <a:rPr lang="en-US" dirty="0" err="1">
                <a:latin typeface="Bodoni MT" panose="02070603080606020203" pitchFamily="18" charset="0"/>
              </a:rPr>
              <a:t>terkejut</a:t>
            </a:r>
            <a:r>
              <a:rPr lang="en-US" dirty="0">
                <a:latin typeface="Bodoni MT" panose="02070603080606020203" pitchFamily="18" charset="0"/>
              </a:rPr>
              <a:t> </a:t>
            </a:r>
            <a:r>
              <a:rPr lang="en-US" dirty="0" err="1">
                <a:latin typeface="Bodoni MT" panose="02070603080606020203" pitchFamily="18" charset="0"/>
              </a:rPr>
              <a:t>dan</a:t>
            </a:r>
            <a:r>
              <a:rPr lang="en-US" dirty="0">
                <a:latin typeface="Bodoni MT" panose="02070603080606020203" pitchFamily="18" charset="0"/>
              </a:rPr>
              <a:t> </a:t>
            </a:r>
            <a:r>
              <a:rPr lang="en-US" dirty="0" err="1">
                <a:latin typeface="Bodoni MT" panose="02070603080606020203" pitchFamily="18" charset="0"/>
              </a:rPr>
              <a:t>berontak</a:t>
            </a:r>
            <a:r>
              <a:rPr lang="en-US" dirty="0">
                <a:latin typeface="Bodoni MT" panose="02070603080606020203" pitchFamily="18" charset="0"/>
              </a:rPr>
              <a:t> </a:t>
            </a:r>
            <a:r>
              <a:rPr lang="en-US" dirty="0" err="1">
                <a:latin typeface="Bodoni MT" panose="02070603080606020203" pitchFamily="18" charset="0"/>
              </a:rPr>
              <a:t>bila</a:t>
            </a:r>
            <a:r>
              <a:rPr lang="en-US" dirty="0">
                <a:latin typeface="Bodoni MT" panose="02070603080606020203" pitchFamily="18" charset="0"/>
              </a:rPr>
              <a:t> </a:t>
            </a:r>
            <a:r>
              <a:rPr lang="en-US" dirty="0" err="1">
                <a:latin typeface="Bodoni MT" panose="02070603080606020203" pitchFamily="18" charset="0"/>
              </a:rPr>
              <a:t>ada</a:t>
            </a:r>
            <a:r>
              <a:rPr lang="en-US" dirty="0">
                <a:latin typeface="Bodoni MT" panose="02070603080606020203" pitchFamily="18" charset="0"/>
              </a:rPr>
              <a:t> </a:t>
            </a:r>
            <a:r>
              <a:rPr lang="en-US" dirty="0" err="1">
                <a:latin typeface="Bodoni MT" panose="02070603080606020203" pitchFamily="18" charset="0"/>
              </a:rPr>
              <a:t>provokasi</a:t>
            </a:r>
            <a:endParaRPr lang="en-US" dirty="0">
              <a:latin typeface="Bodoni MT" panose="02070603080606020203" pitchFamily="18" charset="0"/>
            </a:endParaRPr>
          </a:p>
          <a:p>
            <a:pPr marL="268288" indent="-268288" algn="just">
              <a:buFont typeface="+mj-lt"/>
              <a:buAutoNum type="arabicPeriod"/>
            </a:pPr>
            <a:r>
              <a:rPr lang="en-US" dirty="0" err="1">
                <a:latin typeface="Bodoni MT" panose="02070603080606020203" pitchFamily="18" charset="0"/>
              </a:rPr>
              <a:t>Takut</a:t>
            </a:r>
            <a:r>
              <a:rPr lang="en-US" dirty="0">
                <a:latin typeface="Bodoni MT" panose="02070603080606020203" pitchFamily="18" charset="0"/>
              </a:rPr>
              <a:t> </a:t>
            </a:r>
            <a:r>
              <a:rPr lang="en-US" dirty="0" err="1">
                <a:latin typeface="Bodoni MT" panose="02070603080606020203" pitchFamily="18" charset="0"/>
              </a:rPr>
              <a:t>pada</a:t>
            </a:r>
            <a:r>
              <a:rPr lang="en-US" dirty="0">
                <a:latin typeface="Bodoni MT" panose="02070603080606020203" pitchFamily="18" charset="0"/>
              </a:rPr>
              <a:t> </a:t>
            </a:r>
            <a:r>
              <a:rPr lang="en-US" dirty="0" err="1">
                <a:latin typeface="Bodoni MT" panose="02070603080606020203" pitchFamily="18" charset="0"/>
              </a:rPr>
              <a:t>cahaya</a:t>
            </a:r>
            <a:r>
              <a:rPr lang="en-US" dirty="0">
                <a:latin typeface="Bodoni MT" panose="02070603080606020203" pitchFamily="18" charset="0"/>
              </a:rPr>
              <a:t> (</a:t>
            </a:r>
            <a:r>
              <a:rPr lang="en-US" dirty="0" err="1">
                <a:latin typeface="Bodoni MT" panose="02070603080606020203" pitchFamily="18" charset="0"/>
              </a:rPr>
              <a:t>photofobia</a:t>
            </a:r>
            <a:r>
              <a:rPr lang="en-US" dirty="0">
                <a:latin typeface="Bodoni MT" panose="02070603080606020203" pitchFamily="18" charset="0"/>
              </a:rPr>
              <a:t>)</a:t>
            </a:r>
          </a:p>
          <a:p>
            <a:pPr marL="268288" indent="-268288" algn="just">
              <a:buFont typeface="+mj-lt"/>
              <a:buAutoNum type="arabicPeriod"/>
            </a:pPr>
            <a:r>
              <a:rPr lang="en-US" dirty="0" err="1">
                <a:latin typeface="Bodoni MT" panose="02070603080606020203" pitchFamily="18" charset="0"/>
              </a:rPr>
              <a:t>Mengunyah</a:t>
            </a:r>
            <a:r>
              <a:rPr lang="en-US" dirty="0">
                <a:latin typeface="Bodoni MT" panose="02070603080606020203" pitchFamily="18" charset="0"/>
              </a:rPr>
              <a:t> </a:t>
            </a:r>
            <a:r>
              <a:rPr lang="en-US" dirty="0" err="1">
                <a:latin typeface="Bodoni MT" panose="02070603080606020203" pitchFamily="18" charset="0"/>
              </a:rPr>
              <a:t>benda-benda</a:t>
            </a:r>
            <a:r>
              <a:rPr lang="en-US" dirty="0">
                <a:latin typeface="Bodoni MT" panose="02070603080606020203" pitchFamily="18" charset="0"/>
              </a:rPr>
              <a:t> </a:t>
            </a:r>
            <a:r>
              <a:rPr lang="en-US" dirty="0" err="1">
                <a:latin typeface="Bodoni MT" panose="02070603080606020203" pitchFamily="18" charset="0"/>
              </a:rPr>
              <a:t>disekitarnya</a:t>
            </a:r>
            <a:endParaRPr lang="en-US" dirty="0">
              <a:latin typeface="Bodoni MT" panose="02070603080606020203" pitchFamily="18" charset="0"/>
            </a:endParaRPr>
          </a:p>
          <a:p>
            <a:pPr marL="268288" indent="-268288" algn="just">
              <a:buFont typeface="+mj-lt"/>
              <a:buAutoNum type="arabicPeriod"/>
            </a:pPr>
            <a:r>
              <a:rPr lang="en-US" dirty="0" err="1">
                <a:latin typeface="Bodoni MT" panose="02070603080606020203" pitchFamily="18" charset="0"/>
              </a:rPr>
              <a:t>Berjalan</a:t>
            </a:r>
            <a:r>
              <a:rPr lang="en-US" dirty="0">
                <a:latin typeface="Bodoni MT" panose="02070603080606020203" pitchFamily="18" charset="0"/>
              </a:rPr>
              <a:t> </a:t>
            </a:r>
            <a:r>
              <a:rPr lang="en-US" dirty="0" err="1">
                <a:latin typeface="Bodoni MT" panose="02070603080606020203" pitchFamily="18" charset="0"/>
              </a:rPr>
              <a:t>mondar</a:t>
            </a:r>
            <a:r>
              <a:rPr lang="en-US" dirty="0">
                <a:latin typeface="Bodoni MT" panose="02070603080606020203" pitchFamily="18" charset="0"/>
              </a:rPr>
              <a:t> </a:t>
            </a:r>
            <a:r>
              <a:rPr lang="en-US" dirty="0" err="1">
                <a:latin typeface="Bodoni MT" panose="02070603080606020203" pitchFamily="18" charset="0"/>
              </a:rPr>
              <a:t>mandir</a:t>
            </a:r>
            <a:r>
              <a:rPr lang="en-US" dirty="0">
                <a:latin typeface="Bodoni MT" panose="02070603080606020203" pitchFamily="18" charset="0"/>
              </a:rPr>
              <a:t> (</a:t>
            </a:r>
            <a:r>
              <a:rPr lang="en-US" dirty="0" err="1">
                <a:latin typeface="Bodoni MT" panose="02070603080606020203" pitchFamily="18" charset="0"/>
              </a:rPr>
              <a:t>bila</a:t>
            </a:r>
            <a:r>
              <a:rPr lang="en-US" dirty="0">
                <a:latin typeface="Bodoni MT" panose="02070603080606020203" pitchFamily="18" charset="0"/>
              </a:rPr>
              <a:t> </a:t>
            </a:r>
            <a:r>
              <a:rPr lang="en-US" dirty="0" err="1">
                <a:latin typeface="Bodoni MT" panose="02070603080606020203" pitchFamily="18" charset="0"/>
              </a:rPr>
              <a:t>dikandang</a:t>
            </a:r>
            <a:r>
              <a:rPr lang="en-US" dirty="0">
                <a:latin typeface="Bodoni MT" panose="02070603080606020203" pitchFamily="18" charset="0"/>
              </a:rPr>
              <a:t>)</a:t>
            </a:r>
          </a:p>
          <a:p>
            <a:pPr marL="268288" indent="-268288" algn="just">
              <a:buFont typeface="+mj-lt"/>
              <a:buAutoNum type="arabicPeriod"/>
            </a:pPr>
            <a:r>
              <a:rPr lang="en-US" dirty="0" err="1">
                <a:latin typeface="Bodoni MT" panose="02070603080606020203" pitchFamily="18" charset="0"/>
              </a:rPr>
              <a:t>Menyerang</a:t>
            </a:r>
            <a:r>
              <a:rPr lang="en-US" dirty="0">
                <a:latin typeface="Bodoni MT" panose="02070603080606020203" pitchFamily="18" charset="0"/>
              </a:rPr>
              <a:t> </a:t>
            </a:r>
            <a:r>
              <a:rPr lang="en-US" dirty="0" err="1">
                <a:latin typeface="Bodoni MT" panose="02070603080606020203" pitchFamily="18" charset="0"/>
              </a:rPr>
              <a:t>objek</a:t>
            </a:r>
            <a:r>
              <a:rPr lang="en-US" dirty="0">
                <a:latin typeface="Bodoni MT" panose="02070603080606020203" pitchFamily="18" charset="0"/>
              </a:rPr>
              <a:t> </a:t>
            </a:r>
            <a:r>
              <a:rPr lang="en-US" dirty="0" err="1">
                <a:latin typeface="Bodoni MT" panose="02070603080606020203" pitchFamily="18" charset="0"/>
              </a:rPr>
              <a:t>bergerak</a:t>
            </a:r>
            <a:endParaRPr lang="en-US" dirty="0">
              <a:latin typeface="Bodoni MT" panose="02070603080606020203" pitchFamily="18" charset="0"/>
            </a:endParaRPr>
          </a:p>
          <a:p>
            <a:pPr marL="268288" indent="-268288" algn="just">
              <a:buFont typeface="+mj-lt"/>
              <a:buAutoNum type="arabicPeriod"/>
            </a:pPr>
            <a:r>
              <a:rPr lang="en-US" dirty="0" err="1">
                <a:latin typeface="Bodoni MT" panose="02070603080606020203" pitchFamily="18" charset="0"/>
              </a:rPr>
              <a:t>Kelumpuhan</a:t>
            </a:r>
            <a:r>
              <a:rPr lang="en-US" dirty="0">
                <a:latin typeface="Bodoni MT" panose="02070603080606020203" pitchFamily="18" charset="0"/>
              </a:rPr>
              <a:t> kaki </a:t>
            </a:r>
            <a:r>
              <a:rPr lang="en-US" dirty="0" err="1">
                <a:latin typeface="Bodoni MT" panose="02070603080606020203" pitchFamily="18" charset="0"/>
              </a:rPr>
              <a:t>belakang</a:t>
            </a:r>
            <a:endParaRPr lang="en-US" dirty="0">
              <a:latin typeface="Bodoni MT" panose="02070603080606020203" pitchFamily="18" charset="0"/>
            </a:endParaRPr>
          </a:p>
          <a:p>
            <a:pPr marL="268288" indent="-268288" algn="just">
              <a:buFont typeface="+mj-lt"/>
              <a:buAutoNum type="arabicPeriod"/>
            </a:pPr>
            <a:r>
              <a:rPr lang="en-US" dirty="0" err="1">
                <a:latin typeface="Bodoni MT" panose="02070603080606020203" pitchFamily="18" charset="0"/>
              </a:rPr>
              <a:t>Dalam</a:t>
            </a:r>
            <a:r>
              <a:rPr lang="en-US" dirty="0">
                <a:latin typeface="Bodoni MT" panose="02070603080606020203" pitchFamily="18" charset="0"/>
              </a:rPr>
              <a:t> 10-14 </a:t>
            </a:r>
            <a:r>
              <a:rPr lang="en-US" dirty="0" err="1">
                <a:latin typeface="Bodoni MT" panose="02070603080606020203" pitchFamily="18" charset="0"/>
              </a:rPr>
              <a:t>hari</a:t>
            </a:r>
            <a:r>
              <a:rPr lang="en-US" dirty="0">
                <a:latin typeface="Bodoni MT" panose="02070603080606020203" pitchFamily="18" charset="0"/>
              </a:rPr>
              <a:t> </a:t>
            </a:r>
            <a:r>
              <a:rPr lang="en-US" dirty="0" err="1">
                <a:latin typeface="Bodoni MT" panose="02070603080606020203" pitchFamily="18" charset="0"/>
              </a:rPr>
              <a:t>akan</a:t>
            </a:r>
            <a:r>
              <a:rPr lang="en-US" dirty="0">
                <a:latin typeface="Bodoni MT" panose="02070603080606020203" pitchFamily="18" charset="0"/>
              </a:rPr>
              <a:t> </a:t>
            </a:r>
            <a:r>
              <a:rPr lang="en-US" dirty="0" err="1">
                <a:latin typeface="Bodoni MT" panose="02070603080606020203" pitchFamily="18" charset="0"/>
              </a:rPr>
              <a:t>meninggal</a:t>
            </a:r>
            <a:r>
              <a:rPr lang="en-US" dirty="0">
                <a:latin typeface="Bodoni MT" panose="02070603080606020203" pitchFamily="18" charset="0"/>
              </a:rPr>
              <a:t> </a:t>
            </a:r>
            <a:r>
              <a:rPr lang="en-US" dirty="0" err="1">
                <a:latin typeface="Bodoni MT" panose="02070603080606020203" pitchFamily="18" charset="0"/>
              </a:rPr>
              <a:t>karena</a:t>
            </a:r>
            <a:r>
              <a:rPr lang="en-US" dirty="0">
                <a:latin typeface="Bodoni MT" panose="02070603080606020203" pitchFamily="18" charset="0"/>
              </a:rPr>
              <a:t> rabies</a:t>
            </a:r>
          </a:p>
        </p:txBody>
      </p:sp>
      <p:pic>
        <p:nvPicPr>
          <p:cNvPr id="4" name="Picture 3"/>
          <p:cNvPicPr/>
          <p:nvPr/>
        </p:nvPicPr>
        <p:blipFill>
          <a:blip r:embed="rId2"/>
          <a:srcRect l="8399" t="33213" r="40348" b="37178"/>
          <a:stretch>
            <a:fillRect/>
          </a:stretch>
        </p:blipFill>
        <p:spPr bwMode="auto">
          <a:xfrm>
            <a:off x="5943600" y="2389566"/>
            <a:ext cx="2971800" cy="33528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1219200"/>
            <a:ext cx="4558144" cy="5334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en-US" dirty="0">
                <a:latin typeface="Bodoni MT" panose="02070603080606020203" pitchFamily="18" charset="0"/>
              </a:rPr>
              <a:t>PEMERIKSAAN FISIK</a:t>
            </a:r>
          </a:p>
        </p:txBody>
      </p:sp>
      <p:graphicFrame>
        <p:nvGraphicFramePr>
          <p:cNvPr id="4" name="Group 54"/>
          <p:cNvGraphicFramePr>
            <a:graphicFrameLocks noGrp="1"/>
          </p:cNvGraphicFramePr>
          <p:nvPr>
            <p:ph idx="1"/>
            <p:extLst>
              <p:ext uri="{D42A27DB-BD31-4B8C-83A1-F6EECF244321}">
                <p14:modId xmlns:p14="http://schemas.microsoft.com/office/powerpoint/2010/main" val="4278327886"/>
              </p:ext>
            </p:extLst>
          </p:nvPr>
        </p:nvGraphicFramePr>
        <p:xfrm>
          <a:off x="990600" y="2083491"/>
          <a:ext cx="7620000" cy="2691017"/>
        </p:xfrm>
        <a:graphic>
          <a:graphicData uri="http://schemas.openxmlformats.org/drawingml/2006/table">
            <a:tbl>
              <a:tblPr>
                <a:tableStyleId>{284E427A-3D55-4303-BF80-6455036E1DE7}</a:tableStyleId>
              </a:tblPr>
              <a:tblGrid>
                <a:gridCol w="2421308">
                  <a:extLst>
                    <a:ext uri="{9D8B030D-6E8A-4147-A177-3AD203B41FA5}">
                      <a16:colId xmlns:a16="http://schemas.microsoft.com/office/drawing/2014/main" val="20000"/>
                    </a:ext>
                  </a:extLst>
                </a:gridCol>
                <a:gridCol w="5198692">
                  <a:extLst>
                    <a:ext uri="{9D8B030D-6E8A-4147-A177-3AD203B41FA5}">
                      <a16:colId xmlns:a16="http://schemas.microsoft.com/office/drawing/2014/main" val="20001"/>
                    </a:ext>
                  </a:extLst>
                </a:gridCol>
              </a:tblGrid>
              <a:tr h="40501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Andalus" pitchFamily="18" charset="-78"/>
                          <a:cs typeface="Andalus" pitchFamily="18" charset="-78"/>
                        </a:rPr>
                        <a:t>Physical signs</a:t>
                      </a:r>
                      <a:endParaRPr kumimoji="0" lang="en-US" sz="1600" b="1" i="0" u="none" strike="noStrike" cap="none" normalizeH="0" baseline="0" dirty="0">
                        <a:ln>
                          <a:noFill/>
                        </a:ln>
                        <a:solidFill>
                          <a:schemeClr val="tx1"/>
                        </a:solidFill>
                        <a:effectLst/>
                        <a:latin typeface="Andalus" pitchFamily="18" charset="-78"/>
                        <a:cs typeface="Andalus" pitchFamily="18" charset="-78"/>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Andalus" pitchFamily="18" charset="-78"/>
                          <a:cs typeface="Andalus" pitchFamily="18" charset="-78"/>
                        </a:rPr>
                        <a:t>Likely Causative agent</a:t>
                      </a:r>
                      <a:endParaRPr kumimoji="0" lang="en-US" sz="1600" b="1" i="0" u="none" strike="noStrike" cap="none" normalizeH="0" baseline="0" dirty="0">
                        <a:ln>
                          <a:noFill/>
                        </a:ln>
                        <a:solidFill>
                          <a:schemeClr val="tx1"/>
                        </a:solidFill>
                        <a:effectLst/>
                        <a:latin typeface="Andalus" pitchFamily="18" charset="-78"/>
                        <a:cs typeface="Andalus" pitchFamily="18" charset="-78"/>
                      </a:endParaRPr>
                    </a:p>
                  </a:txBody>
                  <a:tcPr horzOverflow="overflow"/>
                </a:tc>
                <a:extLst>
                  <a:ext uri="{0D108BD9-81ED-4DB2-BD59-A6C34878D82A}">
                    <a16:rowId xmlns:a16="http://schemas.microsoft.com/office/drawing/2014/main" val="10000"/>
                  </a:ext>
                </a:extLst>
              </a:tr>
              <a:tr h="159481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sng" strike="noStrike" cap="none" normalizeH="0" baseline="0" dirty="0">
                          <a:ln>
                            <a:noFill/>
                          </a:ln>
                          <a:effectLst/>
                          <a:latin typeface="Andalus" pitchFamily="18" charset="-78"/>
                          <a:cs typeface="Andalus" pitchFamily="18" charset="-78"/>
                        </a:rPr>
                        <a:t>Eyes</a:t>
                      </a:r>
                      <a:endParaRPr kumimoji="0" lang="en-US" sz="1600" u="none" strike="noStrike" cap="none" normalizeH="0" baseline="0" dirty="0">
                        <a:ln>
                          <a:noFill/>
                        </a:ln>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Andalus" pitchFamily="18" charset="-78"/>
                          <a:cs typeface="Andalus" pitchFamily="18" charset="-78"/>
                        </a:rPr>
                        <a:t>Pupils: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Andalus" pitchFamily="18" charset="-78"/>
                          <a:cs typeface="Andalus" pitchFamily="18" charset="-78"/>
                        </a:rPr>
                        <a:t>   Constricted (</a:t>
                      </a:r>
                      <a:r>
                        <a:rPr kumimoji="0" lang="en-US" sz="1600" u="none" strike="noStrike" cap="none" normalizeH="0" baseline="0" dirty="0" err="1">
                          <a:ln>
                            <a:noFill/>
                          </a:ln>
                          <a:effectLst/>
                          <a:latin typeface="Andalus" pitchFamily="18" charset="-78"/>
                          <a:cs typeface="Andalus" pitchFamily="18" charset="-78"/>
                        </a:rPr>
                        <a:t>miosis</a:t>
                      </a:r>
                      <a:r>
                        <a:rPr kumimoji="0" lang="en-US" sz="1600" u="none" strike="noStrike" cap="none" normalizeH="0" baseline="0" dirty="0">
                          <a:ln>
                            <a:noFill/>
                          </a:ln>
                          <a:effectLst/>
                          <a:latin typeface="Andalus" pitchFamily="18" charset="-78"/>
                          <a:cs typeface="Andalus" pitchFamily="18" charset="-78"/>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Andalus" pitchFamily="18" charset="-78"/>
                          <a:cs typeface="Andalus" pitchFamily="18" charset="-78"/>
                        </a:rPr>
                        <a:t>   Dilated (</a:t>
                      </a:r>
                      <a:r>
                        <a:rPr kumimoji="0" lang="en-US" sz="1600" u="none" strike="noStrike" cap="none" normalizeH="0" baseline="0" dirty="0" err="1">
                          <a:ln>
                            <a:noFill/>
                          </a:ln>
                          <a:effectLst/>
                          <a:latin typeface="Andalus" pitchFamily="18" charset="-78"/>
                          <a:cs typeface="Andalus" pitchFamily="18" charset="-78"/>
                        </a:rPr>
                        <a:t>mydriasis</a:t>
                      </a:r>
                      <a:r>
                        <a:rPr kumimoji="0" lang="en-US" sz="1600" u="none" strike="noStrike" cap="none" normalizeH="0" baseline="0" dirty="0">
                          <a:ln>
                            <a:noFill/>
                          </a:ln>
                          <a:effectLst/>
                          <a:latin typeface="Andalus" pitchFamily="18" charset="-78"/>
                          <a:cs typeface="Andalus" pitchFamily="18" charset="-78"/>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err="1">
                          <a:ln>
                            <a:noFill/>
                          </a:ln>
                          <a:effectLst/>
                          <a:latin typeface="Andalus" pitchFamily="18" charset="-78"/>
                          <a:cs typeface="Andalus" pitchFamily="18" charset="-78"/>
                        </a:rPr>
                        <a:t>Nystagmus</a:t>
                      </a:r>
                      <a:r>
                        <a:rPr kumimoji="0" lang="en-US" sz="1600" u="none" strike="noStrike" cap="none" normalizeH="0" baseline="0" dirty="0">
                          <a:ln>
                            <a:noFill/>
                          </a:ln>
                          <a:effectLst/>
                          <a:latin typeface="Andalus" pitchFamily="18" charset="-78"/>
                          <a:cs typeface="Andalus" pitchFamily="18" charset="-78"/>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Andalus" pitchFamily="18" charset="-78"/>
                          <a:cs typeface="Andalus" pitchFamily="18" charset="-78"/>
                        </a:rPr>
                        <a:t>Visual disturbance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Andalus" pitchFamily="18" charset="-78"/>
                          <a:cs typeface="Andalus" pitchFamily="18" charset="-78"/>
                        </a:rPr>
                        <a:t>Visual hallucinations</a:t>
                      </a:r>
                      <a:endParaRPr kumimoji="0" lang="en-US" sz="1600" b="1" i="0" u="none" strike="noStrike" cap="none" normalizeH="0" baseline="0" dirty="0">
                        <a:ln>
                          <a:noFill/>
                        </a:ln>
                        <a:solidFill>
                          <a:schemeClr val="tx1"/>
                        </a:solidFill>
                        <a:effectLst/>
                        <a:latin typeface="Andalus" pitchFamily="18" charset="-78"/>
                        <a:cs typeface="Andalus" pitchFamily="18" charset="-78"/>
                      </a:endParaRPr>
                    </a:p>
                  </a:txBody>
                  <a:tcPr horzOverflow="overflow">
                    <a:solidFill>
                      <a:schemeClr val="accent6">
                        <a:lumMod val="60000"/>
                        <a:lumOff val="40000"/>
                      </a:schemeClr>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Andalus" pitchFamily="18" charset="-78"/>
                          <a:cs typeface="Andalus" pitchFamily="18" charset="-78"/>
                        </a:rPr>
                        <a:t>Mushrooms (</a:t>
                      </a:r>
                      <a:r>
                        <a:rPr kumimoji="0" lang="en-US" sz="1600" u="none" strike="noStrike" cap="none" normalizeH="0" baseline="0" dirty="0" err="1">
                          <a:ln>
                            <a:noFill/>
                          </a:ln>
                          <a:effectLst/>
                          <a:latin typeface="Andalus" pitchFamily="18" charset="-78"/>
                          <a:cs typeface="Andalus" pitchFamily="18" charset="-78"/>
                        </a:rPr>
                        <a:t>muscarinic</a:t>
                      </a:r>
                      <a:r>
                        <a:rPr kumimoji="0" lang="en-US" sz="1600" u="none" strike="noStrike" cap="none" normalizeH="0" baseline="0" dirty="0">
                          <a:ln>
                            <a:noFill/>
                          </a:ln>
                          <a:effectLst/>
                          <a:latin typeface="Andalus" pitchFamily="18" charset="-78"/>
                          <a:cs typeface="Andalus" pitchFamily="18" charset="-78"/>
                        </a:rPr>
                        <a:t> properties), narcotics, organophosphates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Andalus" pitchFamily="18" charset="-78"/>
                          <a:cs typeface="Andalus" pitchFamily="18" charset="-78"/>
                        </a:rPr>
                        <a:t>Amphetamines, antihistamines, atropine, barbiturates, cocaine, </a:t>
                      </a:r>
                      <a:r>
                        <a:rPr kumimoji="0" lang="en-US" sz="1600" u="none" strike="noStrike" cap="none" normalizeH="0" baseline="0" dirty="0" err="1">
                          <a:ln>
                            <a:noFill/>
                          </a:ln>
                          <a:effectLst/>
                          <a:latin typeface="Andalus" pitchFamily="18" charset="-78"/>
                          <a:cs typeface="Andalus" pitchFamily="18" charset="-78"/>
                        </a:rPr>
                        <a:t>glutethamide</a:t>
                      </a:r>
                      <a:r>
                        <a:rPr kumimoji="0" lang="en-US" sz="1600" u="none" strike="noStrike" cap="none" normalizeH="0" baseline="0" dirty="0">
                          <a:ln>
                            <a:noFill/>
                          </a:ln>
                          <a:effectLst/>
                          <a:latin typeface="Andalus" pitchFamily="18" charset="-78"/>
                          <a:cs typeface="Andalus" pitchFamily="18" charset="-78"/>
                        </a:rPr>
                        <a:t>, Lysergic acid Diethylamide (LSD), methanol, opiate withdrawal, </a:t>
                      </a:r>
                      <a:r>
                        <a:rPr kumimoji="0" lang="en-US" sz="1600" u="none" strike="noStrike" cap="none" normalizeH="0" baseline="0" dirty="0" err="1">
                          <a:ln>
                            <a:noFill/>
                          </a:ln>
                          <a:effectLst/>
                          <a:latin typeface="Andalus" pitchFamily="18" charset="-78"/>
                          <a:cs typeface="Andalus" pitchFamily="18" charset="-78"/>
                        </a:rPr>
                        <a:t>tricyclic</a:t>
                      </a:r>
                      <a:r>
                        <a:rPr kumimoji="0" lang="en-US" sz="1600" u="none" strike="noStrike" cap="none" normalizeH="0" baseline="0" dirty="0">
                          <a:ln>
                            <a:noFill/>
                          </a:ln>
                          <a:effectLst/>
                          <a:latin typeface="Andalus" pitchFamily="18" charset="-78"/>
                          <a:cs typeface="Andalus" pitchFamily="18" charset="-78"/>
                        </a:rPr>
                        <a:t> antidepressants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Andalus" pitchFamily="18" charset="-78"/>
                          <a:cs typeface="Andalus" pitchFamily="18" charset="-78"/>
                        </a:rPr>
                        <a:t>Barbiturates, PCP, </a:t>
                      </a:r>
                      <a:r>
                        <a:rPr kumimoji="0" lang="en-US" sz="1600" u="none" strike="noStrike" cap="none" normalizeH="0" baseline="0" dirty="0" err="1">
                          <a:ln>
                            <a:noFill/>
                          </a:ln>
                          <a:effectLst/>
                          <a:latin typeface="Andalus" pitchFamily="18" charset="-78"/>
                          <a:cs typeface="Andalus" pitchFamily="18" charset="-78"/>
                        </a:rPr>
                        <a:t>phenytoin</a:t>
                      </a:r>
                      <a:r>
                        <a:rPr kumimoji="0" lang="en-US" sz="1600" u="none" strike="noStrike" cap="none" normalizeH="0" baseline="0" dirty="0">
                          <a:ln>
                            <a:noFill/>
                          </a:ln>
                          <a:effectLst/>
                          <a:latin typeface="Andalus" pitchFamily="18" charset="-78"/>
                          <a:cs typeface="Andalus" pitchFamily="18" charset="-78"/>
                        </a:rPr>
                        <a:t>, sedatives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Andalus" pitchFamily="18" charset="-78"/>
                          <a:cs typeface="Andalus" pitchFamily="18" charset="-78"/>
                        </a:rPr>
                        <a:t>Botulism, </a:t>
                      </a:r>
                      <a:r>
                        <a:rPr kumimoji="0" lang="en-US" sz="1600" u="none" strike="noStrike" cap="none" normalizeH="0" baseline="0" dirty="0" err="1">
                          <a:ln>
                            <a:noFill/>
                          </a:ln>
                          <a:effectLst/>
                          <a:latin typeface="Andalus" pitchFamily="18" charset="-78"/>
                          <a:cs typeface="Andalus" pitchFamily="18" charset="-78"/>
                        </a:rPr>
                        <a:t>digoxin</a:t>
                      </a:r>
                      <a:r>
                        <a:rPr kumimoji="0" lang="en-US" sz="1600" u="none" strike="noStrike" cap="none" normalizeH="0" baseline="0" dirty="0">
                          <a:ln>
                            <a:noFill/>
                          </a:ln>
                          <a:effectLst/>
                          <a:latin typeface="Andalus" pitchFamily="18" charset="-78"/>
                          <a:cs typeface="Andalus" pitchFamily="18" charset="-78"/>
                        </a:rPr>
                        <a:t>, methanol, organophosphates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latin typeface="Andalus" pitchFamily="18" charset="-78"/>
                          <a:cs typeface="Andalus" pitchFamily="18" charset="-78"/>
                        </a:rPr>
                        <a:t>Alcohol, cocaine, LSD, mescaline, PCP</a:t>
                      </a:r>
                      <a:endParaRPr kumimoji="0" lang="en-US" sz="1600" b="1" i="0" u="none" strike="noStrike" cap="none" normalizeH="0" baseline="0" dirty="0">
                        <a:ln>
                          <a:noFill/>
                        </a:ln>
                        <a:solidFill>
                          <a:schemeClr val="tx1"/>
                        </a:solidFill>
                        <a:effectLst/>
                        <a:latin typeface="Andalus" pitchFamily="18" charset="-78"/>
                        <a:cs typeface="Andalus" pitchFamily="18" charset="-78"/>
                      </a:endParaRPr>
                    </a:p>
                  </a:txBody>
                  <a:tcPr horzOverflow="overflow">
                    <a:solidFill>
                      <a:schemeClr val="accent6">
                        <a:lumMod val="60000"/>
                        <a:lumOff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42727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6"/>
          <p:cNvGraphicFramePr>
            <a:graphicFrameLocks noGrp="1"/>
          </p:cNvGraphicFramePr>
          <p:nvPr>
            <p:extLst>
              <p:ext uri="{D42A27DB-BD31-4B8C-83A1-F6EECF244321}">
                <p14:modId xmlns:p14="http://schemas.microsoft.com/office/powerpoint/2010/main" val="4029225956"/>
              </p:ext>
            </p:extLst>
          </p:nvPr>
        </p:nvGraphicFramePr>
        <p:xfrm>
          <a:off x="519544" y="1981200"/>
          <a:ext cx="8077200" cy="3490933"/>
        </p:xfrm>
        <a:graphic>
          <a:graphicData uri="http://schemas.openxmlformats.org/drawingml/2006/table">
            <a:tbl>
              <a:tblPr/>
              <a:tblGrid>
                <a:gridCol w="3245303">
                  <a:extLst>
                    <a:ext uri="{9D8B030D-6E8A-4147-A177-3AD203B41FA5}">
                      <a16:colId xmlns:a16="http://schemas.microsoft.com/office/drawing/2014/main" val="20000"/>
                    </a:ext>
                  </a:extLst>
                </a:gridCol>
                <a:gridCol w="4831897">
                  <a:extLst>
                    <a:ext uri="{9D8B030D-6E8A-4147-A177-3AD203B41FA5}">
                      <a16:colId xmlns:a16="http://schemas.microsoft.com/office/drawing/2014/main" val="20001"/>
                    </a:ext>
                  </a:extLst>
                </a:gridCol>
              </a:tblGrid>
              <a:tr h="147925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a:ln>
                            <a:noFill/>
                          </a:ln>
                          <a:solidFill>
                            <a:srgbClr val="000000"/>
                          </a:solidFill>
                          <a:effectLst/>
                          <a:latin typeface="Andalus" pitchFamily="18" charset="-78"/>
                          <a:cs typeface="Andalus" pitchFamily="18" charset="-78"/>
                        </a:rPr>
                        <a:t>Mouth</a:t>
                      </a:r>
                      <a:r>
                        <a:rPr kumimoji="0" lang="en-US" sz="1800" b="0" i="0" u="none" strike="noStrike" cap="none" normalizeH="0" baseline="0" dirty="0">
                          <a:ln>
                            <a:noFill/>
                          </a:ln>
                          <a:solidFill>
                            <a:srgbClr val="000000"/>
                          </a:solidFill>
                          <a:effectLst/>
                          <a:latin typeface="Andalus" pitchFamily="18" charset="-78"/>
                          <a:cs typeface="Andalus" pitchFamily="18" charset="-78"/>
                        </a:rPr>
                        <a:t>:</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Dry</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Salivation</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Gum discoloration</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Amphetamines, antihistamines, atropine, narcotics</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Arsenic, corrosives, mercury, mushrooms, organophosphates, strychnine. </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Lead, other heavy metals</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194638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a:ln>
                            <a:noFill/>
                          </a:ln>
                          <a:solidFill>
                            <a:srgbClr val="000000"/>
                          </a:solidFill>
                          <a:effectLst/>
                          <a:latin typeface="Andalus" pitchFamily="18" charset="-78"/>
                          <a:cs typeface="Andalus" pitchFamily="18" charset="-78"/>
                        </a:rPr>
                        <a:t>Respiration</a:t>
                      </a:r>
                      <a:r>
                        <a:rPr kumimoji="0" lang="en-US" sz="1800" b="0" i="0" u="none" strike="noStrike" cap="none" normalizeH="0" baseline="0" dirty="0">
                          <a:ln>
                            <a:noFill/>
                          </a:ln>
                          <a:solidFill>
                            <a:srgbClr val="000000"/>
                          </a:solidFill>
                          <a:effectLst/>
                          <a:latin typeface="Andalus" pitchFamily="18" charset="-78"/>
                          <a:cs typeface="Andalus" pitchFamily="18" charset="-78"/>
                        </a:rPr>
                        <a:t>:</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Rate increased</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(&gt;20/min)</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Rate decreased </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(&lt;10/min)</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Respiratory paralysis</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Wheezing/pulmonary </a:t>
                      </a:r>
                      <a:r>
                        <a:rPr kumimoji="0" lang="en-US" sz="1800" b="0" i="0" u="none" strike="noStrike" cap="none" normalizeH="0" baseline="0" dirty="0" err="1">
                          <a:ln>
                            <a:noFill/>
                          </a:ln>
                          <a:solidFill>
                            <a:srgbClr val="000000"/>
                          </a:solidFill>
                          <a:effectLst/>
                          <a:latin typeface="Andalus" pitchFamily="18" charset="-78"/>
                          <a:cs typeface="Andalus" pitchFamily="18" charset="-78"/>
                        </a:rPr>
                        <a:t>oedema</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Amphetamines, barbiturates (early effect), methanol, petroleum distillates, </a:t>
                      </a:r>
                      <a:r>
                        <a:rPr kumimoji="0" lang="en-US" sz="1800" b="0" i="0" u="none" strike="noStrike" cap="none" normalizeH="0" baseline="0" dirty="0" err="1">
                          <a:ln>
                            <a:noFill/>
                          </a:ln>
                          <a:solidFill>
                            <a:srgbClr val="000000"/>
                          </a:solidFill>
                          <a:effectLst/>
                          <a:latin typeface="Andalus" pitchFamily="18" charset="-78"/>
                          <a:cs typeface="Andalus" pitchFamily="18" charset="-78"/>
                        </a:rPr>
                        <a:t>salicylates</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Alcohol, barbiturates (late effect), narcotics</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Botulism, organophosphates</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Narcotics, organophosphates, petroleum distillates</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3A2F2B24-B1CC-7D51-E2EE-5362A85881FC}"/>
              </a:ext>
            </a:extLst>
          </p:cNvPr>
          <p:cNvSpPr>
            <a:spLocks noGrp="1"/>
          </p:cNvSpPr>
          <p:nvPr>
            <p:ph type="title"/>
          </p:nvPr>
        </p:nvSpPr>
        <p:spPr>
          <a:xfrm>
            <a:off x="4038600" y="1219200"/>
            <a:ext cx="4558144" cy="5334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en-US" dirty="0">
                <a:latin typeface="Bodoni MT" panose="02070603080606020203" pitchFamily="18" charset="0"/>
              </a:rPr>
              <a:t>PEMERIKSAAN FISIK</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6"/>
          <p:cNvGraphicFramePr>
            <a:graphicFrameLocks noGrp="1"/>
          </p:cNvGraphicFramePr>
          <p:nvPr>
            <p:extLst>
              <p:ext uri="{D42A27DB-BD31-4B8C-83A1-F6EECF244321}">
                <p14:modId xmlns:p14="http://schemas.microsoft.com/office/powerpoint/2010/main" val="2107203589"/>
              </p:ext>
            </p:extLst>
          </p:nvPr>
        </p:nvGraphicFramePr>
        <p:xfrm>
          <a:off x="533400" y="1881824"/>
          <a:ext cx="8077200" cy="3094352"/>
        </p:xfrm>
        <a:graphic>
          <a:graphicData uri="http://schemas.openxmlformats.org/drawingml/2006/table">
            <a:tbl>
              <a:tblPr/>
              <a:tblGrid>
                <a:gridCol w="3245303">
                  <a:extLst>
                    <a:ext uri="{9D8B030D-6E8A-4147-A177-3AD203B41FA5}">
                      <a16:colId xmlns:a16="http://schemas.microsoft.com/office/drawing/2014/main" val="20000"/>
                    </a:ext>
                  </a:extLst>
                </a:gridCol>
                <a:gridCol w="4831897">
                  <a:extLst>
                    <a:ext uri="{9D8B030D-6E8A-4147-A177-3AD203B41FA5}">
                      <a16:colId xmlns:a16="http://schemas.microsoft.com/office/drawing/2014/main" val="20001"/>
                    </a:ext>
                  </a:extLst>
                </a:gridCol>
              </a:tblGrid>
              <a:tr h="7785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a:ln>
                            <a:noFill/>
                          </a:ln>
                          <a:solidFill>
                            <a:srgbClr val="000000"/>
                          </a:solidFill>
                          <a:effectLst/>
                          <a:latin typeface="Andalus" pitchFamily="18" charset="-78"/>
                          <a:cs typeface="Andalus" pitchFamily="18" charset="-78"/>
                        </a:rPr>
                        <a:t>Heart Rate</a:t>
                      </a:r>
                      <a:r>
                        <a:rPr kumimoji="0" lang="en-US" sz="1800" b="0" i="0" u="none" strike="noStrike" cap="none" normalizeH="0" baseline="0" dirty="0">
                          <a:ln>
                            <a:noFill/>
                          </a:ln>
                          <a:solidFill>
                            <a:srgbClr val="000000"/>
                          </a:solidFill>
                          <a:effectLst/>
                          <a:latin typeface="Andalus" pitchFamily="18" charset="-78"/>
                          <a:cs typeface="Andalus" pitchFamily="18" charset="-78"/>
                        </a:rPr>
                        <a:t>:</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00"/>
                          </a:solidFill>
                          <a:effectLst/>
                          <a:latin typeface="Andalus" pitchFamily="18" charset="-78"/>
                          <a:cs typeface="Andalus" pitchFamily="18" charset="-78"/>
                        </a:rPr>
                        <a:t>Bradycardia</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Tachycardia</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Digitalis, narcotics, sedatives</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Alcohol, amphetamines, atropine, cocaine, </a:t>
                      </a:r>
                      <a:r>
                        <a:rPr kumimoji="0" lang="en-US" sz="1800" b="0" i="0" u="none" strike="noStrike" cap="none" normalizeH="0" baseline="0" dirty="0" err="1">
                          <a:ln>
                            <a:noFill/>
                          </a:ln>
                          <a:solidFill>
                            <a:srgbClr val="000000"/>
                          </a:solidFill>
                          <a:effectLst/>
                          <a:latin typeface="Andalus" pitchFamily="18" charset="-78"/>
                          <a:cs typeface="Andalus" pitchFamily="18" charset="-78"/>
                        </a:rPr>
                        <a:t>salicylates</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r h="217995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a:ln>
                            <a:noFill/>
                          </a:ln>
                          <a:solidFill>
                            <a:srgbClr val="000000"/>
                          </a:solidFill>
                          <a:effectLst/>
                          <a:latin typeface="Andalus" pitchFamily="18" charset="-78"/>
                          <a:cs typeface="Andalus" pitchFamily="18" charset="-78"/>
                        </a:rPr>
                        <a:t>Gastro-intestinal</a:t>
                      </a:r>
                      <a:r>
                        <a:rPr kumimoji="0" lang="en-US" sz="1800" b="0" i="0" u="none" strike="noStrike" cap="none" normalizeH="0" baseline="0" dirty="0">
                          <a:ln>
                            <a:noFill/>
                          </a:ln>
                          <a:solidFill>
                            <a:srgbClr val="000000"/>
                          </a:solidFill>
                          <a:effectLst/>
                          <a:latin typeface="Andalus" pitchFamily="18" charset="-78"/>
                          <a:cs typeface="Andalus" pitchFamily="18" charset="-78"/>
                        </a:rPr>
                        <a:t>:</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Abdominal Colic</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Constipation</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00"/>
                          </a:solidFill>
                          <a:effectLst/>
                          <a:latin typeface="Andalus" pitchFamily="18" charset="-78"/>
                          <a:cs typeface="Andalus" pitchFamily="18" charset="-78"/>
                        </a:rPr>
                        <a:t>Diarrhoea</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Vomiting (sometimes bloody)</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Arsenic, heavy metals, lead, mushrooms, narcotic withdrawal, organophosphates</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Lead, narcotics</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Arsenic, boric acid, iron, mushrooms, organophosphates</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ndalus" pitchFamily="18" charset="-78"/>
                          <a:cs typeface="Andalus" pitchFamily="18" charset="-78"/>
                        </a:rPr>
                        <a:t>Boric acid, caffeine, corrosives, heavy metals, phenol, </a:t>
                      </a:r>
                      <a:r>
                        <a:rPr kumimoji="0" lang="en-US" sz="1800" b="0" i="0" u="none" strike="noStrike" cap="none" normalizeH="0" baseline="0" dirty="0" err="1">
                          <a:ln>
                            <a:noFill/>
                          </a:ln>
                          <a:solidFill>
                            <a:srgbClr val="000000"/>
                          </a:solidFill>
                          <a:effectLst/>
                          <a:latin typeface="Andalus" pitchFamily="18" charset="-78"/>
                          <a:cs typeface="Andalus" pitchFamily="18" charset="-78"/>
                        </a:rPr>
                        <a:t>salicylates</a:t>
                      </a:r>
                      <a:r>
                        <a:rPr kumimoji="0" lang="en-US" sz="1800" b="0" i="0" u="none" strike="noStrike" cap="none" normalizeH="0" baseline="0" dirty="0">
                          <a:ln>
                            <a:noFill/>
                          </a:ln>
                          <a:solidFill>
                            <a:srgbClr val="000000"/>
                          </a:solidFill>
                          <a:effectLst/>
                          <a:latin typeface="Andalus" pitchFamily="18" charset="-78"/>
                          <a:cs typeface="Andalus" pitchFamily="18" charset="-78"/>
                        </a:rPr>
                        <a:t>, </a:t>
                      </a:r>
                      <a:r>
                        <a:rPr kumimoji="0" lang="en-US" sz="1800" b="0" i="0" u="none" strike="noStrike" cap="none" normalizeH="0" baseline="0" dirty="0" err="1">
                          <a:ln>
                            <a:noFill/>
                          </a:ln>
                          <a:solidFill>
                            <a:srgbClr val="000000"/>
                          </a:solidFill>
                          <a:effectLst/>
                          <a:latin typeface="Andalus" pitchFamily="18" charset="-78"/>
                          <a:cs typeface="Andalus" pitchFamily="18" charset="-78"/>
                        </a:rPr>
                        <a:t>theophylline</a:t>
                      </a:r>
                      <a:endParaRPr kumimoji="0" lang="en-US" sz="1800" b="0" i="0" u="none" strike="noStrike" cap="none" normalizeH="0" baseline="0" dirty="0">
                        <a:ln>
                          <a:noFill/>
                        </a:ln>
                        <a:solidFill>
                          <a:schemeClr val="tx1"/>
                        </a:solidFill>
                        <a:effectLst/>
                        <a:latin typeface="Andalus" pitchFamily="18" charset="-78"/>
                        <a:cs typeface="Andalus" pitchFamily="18"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3"/>
                  </a:ext>
                </a:extLst>
              </a:tr>
            </a:tbl>
          </a:graphicData>
        </a:graphic>
      </p:graphicFrame>
      <p:sp>
        <p:nvSpPr>
          <p:cNvPr id="2" name="Title 1">
            <a:extLst>
              <a:ext uri="{FF2B5EF4-FFF2-40B4-BE49-F238E27FC236}">
                <a16:creationId xmlns:a16="http://schemas.microsoft.com/office/drawing/2014/main" id="{BF52DBF1-66DA-5C78-2038-929E5250AF3D}"/>
              </a:ext>
            </a:extLst>
          </p:cNvPr>
          <p:cNvSpPr>
            <a:spLocks noGrp="1"/>
          </p:cNvSpPr>
          <p:nvPr>
            <p:ph type="title"/>
          </p:nvPr>
        </p:nvSpPr>
        <p:spPr>
          <a:xfrm>
            <a:off x="4038600" y="1219200"/>
            <a:ext cx="4558144" cy="5334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en-US" dirty="0">
                <a:latin typeface="Bodoni MT" panose="02070603080606020203" pitchFamily="18" charset="0"/>
              </a:rPr>
              <a:t>PEMERIKSAAN FISIK</a:t>
            </a:r>
          </a:p>
        </p:txBody>
      </p:sp>
    </p:spTree>
    <p:extLst>
      <p:ext uri="{BB962C8B-B14F-4D97-AF65-F5344CB8AC3E}">
        <p14:creationId xmlns:p14="http://schemas.microsoft.com/office/powerpoint/2010/main" val="14381702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0"/>
          <p:cNvGraphicFramePr>
            <a:graphicFrameLocks noGrp="1"/>
          </p:cNvGraphicFramePr>
          <p:nvPr>
            <p:extLst>
              <p:ext uri="{D42A27DB-BD31-4B8C-83A1-F6EECF244321}">
                <p14:modId xmlns:p14="http://schemas.microsoft.com/office/powerpoint/2010/main" val="1960650787"/>
              </p:ext>
            </p:extLst>
          </p:nvPr>
        </p:nvGraphicFramePr>
        <p:xfrm>
          <a:off x="457200" y="1859280"/>
          <a:ext cx="8139544" cy="3139440"/>
        </p:xfrm>
        <a:graphic>
          <a:graphicData uri="http://schemas.openxmlformats.org/drawingml/2006/table">
            <a:tbl>
              <a:tblPr/>
              <a:tblGrid>
                <a:gridCol w="1906512">
                  <a:extLst>
                    <a:ext uri="{9D8B030D-6E8A-4147-A177-3AD203B41FA5}">
                      <a16:colId xmlns:a16="http://schemas.microsoft.com/office/drawing/2014/main" val="20000"/>
                    </a:ext>
                  </a:extLst>
                </a:gridCol>
                <a:gridCol w="6233032">
                  <a:extLst>
                    <a:ext uri="{9D8B030D-6E8A-4147-A177-3AD203B41FA5}">
                      <a16:colId xmlns:a16="http://schemas.microsoft.com/office/drawing/2014/main" val="20001"/>
                    </a:ext>
                  </a:extLst>
                </a:gridCol>
              </a:tblGrid>
              <a:tr h="242343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Times New Roman" pitchFamily="18" charset="0"/>
                          <a:cs typeface="Times New Roman" pitchFamily="18" charset="0"/>
                        </a:rPr>
                        <a:t>Skin</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Bullae</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Cyanosis</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Jaundice</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Needle marks</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Purpura</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Redness and flushing of skin</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Sweatiness</a:t>
                      </a:r>
                      <a:endParaRPr kumimoji="0" lang="en-US" sz="20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Barbiturates, carbon monoxide</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Carbon monoxide, nitrites, strychnine</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Arsenic, carbon tetrachloride, castor bean, mushroom (delayed effect), </a:t>
                      </a: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paracetamol</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(delayed effect)</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Amphetamines, narcotics, PCP</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Salicylates</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snake bites, spider bites</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Alcohol, antihistamines, atropine, boric acid, carbon monoxide, cyanide</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Amphetaminess</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barbiturates, cocaine, LSD, mushrooms, organophosphates</a:t>
                      </a:r>
                      <a:endParaRPr kumimoji="0" lang="en-US" sz="20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4EC59F0C-F9E2-2091-7D66-D1AF05576C43}"/>
              </a:ext>
            </a:extLst>
          </p:cNvPr>
          <p:cNvSpPr>
            <a:spLocks noGrp="1"/>
          </p:cNvSpPr>
          <p:nvPr>
            <p:ph type="title"/>
          </p:nvPr>
        </p:nvSpPr>
        <p:spPr>
          <a:xfrm>
            <a:off x="4038600" y="1219200"/>
            <a:ext cx="4558144" cy="5334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en-US" dirty="0">
                <a:latin typeface="Bodoni MT" panose="02070603080606020203" pitchFamily="18" charset="0"/>
              </a:rPr>
              <a:t>PEMERIKSAAN FISIK</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0"/>
          <p:cNvGraphicFramePr>
            <a:graphicFrameLocks noGrp="1"/>
          </p:cNvGraphicFramePr>
          <p:nvPr>
            <p:extLst>
              <p:ext uri="{D42A27DB-BD31-4B8C-83A1-F6EECF244321}">
                <p14:modId xmlns:p14="http://schemas.microsoft.com/office/powerpoint/2010/main" val="465697335"/>
              </p:ext>
            </p:extLst>
          </p:nvPr>
        </p:nvGraphicFramePr>
        <p:xfrm>
          <a:off x="385617" y="1981200"/>
          <a:ext cx="8229600" cy="2590800"/>
        </p:xfrm>
        <a:graphic>
          <a:graphicData uri="http://schemas.openxmlformats.org/drawingml/2006/table">
            <a:tbl>
              <a:tblPr/>
              <a:tblGrid>
                <a:gridCol w="1927605">
                  <a:extLst>
                    <a:ext uri="{9D8B030D-6E8A-4147-A177-3AD203B41FA5}">
                      <a16:colId xmlns:a16="http://schemas.microsoft.com/office/drawing/2014/main" val="20000"/>
                    </a:ext>
                  </a:extLst>
                </a:gridCol>
                <a:gridCol w="6301995">
                  <a:extLst>
                    <a:ext uri="{9D8B030D-6E8A-4147-A177-3AD203B41FA5}">
                      <a16:colId xmlns:a16="http://schemas.microsoft.com/office/drawing/2014/main" val="20001"/>
                    </a:ext>
                  </a:extLst>
                </a:gridCol>
              </a:tblGrid>
              <a:tr h="2590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Times New Roman" pitchFamily="18" charset="0"/>
                          <a:cs typeface="Times New Roman" pitchFamily="18" charset="0"/>
                        </a:rPr>
                        <a:t>Neuromuscular</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Fasciculations</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convulsions</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Paralysis</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Ataxia</a:t>
                      </a:r>
                      <a:endParaRPr kumimoji="0" lang="en-US" sz="20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Alcohol, amphetamines, antihistamines, barbiturate withdrawal, chlorinated hydrocarbons, cyanide, </a:t>
                      </a: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isoniazid</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lead, </a:t>
                      </a: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methaquolone</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organophosphates, </a:t>
                      </a: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phenothiazines</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plants (a number of), </a:t>
                      </a: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salicylates</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strychnine, </a:t>
                      </a: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tricyclic</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antidepressants</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Botulism, heavy metals</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Alcohol, barbiturates, bromides, hallucinogens, heavy metals, organic solvents, </a:t>
                      </a: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phenytoin</a:t>
                      </a:r>
                      <a:endParaRPr kumimoji="0" lang="en-US" sz="20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0F90D2C2-30D4-86CF-E199-DE4CCC137BCC}"/>
              </a:ext>
            </a:extLst>
          </p:cNvPr>
          <p:cNvSpPr>
            <a:spLocks noGrp="1"/>
          </p:cNvSpPr>
          <p:nvPr>
            <p:ph type="title"/>
          </p:nvPr>
        </p:nvSpPr>
        <p:spPr>
          <a:xfrm>
            <a:off x="4038600" y="1219200"/>
            <a:ext cx="4558144" cy="5334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en-US" dirty="0">
                <a:latin typeface="Bodoni MT" panose="02070603080606020203" pitchFamily="18" charset="0"/>
              </a:rPr>
              <a:t>PEMERIKSAAN FISIK</a:t>
            </a:r>
          </a:p>
        </p:txBody>
      </p:sp>
    </p:spTree>
    <p:extLst>
      <p:ext uri="{BB962C8B-B14F-4D97-AF65-F5344CB8AC3E}">
        <p14:creationId xmlns:p14="http://schemas.microsoft.com/office/powerpoint/2010/main" val="2426672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4"/>
          <p:cNvSpPr>
            <a:spLocks noGrp="1" noChangeArrowheads="1"/>
          </p:cNvSpPr>
          <p:nvPr>
            <p:ph type="title"/>
          </p:nvPr>
        </p:nvSpPr>
        <p:spPr>
          <a:xfrm>
            <a:off x="5562600" y="728737"/>
            <a:ext cx="3238500" cy="642863"/>
          </a:xfrm>
        </p:spPr>
        <p:txBody>
          <a:bodyPr/>
          <a:lstStyle/>
          <a:p>
            <a:r>
              <a:rPr lang="en-US" sz="3600" b="1" dirty="0"/>
              <a:t>ANTIDOTUM</a:t>
            </a:r>
          </a:p>
        </p:txBody>
      </p:sp>
      <p:graphicFrame>
        <p:nvGraphicFramePr>
          <p:cNvPr id="5" name="Group 99"/>
          <p:cNvGraphicFramePr>
            <a:graphicFrameLocks noGrp="1"/>
          </p:cNvGraphicFramePr>
          <p:nvPr>
            <p:ph idx="1"/>
            <p:extLst>
              <p:ext uri="{D42A27DB-BD31-4B8C-83A1-F6EECF244321}">
                <p14:modId xmlns:p14="http://schemas.microsoft.com/office/powerpoint/2010/main" val="4139176392"/>
              </p:ext>
            </p:extLst>
          </p:nvPr>
        </p:nvGraphicFramePr>
        <p:xfrm>
          <a:off x="609600" y="1600200"/>
          <a:ext cx="8077200" cy="3745548"/>
        </p:xfrm>
        <a:graphic>
          <a:graphicData uri="http://schemas.openxmlformats.org/drawingml/2006/table">
            <a:tbl>
              <a:tblPr/>
              <a:tblGrid>
                <a:gridCol w="2582832">
                  <a:extLst>
                    <a:ext uri="{9D8B030D-6E8A-4147-A177-3AD203B41FA5}">
                      <a16:colId xmlns:a16="http://schemas.microsoft.com/office/drawing/2014/main" val="20000"/>
                    </a:ext>
                  </a:extLst>
                </a:gridCol>
                <a:gridCol w="2526931">
                  <a:extLst>
                    <a:ext uri="{9D8B030D-6E8A-4147-A177-3AD203B41FA5}">
                      <a16:colId xmlns:a16="http://schemas.microsoft.com/office/drawing/2014/main" val="20001"/>
                    </a:ext>
                  </a:extLst>
                </a:gridCol>
                <a:gridCol w="2967437">
                  <a:extLst>
                    <a:ext uri="{9D8B030D-6E8A-4147-A177-3AD203B41FA5}">
                      <a16:colId xmlns:a16="http://schemas.microsoft.com/office/drawing/2014/main" val="20002"/>
                    </a:ext>
                  </a:extLst>
                </a:gridCol>
              </a:tblGrid>
              <a:tr h="4841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Antidote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poisoning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Treatment regime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9048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N-</a:t>
                      </a:r>
                      <a:r>
                        <a:rPr kumimoji="0" lang="en-US" sz="2000" b="1" i="0" u="none" strike="noStrike" cap="none" normalizeH="0" baseline="0" dirty="0" err="1">
                          <a:ln>
                            <a:noFill/>
                          </a:ln>
                          <a:solidFill>
                            <a:schemeClr val="tx1"/>
                          </a:solidFill>
                          <a:effectLst/>
                          <a:latin typeface="Times New Roman" pitchFamily="18" charset="0"/>
                        </a:rPr>
                        <a:t>Acetylcystein</a:t>
                      </a:r>
                      <a:endParaRPr kumimoji="0" lang="en-US" sz="2000" b="1"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Paracetamol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000" b="1" i="0" u="none" strike="noStrike" cap="none" normalizeH="0" baseline="0" dirty="0">
                          <a:ln>
                            <a:noFill/>
                          </a:ln>
                          <a:solidFill>
                            <a:schemeClr val="tx1"/>
                          </a:solidFill>
                          <a:effectLst/>
                          <a:latin typeface="Times New Roman" pitchFamily="18" charset="0"/>
                        </a:rPr>
                        <a:t>Iv NAC 150 mg/kg </a:t>
                      </a:r>
                      <a:r>
                        <a:rPr kumimoji="0" lang="en-US" sz="2000" b="1" i="0" u="none" strike="noStrike" cap="none" normalizeH="0" baseline="0" dirty="0" err="1">
                          <a:ln>
                            <a:noFill/>
                          </a:ln>
                          <a:solidFill>
                            <a:schemeClr val="tx1"/>
                          </a:solidFill>
                          <a:effectLst/>
                          <a:latin typeface="Times New Roman" pitchFamily="18" charset="0"/>
                        </a:rPr>
                        <a:t>dlm</a:t>
                      </a:r>
                      <a:r>
                        <a:rPr kumimoji="0" lang="en-US" sz="2000" b="1" i="0" u="none" strike="noStrike" cap="none" normalizeH="0" baseline="0" dirty="0">
                          <a:ln>
                            <a:noFill/>
                          </a:ln>
                          <a:solidFill>
                            <a:schemeClr val="tx1"/>
                          </a:solidFill>
                          <a:effectLst/>
                          <a:latin typeface="Times New Roman" pitchFamily="18" charset="0"/>
                        </a:rPr>
                        <a:t> 200 ml D5% </a:t>
                      </a:r>
                      <a:r>
                        <a:rPr kumimoji="0" lang="en-US" sz="2000" b="1" i="0" u="none" strike="noStrike" cap="none" normalizeH="0" baseline="0" dirty="0" err="1">
                          <a:ln>
                            <a:noFill/>
                          </a:ln>
                          <a:solidFill>
                            <a:schemeClr val="tx1"/>
                          </a:solidFill>
                          <a:effectLst/>
                          <a:latin typeface="Times New Roman" pitchFamily="18" charset="0"/>
                        </a:rPr>
                        <a:t>diatas</a:t>
                      </a:r>
                      <a:r>
                        <a:rPr kumimoji="0" lang="en-US" sz="2000" b="1" i="0" u="none" strike="noStrike" cap="none" normalizeH="0" baseline="0" dirty="0">
                          <a:ln>
                            <a:noFill/>
                          </a:ln>
                          <a:solidFill>
                            <a:schemeClr val="tx1"/>
                          </a:solidFill>
                          <a:effectLst/>
                          <a:latin typeface="Times New Roman" pitchFamily="18" charset="0"/>
                        </a:rPr>
                        <a:t> 30min. </a:t>
                      </a:r>
                      <a:r>
                        <a:rPr kumimoji="0" lang="en-US" sz="2000" b="1" i="0" u="none" strike="noStrike" cap="none" normalizeH="0" baseline="0" dirty="0" err="1">
                          <a:ln>
                            <a:noFill/>
                          </a:ln>
                          <a:solidFill>
                            <a:schemeClr val="tx1"/>
                          </a:solidFill>
                          <a:effectLst/>
                          <a:latin typeface="Times New Roman" pitchFamily="18" charset="0"/>
                        </a:rPr>
                        <a:t>Diikuti</a:t>
                      </a:r>
                      <a:endParaRPr kumimoji="0" lang="en-US" sz="2000" b="1" i="0" u="none" strike="noStrike" cap="none" normalizeH="0" baseline="0" dirty="0">
                        <a:ln>
                          <a:noFill/>
                        </a:ln>
                        <a:solidFill>
                          <a:schemeClr val="tx1"/>
                        </a:solidFill>
                        <a:effectLst/>
                        <a:latin typeface="Times New Roman" pitchFamily="18" charset="0"/>
                      </a:endParaRP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000" b="1" i="0" u="none" strike="noStrike" cap="none" normalizeH="0" baseline="0" dirty="0">
                          <a:ln>
                            <a:noFill/>
                          </a:ln>
                          <a:solidFill>
                            <a:schemeClr val="tx1"/>
                          </a:solidFill>
                          <a:effectLst/>
                          <a:latin typeface="Times New Roman" pitchFamily="18" charset="0"/>
                        </a:rPr>
                        <a:t>1v NAC 50 mg/kg </a:t>
                      </a:r>
                      <a:r>
                        <a:rPr kumimoji="0" lang="en-US" sz="2000" b="1" i="0" u="none" strike="noStrike" cap="none" normalizeH="0" baseline="0" dirty="0" err="1">
                          <a:ln>
                            <a:noFill/>
                          </a:ln>
                          <a:solidFill>
                            <a:schemeClr val="tx1"/>
                          </a:solidFill>
                          <a:effectLst/>
                          <a:latin typeface="Times New Roman" pitchFamily="18" charset="0"/>
                        </a:rPr>
                        <a:t>dlm</a:t>
                      </a:r>
                      <a:r>
                        <a:rPr kumimoji="0" lang="en-US" sz="2000" b="1" i="0" u="none" strike="noStrike" cap="none" normalizeH="0" baseline="0" dirty="0">
                          <a:ln>
                            <a:noFill/>
                          </a:ln>
                          <a:solidFill>
                            <a:schemeClr val="tx1"/>
                          </a:solidFill>
                          <a:effectLst/>
                          <a:latin typeface="Times New Roman" pitchFamily="18" charset="0"/>
                        </a:rPr>
                        <a:t> 500 ml D 5% </a:t>
                      </a:r>
                      <a:r>
                        <a:rPr kumimoji="0" lang="en-US" sz="2000" b="1" i="0" u="none" strike="noStrike" cap="none" normalizeH="0" baseline="0" dirty="0" err="1">
                          <a:ln>
                            <a:noFill/>
                          </a:ln>
                          <a:solidFill>
                            <a:schemeClr val="tx1"/>
                          </a:solidFill>
                          <a:effectLst/>
                          <a:latin typeface="Times New Roman" pitchFamily="18" charset="0"/>
                        </a:rPr>
                        <a:t>diatas</a:t>
                      </a:r>
                      <a:r>
                        <a:rPr kumimoji="0" lang="en-US" sz="2000" b="1" i="0" u="none" strike="noStrike" cap="none" normalizeH="0" baseline="0" dirty="0">
                          <a:ln>
                            <a:noFill/>
                          </a:ln>
                          <a:solidFill>
                            <a:schemeClr val="tx1"/>
                          </a:solidFill>
                          <a:effectLst/>
                          <a:latin typeface="Times New Roman" pitchFamily="18" charset="0"/>
                        </a:rPr>
                        <a:t> 4 jam </a:t>
                      </a:r>
                      <a:r>
                        <a:rPr kumimoji="0" lang="en-US" sz="2000" b="1" i="0" u="none" strike="noStrike" cap="none" normalizeH="0" baseline="0" dirty="0" err="1">
                          <a:ln>
                            <a:noFill/>
                          </a:ln>
                          <a:solidFill>
                            <a:schemeClr val="tx1"/>
                          </a:solidFill>
                          <a:effectLst/>
                          <a:latin typeface="Times New Roman" pitchFamily="18" charset="0"/>
                        </a:rPr>
                        <a:t>diikuti</a:t>
                      </a:r>
                      <a:endParaRPr kumimoji="0" lang="en-US" sz="2000" b="1" i="0" u="none" strike="noStrike" cap="none" normalizeH="0" baseline="0" dirty="0">
                        <a:ln>
                          <a:noFill/>
                        </a:ln>
                        <a:solidFill>
                          <a:schemeClr val="tx1"/>
                        </a:solidFill>
                        <a:effectLst/>
                        <a:latin typeface="Times New Roman" pitchFamily="18" charset="0"/>
                      </a:endParaRP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000" b="1" i="0" u="none" strike="noStrike" cap="none" normalizeH="0" baseline="0" dirty="0">
                          <a:ln>
                            <a:noFill/>
                          </a:ln>
                          <a:solidFill>
                            <a:schemeClr val="tx1"/>
                          </a:solidFill>
                          <a:effectLst/>
                          <a:latin typeface="Times New Roman" pitchFamily="18" charset="0"/>
                        </a:rPr>
                        <a:t>Iv NAC 100 mg/kg </a:t>
                      </a:r>
                      <a:r>
                        <a:rPr kumimoji="0" lang="en-US" sz="2000" b="1" i="0" u="none" strike="noStrike" cap="none" normalizeH="0" baseline="0" dirty="0" err="1">
                          <a:ln>
                            <a:noFill/>
                          </a:ln>
                          <a:solidFill>
                            <a:schemeClr val="tx1"/>
                          </a:solidFill>
                          <a:effectLst/>
                          <a:latin typeface="Times New Roman" pitchFamily="18" charset="0"/>
                        </a:rPr>
                        <a:t>dlm</a:t>
                      </a:r>
                      <a:r>
                        <a:rPr kumimoji="0" lang="en-US" sz="2000" b="1" i="0" u="none" strike="noStrike" cap="none" normalizeH="0" baseline="0" dirty="0">
                          <a:ln>
                            <a:noFill/>
                          </a:ln>
                          <a:solidFill>
                            <a:schemeClr val="tx1"/>
                          </a:solidFill>
                          <a:effectLst/>
                          <a:latin typeface="Times New Roman" pitchFamily="18" charset="0"/>
                        </a:rPr>
                        <a:t> 1L D5%diatas 16 jam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bl>
          </a:graphicData>
        </a:graphic>
      </p:graphicFrame>
      <p:pic>
        <p:nvPicPr>
          <p:cNvPr id="20482" name="Picture 2" descr="N-Ace - Manfaat, Dosis, dan Efek Samping - KlikDokter">
            <a:extLst>
              <a:ext uri="{FF2B5EF4-FFF2-40B4-BE49-F238E27FC236}">
                <a16:creationId xmlns:a16="http://schemas.microsoft.com/office/drawing/2014/main" id="{C3B4C4EF-B5A4-6E36-EC4E-26B0EEE3A9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18" t="25170" r="8394" b="25500"/>
          <a:stretch/>
        </p:blipFill>
        <p:spPr bwMode="auto">
          <a:xfrm>
            <a:off x="762000" y="2942166"/>
            <a:ext cx="2362200" cy="9736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274638"/>
            <a:ext cx="2971800" cy="792162"/>
          </a:xfrm>
        </p:spPr>
        <p:txBody>
          <a:bodyPr/>
          <a:lstStyle/>
          <a:p>
            <a:r>
              <a:rPr lang="en-US" dirty="0"/>
              <a:t>ANTIDOTUM</a:t>
            </a:r>
          </a:p>
        </p:txBody>
      </p:sp>
      <p:graphicFrame>
        <p:nvGraphicFramePr>
          <p:cNvPr id="4" name="Group 32"/>
          <p:cNvGraphicFramePr>
            <a:graphicFrameLocks noGrp="1"/>
          </p:cNvGraphicFramePr>
          <p:nvPr>
            <p:ph idx="1"/>
            <p:extLst>
              <p:ext uri="{D42A27DB-BD31-4B8C-83A1-F6EECF244321}">
                <p14:modId xmlns:p14="http://schemas.microsoft.com/office/powerpoint/2010/main" val="3945697343"/>
              </p:ext>
            </p:extLst>
          </p:nvPr>
        </p:nvGraphicFramePr>
        <p:xfrm>
          <a:off x="457200" y="1219200"/>
          <a:ext cx="8229600" cy="5210175"/>
        </p:xfrm>
        <a:graphic>
          <a:graphicData uri="http://schemas.openxmlformats.org/drawingml/2006/table">
            <a:tbl>
              <a:tblPr/>
              <a:tblGrid>
                <a:gridCol w="2744354">
                  <a:extLst>
                    <a:ext uri="{9D8B030D-6E8A-4147-A177-3AD203B41FA5}">
                      <a16:colId xmlns:a16="http://schemas.microsoft.com/office/drawing/2014/main" val="20000"/>
                    </a:ext>
                  </a:extLst>
                </a:gridCol>
                <a:gridCol w="2740892">
                  <a:extLst>
                    <a:ext uri="{9D8B030D-6E8A-4147-A177-3AD203B41FA5}">
                      <a16:colId xmlns:a16="http://schemas.microsoft.com/office/drawing/2014/main" val="20001"/>
                    </a:ext>
                  </a:extLst>
                </a:gridCol>
                <a:gridCol w="2744354">
                  <a:extLst>
                    <a:ext uri="{9D8B030D-6E8A-4147-A177-3AD203B41FA5}">
                      <a16:colId xmlns:a16="http://schemas.microsoft.com/office/drawing/2014/main" val="20002"/>
                    </a:ext>
                  </a:extLst>
                </a:gridCol>
              </a:tblGrid>
              <a:tr h="2086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ATROPINE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000" b="0" i="0" u="none" strike="noStrike" cap="none" normalizeH="0" baseline="0" dirty="0" err="1">
                          <a:ln>
                            <a:noFill/>
                          </a:ln>
                          <a:solidFill>
                            <a:schemeClr val="tx1"/>
                          </a:solidFill>
                          <a:effectLst/>
                          <a:latin typeface="Times New Roman" pitchFamily="18" charset="0"/>
                        </a:rPr>
                        <a:t>Organophosphat</a:t>
                      </a:r>
                      <a:endParaRPr kumimoji="0" lang="en-US" sz="2000" b="0" i="0" u="none" strike="noStrike" cap="none" normalizeH="0" baseline="0" dirty="0">
                        <a:ln>
                          <a:noFill/>
                        </a:ln>
                        <a:solidFill>
                          <a:schemeClr val="tx1"/>
                        </a:solidFill>
                        <a:effectLst/>
                        <a:latin typeface="Times New Roman" pitchFamily="18" charset="0"/>
                      </a:endParaRP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000" b="0" i="0" u="none" strike="noStrike" cap="none" normalizeH="0" baseline="0" dirty="0">
                          <a:ln>
                            <a:noFill/>
                          </a:ln>
                          <a:solidFill>
                            <a:schemeClr val="tx1"/>
                          </a:solidFill>
                          <a:effectLst/>
                          <a:latin typeface="Times New Roman" pitchFamily="18" charset="0"/>
                        </a:rPr>
                        <a:t>Nerve agents</a:t>
                      </a: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000" b="0" i="0" u="none" strike="noStrike" cap="none" normalizeH="0" baseline="0" dirty="0" err="1">
                          <a:ln>
                            <a:noFill/>
                          </a:ln>
                          <a:solidFill>
                            <a:schemeClr val="tx1"/>
                          </a:solidFill>
                          <a:effectLst/>
                          <a:latin typeface="Times New Roman" pitchFamily="18" charset="0"/>
                        </a:rPr>
                        <a:t>Carbamat</a:t>
                      </a:r>
                      <a:endParaRPr kumimoji="0" lang="en-US" sz="2000" b="0" i="0" u="none" strike="noStrike" cap="none" normalizeH="0" baseline="0" dirty="0">
                        <a:ln>
                          <a:noFill/>
                        </a:ln>
                        <a:solidFill>
                          <a:schemeClr val="tx1"/>
                        </a:solidFill>
                        <a:effectLst/>
                        <a:latin typeface="Times New Roman" pitchFamily="18" charset="0"/>
                      </a:endParaRP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000" b="0" i="0" u="none" strike="noStrike" cap="none" normalizeH="0" baseline="0" dirty="0">
                          <a:ln>
                            <a:noFill/>
                          </a:ln>
                          <a:solidFill>
                            <a:schemeClr val="tx1"/>
                          </a:solidFill>
                          <a:effectLst/>
                          <a:latin typeface="Times New Roman" pitchFamily="18" charset="0"/>
                        </a:rPr>
                        <a:t>Muscarinic agent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1-2 mg per 5 menit sampai sekresi bronchial berkurang</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NB: ukuran pupil bukan tujuan akhir terapi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31240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ETHANOL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000" b="0" i="0" u="none" strike="noStrike" cap="none" normalizeH="0" baseline="0" dirty="0">
                          <a:ln>
                            <a:noFill/>
                          </a:ln>
                          <a:solidFill>
                            <a:schemeClr val="tx1"/>
                          </a:solidFill>
                          <a:effectLst/>
                          <a:latin typeface="Times New Roman" pitchFamily="18" charset="0"/>
                        </a:rPr>
                        <a:t>Methanol</a:t>
                      </a: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000" b="0" i="0" u="none" strike="noStrike" cap="none" normalizeH="0" baseline="0" dirty="0">
                          <a:ln>
                            <a:noFill/>
                          </a:ln>
                          <a:solidFill>
                            <a:schemeClr val="tx1"/>
                          </a:solidFill>
                          <a:effectLst/>
                          <a:latin typeface="Times New Roman" pitchFamily="18" charset="0"/>
                        </a:rPr>
                        <a:t>Ethylene glycol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000" b="0" i="0" u="none" strike="noStrike" cap="none" normalizeH="0" baseline="0" dirty="0">
                          <a:ln>
                            <a:noFill/>
                          </a:ln>
                          <a:solidFill>
                            <a:schemeClr val="tx1"/>
                          </a:solidFill>
                          <a:effectLst/>
                          <a:latin typeface="Times New Roman" pitchFamily="18" charset="0"/>
                        </a:rPr>
                        <a:t>Iv 7.5 ml/kg </a:t>
                      </a:r>
                      <a:r>
                        <a:rPr kumimoji="0" lang="en-US" sz="2000" b="0" i="0" u="none" strike="noStrike" cap="none" normalizeH="0" baseline="0" dirty="0" err="1">
                          <a:ln>
                            <a:noFill/>
                          </a:ln>
                          <a:solidFill>
                            <a:schemeClr val="tx1"/>
                          </a:solidFill>
                          <a:effectLst/>
                          <a:latin typeface="Times New Roman" pitchFamily="18" charset="0"/>
                        </a:rPr>
                        <a:t>dari</a:t>
                      </a:r>
                      <a:r>
                        <a:rPr kumimoji="0" lang="en-US" sz="2000" b="0" i="0" u="none" strike="noStrike" cap="none" normalizeH="0" baseline="0" dirty="0">
                          <a:ln>
                            <a:noFill/>
                          </a:ln>
                          <a:solidFill>
                            <a:schemeClr val="tx1"/>
                          </a:solidFill>
                          <a:effectLst/>
                          <a:latin typeface="Times New Roman" pitchFamily="18" charset="0"/>
                        </a:rPr>
                        <a:t> 10% Ethanol, </a:t>
                      </a:r>
                      <a:r>
                        <a:rPr kumimoji="0" lang="en-US" sz="2000" b="0" i="0" u="none" strike="noStrike" cap="none" normalizeH="0" baseline="0" dirty="0" err="1">
                          <a:ln>
                            <a:noFill/>
                          </a:ln>
                          <a:solidFill>
                            <a:schemeClr val="tx1"/>
                          </a:solidFill>
                          <a:effectLst/>
                          <a:latin typeface="Times New Roman" pitchFamily="18" charset="0"/>
                        </a:rPr>
                        <a:t>dilanjutkan</a:t>
                      </a:r>
                      <a:endParaRPr kumimoji="0" lang="en-US" sz="2000" b="0" i="0" u="none" strike="noStrike" cap="none" normalizeH="0" baseline="0" dirty="0">
                        <a:ln>
                          <a:noFill/>
                        </a:ln>
                        <a:solidFill>
                          <a:schemeClr val="tx1"/>
                        </a:solidFill>
                        <a:effectLst/>
                        <a:latin typeface="Times New Roman" pitchFamily="18" charset="0"/>
                      </a:endParaRP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000" b="0" i="0" u="none" strike="noStrike" cap="none" normalizeH="0" baseline="0" dirty="0">
                          <a:ln>
                            <a:noFill/>
                          </a:ln>
                          <a:solidFill>
                            <a:schemeClr val="tx1"/>
                          </a:solidFill>
                          <a:effectLst/>
                          <a:latin typeface="Times New Roman" pitchFamily="18" charset="0"/>
                        </a:rPr>
                        <a:t>1v 1-2 ml/kg </a:t>
                      </a:r>
                      <a:r>
                        <a:rPr kumimoji="0" lang="en-US" sz="2000" b="0" i="0" u="none" strike="noStrike" cap="none" normalizeH="0" baseline="0" dirty="0" err="1">
                          <a:ln>
                            <a:noFill/>
                          </a:ln>
                          <a:solidFill>
                            <a:schemeClr val="tx1"/>
                          </a:solidFill>
                          <a:effectLst/>
                          <a:latin typeface="Times New Roman" pitchFamily="18" charset="0"/>
                        </a:rPr>
                        <a:t>dari</a:t>
                      </a:r>
                      <a:r>
                        <a:rPr kumimoji="0" lang="en-US" sz="2000" b="0" i="0" u="none" strike="noStrike" cap="none" normalizeH="0" baseline="0" dirty="0">
                          <a:ln>
                            <a:noFill/>
                          </a:ln>
                          <a:solidFill>
                            <a:schemeClr val="tx1"/>
                          </a:solidFill>
                          <a:effectLst/>
                          <a:latin typeface="Times New Roman" pitchFamily="18" charset="0"/>
                        </a:rPr>
                        <a:t> 10 %  ethanol </a:t>
                      </a:r>
                      <a:r>
                        <a:rPr kumimoji="0" lang="en-US" sz="2000" b="0" i="0" u="none" strike="noStrike" cap="none" normalizeH="0" baseline="0" dirty="0" err="1">
                          <a:ln>
                            <a:noFill/>
                          </a:ln>
                          <a:solidFill>
                            <a:schemeClr val="tx1"/>
                          </a:solidFill>
                          <a:effectLst/>
                          <a:latin typeface="Times New Roman" pitchFamily="18" charset="0"/>
                        </a:rPr>
                        <a:t>untuk</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rPr>
                        <a:t>mempertahankan</a:t>
                      </a:r>
                      <a:r>
                        <a:rPr kumimoji="0" lang="en-US" sz="2000" b="0" i="0" u="none" strike="noStrike" cap="none" normalizeH="0" baseline="0" dirty="0">
                          <a:ln>
                            <a:noFill/>
                          </a:ln>
                          <a:solidFill>
                            <a:schemeClr val="tx1"/>
                          </a:solidFill>
                          <a:effectLst/>
                          <a:latin typeface="Times New Roman" pitchFamily="18" charset="0"/>
                        </a:rPr>
                        <a:t> serum ethanol </a:t>
                      </a:r>
                      <a:r>
                        <a:rPr kumimoji="0" lang="en-US" sz="2000" b="0" i="0" u="none" strike="noStrike" cap="none" normalizeH="0" baseline="0" dirty="0" err="1">
                          <a:ln>
                            <a:noFill/>
                          </a:ln>
                          <a:solidFill>
                            <a:schemeClr val="tx1"/>
                          </a:solidFill>
                          <a:effectLst/>
                          <a:latin typeface="Times New Roman" pitchFamily="18" charset="0"/>
                        </a:rPr>
                        <a:t>pada</a:t>
                      </a:r>
                      <a:r>
                        <a:rPr kumimoji="0" lang="en-US" sz="2000" b="0" i="0" u="none" strike="noStrike" cap="none" normalizeH="0" baseline="0" dirty="0">
                          <a:ln>
                            <a:noFill/>
                          </a:ln>
                          <a:solidFill>
                            <a:schemeClr val="tx1"/>
                          </a:solidFill>
                          <a:effectLst/>
                          <a:latin typeface="Times New Roman" pitchFamily="18" charset="0"/>
                        </a:rPr>
                        <a:t> 100mg/dl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5" name="Picture 4" descr="Text, whiteboard&#10;&#10;Description automatically generated">
            <a:extLst>
              <a:ext uri="{FF2B5EF4-FFF2-40B4-BE49-F238E27FC236}">
                <a16:creationId xmlns:a16="http://schemas.microsoft.com/office/drawing/2014/main" id="{7DAB05D5-FAB7-5BB9-6826-83670975D6F1}"/>
              </a:ext>
            </a:extLst>
          </p:cNvPr>
          <p:cNvPicPr>
            <a:picLocks noChangeAspect="1"/>
          </p:cNvPicPr>
          <p:nvPr/>
        </p:nvPicPr>
        <p:blipFill>
          <a:blip r:embed="rId2"/>
          <a:stretch>
            <a:fillRect/>
          </a:stretch>
        </p:blipFill>
        <p:spPr>
          <a:xfrm>
            <a:off x="609601" y="1557189"/>
            <a:ext cx="1981200" cy="1338411"/>
          </a:xfrm>
          <a:prstGeom prst="rect">
            <a:avLst/>
          </a:prstGeom>
        </p:spPr>
      </p:pic>
      <p:pic>
        <p:nvPicPr>
          <p:cNvPr id="6" name="Picture 5">
            <a:extLst>
              <a:ext uri="{FF2B5EF4-FFF2-40B4-BE49-F238E27FC236}">
                <a16:creationId xmlns:a16="http://schemas.microsoft.com/office/drawing/2014/main" id="{3DC5703F-0ABD-4945-53A4-24930547B3DE}"/>
              </a:ext>
            </a:extLst>
          </p:cNvPr>
          <p:cNvPicPr>
            <a:picLocks noChangeAspect="1"/>
          </p:cNvPicPr>
          <p:nvPr/>
        </p:nvPicPr>
        <p:blipFill>
          <a:blip r:embed="rId3"/>
          <a:stretch>
            <a:fillRect/>
          </a:stretch>
        </p:blipFill>
        <p:spPr>
          <a:xfrm>
            <a:off x="3505200" y="4267200"/>
            <a:ext cx="1828800" cy="1828800"/>
          </a:xfrm>
          <a:prstGeom prst="rect">
            <a:avLst/>
          </a:prstGeom>
        </p:spPr>
      </p:pic>
      <p:pic>
        <p:nvPicPr>
          <p:cNvPr id="8" name="Picture 7" descr="A white bottle with a green lid&#10;&#10;Description automatically generated with medium confidence">
            <a:extLst>
              <a:ext uri="{FF2B5EF4-FFF2-40B4-BE49-F238E27FC236}">
                <a16:creationId xmlns:a16="http://schemas.microsoft.com/office/drawing/2014/main" id="{8D0D9051-006B-028C-AD8D-FD43BCAA61EA}"/>
              </a:ext>
            </a:extLst>
          </p:cNvPr>
          <p:cNvPicPr>
            <a:picLocks noChangeAspect="1"/>
          </p:cNvPicPr>
          <p:nvPr/>
        </p:nvPicPr>
        <p:blipFill>
          <a:blip r:embed="rId4"/>
          <a:stretch>
            <a:fillRect/>
          </a:stretch>
        </p:blipFill>
        <p:spPr>
          <a:xfrm>
            <a:off x="715284" y="3676877"/>
            <a:ext cx="1265916" cy="2519173"/>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ANTIDOTUM</a:t>
            </a:r>
          </a:p>
        </p:txBody>
      </p:sp>
      <p:graphicFrame>
        <p:nvGraphicFramePr>
          <p:cNvPr id="4" name="Group 26"/>
          <p:cNvGraphicFramePr>
            <a:graphicFrameLocks noGrp="1"/>
          </p:cNvGraphicFramePr>
          <p:nvPr>
            <p:ph idx="1"/>
            <p:extLst>
              <p:ext uri="{D42A27DB-BD31-4B8C-83A1-F6EECF244321}">
                <p14:modId xmlns:p14="http://schemas.microsoft.com/office/powerpoint/2010/main" val="346430832"/>
              </p:ext>
            </p:extLst>
          </p:nvPr>
        </p:nvGraphicFramePr>
        <p:xfrm>
          <a:off x="381000" y="1295400"/>
          <a:ext cx="8382000" cy="5148072"/>
        </p:xfrm>
        <a:graphic>
          <a:graphicData uri="http://schemas.openxmlformats.org/drawingml/2006/table">
            <a:tbl>
              <a:tblPr/>
              <a:tblGrid>
                <a:gridCol w="2793392">
                  <a:extLst>
                    <a:ext uri="{9D8B030D-6E8A-4147-A177-3AD203B41FA5}">
                      <a16:colId xmlns:a16="http://schemas.microsoft.com/office/drawing/2014/main" val="20000"/>
                    </a:ext>
                  </a:extLst>
                </a:gridCol>
                <a:gridCol w="2795218">
                  <a:extLst>
                    <a:ext uri="{9D8B030D-6E8A-4147-A177-3AD203B41FA5}">
                      <a16:colId xmlns:a16="http://schemas.microsoft.com/office/drawing/2014/main" val="20001"/>
                    </a:ext>
                  </a:extLst>
                </a:gridCol>
                <a:gridCol w="2793390">
                  <a:extLst>
                    <a:ext uri="{9D8B030D-6E8A-4147-A177-3AD203B41FA5}">
                      <a16:colId xmlns:a16="http://schemas.microsoft.com/office/drawing/2014/main" val="20002"/>
                    </a:ext>
                  </a:extLst>
                </a:gridCol>
              </a:tblGrid>
              <a:tr h="2057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rPr>
                        <a:t>Naloxone</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400" b="0" i="0" u="none" strike="noStrike" cap="none" normalizeH="0" baseline="0" dirty="0" err="1">
                          <a:ln>
                            <a:noFill/>
                          </a:ln>
                          <a:solidFill>
                            <a:schemeClr val="tx1"/>
                          </a:solidFill>
                          <a:effectLst/>
                          <a:latin typeface="Times New Roman" pitchFamily="18" charset="0"/>
                        </a:rPr>
                        <a:t>Opioad</a:t>
                      </a:r>
                      <a:endParaRPr kumimoji="0" lang="en-US" sz="2400" b="0" i="0" u="none" strike="noStrike" cap="none" normalizeH="0" baseline="0" dirty="0">
                        <a:ln>
                          <a:noFill/>
                        </a:ln>
                        <a:solidFill>
                          <a:schemeClr val="tx1"/>
                        </a:solidFill>
                        <a:effectLst/>
                        <a:latin typeface="Times New Roman" pitchFamily="18" charset="0"/>
                      </a:endParaRP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400" b="0" i="0" u="none" strike="noStrike" cap="none" normalizeH="0" baseline="0" dirty="0">
                          <a:ln>
                            <a:noFill/>
                          </a:ln>
                          <a:solidFill>
                            <a:schemeClr val="tx1"/>
                          </a:solidFill>
                          <a:effectLst/>
                          <a:latin typeface="Times New Roman" pitchFamily="18" charset="0"/>
                        </a:rPr>
                        <a:t>Clonidine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400" b="0" i="0" u="none" strike="noStrike" cap="none" normalizeH="0" baseline="0" dirty="0">
                          <a:ln>
                            <a:noFill/>
                          </a:ln>
                          <a:solidFill>
                            <a:schemeClr val="tx1"/>
                          </a:solidFill>
                          <a:effectLst/>
                          <a:latin typeface="Times New Roman" pitchFamily="18" charset="0"/>
                        </a:rPr>
                        <a:t>Iv 0.4 -2 mg </a:t>
                      </a:r>
                      <a:r>
                        <a:rPr kumimoji="0" lang="en-US" sz="2400" b="0" i="0" u="none" strike="noStrike" cap="none" normalizeH="0" baseline="0" dirty="0" err="1">
                          <a:ln>
                            <a:noFill/>
                          </a:ln>
                          <a:solidFill>
                            <a:schemeClr val="tx1"/>
                          </a:solidFill>
                          <a:effectLst/>
                          <a:latin typeface="Times New Roman" pitchFamily="18" charset="0"/>
                        </a:rPr>
                        <a:t>diatas</a:t>
                      </a:r>
                      <a:r>
                        <a:rPr kumimoji="0" lang="en-US" sz="2400" b="0" i="0" u="none" strike="noStrike" cap="none" normalizeH="0" baseline="0" dirty="0">
                          <a:ln>
                            <a:noFill/>
                          </a:ln>
                          <a:solidFill>
                            <a:schemeClr val="tx1"/>
                          </a:solidFill>
                          <a:effectLst/>
                          <a:latin typeface="Times New Roman" pitchFamily="18" charset="0"/>
                        </a:rPr>
                        <a:t> 5 </a:t>
                      </a:r>
                      <a:r>
                        <a:rPr kumimoji="0" lang="en-US" sz="2400" b="0" i="0" u="none" strike="noStrike" cap="none" normalizeH="0" baseline="0" dirty="0" err="1">
                          <a:ln>
                            <a:noFill/>
                          </a:ln>
                          <a:solidFill>
                            <a:schemeClr val="tx1"/>
                          </a:solidFill>
                          <a:effectLst/>
                          <a:latin typeface="Times New Roman" pitchFamily="18" charset="0"/>
                        </a:rPr>
                        <a:t>menit</a:t>
                      </a:r>
                      <a:r>
                        <a:rPr kumimoji="0" lang="en-US" sz="2400" b="0" i="0" u="none" strike="noStrike" cap="none" normalizeH="0" baseline="0" dirty="0">
                          <a:ln>
                            <a:noFill/>
                          </a:ln>
                          <a:solidFill>
                            <a:schemeClr val="tx1"/>
                          </a:solidFill>
                          <a:effectLst/>
                          <a:latin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rPr>
                        <a:t>diikuti</a:t>
                      </a:r>
                      <a:r>
                        <a:rPr kumimoji="0" lang="en-US" sz="2400" b="0" i="0" u="none" strike="noStrike" cap="none" normalizeH="0" baseline="0" dirty="0">
                          <a:ln>
                            <a:noFill/>
                          </a:ln>
                          <a:solidFill>
                            <a:schemeClr val="tx1"/>
                          </a:solidFill>
                          <a:effectLst/>
                          <a:latin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rPr>
                        <a:t>dengan</a:t>
                      </a:r>
                      <a:endParaRPr kumimoji="0" lang="en-US" sz="2400" b="0" i="0" u="none" strike="noStrike" cap="none" normalizeH="0" baseline="0" dirty="0">
                        <a:ln>
                          <a:noFill/>
                        </a:ln>
                        <a:solidFill>
                          <a:schemeClr val="tx1"/>
                        </a:solidFill>
                        <a:effectLst/>
                        <a:latin typeface="Times New Roman" pitchFamily="18" charset="0"/>
                      </a:endParaRP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400" b="0" i="0" u="none" strike="noStrike" cap="none" normalizeH="0" baseline="0" dirty="0">
                          <a:ln>
                            <a:noFill/>
                          </a:ln>
                          <a:solidFill>
                            <a:schemeClr val="tx1"/>
                          </a:solidFill>
                          <a:effectLst/>
                          <a:latin typeface="Times New Roman" pitchFamily="18" charset="0"/>
                        </a:rPr>
                        <a:t>Iv 0.4 -0.8 mg/jam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24179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Sodium </a:t>
                      </a:r>
                      <a:r>
                        <a:rPr kumimoji="0" lang="en-US" sz="2400" b="0" i="0" u="none" strike="noStrike" cap="none" normalizeH="0" baseline="0" dirty="0" err="1">
                          <a:ln>
                            <a:noFill/>
                          </a:ln>
                          <a:solidFill>
                            <a:schemeClr val="tx1"/>
                          </a:solidFill>
                          <a:effectLst/>
                          <a:latin typeface="Times New Roman" pitchFamily="18" charset="0"/>
                        </a:rPr>
                        <a:t>Bicarbonat</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400" b="0" i="0" u="none" strike="noStrike" cap="none" normalizeH="0" baseline="0" dirty="0">
                          <a:ln>
                            <a:noFill/>
                          </a:ln>
                          <a:solidFill>
                            <a:schemeClr val="tx1"/>
                          </a:solidFill>
                          <a:effectLst/>
                          <a:latin typeface="Times New Roman" pitchFamily="18" charset="0"/>
                        </a:rPr>
                        <a:t>Severe metabolic acidosis </a:t>
                      </a:r>
                      <a:r>
                        <a:rPr kumimoji="0" lang="en-US" sz="2400" b="0" i="0" u="none" strike="noStrike" cap="none" normalizeH="0" baseline="0" dirty="0" err="1">
                          <a:ln>
                            <a:noFill/>
                          </a:ln>
                          <a:solidFill>
                            <a:schemeClr val="tx1"/>
                          </a:solidFill>
                          <a:effectLst/>
                          <a:latin typeface="Times New Roman" pitchFamily="18" charset="0"/>
                        </a:rPr>
                        <a:t>akibat</a:t>
                      </a:r>
                      <a:r>
                        <a:rPr kumimoji="0" lang="en-US" sz="2400" b="0" i="0" u="none" strike="noStrike" cap="none" normalizeH="0" baseline="0" dirty="0">
                          <a:ln>
                            <a:noFill/>
                          </a:ln>
                          <a:solidFill>
                            <a:schemeClr val="tx1"/>
                          </a:solidFill>
                          <a:effectLst/>
                          <a:latin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rPr>
                        <a:t>salicylat</a:t>
                      </a:r>
                      <a:r>
                        <a:rPr kumimoji="0" lang="en-US" sz="2400" b="0" i="0" u="none" strike="noStrike" cap="none" normalizeH="0" baseline="0" dirty="0">
                          <a:ln>
                            <a:noFill/>
                          </a:ln>
                          <a:solidFill>
                            <a:schemeClr val="tx1"/>
                          </a:solidFill>
                          <a:effectLst/>
                          <a:latin typeface="Times New Roman" pitchFamily="18" charset="0"/>
                        </a:rPr>
                        <a:t>, methanol, ethylene glycol</a:t>
                      </a: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400" b="0" i="0" u="none" strike="noStrike" cap="none" normalizeH="0" baseline="0" dirty="0">
                          <a:ln>
                            <a:noFill/>
                          </a:ln>
                          <a:solidFill>
                            <a:schemeClr val="tx1"/>
                          </a:solidFill>
                          <a:effectLst/>
                          <a:latin typeface="Times New Roman" pitchFamily="18" charset="0"/>
                        </a:rPr>
                        <a:t>Tricyclic </a:t>
                      </a:r>
                      <a:r>
                        <a:rPr kumimoji="0" lang="en-US" sz="2400" b="0" i="0" u="none" strike="noStrike" cap="none" normalizeH="0" baseline="0" dirty="0" err="1">
                          <a:ln>
                            <a:noFill/>
                          </a:ln>
                          <a:solidFill>
                            <a:schemeClr val="tx1"/>
                          </a:solidFill>
                          <a:effectLst/>
                          <a:latin typeface="Times New Roman" pitchFamily="18" charset="0"/>
                        </a:rPr>
                        <a:t>antidepresssant</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400" b="0" i="0" u="none" strike="noStrike" cap="none" normalizeH="0" baseline="0" dirty="0">
                          <a:ln>
                            <a:noFill/>
                          </a:ln>
                          <a:solidFill>
                            <a:schemeClr val="tx1"/>
                          </a:solidFill>
                          <a:effectLst/>
                          <a:latin typeface="Times New Roman" pitchFamily="18" charset="0"/>
                        </a:rPr>
                        <a:t>Iv 1-2 </a:t>
                      </a:r>
                      <a:r>
                        <a:rPr kumimoji="0" lang="en-US" sz="2400" b="0" i="0" u="none" strike="noStrike" cap="none" normalizeH="0" baseline="0" dirty="0" err="1">
                          <a:ln>
                            <a:noFill/>
                          </a:ln>
                          <a:solidFill>
                            <a:schemeClr val="tx1"/>
                          </a:solidFill>
                          <a:effectLst/>
                          <a:latin typeface="Times New Roman" pitchFamily="18" charset="0"/>
                        </a:rPr>
                        <a:t>mEq</a:t>
                      </a:r>
                      <a:r>
                        <a:rPr kumimoji="0" lang="en-US" sz="2400" b="0" i="0" u="none" strike="noStrike" cap="none" normalizeH="0" baseline="0" dirty="0">
                          <a:ln>
                            <a:noFill/>
                          </a:ln>
                          <a:solidFill>
                            <a:schemeClr val="tx1"/>
                          </a:solidFill>
                          <a:effectLst/>
                          <a:latin typeface="Times New Roman" pitchFamily="18" charset="0"/>
                        </a:rPr>
                        <a:t>/jam bolus </a:t>
                      </a:r>
                      <a:r>
                        <a:rPr kumimoji="0" lang="en-US" sz="2400" b="0" i="0" u="none" strike="noStrike" cap="none" normalizeH="0" baseline="0" dirty="0" err="1">
                          <a:ln>
                            <a:noFill/>
                          </a:ln>
                          <a:solidFill>
                            <a:schemeClr val="tx1"/>
                          </a:solidFill>
                          <a:effectLst/>
                          <a:latin typeface="Times New Roman" pitchFamily="18" charset="0"/>
                        </a:rPr>
                        <a:t>diikuti</a:t>
                      </a:r>
                      <a:endParaRPr kumimoji="0" lang="en-US" sz="2400" b="0" i="0" u="none" strike="noStrike" cap="none" normalizeH="0" baseline="0" dirty="0">
                        <a:ln>
                          <a:noFill/>
                        </a:ln>
                        <a:solidFill>
                          <a:schemeClr val="tx1"/>
                        </a:solidFill>
                        <a:effectLst/>
                        <a:latin typeface="Times New Roman" pitchFamily="18" charset="0"/>
                      </a:endParaRP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2400" b="0" i="0" u="none" strike="noStrike" cap="none" normalizeH="0" baseline="0" dirty="0">
                          <a:ln>
                            <a:noFill/>
                          </a:ln>
                          <a:solidFill>
                            <a:schemeClr val="tx1"/>
                          </a:solidFill>
                          <a:effectLst/>
                          <a:latin typeface="Times New Roman" pitchFamily="18" charset="0"/>
                        </a:rPr>
                        <a:t>Infusion </a:t>
                      </a:r>
                      <a:r>
                        <a:rPr kumimoji="0" lang="en-US" sz="2400" b="0" i="0" u="none" strike="noStrike" cap="none" normalizeH="0" baseline="0" dirty="0" err="1">
                          <a:ln>
                            <a:noFill/>
                          </a:ln>
                          <a:solidFill>
                            <a:schemeClr val="tx1"/>
                          </a:solidFill>
                          <a:effectLst/>
                          <a:latin typeface="Times New Roman" pitchFamily="18" charset="0"/>
                        </a:rPr>
                        <a:t>untuk</a:t>
                      </a:r>
                      <a:r>
                        <a:rPr kumimoji="0" lang="en-US" sz="2400" b="0" i="0" u="none" strike="noStrike" cap="none" normalizeH="0" baseline="0" dirty="0">
                          <a:ln>
                            <a:noFill/>
                          </a:ln>
                          <a:solidFill>
                            <a:schemeClr val="tx1"/>
                          </a:solidFill>
                          <a:effectLst/>
                          <a:latin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rPr>
                        <a:t>mempertahankan</a:t>
                      </a:r>
                      <a:r>
                        <a:rPr kumimoji="0" lang="en-US" sz="2400" b="0" i="0" u="none" strike="noStrike" cap="none" normalizeH="0" baseline="0" dirty="0">
                          <a:ln>
                            <a:noFill/>
                          </a:ln>
                          <a:solidFill>
                            <a:schemeClr val="tx1"/>
                          </a:solidFill>
                          <a:effectLst/>
                          <a:latin typeface="Times New Roman" pitchFamily="18" charset="0"/>
                        </a:rPr>
                        <a:t> pH </a:t>
                      </a:r>
                      <a:r>
                        <a:rPr kumimoji="0" lang="en-US" sz="2400" b="0" i="0" u="none" strike="noStrike" cap="none" normalizeH="0" baseline="0" dirty="0" err="1">
                          <a:ln>
                            <a:noFill/>
                          </a:ln>
                          <a:solidFill>
                            <a:schemeClr val="tx1"/>
                          </a:solidFill>
                          <a:effectLst/>
                          <a:latin typeface="Times New Roman" pitchFamily="18" charset="0"/>
                        </a:rPr>
                        <a:t>darah</a:t>
                      </a:r>
                      <a:r>
                        <a:rPr kumimoji="0" lang="en-US" sz="2400" b="0" i="0" u="none" strike="noStrike" cap="none" normalizeH="0" baseline="0" dirty="0">
                          <a:ln>
                            <a:noFill/>
                          </a:ln>
                          <a:solidFill>
                            <a:schemeClr val="tx1"/>
                          </a:solidFill>
                          <a:effectLst/>
                          <a:latin typeface="Times New Roman" pitchFamily="18" charset="0"/>
                        </a:rPr>
                        <a:t> 7.45- 7.5 </a:t>
                      </a:r>
                      <a:r>
                        <a:rPr kumimoji="0" lang="en-US" sz="2400" b="0" i="0" u="none" strike="noStrike" cap="none" normalizeH="0" baseline="0" dirty="0" err="1">
                          <a:ln>
                            <a:noFill/>
                          </a:ln>
                          <a:solidFill>
                            <a:schemeClr val="tx1"/>
                          </a:solidFill>
                          <a:effectLst/>
                          <a:latin typeface="Times New Roman" pitchFamily="18" charset="0"/>
                        </a:rPr>
                        <a:t>dan</a:t>
                      </a:r>
                      <a:r>
                        <a:rPr kumimoji="0" lang="en-US" sz="2400" b="0" i="0" u="none" strike="noStrike" cap="none" normalizeH="0" baseline="0" dirty="0">
                          <a:ln>
                            <a:noFill/>
                          </a:ln>
                          <a:solidFill>
                            <a:schemeClr val="tx1"/>
                          </a:solidFill>
                          <a:effectLst/>
                          <a:latin typeface="Times New Roman" pitchFamily="18" charset="0"/>
                        </a:rPr>
                        <a:t> pH urine 7.5-8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51431AD3-C08C-CBA4-80AC-DEFF84EB8C8E}"/>
              </a:ext>
            </a:extLst>
          </p:cNvPr>
          <p:cNvPicPr>
            <a:picLocks noChangeAspect="1"/>
          </p:cNvPicPr>
          <p:nvPr/>
        </p:nvPicPr>
        <p:blipFill>
          <a:blip r:embed="rId2"/>
          <a:stretch>
            <a:fillRect/>
          </a:stretch>
        </p:blipFill>
        <p:spPr>
          <a:xfrm>
            <a:off x="468086" y="1752600"/>
            <a:ext cx="2209800" cy="1471753"/>
          </a:xfrm>
          <a:prstGeom prst="rect">
            <a:avLst/>
          </a:prstGeom>
        </p:spPr>
      </p:pic>
      <p:pic>
        <p:nvPicPr>
          <p:cNvPr id="6" name="Picture 5" descr="A picture containing food, plate, indoor, counter&#10;&#10;Description automatically generated">
            <a:extLst>
              <a:ext uri="{FF2B5EF4-FFF2-40B4-BE49-F238E27FC236}">
                <a16:creationId xmlns:a16="http://schemas.microsoft.com/office/drawing/2014/main" id="{C2445547-5D03-6FEB-D0BA-BA60296717B8}"/>
              </a:ext>
            </a:extLst>
          </p:cNvPr>
          <p:cNvPicPr>
            <a:picLocks noChangeAspect="1"/>
          </p:cNvPicPr>
          <p:nvPr/>
        </p:nvPicPr>
        <p:blipFill>
          <a:blip r:embed="rId3"/>
          <a:stretch>
            <a:fillRect/>
          </a:stretch>
        </p:blipFill>
        <p:spPr>
          <a:xfrm>
            <a:off x="3733800" y="2455819"/>
            <a:ext cx="1195388" cy="670813"/>
          </a:xfrm>
          <a:prstGeom prst="rect">
            <a:avLst/>
          </a:prstGeom>
        </p:spPr>
      </p:pic>
      <p:pic>
        <p:nvPicPr>
          <p:cNvPr id="7" name="Picture 6">
            <a:extLst>
              <a:ext uri="{FF2B5EF4-FFF2-40B4-BE49-F238E27FC236}">
                <a16:creationId xmlns:a16="http://schemas.microsoft.com/office/drawing/2014/main" id="{716672DD-6CCB-CFB9-ACF7-4DC11ABDFBE1}"/>
              </a:ext>
            </a:extLst>
          </p:cNvPr>
          <p:cNvPicPr>
            <a:picLocks noChangeAspect="1"/>
          </p:cNvPicPr>
          <p:nvPr/>
        </p:nvPicPr>
        <p:blipFill>
          <a:blip r:embed="rId4"/>
          <a:stretch>
            <a:fillRect/>
          </a:stretch>
        </p:blipFill>
        <p:spPr>
          <a:xfrm>
            <a:off x="468086" y="3962400"/>
            <a:ext cx="2514600" cy="1885950"/>
          </a:xfrm>
          <a:prstGeom prst="rect">
            <a:avLst/>
          </a:prstGeom>
        </p:spPr>
      </p:pic>
      <p:sp>
        <p:nvSpPr>
          <p:cNvPr id="5" name="Title 1">
            <a:extLst>
              <a:ext uri="{FF2B5EF4-FFF2-40B4-BE49-F238E27FC236}">
                <a16:creationId xmlns:a16="http://schemas.microsoft.com/office/drawing/2014/main" id="{3ED8E6F0-F3A5-4C10-9206-A3498B1650CB}"/>
              </a:ext>
            </a:extLst>
          </p:cNvPr>
          <p:cNvSpPr txBox="1">
            <a:spLocks/>
          </p:cNvSpPr>
          <p:nvPr/>
        </p:nvSpPr>
        <p:spPr>
          <a:xfrm>
            <a:off x="5715000" y="274638"/>
            <a:ext cx="2971800" cy="7921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Bodoni MT" panose="02070603080606020203" pitchFamily="18" charset="0"/>
                <a:ea typeface="+mj-ea"/>
                <a:cs typeface="+mj-cs"/>
              </a:defRPr>
            </a:lvl1pPr>
          </a:lstStyle>
          <a:p>
            <a:r>
              <a:rPr lang="en-US"/>
              <a:t>ANTIDOTUM</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304800"/>
            <a:ext cx="4248150" cy="560766"/>
          </a:xfrm>
        </p:spPr>
        <p:txBody>
          <a:bodyPr/>
          <a:lstStyle/>
          <a:p>
            <a:r>
              <a:rPr lang="en-US" dirty="0"/>
              <a:t>RACUN TERTELAN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3686858"/>
              </p:ext>
            </p:extLst>
          </p:nvPr>
        </p:nvGraphicFramePr>
        <p:xfrm>
          <a:off x="228600" y="1066800"/>
          <a:ext cx="8610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sz="3600" dirty="0">
                <a:latin typeface="Bodoni MT" panose="02070603080606020203" pitchFamily="18" charset="0"/>
              </a:rPr>
              <a:t>PENULARAN</a:t>
            </a:r>
            <a:r>
              <a:rPr lang="en-US" dirty="0"/>
              <a:t> </a:t>
            </a:r>
          </a:p>
        </p:txBody>
      </p:sp>
      <p:sp>
        <p:nvSpPr>
          <p:cNvPr id="3" name="Content Placeholder 2"/>
          <p:cNvSpPr>
            <a:spLocks noGrp="1"/>
          </p:cNvSpPr>
          <p:nvPr>
            <p:ph idx="1"/>
          </p:nvPr>
        </p:nvSpPr>
        <p:spPr>
          <a:xfrm>
            <a:off x="628650" y="2317113"/>
            <a:ext cx="7886700" cy="3321687"/>
          </a:xfrm>
        </p:spPr>
        <p:style>
          <a:lnRef idx="1">
            <a:schemeClr val="accent4"/>
          </a:lnRef>
          <a:fillRef idx="2">
            <a:schemeClr val="accent4"/>
          </a:fillRef>
          <a:effectRef idx="1">
            <a:schemeClr val="accent4"/>
          </a:effectRef>
          <a:fontRef idx="minor">
            <a:schemeClr val="dk1"/>
          </a:fontRef>
        </p:style>
        <p:txBody>
          <a:bodyPr>
            <a:normAutofit/>
          </a:bodyPr>
          <a:lstStyle/>
          <a:p>
            <a:pPr marL="442913" indent="-442913" algn="just">
              <a:buFont typeface="Wingdings" panose="05000000000000000000" pitchFamily="2" charset="2"/>
              <a:buChar char="ü"/>
            </a:pPr>
            <a:r>
              <a:rPr lang="en-US" sz="3200" b="1" dirty="0" err="1">
                <a:latin typeface="Bodoni MT" panose="02070603080606020203" pitchFamily="18" charset="0"/>
              </a:rPr>
              <a:t>Hewan</a:t>
            </a:r>
            <a:r>
              <a:rPr lang="en-US" sz="3200" b="1" dirty="0">
                <a:latin typeface="Bodoni MT" panose="02070603080606020203" pitchFamily="18" charset="0"/>
              </a:rPr>
              <a:t> </a:t>
            </a:r>
            <a:r>
              <a:rPr lang="en-US" sz="3200" b="1" dirty="0" err="1">
                <a:latin typeface="Bodoni MT" panose="02070603080606020203" pitchFamily="18" charset="0"/>
              </a:rPr>
              <a:t>ke</a:t>
            </a:r>
            <a:r>
              <a:rPr lang="en-US" sz="3200" b="1" dirty="0">
                <a:latin typeface="Bodoni MT" panose="02070603080606020203" pitchFamily="18" charset="0"/>
              </a:rPr>
              <a:t> </a:t>
            </a:r>
            <a:r>
              <a:rPr lang="en-US" sz="3200" b="1" dirty="0" err="1">
                <a:latin typeface="Bodoni MT" panose="02070603080606020203" pitchFamily="18" charset="0"/>
              </a:rPr>
              <a:t>manusia</a:t>
            </a:r>
            <a:r>
              <a:rPr lang="en-US" sz="3200" dirty="0">
                <a:latin typeface="Bodoni MT" panose="02070603080606020203" pitchFamily="18" charset="0"/>
              </a:rPr>
              <a:t> : </a:t>
            </a:r>
            <a:r>
              <a:rPr lang="en-US" sz="3200" dirty="0" err="1">
                <a:latin typeface="Bodoni MT" panose="02070603080606020203" pitchFamily="18" charset="0"/>
              </a:rPr>
              <a:t>Jilatan</a:t>
            </a:r>
            <a:r>
              <a:rPr lang="en-US" sz="3200" dirty="0">
                <a:latin typeface="Bodoni MT" panose="02070603080606020203" pitchFamily="18" charset="0"/>
              </a:rPr>
              <a:t> </a:t>
            </a:r>
            <a:r>
              <a:rPr lang="en-US" sz="3200" dirty="0" err="1">
                <a:latin typeface="Bodoni MT" panose="02070603080606020203" pitchFamily="18" charset="0"/>
              </a:rPr>
              <a:t>pada</a:t>
            </a:r>
            <a:r>
              <a:rPr lang="en-US" sz="3200" dirty="0">
                <a:latin typeface="Bodoni MT" panose="02070603080606020203" pitchFamily="18" charset="0"/>
              </a:rPr>
              <a:t> </a:t>
            </a:r>
            <a:r>
              <a:rPr lang="en-US" sz="3200" dirty="0" err="1">
                <a:latin typeface="Bodoni MT" panose="02070603080606020203" pitchFamily="18" charset="0"/>
              </a:rPr>
              <a:t>kulit</a:t>
            </a:r>
            <a:r>
              <a:rPr lang="en-US" sz="3200" dirty="0">
                <a:latin typeface="Bodoni MT" panose="02070603080606020203" pitchFamily="18" charset="0"/>
              </a:rPr>
              <a:t> yang </a:t>
            </a:r>
            <a:r>
              <a:rPr lang="en-US" sz="3200" dirty="0" err="1">
                <a:latin typeface="Bodoni MT" panose="02070603080606020203" pitchFamily="18" charset="0"/>
              </a:rPr>
              <a:t>lecet</a:t>
            </a:r>
            <a:r>
              <a:rPr lang="en-US" sz="3200" dirty="0">
                <a:latin typeface="Bodoni MT" panose="02070603080606020203" pitchFamily="18" charset="0"/>
              </a:rPr>
              <a:t>, </a:t>
            </a:r>
            <a:r>
              <a:rPr lang="en-US" sz="3200" dirty="0" err="1">
                <a:latin typeface="Bodoni MT" panose="02070603080606020203" pitchFamily="18" charset="0"/>
              </a:rPr>
              <a:t>cakaran</a:t>
            </a:r>
            <a:r>
              <a:rPr lang="en-US" sz="3200" dirty="0">
                <a:latin typeface="Bodoni MT" panose="02070603080606020203" pitchFamily="18" charset="0"/>
              </a:rPr>
              <a:t>, </a:t>
            </a:r>
            <a:r>
              <a:rPr lang="en-US" sz="3200" dirty="0" err="1">
                <a:latin typeface="Bodoni MT" panose="02070603080606020203" pitchFamily="18" charset="0"/>
              </a:rPr>
              <a:t>selaput</a:t>
            </a:r>
            <a:r>
              <a:rPr lang="en-US" sz="3200" dirty="0">
                <a:latin typeface="Bodoni MT" panose="02070603080606020203" pitchFamily="18" charset="0"/>
              </a:rPr>
              <a:t> </a:t>
            </a:r>
            <a:r>
              <a:rPr lang="en-US" sz="3200" dirty="0" err="1">
                <a:latin typeface="Bodoni MT" panose="02070603080606020203" pitchFamily="18" charset="0"/>
              </a:rPr>
              <a:t>lendir</a:t>
            </a:r>
            <a:r>
              <a:rPr lang="en-US" sz="3200" dirty="0">
                <a:latin typeface="Bodoni MT" panose="02070603080606020203" pitchFamily="18" charset="0"/>
              </a:rPr>
              <a:t>, </a:t>
            </a:r>
            <a:r>
              <a:rPr lang="en-US" sz="3200" dirty="0" err="1">
                <a:latin typeface="Bodoni MT" panose="02070603080606020203" pitchFamily="18" charset="0"/>
              </a:rPr>
              <a:t>mulut</a:t>
            </a:r>
            <a:r>
              <a:rPr lang="en-US" sz="3200" dirty="0">
                <a:latin typeface="Bodoni MT" panose="02070603080606020203" pitchFamily="18" charset="0"/>
              </a:rPr>
              <a:t> </a:t>
            </a:r>
            <a:r>
              <a:rPr lang="en-US" sz="3200" dirty="0" err="1">
                <a:latin typeface="Bodoni MT" panose="02070603080606020203" pitchFamily="18" charset="0"/>
              </a:rPr>
              <a:t>hidung</a:t>
            </a:r>
            <a:r>
              <a:rPr lang="en-US" sz="3200" dirty="0">
                <a:latin typeface="Bodoni MT" panose="02070603080606020203" pitchFamily="18" charset="0"/>
              </a:rPr>
              <a:t>, </a:t>
            </a:r>
            <a:r>
              <a:rPr lang="en-US" sz="3200" dirty="0" err="1">
                <a:latin typeface="Bodoni MT" panose="02070603080606020203" pitchFamily="18" charset="0"/>
              </a:rPr>
              <a:t>mata</a:t>
            </a:r>
            <a:r>
              <a:rPr lang="en-US" sz="3200" dirty="0">
                <a:latin typeface="Bodoni MT" panose="02070603080606020203" pitchFamily="18" charset="0"/>
              </a:rPr>
              <a:t>, anus </a:t>
            </a:r>
            <a:r>
              <a:rPr lang="en-US" sz="3200" dirty="0" err="1">
                <a:latin typeface="Bodoni MT" panose="02070603080606020203" pitchFamily="18" charset="0"/>
              </a:rPr>
              <a:t>dan</a:t>
            </a:r>
            <a:r>
              <a:rPr lang="en-US" sz="3200" dirty="0">
                <a:latin typeface="Bodoni MT" panose="02070603080606020203" pitchFamily="18" charset="0"/>
              </a:rPr>
              <a:t> </a:t>
            </a:r>
            <a:r>
              <a:rPr lang="en-US" sz="3200" dirty="0" err="1">
                <a:latin typeface="Bodoni MT" panose="02070603080606020203" pitchFamily="18" charset="0"/>
              </a:rPr>
              <a:t>genetalia</a:t>
            </a:r>
            <a:r>
              <a:rPr lang="en-US" sz="3200" dirty="0">
                <a:latin typeface="Bodoni MT" panose="02070603080606020203" pitchFamily="18" charset="0"/>
              </a:rPr>
              <a:t> </a:t>
            </a:r>
            <a:r>
              <a:rPr lang="en-US" sz="3200" dirty="0" err="1">
                <a:latin typeface="Bodoni MT" panose="02070603080606020203" pitchFamily="18" charset="0"/>
              </a:rPr>
              <a:t>terutama</a:t>
            </a:r>
            <a:r>
              <a:rPr lang="en-US" sz="3200" dirty="0">
                <a:latin typeface="Bodoni MT" panose="02070603080606020203" pitchFamily="18" charset="0"/>
              </a:rPr>
              <a:t> </a:t>
            </a:r>
            <a:r>
              <a:rPr lang="en-US" sz="3200" dirty="0" err="1">
                <a:latin typeface="Bodoni MT" panose="02070603080606020203" pitchFamily="18" charset="0"/>
              </a:rPr>
              <a:t>anjing</a:t>
            </a:r>
            <a:r>
              <a:rPr lang="en-US" sz="3200" dirty="0">
                <a:latin typeface="Bodoni MT" panose="02070603080606020203" pitchFamily="18" charset="0"/>
              </a:rPr>
              <a:t> (98%), </a:t>
            </a:r>
            <a:r>
              <a:rPr lang="en-US" sz="3200" dirty="0" err="1">
                <a:latin typeface="Bodoni MT" panose="02070603080606020203" pitchFamily="18" charset="0"/>
              </a:rPr>
              <a:t>kera</a:t>
            </a:r>
            <a:r>
              <a:rPr lang="en-US" sz="3200" dirty="0">
                <a:latin typeface="Bodoni MT" panose="02070603080606020203" pitchFamily="18" charset="0"/>
              </a:rPr>
              <a:t> </a:t>
            </a:r>
            <a:r>
              <a:rPr lang="en-US" sz="3200" dirty="0" err="1">
                <a:latin typeface="Bodoni MT" panose="02070603080606020203" pitchFamily="18" charset="0"/>
              </a:rPr>
              <a:t>dan</a:t>
            </a:r>
            <a:r>
              <a:rPr lang="en-US" sz="3200" dirty="0">
                <a:latin typeface="Bodoni MT" panose="02070603080606020203" pitchFamily="18" charset="0"/>
              </a:rPr>
              <a:t> </a:t>
            </a:r>
            <a:r>
              <a:rPr lang="en-US" sz="3200" dirty="0" err="1">
                <a:latin typeface="Bodoni MT" panose="02070603080606020203" pitchFamily="18" charset="0"/>
              </a:rPr>
              <a:t>kucing</a:t>
            </a:r>
            <a:endParaRPr lang="en-US" sz="3200" dirty="0">
              <a:latin typeface="Bodoni MT" panose="02070603080606020203" pitchFamily="18" charset="0"/>
            </a:endParaRPr>
          </a:p>
          <a:p>
            <a:pPr marL="442913" indent="-442913" algn="just">
              <a:buFont typeface="Wingdings" panose="05000000000000000000" pitchFamily="2" charset="2"/>
              <a:buChar char="ü"/>
            </a:pPr>
            <a:r>
              <a:rPr lang="en-US" sz="3200" b="1" dirty="0" err="1">
                <a:latin typeface="Bodoni MT" panose="02070603080606020203" pitchFamily="18" charset="0"/>
              </a:rPr>
              <a:t>Manusia</a:t>
            </a:r>
            <a:r>
              <a:rPr lang="en-US" sz="3200" b="1" dirty="0">
                <a:latin typeface="Bodoni MT" panose="02070603080606020203" pitchFamily="18" charset="0"/>
              </a:rPr>
              <a:t> </a:t>
            </a:r>
            <a:r>
              <a:rPr lang="en-US" sz="3200" b="1" dirty="0" err="1">
                <a:latin typeface="Bodoni MT" panose="02070603080606020203" pitchFamily="18" charset="0"/>
              </a:rPr>
              <a:t>ke</a:t>
            </a:r>
            <a:r>
              <a:rPr lang="en-US" sz="3200" b="1" dirty="0">
                <a:latin typeface="Bodoni MT" panose="02070603080606020203" pitchFamily="18" charset="0"/>
              </a:rPr>
              <a:t> </a:t>
            </a:r>
            <a:r>
              <a:rPr lang="en-US" sz="3200" b="1" dirty="0" err="1">
                <a:latin typeface="Bodoni MT" panose="02070603080606020203" pitchFamily="18" charset="0"/>
              </a:rPr>
              <a:t>manusia</a:t>
            </a:r>
            <a:r>
              <a:rPr lang="en-US" sz="3200" b="1" dirty="0">
                <a:latin typeface="Bodoni MT" panose="02070603080606020203" pitchFamily="18" charset="0"/>
              </a:rPr>
              <a:t> : </a:t>
            </a:r>
            <a:r>
              <a:rPr lang="en-US" sz="3200" dirty="0">
                <a:latin typeface="Bodoni MT" panose="02070603080606020203" pitchFamily="18" charset="0"/>
              </a:rPr>
              <a:t>saliva </a:t>
            </a:r>
            <a:r>
              <a:rPr lang="en-US" sz="3200" dirty="0" err="1">
                <a:latin typeface="Bodoni MT" panose="02070603080606020203" pitchFamily="18" charset="0"/>
              </a:rPr>
              <a:t>penderita</a:t>
            </a:r>
            <a:r>
              <a:rPr lang="en-US" sz="3200" dirty="0">
                <a:latin typeface="Bodoni MT" panose="02070603080606020203" pitchFamily="18" charset="0"/>
              </a:rPr>
              <a:t> </a:t>
            </a:r>
            <a:r>
              <a:rPr lang="en-US" sz="3200" dirty="0" err="1">
                <a:latin typeface="Bodoni MT" panose="02070603080606020203" pitchFamily="18" charset="0"/>
              </a:rPr>
              <a:t>masuk</a:t>
            </a:r>
            <a:r>
              <a:rPr lang="en-US" sz="3200" dirty="0">
                <a:latin typeface="Bodoni MT" panose="02070603080606020203" pitchFamily="18" charset="0"/>
              </a:rPr>
              <a:t> </a:t>
            </a:r>
            <a:r>
              <a:rPr lang="en-US" sz="3200" dirty="0" err="1">
                <a:latin typeface="Bodoni MT" panose="02070603080606020203" pitchFamily="18" charset="0"/>
              </a:rPr>
              <a:t>ke</a:t>
            </a:r>
            <a:r>
              <a:rPr lang="en-US" sz="3200" dirty="0">
                <a:latin typeface="Bodoni MT" panose="02070603080606020203" pitchFamily="18" charset="0"/>
              </a:rPr>
              <a:t> </a:t>
            </a:r>
            <a:r>
              <a:rPr lang="en-US" sz="3200" dirty="0" err="1">
                <a:latin typeface="Bodoni MT" panose="02070603080606020203" pitchFamily="18" charset="0"/>
              </a:rPr>
              <a:t>selaput</a:t>
            </a:r>
            <a:r>
              <a:rPr lang="en-US" sz="3200" dirty="0">
                <a:latin typeface="Bodoni MT" panose="02070603080606020203" pitchFamily="18" charset="0"/>
              </a:rPr>
              <a:t> </a:t>
            </a:r>
            <a:r>
              <a:rPr lang="en-US" sz="3200" dirty="0" err="1">
                <a:latin typeface="Bodoni MT" panose="02070603080606020203" pitchFamily="18" charset="0"/>
              </a:rPr>
              <a:t>lendir</a:t>
            </a:r>
            <a:r>
              <a:rPr lang="en-US" sz="3200" dirty="0">
                <a:latin typeface="Bodoni MT" panose="02070603080606020203" pitchFamily="18" charset="0"/>
              </a:rPr>
              <a:t> orang lain</a:t>
            </a:r>
          </a:p>
          <a:p>
            <a:pPr algn="just">
              <a:buNone/>
            </a:pP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4000" dirty="0" err="1">
                <a:latin typeface="Bodoni MT" panose="02070603080606020203" pitchFamily="18" charset="0"/>
              </a:rPr>
              <a:t>Tanda</a:t>
            </a:r>
            <a:r>
              <a:rPr lang="en-US" sz="4000" dirty="0">
                <a:latin typeface="Bodoni MT" panose="02070603080606020203" pitchFamily="18" charset="0"/>
              </a:rPr>
              <a:t> </a:t>
            </a:r>
            <a:r>
              <a:rPr lang="en-US" sz="4000" dirty="0" err="1">
                <a:latin typeface="Bodoni MT" panose="02070603080606020203" pitchFamily="18" charset="0"/>
              </a:rPr>
              <a:t>gejala</a:t>
            </a:r>
            <a:r>
              <a:rPr lang="en-US" sz="4000" dirty="0">
                <a:latin typeface="Bodoni MT" panose="02070603080606020203" pitchFamily="18" charset="0"/>
              </a:rPr>
              <a:t> rabies </a:t>
            </a:r>
            <a:r>
              <a:rPr lang="en-US" sz="4000" dirty="0" err="1">
                <a:latin typeface="Bodoni MT" panose="02070603080606020203" pitchFamily="18" charset="0"/>
              </a:rPr>
              <a:t>pada</a:t>
            </a:r>
            <a:r>
              <a:rPr lang="en-US" sz="4000" dirty="0">
                <a:latin typeface="Bodoni MT" panose="02070603080606020203" pitchFamily="18" charset="0"/>
              </a:rPr>
              <a:t> </a:t>
            </a:r>
            <a:r>
              <a:rPr lang="en-US" sz="4000" dirty="0" err="1">
                <a:latin typeface="Bodoni MT" panose="02070603080606020203" pitchFamily="18" charset="0"/>
              </a:rPr>
              <a:t>manusia</a:t>
            </a:r>
            <a:endParaRPr lang="en-US" sz="4000" dirty="0">
              <a:latin typeface="Bodoni MT" panose="02070603080606020203" pitchFamily="18" charset="0"/>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514350" indent="-514350">
              <a:buFont typeface="+mj-lt"/>
              <a:buAutoNum type="arabicPeriod"/>
            </a:pPr>
            <a:r>
              <a:rPr lang="en-US" sz="2800" dirty="0" err="1">
                <a:latin typeface="Bodoni MT" panose="02070603080606020203" pitchFamily="18" charset="0"/>
              </a:rPr>
              <a:t>Demam</a:t>
            </a:r>
            <a:endParaRPr lang="en-US" sz="2800" dirty="0">
              <a:latin typeface="Bodoni MT" panose="02070603080606020203" pitchFamily="18" charset="0"/>
            </a:endParaRPr>
          </a:p>
          <a:p>
            <a:pPr marL="514350" indent="-514350">
              <a:buFont typeface="+mj-lt"/>
              <a:buAutoNum type="arabicPeriod"/>
            </a:pPr>
            <a:r>
              <a:rPr lang="en-US" sz="2800" dirty="0" err="1">
                <a:latin typeface="Bodoni MT" panose="02070603080606020203" pitchFamily="18" charset="0"/>
              </a:rPr>
              <a:t>Mual</a:t>
            </a:r>
            <a:endParaRPr lang="en-US" sz="2800" dirty="0">
              <a:latin typeface="Bodoni MT" panose="02070603080606020203" pitchFamily="18" charset="0"/>
            </a:endParaRPr>
          </a:p>
          <a:p>
            <a:pPr marL="514350" indent="-514350">
              <a:buFont typeface="+mj-lt"/>
              <a:buAutoNum type="arabicPeriod"/>
            </a:pPr>
            <a:r>
              <a:rPr lang="en-US" sz="2800" dirty="0">
                <a:latin typeface="Bodoni MT" panose="02070603080606020203" pitchFamily="18" charset="0"/>
              </a:rPr>
              <a:t>Rasa </a:t>
            </a:r>
            <a:r>
              <a:rPr lang="en-US" sz="2800" dirty="0" err="1">
                <a:latin typeface="Bodoni MT" panose="02070603080606020203" pitchFamily="18" charset="0"/>
              </a:rPr>
              <a:t>nyeri</a:t>
            </a:r>
            <a:r>
              <a:rPr lang="en-US" sz="2800" dirty="0">
                <a:latin typeface="Bodoni MT" panose="02070603080606020203" pitchFamily="18" charset="0"/>
              </a:rPr>
              <a:t> </a:t>
            </a:r>
            <a:r>
              <a:rPr lang="en-US" sz="2800" dirty="0" err="1">
                <a:latin typeface="Bodoni MT" panose="02070603080606020203" pitchFamily="18" charset="0"/>
              </a:rPr>
              <a:t>di</a:t>
            </a:r>
            <a:r>
              <a:rPr lang="en-US" sz="2800" dirty="0">
                <a:latin typeface="Bodoni MT" panose="02070603080606020203" pitchFamily="18" charset="0"/>
              </a:rPr>
              <a:t> </a:t>
            </a:r>
            <a:r>
              <a:rPr lang="en-US" sz="2800" dirty="0" err="1">
                <a:latin typeface="Bodoni MT" panose="02070603080606020203" pitchFamily="18" charset="0"/>
              </a:rPr>
              <a:t>tenggorakan</a:t>
            </a:r>
            <a:r>
              <a:rPr lang="en-US" sz="2800" dirty="0">
                <a:latin typeface="Bodoni MT" panose="02070603080606020203" pitchFamily="18" charset="0"/>
              </a:rPr>
              <a:t>, </a:t>
            </a:r>
            <a:r>
              <a:rPr lang="en-US" sz="2800" dirty="0" err="1">
                <a:latin typeface="Bodoni MT" panose="02070603080606020203" pitchFamily="18" charset="0"/>
              </a:rPr>
              <a:t>sehingga</a:t>
            </a:r>
            <a:r>
              <a:rPr lang="en-US" sz="2800" dirty="0">
                <a:latin typeface="Bodoni MT" panose="02070603080606020203" pitchFamily="18" charset="0"/>
              </a:rPr>
              <a:t> </a:t>
            </a:r>
            <a:r>
              <a:rPr lang="en-US" sz="2800" dirty="0" err="1">
                <a:latin typeface="Bodoni MT" panose="02070603080606020203" pitchFamily="18" charset="0"/>
              </a:rPr>
              <a:t>takut</a:t>
            </a:r>
            <a:r>
              <a:rPr lang="en-US" sz="2800" dirty="0">
                <a:latin typeface="Bodoni MT" panose="02070603080606020203" pitchFamily="18" charset="0"/>
              </a:rPr>
              <a:t> </a:t>
            </a:r>
            <a:r>
              <a:rPr lang="en-US" sz="2800" dirty="0" err="1">
                <a:latin typeface="Bodoni MT" panose="02070603080606020203" pitchFamily="18" charset="0"/>
              </a:rPr>
              <a:t>minum</a:t>
            </a:r>
            <a:endParaRPr lang="en-US" sz="2800" dirty="0">
              <a:latin typeface="Bodoni MT" panose="02070603080606020203" pitchFamily="18" charset="0"/>
            </a:endParaRPr>
          </a:p>
          <a:p>
            <a:pPr marL="514350" indent="-514350">
              <a:buFont typeface="+mj-lt"/>
              <a:buAutoNum type="arabicPeriod"/>
            </a:pPr>
            <a:r>
              <a:rPr lang="en-US" sz="2800" dirty="0" err="1">
                <a:latin typeface="Bodoni MT" panose="02070603080606020203" pitchFamily="18" charset="0"/>
              </a:rPr>
              <a:t>Gelisah</a:t>
            </a:r>
            <a:endParaRPr lang="en-US" sz="2800" dirty="0">
              <a:latin typeface="Bodoni MT" panose="02070603080606020203" pitchFamily="18" charset="0"/>
            </a:endParaRPr>
          </a:p>
          <a:p>
            <a:pPr marL="514350" indent="-514350">
              <a:buFont typeface="+mj-lt"/>
              <a:buAutoNum type="arabicPeriod"/>
            </a:pPr>
            <a:r>
              <a:rPr lang="en-US" sz="2800" dirty="0" err="1">
                <a:latin typeface="Bodoni MT" panose="02070603080606020203" pitchFamily="18" charset="0"/>
              </a:rPr>
              <a:t>Takut</a:t>
            </a:r>
            <a:r>
              <a:rPr lang="en-US" sz="2800" dirty="0">
                <a:latin typeface="Bodoni MT" panose="02070603080606020203" pitchFamily="18" charset="0"/>
              </a:rPr>
              <a:t> air (</a:t>
            </a:r>
            <a:r>
              <a:rPr lang="en-US" sz="2800" dirty="0" err="1">
                <a:latin typeface="Bodoni MT" panose="02070603080606020203" pitchFamily="18" charset="0"/>
              </a:rPr>
              <a:t>hidrofobia</a:t>
            </a:r>
            <a:endParaRPr lang="en-US" sz="2800" dirty="0">
              <a:latin typeface="Bodoni MT" panose="02070603080606020203" pitchFamily="18" charset="0"/>
            </a:endParaRPr>
          </a:p>
          <a:p>
            <a:pPr marL="514350" indent="-514350">
              <a:buFont typeface="+mj-lt"/>
              <a:buAutoNum type="arabicPeriod"/>
            </a:pPr>
            <a:r>
              <a:rPr lang="en-US" sz="2800" dirty="0" err="1">
                <a:latin typeface="Bodoni MT" panose="02070603080606020203" pitchFamily="18" charset="0"/>
              </a:rPr>
              <a:t>Takut</a:t>
            </a:r>
            <a:r>
              <a:rPr lang="en-US" sz="2800" dirty="0">
                <a:latin typeface="Bodoni MT" panose="02070603080606020203" pitchFamily="18" charset="0"/>
              </a:rPr>
              <a:t> </a:t>
            </a:r>
            <a:r>
              <a:rPr lang="en-US" sz="2800" dirty="0" err="1">
                <a:latin typeface="Bodoni MT" panose="02070603080606020203" pitchFamily="18" charset="0"/>
              </a:rPr>
              <a:t>cahaya</a:t>
            </a:r>
            <a:r>
              <a:rPr lang="en-US" sz="2800" dirty="0">
                <a:latin typeface="Bodoni MT" panose="02070603080606020203" pitchFamily="18" charset="0"/>
              </a:rPr>
              <a:t> (</a:t>
            </a:r>
            <a:r>
              <a:rPr lang="en-US" sz="2800" dirty="0" err="1">
                <a:latin typeface="Bodoni MT" panose="02070603080606020203" pitchFamily="18" charset="0"/>
              </a:rPr>
              <a:t>fotopobia</a:t>
            </a:r>
            <a:r>
              <a:rPr lang="en-US" sz="2800" dirty="0">
                <a:latin typeface="Bodoni MT" panose="02070603080606020203" pitchFamily="18" charset="0"/>
              </a:rPr>
              <a:t>)</a:t>
            </a:r>
          </a:p>
          <a:p>
            <a:pPr marL="514350" indent="-514350">
              <a:buFont typeface="+mj-lt"/>
              <a:buAutoNum type="arabicPeriod"/>
            </a:pPr>
            <a:r>
              <a:rPr lang="en-US" sz="2800" dirty="0" err="1">
                <a:latin typeface="Bodoni MT" panose="02070603080606020203" pitchFamily="18" charset="0"/>
              </a:rPr>
              <a:t>hipersalivasi</a:t>
            </a:r>
            <a:endParaRPr lang="en-US" sz="2800" dirty="0">
              <a:latin typeface="Bodoni MT" panose="020706030806060202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600" dirty="0" err="1">
                <a:latin typeface="Bodoni MT" panose="02070603080606020203" pitchFamily="18" charset="0"/>
              </a:rPr>
              <a:t>Masa</a:t>
            </a:r>
            <a:r>
              <a:rPr lang="en-US" sz="3600" dirty="0">
                <a:latin typeface="Bodoni MT" panose="02070603080606020203" pitchFamily="18" charset="0"/>
              </a:rPr>
              <a:t> </a:t>
            </a:r>
            <a:r>
              <a:rPr lang="en-US" sz="3600" dirty="0" err="1">
                <a:latin typeface="Bodoni MT" panose="02070603080606020203" pitchFamily="18" charset="0"/>
              </a:rPr>
              <a:t>inkubasi</a:t>
            </a:r>
            <a:r>
              <a:rPr lang="en-US" sz="3600" dirty="0">
                <a:latin typeface="Bodoni MT" panose="02070603080606020203" pitchFamily="18" charset="0"/>
              </a:rPr>
              <a:t> </a:t>
            </a:r>
            <a:r>
              <a:rPr lang="en-US" sz="3600" dirty="0" err="1">
                <a:latin typeface="Bodoni MT" panose="02070603080606020203" pitchFamily="18" charset="0"/>
              </a:rPr>
              <a:t>dan</a:t>
            </a:r>
            <a:r>
              <a:rPr lang="en-US" sz="3600" dirty="0">
                <a:latin typeface="Bodoni MT" panose="02070603080606020203" pitchFamily="18" charset="0"/>
              </a:rPr>
              <a:t> </a:t>
            </a:r>
            <a:r>
              <a:rPr lang="en-US" sz="3600" dirty="0" err="1">
                <a:latin typeface="Bodoni MT" panose="02070603080606020203" pitchFamily="18" charset="0"/>
              </a:rPr>
              <a:t>cara</a:t>
            </a:r>
            <a:r>
              <a:rPr lang="en-US" sz="3600" dirty="0">
                <a:latin typeface="Bodoni MT" panose="02070603080606020203" pitchFamily="18" charset="0"/>
              </a:rPr>
              <a:t> </a:t>
            </a:r>
            <a:r>
              <a:rPr lang="en-US" sz="3600" dirty="0" err="1">
                <a:latin typeface="Bodoni MT" panose="02070603080606020203" pitchFamily="18" charset="0"/>
              </a:rPr>
              <a:t>penularan</a:t>
            </a:r>
            <a:endParaRPr lang="en-US" sz="3600" dirty="0">
              <a:latin typeface="Bodoni MT" panose="02070603080606020203" pitchFamily="18" charset="0"/>
            </a:endParaRPr>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lstStyle/>
          <a:p>
            <a:pPr algn="just"/>
            <a:r>
              <a:rPr lang="en-US" sz="3200" dirty="0" err="1">
                <a:solidFill>
                  <a:schemeClr val="tx1"/>
                </a:solidFill>
                <a:latin typeface="Bodoni MT" panose="02070603080606020203" pitchFamily="18" charset="0"/>
              </a:rPr>
              <a:t>Inkubasi</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dari</a:t>
            </a:r>
            <a:r>
              <a:rPr lang="en-US" sz="3200" dirty="0">
                <a:solidFill>
                  <a:schemeClr val="tx1"/>
                </a:solidFill>
                <a:latin typeface="Bodoni MT" panose="02070603080606020203" pitchFamily="18" charset="0"/>
              </a:rPr>
              <a:t> virus rabies </a:t>
            </a:r>
            <a:r>
              <a:rPr lang="en-US" sz="3200" dirty="0" err="1">
                <a:solidFill>
                  <a:schemeClr val="tx1"/>
                </a:solidFill>
                <a:latin typeface="Bodoni MT" panose="02070603080606020203" pitchFamily="18" charset="0"/>
              </a:rPr>
              <a:t>masuk</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melalui</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gigitan</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sampai</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timbul</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gejala</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klinis</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berkisar</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antara</a:t>
            </a:r>
            <a:r>
              <a:rPr lang="en-US" sz="3200" dirty="0">
                <a:solidFill>
                  <a:schemeClr val="tx1"/>
                </a:solidFill>
                <a:latin typeface="Bodoni MT" panose="02070603080606020203" pitchFamily="18" charset="0"/>
              </a:rPr>
              <a:t> 2 </a:t>
            </a:r>
            <a:r>
              <a:rPr lang="en-US" sz="3200" dirty="0" err="1">
                <a:solidFill>
                  <a:schemeClr val="tx1"/>
                </a:solidFill>
                <a:latin typeface="Bodoni MT" panose="02070603080606020203" pitchFamily="18" charset="0"/>
              </a:rPr>
              <a:t>minggu</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sampai</a:t>
            </a:r>
            <a:r>
              <a:rPr lang="en-US" sz="3200" dirty="0">
                <a:solidFill>
                  <a:schemeClr val="tx1"/>
                </a:solidFill>
                <a:latin typeface="Bodoni MT" panose="02070603080606020203" pitchFamily="18" charset="0"/>
              </a:rPr>
              <a:t> 2 </a:t>
            </a:r>
            <a:r>
              <a:rPr lang="en-US" sz="3200" dirty="0" err="1">
                <a:solidFill>
                  <a:schemeClr val="tx1"/>
                </a:solidFill>
                <a:latin typeface="Bodoni MT" panose="02070603080606020203" pitchFamily="18" charset="0"/>
              </a:rPr>
              <a:t>tahun</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Pada</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umumnya</a:t>
            </a:r>
            <a:r>
              <a:rPr lang="en-US" sz="3200" dirty="0">
                <a:solidFill>
                  <a:schemeClr val="tx1"/>
                </a:solidFill>
                <a:latin typeface="Bodoni MT" panose="02070603080606020203" pitchFamily="18" charset="0"/>
              </a:rPr>
              <a:t> 3-8 </a:t>
            </a:r>
            <a:r>
              <a:rPr lang="en-US" sz="3200" dirty="0" err="1">
                <a:solidFill>
                  <a:schemeClr val="tx1"/>
                </a:solidFill>
                <a:latin typeface="Bodoni MT" panose="02070603080606020203" pitchFamily="18" charset="0"/>
              </a:rPr>
              <a:t>minggu</a:t>
            </a:r>
            <a:r>
              <a:rPr lang="en-US" sz="3200" dirty="0">
                <a:solidFill>
                  <a:schemeClr val="tx1"/>
                </a:solidFill>
                <a:latin typeface="Bodoni MT" panose="02070603080606020203" pitchFamily="18" charset="0"/>
              </a:rPr>
              <a:t>. </a:t>
            </a:r>
          </a:p>
          <a:p>
            <a:pPr algn="just"/>
            <a:r>
              <a:rPr lang="en-US" sz="3200" dirty="0" err="1">
                <a:solidFill>
                  <a:schemeClr val="tx1"/>
                </a:solidFill>
                <a:latin typeface="Bodoni MT" panose="02070603080606020203" pitchFamily="18" charset="0"/>
              </a:rPr>
              <a:t>Variasi</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masa</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inkubasi</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ini</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dipengaruhi</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oleh</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letak</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luka</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gigitan</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kedalaman</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luka</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dan</a:t>
            </a:r>
            <a:r>
              <a:rPr lang="en-US" sz="3200" dirty="0">
                <a:solidFill>
                  <a:schemeClr val="tx1"/>
                </a:solidFill>
                <a:latin typeface="Bodoni MT" panose="02070603080606020203" pitchFamily="18" charset="0"/>
              </a:rPr>
              <a:t> </a:t>
            </a:r>
            <a:r>
              <a:rPr lang="en-US" sz="3200" dirty="0" err="1">
                <a:solidFill>
                  <a:schemeClr val="tx1"/>
                </a:solidFill>
                <a:latin typeface="Bodoni MT" panose="02070603080606020203" pitchFamily="18" charset="0"/>
              </a:rPr>
              <a:t>jenis</a:t>
            </a:r>
            <a:r>
              <a:rPr lang="en-US" sz="3200" dirty="0">
                <a:solidFill>
                  <a:schemeClr val="tx1"/>
                </a:solidFill>
                <a:latin typeface="Bodoni MT" panose="02070603080606020203" pitchFamily="18" charset="0"/>
              </a:rPr>
              <a:t> virus</a:t>
            </a:r>
          </a:p>
          <a:p>
            <a:pPr algn="just"/>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MASTER</Template>
  <TotalTime>1790</TotalTime>
  <Words>2368</Words>
  <Application>Microsoft Office PowerPoint</Application>
  <PresentationFormat>On-screen Show (4:3)</PresentationFormat>
  <Paragraphs>363</Paragraphs>
  <Slides>68</Slides>
  <Notes>0</Notes>
  <HiddenSlides>0</HiddenSlides>
  <MMClips>1</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79" baseType="lpstr">
      <vt:lpstr>Andalus</vt:lpstr>
      <vt:lpstr>Arial</vt:lpstr>
      <vt:lpstr>Bahnschrift Condensed</vt:lpstr>
      <vt:lpstr>Bodoni MT</vt:lpstr>
      <vt:lpstr>Calibri</vt:lpstr>
      <vt:lpstr>Calibri Light</vt:lpstr>
      <vt:lpstr>Times New Roman</vt:lpstr>
      <vt:lpstr>Wingdings</vt:lpstr>
      <vt:lpstr>Office Theme</vt:lpstr>
      <vt:lpstr>Custom Design</vt:lpstr>
      <vt:lpstr>Picture</vt:lpstr>
      <vt:lpstr>MANAGEMEN GIGITAN &amp; SENGATAN BINATANG</vt:lpstr>
      <vt:lpstr>PowerPoint Presentation</vt:lpstr>
      <vt:lpstr>PowerPoint Presentation</vt:lpstr>
      <vt:lpstr>GIGITAN ANJING &amp; KUCING</vt:lpstr>
      <vt:lpstr>Hewan rabies</vt:lpstr>
      <vt:lpstr>Tanda hewan terkena rabies</vt:lpstr>
      <vt:lpstr>PENULARAN </vt:lpstr>
      <vt:lpstr>Tanda gejala rabies pada manusia</vt:lpstr>
      <vt:lpstr>Masa inkubasi dan cara penularan</vt:lpstr>
      <vt:lpstr>GEJALA KLINIS PADA MANUSIA</vt:lpstr>
      <vt:lpstr>GEJALA KLINIS PADA MANUSIA</vt:lpstr>
      <vt:lpstr>GEJALA KLINIS PADA MANUSIA</vt:lpstr>
      <vt:lpstr>PERTOLONGAN PERTAMA</vt:lpstr>
      <vt:lpstr>VAKSIN ANTI RABIES</vt:lpstr>
      <vt:lpstr>KAPAN PEMBERIAN VAR DAN SAR</vt:lpstr>
      <vt:lpstr>PowerPoint Presentation</vt:lpstr>
      <vt:lpstr>PENJELASAN FLOWCHART</vt:lpstr>
      <vt:lpstr>POST EXPOSURE PROPHYLAXIS (PEP)</vt:lpstr>
      <vt:lpstr>CATATAN PENTING</vt:lpstr>
      <vt:lpstr>SERUM ANTI RABIES </vt:lpstr>
      <vt:lpstr>CARA PEMBERIAN SAR</vt:lpstr>
      <vt:lpstr>CARA PEMBERIAN SAR</vt:lpstr>
      <vt:lpstr>PowerPoint Presentation</vt:lpstr>
      <vt:lpstr>PENCEGAHAN RABIES</vt:lpstr>
      <vt:lpstr>GIGITAN ULAR DAN MANAJEMENNYA</vt:lpstr>
      <vt:lpstr> JENIS ULAR PALING BERBISA </vt:lpstr>
      <vt:lpstr>Ular berbisa </vt:lpstr>
      <vt:lpstr>Ular yang tidak berbisa</vt:lpstr>
      <vt:lpstr>Gigitan Ular</vt:lpstr>
      <vt:lpstr>Tanda dan gejala GIGITAN ULAR BERBISA</vt:lpstr>
      <vt:lpstr>PENATALAKSANAAN</vt:lpstr>
      <vt:lpstr>FIRST AID TREATMENT FOR SNAKE BITE</vt:lpstr>
      <vt:lpstr>Pressure bandage immobilitation (PBI)</vt:lpstr>
      <vt:lpstr>PowerPoint Presentation</vt:lpstr>
      <vt:lpstr>PEMBERIAN ANTI BISA ULAR</vt:lpstr>
      <vt:lpstr>REAKSI TERHADAP ABU</vt:lpstr>
      <vt:lpstr>MENCEGAH EFEK SAMPING ABU</vt:lpstr>
      <vt:lpstr>PENATALAKSANAAN AE ABU</vt:lpstr>
      <vt:lpstr>SENGATAN UBUR-UBUR</vt:lpstr>
      <vt:lpstr>SENGATAN UBUR-UBUR</vt:lpstr>
      <vt:lpstr>PENGOBATAN</vt:lpstr>
      <vt:lpstr>SENGATAN SERANGGA</vt:lpstr>
      <vt:lpstr> MANIFESTASI KLINIS </vt:lpstr>
      <vt:lpstr>SENGATAN TAWON</vt:lpstr>
      <vt:lpstr>PowerPoint Presentation</vt:lpstr>
      <vt:lpstr>PowerPoint Presentation</vt:lpstr>
      <vt:lpstr>PowerPoint Presentation</vt:lpstr>
      <vt:lpstr>INTOKSIKASI &amp; MANAJEMENNYA</vt:lpstr>
      <vt:lpstr>PowerPoint Presentation</vt:lpstr>
      <vt:lpstr>PENGERTIAN RACUN</vt:lpstr>
      <vt:lpstr>FAKTOR YANG MEMPERBERAT</vt:lpstr>
      <vt:lpstr>TANDA &amp; GEJALA</vt:lpstr>
      <vt:lpstr>Jalan  masuk racun</vt:lpstr>
      <vt:lpstr>SIFAT ZAT RACUN</vt:lpstr>
      <vt:lpstr>PENYEBAB KERACUNAN</vt:lpstr>
      <vt:lpstr>PENATALAKSANAAN</vt:lpstr>
      <vt:lpstr>7 langkah</vt:lpstr>
      <vt:lpstr>  ANAMNESA   </vt:lpstr>
      <vt:lpstr>PEMERIKSAAN FISIK</vt:lpstr>
      <vt:lpstr>PEMERIKSAAN FISIK</vt:lpstr>
      <vt:lpstr>PEMERIKSAAN FISIK</vt:lpstr>
      <vt:lpstr>PEMERIKSAAN FISIK</vt:lpstr>
      <vt:lpstr>PEMERIKSAAN FISIK</vt:lpstr>
      <vt:lpstr>PEMERIKSAAN FISIK</vt:lpstr>
      <vt:lpstr>ANTIDOTUM</vt:lpstr>
      <vt:lpstr>ANTIDOTUM</vt:lpstr>
      <vt:lpstr>ANTIDOTUM</vt:lpstr>
      <vt:lpstr>RACUN TERTELAN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 GIGITAN BINATANG &amp; INTOKSIKASI</dc:title>
  <dc:creator>ACER</dc:creator>
  <cp:lastModifiedBy>zulmah astuti</cp:lastModifiedBy>
  <cp:revision>40</cp:revision>
  <dcterms:created xsi:type="dcterms:W3CDTF">2019-07-25T00:54:30Z</dcterms:created>
  <dcterms:modified xsi:type="dcterms:W3CDTF">2023-09-26T01:57:18Z</dcterms:modified>
</cp:coreProperties>
</file>