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3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39" autoAdjust="0"/>
  </p:normalViewPr>
  <p:slideViewPr>
    <p:cSldViewPr>
      <p:cViewPr varScale="1">
        <p:scale>
          <a:sx n="45" d="100"/>
          <a:sy n="45" d="100"/>
        </p:scale>
        <p:origin x="-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validitas%20item.pdf" TargetMode="External"/><Relationship Id="rId1" Type="http://schemas.openxmlformats.org/officeDocument/2006/relationships/hyperlink" Target="VALIDITAS%20INSTRUMEN.pdf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validitas%20item.pdf" TargetMode="External"/><Relationship Id="rId1" Type="http://schemas.openxmlformats.org/officeDocument/2006/relationships/hyperlink" Target="VALIDITAS%20INSTRUMEN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4A04B-0332-48D7-A37C-6B4105C584E9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B30E7D32-8C86-4B93-9E0C-740FDB025DCB}">
      <dgm:prSet phldrT="[Text]"/>
      <dgm:spPr/>
      <dgm:t>
        <a:bodyPr/>
        <a:lstStyle/>
        <a:p>
          <a:r>
            <a:rPr lang="id-ID" dirty="0" smtClean="0"/>
            <a:t>Tes</a:t>
          </a:r>
          <a:endParaRPr lang="id-ID" dirty="0"/>
        </a:p>
      </dgm:t>
    </dgm:pt>
    <dgm:pt modelId="{F88D3032-FD91-4464-A0C4-B0D869575108}" type="parTrans" cxnId="{AC4BF09B-CE03-4105-B0A3-E8DF1013D58A}">
      <dgm:prSet/>
      <dgm:spPr/>
      <dgm:t>
        <a:bodyPr/>
        <a:lstStyle/>
        <a:p>
          <a:endParaRPr lang="id-ID"/>
        </a:p>
      </dgm:t>
    </dgm:pt>
    <dgm:pt modelId="{78C6ABAE-BEBC-4B2D-8036-9D9813879B6E}" type="sibTrans" cxnId="{AC4BF09B-CE03-4105-B0A3-E8DF1013D58A}">
      <dgm:prSet/>
      <dgm:spPr/>
      <dgm:t>
        <a:bodyPr/>
        <a:lstStyle/>
        <a:p>
          <a:endParaRPr lang="id-ID"/>
        </a:p>
      </dgm:t>
    </dgm:pt>
    <dgm:pt modelId="{B10EF816-C45C-4081-95F2-EAE035BFCCD7}">
      <dgm:prSet phldrT="[Text]"/>
      <dgm:spPr/>
      <dgm:t>
        <a:bodyPr/>
        <a:lstStyle/>
        <a:p>
          <a:r>
            <a:rPr lang="id-ID" dirty="0" smtClean="0"/>
            <a:t>Piring untuk menyisihkan logam mulia</a:t>
          </a:r>
          <a:endParaRPr lang="id-ID" dirty="0"/>
        </a:p>
      </dgm:t>
    </dgm:pt>
    <dgm:pt modelId="{01DCB1F4-6A61-4F51-A1CE-4E4BCDA1019A}" type="parTrans" cxnId="{8BD35FAE-5EF5-42AA-BC08-7F623482A0F5}">
      <dgm:prSet/>
      <dgm:spPr/>
      <dgm:t>
        <a:bodyPr/>
        <a:lstStyle/>
        <a:p>
          <a:endParaRPr lang="id-ID"/>
        </a:p>
      </dgm:t>
    </dgm:pt>
    <dgm:pt modelId="{7E2B8BBB-C413-40E2-B1A5-20DFDD331797}" type="sibTrans" cxnId="{8BD35FAE-5EF5-42AA-BC08-7F623482A0F5}">
      <dgm:prSet/>
      <dgm:spPr/>
      <dgm:t>
        <a:bodyPr/>
        <a:lstStyle/>
        <a:p>
          <a:endParaRPr lang="id-ID"/>
        </a:p>
      </dgm:t>
    </dgm:pt>
    <dgm:pt modelId="{59188099-08AE-4F33-9F42-5C910E151ACA}">
      <dgm:prSet phldrT="[Text]"/>
      <dgm:spPr/>
      <dgm:t>
        <a:bodyPr/>
        <a:lstStyle/>
        <a:p>
          <a:r>
            <a:rPr lang="id-ID" dirty="0" smtClean="0"/>
            <a:t>Piring dari tanah</a:t>
          </a:r>
          <a:endParaRPr lang="id-ID" dirty="0"/>
        </a:p>
      </dgm:t>
    </dgm:pt>
    <dgm:pt modelId="{33385116-D418-4B68-8B4A-CAA02E19D26C}" type="parTrans" cxnId="{86968345-63B4-43DE-9806-A9A38487C85C}">
      <dgm:prSet/>
      <dgm:spPr/>
      <dgm:t>
        <a:bodyPr/>
        <a:lstStyle/>
        <a:p>
          <a:endParaRPr lang="id-ID"/>
        </a:p>
      </dgm:t>
    </dgm:pt>
    <dgm:pt modelId="{97035275-38E0-4713-9F12-E3FB2EDE0EE8}" type="sibTrans" cxnId="{86968345-63B4-43DE-9806-A9A38487C85C}">
      <dgm:prSet/>
      <dgm:spPr/>
      <dgm:t>
        <a:bodyPr/>
        <a:lstStyle/>
        <a:p>
          <a:endParaRPr lang="id-ID"/>
        </a:p>
      </dgm:t>
    </dgm:pt>
    <dgm:pt modelId="{3074F8E4-614D-46EE-A90C-C6BA0EF9853B}">
      <dgm:prSet phldrT="[Text]"/>
      <dgm:spPr/>
      <dgm:t>
        <a:bodyPr/>
        <a:lstStyle/>
        <a:p>
          <a:r>
            <a:rPr lang="id-ID" dirty="0" smtClean="0"/>
            <a:t>Bahsa Perancis kuno, yaitu testum</a:t>
          </a:r>
          <a:endParaRPr lang="id-ID" dirty="0"/>
        </a:p>
      </dgm:t>
    </dgm:pt>
    <dgm:pt modelId="{4375A211-6CED-42E2-A5A6-B8CEFAFDEE77}" type="parTrans" cxnId="{4E96C6EA-5F43-4512-84DE-B02E8F39E5DE}">
      <dgm:prSet/>
      <dgm:spPr/>
      <dgm:t>
        <a:bodyPr/>
        <a:lstStyle/>
        <a:p>
          <a:endParaRPr lang="id-ID"/>
        </a:p>
      </dgm:t>
    </dgm:pt>
    <dgm:pt modelId="{E08A5CAA-D153-48B6-8F97-A16C798206CB}" type="sibTrans" cxnId="{4E96C6EA-5F43-4512-84DE-B02E8F39E5DE}">
      <dgm:prSet/>
      <dgm:spPr/>
      <dgm:t>
        <a:bodyPr/>
        <a:lstStyle/>
        <a:p>
          <a:endParaRPr lang="id-ID"/>
        </a:p>
      </dgm:t>
    </dgm:pt>
    <dgm:pt modelId="{512BD6C5-EF59-4DBA-8ABF-BCB87F26B44D}" type="pres">
      <dgm:prSet presAssocID="{FA04A04B-0332-48D7-A37C-6B4105C584E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310A30B-2099-4B96-9BE5-1C63349AD1FA}" type="pres">
      <dgm:prSet presAssocID="{B30E7D32-8C86-4B93-9E0C-740FDB025DCB}" presName="centerShape" presStyleLbl="node0" presStyleIdx="0" presStyleCnt="1"/>
      <dgm:spPr/>
      <dgm:t>
        <a:bodyPr/>
        <a:lstStyle/>
        <a:p>
          <a:endParaRPr lang="id-ID"/>
        </a:p>
      </dgm:t>
    </dgm:pt>
    <dgm:pt modelId="{64647057-1634-4AE2-B112-689B8D024B01}" type="pres">
      <dgm:prSet presAssocID="{01DCB1F4-6A61-4F51-A1CE-4E4BCDA1019A}" presName="parTrans" presStyleLbl="sibTrans2D1" presStyleIdx="0" presStyleCnt="3"/>
      <dgm:spPr/>
      <dgm:t>
        <a:bodyPr/>
        <a:lstStyle/>
        <a:p>
          <a:endParaRPr lang="id-ID"/>
        </a:p>
      </dgm:t>
    </dgm:pt>
    <dgm:pt modelId="{5C9F67AF-9686-430D-A8C5-F8D612BC9348}" type="pres">
      <dgm:prSet presAssocID="{01DCB1F4-6A61-4F51-A1CE-4E4BCDA1019A}" presName="connectorText" presStyleLbl="sibTrans2D1" presStyleIdx="0" presStyleCnt="3"/>
      <dgm:spPr/>
      <dgm:t>
        <a:bodyPr/>
        <a:lstStyle/>
        <a:p>
          <a:endParaRPr lang="id-ID"/>
        </a:p>
      </dgm:t>
    </dgm:pt>
    <dgm:pt modelId="{81B2A91A-53E0-4625-9A47-6F211755DD84}" type="pres">
      <dgm:prSet presAssocID="{B10EF816-C45C-4081-95F2-EAE035BFCC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C7AF55F-182F-4A7C-8284-C6EC9F5D9AC6}" type="pres">
      <dgm:prSet presAssocID="{33385116-D418-4B68-8B4A-CAA02E19D26C}" presName="parTrans" presStyleLbl="sibTrans2D1" presStyleIdx="1" presStyleCnt="3"/>
      <dgm:spPr/>
      <dgm:t>
        <a:bodyPr/>
        <a:lstStyle/>
        <a:p>
          <a:endParaRPr lang="id-ID"/>
        </a:p>
      </dgm:t>
    </dgm:pt>
    <dgm:pt modelId="{1E4AEA3E-4748-478B-9873-302CDF40B135}" type="pres">
      <dgm:prSet presAssocID="{33385116-D418-4B68-8B4A-CAA02E19D26C}" presName="connectorText" presStyleLbl="sibTrans2D1" presStyleIdx="1" presStyleCnt="3"/>
      <dgm:spPr/>
      <dgm:t>
        <a:bodyPr/>
        <a:lstStyle/>
        <a:p>
          <a:endParaRPr lang="id-ID"/>
        </a:p>
      </dgm:t>
    </dgm:pt>
    <dgm:pt modelId="{68E84ECD-CBE0-432B-90B3-0BF6E68A3DAC}" type="pres">
      <dgm:prSet presAssocID="{59188099-08AE-4F33-9F42-5C910E151AC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1C76997-E26E-4F60-A819-70C4CBAC4464}" type="pres">
      <dgm:prSet presAssocID="{4375A211-6CED-42E2-A5A6-B8CEFAFDEE77}" presName="parTrans" presStyleLbl="sibTrans2D1" presStyleIdx="2" presStyleCnt="3"/>
      <dgm:spPr/>
      <dgm:t>
        <a:bodyPr/>
        <a:lstStyle/>
        <a:p>
          <a:endParaRPr lang="id-ID"/>
        </a:p>
      </dgm:t>
    </dgm:pt>
    <dgm:pt modelId="{D87ACC37-E02C-4AC1-807B-73500684CA25}" type="pres">
      <dgm:prSet presAssocID="{4375A211-6CED-42E2-A5A6-B8CEFAFDEE77}" presName="connectorText" presStyleLbl="sibTrans2D1" presStyleIdx="2" presStyleCnt="3"/>
      <dgm:spPr/>
      <dgm:t>
        <a:bodyPr/>
        <a:lstStyle/>
        <a:p>
          <a:endParaRPr lang="id-ID"/>
        </a:p>
      </dgm:t>
    </dgm:pt>
    <dgm:pt modelId="{0F2AFFB5-917F-46F8-B3F3-374646D94449}" type="pres">
      <dgm:prSet presAssocID="{3074F8E4-614D-46EE-A90C-C6BA0EF985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8D84AA6-E76B-43A8-B0D4-381DC7B7E72A}" type="presOf" srcId="{FA04A04B-0332-48D7-A37C-6B4105C584E9}" destId="{512BD6C5-EF59-4DBA-8ABF-BCB87F26B44D}" srcOrd="0" destOrd="0" presId="urn:microsoft.com/office/officeart/2005/8/layout/radial5"/>
    <dgm:cxn modelId="{41DC03E0-A86E-43EB-B1DE-F79DE404179A}" type="presOf" srcId="{4375A211-6CED-42E2-A5A6-B8CEFAFDEE77}" destId="{31C76997-E26E-4F60-A819-70C4CBAC4464}" srcOrd="0" destOrd="0" presId="urn:microsoft.com/office/officeart/2005/8/layout/radial5"/>
    <dgm:cxn modelId="{4E96C6EA-5F43-4512-84DE-B02E8F39E5DE}" srcId="{B30E7D32-8C86-4B93-9E0C-740FDB025DCB}" destId="{3074F8E4-614D-46EE-A90C-C6BA0EF9853B}" srcOrd="2" destOrd="0" parTransId="{4375A211-6CED-42E2-A5A6-B8CEFAFDEE77}" sibTransId="{E08A5CAA-D153-48B6-8F97-A16C798206CB}"/>
    <dgm:cxn modelId="{8BD35FAE-5EF5-42AA-BC08-7F623482A0F5}" srcId="{B30E7D32-8C86-4B93-9E0C-740FDB025DCB}" destId="{B10EF816-C45C-4081-95F2-EAE035BFCCD7}" srcOrd="0" destOrd="0" parTransId="{01DCB1F4-6A61-4F51-A1CE-4E4BCDA1019A}" sibTransId="{7E2B8BBB-C413-40E2-B1A5-20DFDD331797}"/>
    <dgm:cxn modelId="{FC88B76C-6DA1-41CA-998A-2A626C33872B}" type="presOf" srcId="{33385116-D418-4B68-8B4A-CAA02E19D26C}" destId="{8C7AF55F-182F-4A7C-8284-C6EC9F5D9AC6}" srcOrd="0" destOrd="0" presId="urn:microsoft.com/office/officeart/2005/8/layout/radial5"/>
    <dgm:cxn modelId="{19CABDC5-6BDC-4677-AB7C-455B2B54A659}" type="presOf" srcId="{3074F8E4-614D-46EE-A90C-C6BA0EF9853B}" destId="{0F2AFFB5-917F-46F8-B3F3-374646D94449}" srcOrd="0" destOrd="0" presId="urn:microsoft.com/office/officeart/2005/8/layout/radial5"/>
    <dgm:cxn modelId="{AC4BF09B-CE03-4105-B0A3-E8DF1013D58A}" srcId="{FA04A04B-0332-48D7-A37C-6B4105C584E9}" destId="{B30E7D32-8C86-4B93-9E0C-740FDB025DCB}" srcOrd="0" destOrd="0" parTransId="{F88D3032-FD91-4464-A0C4-B0D869575108}" sibTransId="{78C6ABAE-BEBC-4B2D-8036-9D9813879B6E}"/>
    <dgm:cxn modelId="{F742CD01-EDDF-4951-A20F-91638CED0D5B}" type="presOf" srcId="{B30E7D32-8C86-4B93-9E0C-740FDB025DCB}" destId="{B310A30B-2099-4B96-9BE5-1C63349AD1FA}" srcOrd="0" destOrd="0" presId="urn:microsoft.com/office/officeart/2005/8/layout/radial5"/>
    <dgm:cxn modelId="{DB3DF660-74BA-4CBE-808E-706C7595A09F}" type="presOf" srcId="{4375A211-6CED-42E2-A5A6-B8CEFAFDEE77}" destId="{D87ACC37-E02C-4AC1-807B-73500684CA25}" srcOrd="1" destOrd="0" presId="urn:microsoft.com/office/officeart/2005/8/layout/radial5"/>
    <dgm:cxn modelId="{B4A4E284-B424-4D8B-BF89-EA1894297877}" type="presOf" srcId="{B10EF816-C45C-4081-95F2-EAE035BFCCD7}" destId="{81B2A91A-53E0-4625-9A47-6F211755DD84}" srcOrd="0" destOrd="0" presId="urn:microsoft.com/office/officeart/2005/8/layout/radial5"/>
    <dgm:cxn modelId="{72B234B4-AC59-4864-9BBC-AC9C019B4416}" type="presOf" srcId="{01DCB1F4-6A61-4F51-A1CE-4E4BCDA1019A}" destId="{5C9F67AF-9686-430D-A8C5-F8D612BC9348}" srcOrd="1" destOrd="0" presId="urn:microsoft.com/office/officeart/2005/8/layout/radial5"/>
    <dgm:cxn modelId="{86968345-63B4-43DE-9806-A9A38487C85C}" srcId="{B30E7D32-8C86-4B93-9E0C-740FDB025DCB}" destId="{59188099-08AE-4F33-9F42-5C910E151ACA}" srcOrd="1" destOrd="0" parTransId="{33385116-D418-4B68-8B4A-CAA02E19D26C}" sibTransId="{97035275-38E0-4713-9F12-E3FB2EDE0EE8}"/>
    <dgm:cxn modelId="{8CDA9B71-BD9B-4582-84B4-9A59603096A4}" type="presOf" srcId="{01DCB1F4-6A61-4F51-A1CE-4E4BCDA1019A}" destId="{64647057-1634-4AE2-B112-689B8D024B01}" srcOrd="0" destOrd="0" presId="urn:microsoft.com/office/officeart/2005/8/layout/radial5"/>
    <dgm:cxn modelId="{CDD0A680-2A49-4760-B9E6-6A2C4FD2EBC3}" type="presOf" srcId="{33385116-D418-4B68-8B4A-CAA02E19D26C}" destId="{1E4AEA3E-4748-478B-9873-302CDF40B135}" srcOrd="1" destOrd="0" presId="urn:microsoft.com/office/officeart/2005/8/layout/radial5"/>
    <dgm:cxn modelId="{F35A034E-A877-40FD-93B6-6968D73D2A4C}" type="presOf" srcId="{59188099-08AE-4F33-9F42-5C910E151ACA}" destId="{68E84ECD-CBE0-432B-90B3-0BF6E68A3DAC}" srcOrd="0" destOrd="0" presId="urn:microsoft.com/office/officeart/2005/8/layout/radial5"/>
    <dgm:cxn modelId="{3DC64153-87F7-4383-B6AA-59DF8E7C0D44}" type="presParOf" srcId="{512BD6C5-EF59-4DBA-8ABF-BCB87F26B44D}" destId="{B310A30B-2099-4B96-9BE5-1C63349AD1FA}" srcOrd="0" destOrd="0" presId="urn:microsoft.com/office/officeart/2005/8/layout/radial5"/>
    <dgm:cxn modelId="{52909BC5-3E51-41ED-AC47-BE34AEF1F26B}" type="presParOf" srcId="{512BD6C5-EF59-4DBA-8ABF-BCB87F26B44D}" destId="{64647057-1634-4AE2-B112-689B8D024B01}" srcOrd="1" destOrd="0" presId="urn:microsoft.com/office/officeart/2005/8/layout/radial5"/>
    <dgm:cxn modelId="{B3864CEA-3AC0-4F2A-9553-5F2EF85AFE35}" type="presParOf" srcId="{64647057-1634-4AE2-B112-689B8D024B01}" destId="{5C9F67AF-9686-430D-A8C5-F8D612BC9348}" srcOrd="0" destOrd="0" presId="urn:microsoft.com/office/officeart/2005/8/layout/radial5"/>
    <dgm:cxn modelId="{B4898195-7C37-4931-8D32-71D40814A786}" type="presParOf" srcId="{512BD6C5-EF59-4DBA-8ABF-BCB87F26B44D}" destId="{81B2A91A-53E0-4625-9A47-6F211755DD84}" srcOrd="2" destOrd="0" presId="urn:microsoft.com/office/officeart/2005/8/layout/radial5"/>
    <dgm:cxn modelId="{E9F10838-0522-4346-B291-2A287B964FEA}" type="presParOf" srcId="{512BD6C5-EF59-4DBA-8ABF-BCB87F26B44D}" destId="{8C7AF55F-182F-4A7C-8284-C6EC9F5D9AC6}" srcOrd="3" destOrd="0" presId="urn:microsoft.com/office/officeart/2005/8/layout/radial5"/>
    <dgm:cxn modelId="{BA44027C-E5D1-4C63-B978-84CBC57478A0}" type="presParOf" srcId="{8C7AF55F-182F-4A7C-8284-C6EC9F5D9AC6}" destId="{1E4AEA3E-4748-478B-9873-302CDF40B135}" srcOrd="0" destOrd="0" presId="urn:microsoft.com/office/officeart/2005/8/layout/radial5"/>
    <dgm:cxn modelId="{9F877F5B-A76D-4117-9439-7C857456A596}" type="presParOf" srcId="{512BD6C5-EF59-4DBA-8ABF-BCB87F26B44D}" destId="{68E84ECD-CBE0-432B-90B3-0BF6E68A3DAC}" srcOrd="4" destOrd="0" presId="urn:microsoft.com/office/officeart/2005/8/layout/radial5"/>
    <dgm:cxn modelId="{8670FFC8-CA60-4B2E-AF08-672E828C1CE2}" type="presParOf" srcId="{512BD6C5-EF59-4DBA-8ABF-BCB87F26B44D}" destId="{31C76997-E26E-4F60-A819-70C4CBAC4464}" srcOrd="5" destOrd="0" presId="urn:microsoft.com/office/officeart/2005/8/layout/radial5"/>
    <dgm:cxn modelId="{267A4EA4-6DA0-43A9-8F5D-222DB62864D4}" type="presParOf" srcId="{31C76997-E26E-4F60-A819-70C4CBAC4464}" destId="{D87ACC37-E02C-4AC1-807B-73500684CA25}" srcOrd="0" destOrd="0" presId="urn:microsoft.com/office/officeart/2005/8/layout/radial5"/>
    <dgm:cxn modelId="{2F1A872A-CB9F-4CB0-BA57-4195E972201B}" type="presParOf" srcId="{512BD6C5-EF59-4DBA-8ABF-BCB87F26B44D}" destId="{0F2AFFB5-917F-46F8-B3F3-374646D9444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F548F8-A46E-4107-BB9E-A2D8F396DA1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440ABD5-7A06-46F4-A0F7-B09548A00FD5}">
      <dgm:prSet phldrT="[Text]"/>
      <dgm:spPr/>
      <dgm:t>
        <a:bodyPr/>
        <a:lstStyle/>
        <a:p>
          <a:r>
            <a:rPr lang="id-ID" dirty="0" smtClean="0"/>
            <a:t>Ketepatan pengukuran alat ukur</a:t>
          </a:r>
          <a:endParaRPr lang="id-ID" dirty="0"/>
        </a:p>
      </dgm:t>
    </dgm:pt>
    <dgm:pt modelId="{81EA8BAA-B176-49AE-8AE9-96C282BEEC16}" type="parTrans" cxnId="{7FD31D55-3E38-4C51-80F0-4CEF1799CECF}">
      <dgm:prSet/>
      <dgm:spPr/>
      <dgm:t>
        <a:bodyPr/>
        <a:lstStyle/>
        <a:p>
          <a:endParaRPr lang="id-ID"/>
        </a:p>
      </dgm:t>
    </dgm:pt>
    <dgm:pt modelId="{38691824-CB65-4591-8B70-D1A06267AF3A}" type="sibTrans" cxnId="{7FD31D55-3E38-4C51-80F0-4CEF1799CECF}">
      <dgm:prSet/>
      <dgm:spPr/>
      <dgm:t>
        <a:bodyPr/>
        <a:lstStyle/>
        <a:p>
          <a:endParaRPr lang="id-ID"/>
        </a:p>
      </dgm:t>
    </dgm:pt>
    <dgm:pt modelId="{EBADB280-43ED-46C2-A4A2-50EC0C0549ED}">
      <dgm:prSet phldrT="[Text]"/>
      <dgm:spPr/>
      <dgm:t>
        <a:bodyPr/>
        <a:lstStyle/>
        <a:p>
          <a:r>
            <a:rPr lang="id-ID" dirty="0" smtClean="0"/>
            <a:t>Hanya memiliki sedikit kesalahan</a:t>
          </a:r>
          <a:endParaRPr lang="id-ID" dirty="0"/>
        </a:p>
      </dgm:t>
    </dgm:pt>
    <dgm:pt modelId="{F3141604-FDBC-4511-8D6C-64406AE6E15E}" type="parTrans" cxnId="{A1D3FE91-141D-4BD7-B8A6-CD361D9E0A6F}">
      <dgm:prSet/>
      <dgm:spPr/>
      <dgm:t>
        <a:bodyPr/>
        <a:lstStyle/>
        <a:p>
          <a:endParaRPr lang="id-ID"/>
        </a:p>
      </dgm:t>
    </dgm:pt>
    <dgm:pt modelId="{3CFBB2F7-8704-4158-897E-11689A9E7D70}" type="sibTrans" cxnId="{A1D3FE91-141D-4BD7-B8A6-CD361D9E0A6F}">
      <dgm:prSet/>
      <dgm:spPr/>
      <dgm:t>
        <a:bodyPr/>
        <a:lstStyle/>
        <a:p>
          <a:endParaRPr lang="id-ID"/>
        </a:p>
      </dgm:t>
    </dgm:pt>
    <dgm:pt modelId="{0B6B4A40-04C0-43DA-80C9-84819D6430FC}">
      <dgm:prSet phldrT="[Text]"/>
      <dgm:spPr/>
      <dgm:t>
        <a:bodyPr/>
        <a:lstStyle/>
        <a:p>
          <a:r>
            <a:rPr lang="id-ID" dirty="0" smtClean="0"/>
            <a:t>Ketepatan pemilihan alat ukur</a:t>
          </a:r>
          <a:endParaRPr lang="id-ID" dirty="0"/>
        </a:p>
      </dgm:t>
    </dgm:pt>
    <dgm:pt modelId="{7BB7AE00-BD6F-4620-ACA2-E2D7084BBEAD}" type="parTrans" cxnId="{16E51B57-0074-4930-A748-7B1C8569858C}">
      <dgm:prSet/>
      <dgm:spPr/>
      <dgm:t>
        <a:bodyPr/>
        <a:lstStyle/>
        <a:p>
          <a:endParaRPr lang="id-ID"/>
        </a:p>
      </dgm:t>
    </dgm:pt>
    <dgm:pt modelId="{08E4FBB7-C110-476A-B24D-0A376DF8B492}" type="sibTrans" cxnId="{16E51B57-0074-4930-A748-7B1C8569858C}">
      <dgm:prSet/>
      <dgm:spPr/>
      <dgm:t>
        <a:bodyPr/>
        <a:lstStyle/>
        <a:p>
          <a:endParaRPr lang="id-ID"/>
        </a:p>
      </dgm:t>
    </dgm:pt>
    <dgm:pt modelId="{D94620ED-6B99-4DA6-BE3B-03C05FE3ADE1}" type="pres">
      <dgm:prSet presAssocID="{95F548F8-A46E-4107-BB9E-A2D8F396DA10}" presName="compositeShape" presStyleCnt="0">
        <dgm:presLayoutVars>
          <dgm:chMax val="7"/>
          <dgm:dir/>
          <dgm:resizeHandles val="exact"/>
        </dgm:presLayoutVars>
      </dgm:prSet>
      <dgm:spPr/>
    </dgm:pt>
    <dgm:pt modelId="{2FC88B21-1F0F-4D49-8704-4A4121A3A198}" type="pres">
      <dgm:prSet presAssocID="{2440ABD5-7A06-46F4-A0F7-B09548A00FD5}" presName="circ1" presStyleLbl="vennNode1" presStyleIdx="0" presStyleCnt="3"/>
      <dgm:spPr/>
      <dgm:t>
        <a:bodyPr/>
        <a:lstStyle/>
        <a:p>
          <a:endParaRPr lang="id-ID"/>
        </a:p>
      </dgm:t>
    </dgm:pt>
    <dgm:pt modelId="{62D3403B-77B7-409A-944F-480A09435C40}" type="pres">
      <dgm:prSet presAssocID="{2440ABD5-7A06-46F4-A0F7-B09548A00FD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78243EB-C327-4A42-BF4D-25CC52BC5021}" type="pres">
      <dgm:prSet presAssocID="{EBADB280-43ED-46C2-A4A2-50EC0C0549ED}" presName="circ2" presStyleLbl="vennNode1" presStyleIdx="1" presStyleCnt="3"/>
      <dgm:spPr/>
      <dgm:t>
        <a:bodyPr/>
        <a:lstStyle/>
        <a:p>
          <a:endParaRPr lang="id-ID"/>
        </a:p>
      </dgm:t>
    </dgm:pt>
    <dgm:pt modelId="{B7A7A660-F282-4ED7-84FE-A973162A24D5}" type="pres">
      <dgm:prSet presAssocID="{EBADB280-43ED-46C2-A4A2-50EC0C0549E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F02EFE-D4CA-4FA8-AA0F-398A9A12BCFC}" type="pres">
      <dgm:prSet presAssocID="{0B6B4A40-04C0-43DA-80C9-84819D6430FC}" presName="circ3" presStyleLbl="vennNode1" presStyleIdx="2" presStyleCnt="3"/>
      <dgm:spPr/>
      <dgm:t>
        <a:bodyPr/>
        <a:lstStyle/>
        <a:p>
          <a:endParaRPr lang="id-ID"/>
        </a:p>
      </dgm:t>
    </dgm:pt>
    <dgm:pt modelId="{5B4692FC-56E2-412F-8304-5CDD13C66555}" type="pres">
      <dgm:prSet presAssocID="{0B6B4A40-04C0-43DA-80C9-84819D6430F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1D3FE91-141D-4BD7-B8A6-CD361D9E0A6F}" srcId="{95F548F8-A46E-4107-BB9E-A2D8F396DA10}" destId="{EBADB280-43ED-46C2-A4A2-50EC0C0549ED}" srcOrd="1" destOrd="0" parTransId="{F3141604-FDBC-4511-8D6C-64406AE6E15E}" sibTransId="{3CFBB2F7-8704-4158-897E-11689A9E7D70}"/>
    <dgm:cxn modelId="{7FD31D55-3E38-4C51-80F0-4CEF1799CECF}" srcId="{95F548F8-A46E-4107-BB9E-A2D8F396DA10}" destId="{2440ABD5-7A06-46F4-A0F7-B09548A00FD5}" srcOrd="0" destOrd="0" parTransId="{81EA8BAA-B176-49AE-8AE9-96C282BEEC16}" sibTransId="{38691824-CB65-4591-8B70-D1A06267AF3A}"/>
    <dgm:cxn modelId="{660CC97E-986F-4D35-AA17-230BC4CE90FD}" type="presOf" srcId="{EBADB280-43ED-46C2-A4A2-50EC0C0549ED}" destId="{C78243EB-C327-4A42-BF4D-25CC52BC5021}" srcOrd="0" destOrd="0" presId="urn:microsoft.com/office/officeart/2005/8/layout/venn1"/>
    <dgm:cxn modelId="{5277F621-EF75-496E-B44B-5B083590572A}" type="presOf" srcId="{95F548F8-A46E-4107-BB9E-A2D8F396DA10}" destId="{D94620ED-6B99-4DA6-BE3B-03C05FE3ADE1}" srcOrd="0" destOrd="0" presId="urn:microsoft.com/office/officeart/2005/8/layout/venn1"/>
    <dgm:cxn modelId="{FF756BF0-1B2A-42BE-A487-CD73926C1960}" type="presOf" srcId="{EBADB280-43ED-46C2-A4A2-50EC0C0549ED}" destId="{B7A7A660-F282-4ED7-84FE-A973162A24D5}" srcOrd="1" destOrd="0" presId="urn:microsoft.com/office/officeart/2005/8/layout/venn1"/>
    <dgm:cxn modelId="{13D5234C-7704-486A-97FB-F7348A652944}" type="presOf" srcId="{0B6B4A40-04C0-43DA-80C9-84819D6430FC}" destId="{86F02EFE-D4CA-4FA8-AA0F-398A9A12BCFC}" srcOrd="0" destOrd="0" presId="urn:microsoft.com/office/officeart/2005/8/layout/venn1"/>
    <dgm:cxn modelId="{CE62430F-037A-4774-8FA1-4B604A0E9F34}" type="presOf" srcId="{0B6B4A40-04C0-43DA-80C9-84819D6430FC}" destId="{5B4692FC-56E2-412F-8304-5CDD13C66555}" srcOrd="1" destOrd="0" presId="urn:microsoft.com/office/officeart/2005/8/layout/venn1"/>
    <dgm:cxn modelId="{88E35C1A-EA29-422F-B36C-40B3C29C59A3}" type="presOf" srcId="{2440ABD5-7A06-46F4-A0F7-B09548A00FD5}" destId="{62D3403B-77B7-409A-944F-480A09435C40}" srcOrd="1" destOrd="0" presId="urn:microsoft.com/office/officeart/2005/8/layout/venn1"/>
    <dgm:cxn modelId="{7880B3C1-39CC-45DD-ACA9-38BBA87CEE0F}" type="presOf" srcId="{2440ABD5-7A06-46F4-A0F7-B09548A00FD5}" destId="{2FC88B21-1F0F-4D49-8704-4A4121A3A198}" srcOrd="0" destOrd="0" presId="urn:microsoft.com/office/officeart/2005/8/layout/venn1"/>
    <dgm:cxn modelId="{16E51B57-0074-4930-A748-7B1C8569858C}" srcId="{95F548F8-A46E-4107-BB9E-A2D8F396DA10}" destId="{0B6B4A40-04C0-43DA-80C9-84819D6430FC}" srcOrd="2" destOrd="0" parTransId="{7BB7AE00-BD6F-4620-ACA2-E2D7084BBEAD}" sibTransId="{08E4FBB7-C110-476A-B24D-0A376DF8B492}"/>
    <dgm:cxn modelId="{E18737E0-D672-4958-ACAA-5E7B6D917B7A}" type="presParOf" srcId="{D94620ED-6B99-4DA6-BE3B-03C05FE3ADE1}" destId="{2FC88B21-1F0F-4D49-8704-4A4121A3A198}" srcOrd="0" destOrd="0" presId="urn:microsoft.com/office/officeart/2005/8/layout/venn1"/>
    <dgm:cxn modelId="{0B01F82A-0514-4117-93C4-12C8BBCB16F4}" type="presParOf" srcId="{D94620ED-6B99-4DA6-BE3B-03C05FE3ADE1}" destId="{62D3403B-77B7-409A-944F-480A09435C40}" srcOrd="1" destOrd="0" presId="urn:microsoft.com/office/officeart/2005/8/layout/venn1"/>
    <dgm:cxn modelId="{FEC0833B-1086-4AF4-985F-B63FB9C510E7}" type="presParOf" srcId="{D94620ED-6B99-4DA6-BE3B-03C05FE3ADE1}" destId="{C78243EB-C327-4A42-BF4D-25CC52BC5021}" srcOrd="2" destOrd="0" presId="urn:microsoft.com/office/officeart/2005/8/layout/venn1"/>
    <dgm:cxn modelId="{0990FC71-47E5-4656-886C-C62767D42B61}" type="presParOf" srcId="{D94620ED-6B99-4DA6-BE3B-03C05FE3ADE1}" destId="{B7A7A660-F282-4ED7-84FE-A973162A24D5}" srcOrd="3" destOrd="0" presId="urn:microsoft.com/office/officeart/2005/8/layout/venn1"/>
    <dgm:cxn modelId="{210B3DBC-65DB-4335-A093-CE39A3EADF64}" type="presParOf" srcId="{D94620ED-6B99-4DA6-BE3B-03C05FE3ADE1}" destId="{86F02EFE-D4CA-4FA8-AA0F-398A9A12BCFC}" srcOrd="4" destOrd="0" presId="urn:microsoft.com/office/officeart/2005/8/layout/venn1"/>
    <dgm:cxn modelId="{65C26B9C-3102-4BC8-8E15-A4350CBDC05C}" type="presParOf" srcId="{D94620ED-6B99-4DA6-BE3B-03C05FE3ADE1}" destId="{5B4692FC-56E2-412F-8304-5CDD13C6655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633BB9-AFE3-434C-A6A7-F94EB54113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29A9AEE5-F129-467D-A993-D6E315B3B023}">
      <dgm:prSet phldrT="[Text]"/>
      <dgm:spPr/>
      <dgm:t>
        <a:bodyPr/>
        <a:lstStyle/>
        <a:p>
          <a:r>
            <a:rPr lang="id-ID" dirty="0" smtClean="0"/>
            <a:t>Jenis Validitas</a:t>
          </a:r>
          <a:endParaRPr lang="id-ID" dirty="0"/>
        </a:p>
      </dgm:t>
    </dgm:pt>
    <dgm:pt modelId="{87EC7397-2B14-4524-9086-7E3936C15A2E}" type="parTrans" cxnId="{F26E8390-F346-42B9-9684-476AC292DD83}">
      <dgm:prSet/>
      <dgm:spPr/>
      <dgm:t>
        <a:bodyPr/>
        <a:lstStyle/>
        <a:p>
          <a:endParaRPr lang="id-ID"/>
        </a:p>
      </dgm:t>
    </dgm:pt>
    <dgm:pt modelId="{19FEDB93-7E56-4C97-AFA5-B36B82D0D69D}" type="sibTrans" cxnId="{F26E8390-F346-42B9-9684-476AC292DD83}">
      <dgm:prSet/>
      <dgm:spPr/>
      <dgm:t>
        <a:bodyPr/>
        <a:lstStyle/>
        <a:p>
          <a:endParaRPr lang="id-ID"/>
        </a:p>
      </dgm:t>
    </dgm:pt>
    <dgm:pt modelId="{F45AA3C5-CA14-4955-B239-1F4FA7E4820A}">
      <dgm:prSet phldrT="[Text]"/>
      <dgm:spPr/>
      <dgm:t>
        <a:bodyPr/>
        <a:lstStyle/>
        <a:p>
          <a:r>
            <a:rPr lang="id-ID" dirty="0" smtClean="0"/>
            <a:t>Instrumen</a:t>
          </a:r>
          <a:endParaRPr lang="id-ID" dirty="0"/>
        </a:p>
      </dgm:t>
    </dgm:pt>
    <dgm:pt modelId="{19DED403-DB92-4E3F-AEFF-93481D6E082A}" type="parTrans" cxnId="{DA3E326E-B6C1-4F91-8CC5-D80911E7E7EA}">
      <dgm:prSet/>
      <dgm:spPr/>
      <dgm:t>
        <a:bodyPr/>
        <a:lstStyle/>
        <a:p>
          <a:endParaRPr lang="id-ID"/>
        </a:p>
      </dgm:t>
    </dgm:pt>
    <dgm:pt modelId="{0D1A1EEA-794A-45BC-AD98-1F028AEFE419}" type="sibTrans" cxnId="{DA3E326E-B6C1-4F91-8CC5-D80911E7E7EA}">
      <dgm:prSet/>
      <dgm:spPr/>
      <dgm:t>
        <a:bodyPr/>
        <a:lstStyle/>
        <a:p>
          <a:endParaRPr lang="id-ID"/>
        </a:p>
      </dgm:t>
    </dgm:pt>
    <dgm:pt modelId="{7DD3764D-4469-476B-A52B-A1CE8F58D973}">
      <dgm:prSet phldrT="[Text]"/>
      <dgm:spPr/>
      <dgm:t>
        <a:bodyPr/>
        <a:lstStyle/>
        <a:p>
          <a:endParaRPr lang="id-ID" dirty="0"/>
        </a:p>
      </dgm:t>
    </dgm:pt>
    <dgm:pt modelId="{29175F2D-51E7-42D5-8403-F2CC65E7D490}" type="parTrans" cxnId="{82308073-FBB2-49A0-B748-D6F6643C525E}">
      <dgm:prSet/>
      <dgm:spPr/>
      <dgm:t>
        <a:bodyPr/>
        <a:lstStyle/>
        <a:p>
          <a:endParaRPr lang="id-ID"/>
        </a:p>
      </dgm:t>
    </dgm:pt>
    <dgm:pt modelId="{A41E288C-742D-4E36-BA63-7A9D3392E466}" type="sibTrans" cxnId="{82308073-FBB2-49A0-B748-D6F6643C525E}">
      <dgm:prSet/>
      <dgm:spPr/>
      <dgm:t>
        <a:bodyPr/>
        <a:lstStyle/>
        <a:p>
          <a:endParaRPr lang="id-ID"/>
        </a:p>
      </dgm:t>
    </dgm:pt>
    <dgm:pt modelId="{12943C86-69B2-4540-83FA-DFF76A276E99}">
      <dgm:prSet phldrT="[Text]"/>
      <dgm:spPr/>
      <dgm:t>
        <a:bodyPr/>
        <a:lstStyle/>
        <a:p>
          <a:r>
            <a:rPr lang="id-ID" dirty="0" smtClean="0"/>
            <a:t>Per Item</a:t>
          </a:r>
          <a:endParaRPr lang="id-ID" dirty="0"/>
        </a:p>
      </dgm:t>
    </dgm:pt>
    <dgm:pt modelId="{C046E1CF-C2EB-43B5-8812-704143D86DF0}" type="sibTrans" cxnId="{32E3CF12-B99A-45E0-8E5C-CA178505D013}">
      <dgm:prSet/>
      <dgm:spPr/>
      <dgm:t>
        <a:bodyPr/>
        <a:lstStyle/>
        <a:p>
          <a:endParaRPr lang="id-ID"/>
        </a:p>
      </dgm:t>
    </dgm:pt>
    <dgm:pt modelId="{CC56F665-A3D1-433C-85E8-9FA0AF434B20}" type="parTrans" cxnId="{32E3CF12-B99A-45E0-8E5C-CA178505D013}">
      <dgm:prSet/>
      <dgm:spPr/>
      <dgm:t>
        <a:bodyPr/>
        <a:lstStyle/>
        <a:p>
          <a:endParaRPr lang="id-ID"/>
        </a:p>
      </dgm:t>
    </dgm:pt>
    <dgm:pt modelId="{6ECB7ABB-A333-4794-95CE-BF5D88814AB9}" type="pres">
      <dgm:prSet presAssocID="{AB633BB9-AFE3-434C-A6A7-F94EB54113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437799C-2D07-4F17-8405-AC49383ACB43}" type="pres">
      <dgm:prSet presAssocID="{29A9AEE5-F129-467D-A993-D6E315B3B023}" presName="centerShape" presStyleLbl="node0" presStyleIdx="0" presStyleCnt="1"/>
      <dgm:spPr/>
      <dgm:t>
        <a:bodyPr/>
        <a:lstStyle/>
        <a:p>
          <a:endParaRPr lang="id-ID"/>
        </a:p>
      </dgm:t>
    </dgm:pt>
    <dgm:pt modelId="{F1E7F64B-2EC2-4BBB-95F2-22F0A50B2C80}" type="pres">
      <dgm:prSet presAssocID="{19DED403-DB92-4E3F-AEFF-93481D6E082A}" presName="parTrans" presStyleLbl="bgSibTrans2D1" presStyleIdx="0" presStyleCnt="2" custAng="16306081" custFlipHor="1" custScaleX="31839" custScaleY="89557" custLinFactNeighborX="31568" custLinFactNeighborY="54089"/>
      <dgm:spPr/>
      <dgm:t>
        <a:bodyPr/>
        <a:lstStyle/>
        <a:p>
          <a:endParaRPr lang="id-ID"/>
        </a:p>
      </dgm:t>
    </dgm:pt>
    <dgm:pt modelId="{721B9A35-7E8B-43FE-AF1A-25C35F04B3F3}" type="pres">
      <dgm:prSet presAssocID="{F45AA3C5-CA14-4955-B239-1F4FA7E4820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FB8121C-2D7D-481F-988B-1D68B77071F0}" type="pres">
      <dgm:prSet presAssocID="{CC56F665-A3D1-433C-85E8-9FA0AF434B20}" presName="parTrans" presStyleLbl="bgSibTrans2D1" presStyleIdx="1" presStyleCnt="2" custAng="9872747" custScaleX="29353" custScaleY="82989" custLinFactNeighborX="-29761" custLinFactNeighborY="58215"/>
      <dgm:spPr/>
      <dgm:t>
        <a:bodyPr/>
        <a:lstStyle/>
        <a:p>
          <a:endParaRPr lang="id-ID"/>
        </a:p>
      </dgm:t>
    </dgm:pt>
    <dgm:pt modelId="{25513BFE-84FB-4143-9D6F-CEBD780A386A}" type="pres">
      <dgm:prSet presAssocID="{12943C86-69B2-4540-83FA-DFF76A276E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067F4F3-AD52-455A-859B-E15EC813090F}" type="presOf" srcId="{19DED403-DB92-4E3F-AEFF-93481D6E082A}" destId="{F1E7F64B-2EC2-4BBB-95F2-22F0A50B2C80}" srcOrd="0" destOrd="0" presId="urn:microsoft.com/office/officeart/2005/8/layout/radial4"/>
    <dgm:cxn modelId="{82308073-FBB2-49A0-B748-D6F6643C525E}" srcId="{AB633BB9-AFE3-434C-A6A7-F94EB5411356}" destId="{7DD3764D-4469-476B-A52B-A1CE8F58D973}" srcOrd="1" destOrd="0" parTransId="{29175F2D-51E7-42D5-8403-F2CC65E7D490}" sibTransId="{A41E288C-742D-4E36-BA63-7A9D3392E466}"/>
    <dgm:cxn modelId="{400D2295-CE6B-427A-89D3-BE2746ABAD49}" type="presOf" srcId="{CC56F665-A3D1-433C-85E8-9FA0AF434B20}" destId="{5FB8121C-2D7D-481F-988B-1D68B77071F0}" srcOrd="0" destOrd="0" presId="urn:microsoft.com/office/officeart/2005/8/layout/radial4"/>
    <dgm:cxn modelId="{2E0AF5AA-5655-4830-B0F8-44E18611060C}" type="presOf" srcId="{12943C86-69B2-4540-83FA-DFF76A276E99}" destId="{25513BFE-84FB-4143-9D6F-CEBD780A386A}" srcOrd="0" destOrd="0" presId="urn:microsoft.com/office/officeart/2005/8/layout/radial4"/>
    <dgm:cxn modelId="{32E3CF12-B99A-45E0-8E5C-CA178505D013}" srcId="{29A9AEE5-F129-467D-A993-D6E315B3B023}" destId="{12943C86-69B2-4540-83FA-DFF76A276E99}" srcOrd="1" destOrd="0" parTransId="{CC56F665-A3D1-433C-85E8-9FA0AF434B20}" sibTransId="{C046E1CF-C2EB-43B5-8812-704143D86DF0}"/>
    <dgm:cxn modelId="{9D894847-3EB9-4DB1-BB9C-97420417656B}" type="presOf" srcId="{F45AA3C5-CA14-4955-B239-1F4FA7E4820A}" destId="{721B9A35-7E8B-43FE-AF1A-25C35F04B3F3}" srcOrd="0" destOrd="0" presId="urn:microsoft.com/office/officeart/2005/8/layout/radial4"/>
    <dgm:cxn modelId="{DA3E326E-B6C1-4F91-8CC5-D80911E7E7EA}" srcId="{29A9AEE5-F129-467D-A993-D6E315B3B023}" destId="{F45AA3C5-CA14-4955-B239-1F4FA7E4820A}" srcOrd="0" destOrd="0" parTransId="{19DED403-DB92-4E3F-AEFF-93481D6E082A}" sibTransId="{0D1A1EEA-794A-45BC-AD98-1F028AEFE419}"/>
    <dgm:cxn modelId="{F26E8390-F346-42B9-9684-476AC292DD83}" srcId="{AB633BB9-AFE3-434C-A6A7-F94EB5411356}" destId="{29A9AEE5-F129-467D-A993-D6E315B3B023}" srcOrd="0" destOrd="0" parTransId="{87EC7397-2B14-4524-9086-7E3936C15A2E}" sibTransId="{19FEDB93-7E56-4C97-AFA5-B36B82D0D69D}"/>
    <dgm:cxn modelId="{CF16E9F5-5D10-4286-98F1-691F24469A0C}" type="presOf" srcId="{29A9AEE5-F129-467D-A993-D6E315B3B023}" destId="{5437799C-2D07-4F17-8405-AC49383ACB43}" srcOrd="0" destOrd="0" presId="urn:microsoft.com/office/officeart/2005/8/layout/radial4"/>
    <dgm:cxn modelId="{E7693DB1-9A79-4C1D-BD9C-05CB89B61E1F}" type="presOf" srcId="{AB633BB9-AFE3-434C-A6A7-F94EB5411356}" destId="{6ECB7ABB-A333-4794-95CE-BF5D88814AB9}" srcOrd="0" destOrd="0" presId="urn:microsoft.com/office/officeart/2005/8/layout/radial4"/>
    <dgm:cxn modelId="{915BC750-59CA-4435-B271-FE263D58E10C}" type="presParOf" srcId="{6ECB7ABB-A333-4794-95CE-BF5D88814AB9}" destId="{5437799C-2D07-4F17-8405-AC49383ACB43}" srcOrd="0" destOrd="0" presId="urn:microsoft.com/office/officeart/2005/8/layout/radial4"/>
    <dgm:cxn modelId="{A2592FA5-FE04-474C-82EC-7FEAE98BC2A5}" type="presParOf" srcId="{6ECB7ABB-A333-4794-95CE-BF5D88814AB9}" destId="{F1E7F64B-2EC2-4BBB-95F2-22F0A50B2C80}" srcOrd="1" destOrd="0" presId="urn:microsoft.com/office/officeart/2005/8/layout/radial4"/>
    <dgm:cxn modelId="{FB3A7D13-FA03-4ADF-8F52-617ED2F15652}" type="presParOf" srcId="{6ECB7ABB-A333-4794-95CE-BF5D88814AB9}" destId="{721B9A35-7E8B-43FE-AF1A-25C35F04B3F3}" srcOrd="2" destOrd="0" presId="urn:microsoft.com/office/officeart/2005/8/layout/radial4"/>
    <dgm:cxn modelId="{BE30B213-89B1-4BE1-A55E-C060CAC5D83B}" type="presParOf" srcId="{6ECB7ABB-A333-4794-95CE-BF5D88814AB9}" destId="{5FB8121C-2D7D-481F-988B-1D68B77071F0}" srcOrd="3" destOrd="0" presId="urn:microsoft.com/office/officeart/2005/8/layout/radial4"/>
    <dgm:cxn modelId="{954F35FB-F12F-40A1-A25B-175A70A17A93}" type="presParOf" srcId="{6ECB7ABB-A333-4794-95CE-BF5D88814AB9}" destId="{25513BFE-84FB-4143-9D6F-CEBD780A386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8D75AD-2797-4560-9BC5-1141E4F6C2A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DBC9B267-DB07-4355-8871-6A4654027D45}">
      <dgm:prSet phldrT="[Text]"/>
      <dgm:spPr/>
      <dgm:t>
        <a:bodyPr/>
        <a:lstStyle/>
        <a:p>
          <a:r>
            <a:rPr lang="id-ID" dirty="0" smtClean="0">
              <a:hlinkClick xmlns:r="http://schemas.openxmlformats.org/officeDocument/2006/relationships" r:id="rId1" action="ppaction://hlinkfile"/>
            </a:rPr>
            <a:t>Instrumen</a:t>
          </a:r>
          <a:endParaRPr lang="id-ID" dirty="0"/>
        </a:p>
      </dgm:t>
    </dgm:pt>
    <dgm:pt modelId="{11C826D7-179C-4FA0-883D-6755D1452765}" type="parTrans" cxnId="{3BB6A784-4224-4BEC-BE0C-78E823E9A552}">
      <dgm:prSet/>
      <dgm:spPr/>
      <dgm:t>
        <a:bodyPr/>
        <a:lstStyle/>
        <a:p>
          <a:endParaRPr lang="id-ID"/>
        </a:p>
      </dgm:t>
    </dgm:pt>
    <dgm:pt modelId="{D699C920-4382-4B81-B5BC-8869CFA8D996}" type="sibTrans" cxnId="{3BB6A784-4224-4BEC-BE0C-78E823E9A552}">
      <dgm:prSet/>
      <dgm:spPr/>
      <dgm:t>
        <a:bodyPr/>
        <a:lstStyle/>
        <a:p>
          <a:endParaRPr lang="id-ID"/>
        </a:p>
      </dgm:t>
    </dgm:pt>
    <dgm:pt modelId="{DB18C86C-4EBB-41B8-B75B-365A5D4FA629}">
      <dgm:prSet phldrT="[Text]"/>
      <dgm:spPr/>
      <dgm:t>
        <a:bodyPr/>
        <a:lstStyle/>
        <a:p>
          <a:r>
            <a:rPr lang="id-ID" dirty="0" smtClean="0">
              <a:hlinkClick xmlns:r="http://schemas.openxmlformats.org/officeDocument/2006/relationships" r:id="rId2" action="ppaction://hlinkfile"/>
            </a:rPr>
            <a:t>Per Item</a:t>
          </a:r>
          <a:endParaRPr lang="id-ID" dirty="0"/>
        </a:p>
      </dgm:t>
    </dgm:pt>
    <dgm:pt modelId="{C1E53C1E-9B90-49EE-B81C-074E13351CEE}" type="parTrans" cxnId="{15DF459E-5905-44B4-9718-2764E1D872C6}">
      <dgm:prSet/>
      <dgm:spPr/>
      <dgm:t>
        <a:bodyPr/>
        <a:lstStyle/>
        <a:p>
          <a:endParaRPr lang="id-ID"/>
        </a:p>
      </dgm:t>
    </dgm:pt>
    <dgm:pt modelId="{050C0A54-9658-4E24-8D3A-00B936FB7EE6}" type="sibTrans" cxnId="{15DF459E-5905-44B4-9718-2764E1D872C6}">
      <dgm:prSet/>
      <dgm:spPr/>
      <dgm:t>
        <a:bodyPr/>
        <a:lstStyle/>
        <a:p>
          <a:endParaRPr lang="id-ID"/>
        </a:p>
      </dgm:t>
    </dgm:pt>
    <dgm:pt modelId="{270A7E68-28F6-49A8-AD35-44D5DBC5E3AC}" type="pres">
      <dgm:prSet presAssocID="{AD8D75AD-2797-4560-9BC5-1141E4F6C2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994B394-699F-45F6-8F2B-88CE37C6759E}" type="pres">
      <dgm:prSet presAssocID="{DBC9B267-DB07-4355-8871-6A4654027D4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32D148A-F05A-4AE0-8E99-27B56F1E7E07}" type="pres">
      <dgm:prSet presAssocID="{DB18C86C-4EBB-41B8-B75B-365A5D4FA629}" presName="arrow" presStyleLbl="node1" presStyleIdx="1" presStyleCnt="2" custRadScaleRad="97306" custRadScaleInc="-4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BB6A784-4224-4BEC-BE0C-78E823E9A552}" srcId="{AD8D75AD-2797-4560-9BC5-1141E4F6C2A7}" destId="{DBC9B267-DB07-4355-8871-6A4654027D45}" srcOrd="0" destOrd="0" parTransId="{11C826D7-179C-4FA0-883D-6755D1452765}" sibTransId="{D699C920-4382-4B81-B5BC-8869CFA8D996}"/>
    <dgm:cxn modelId="{A9E062ED-94A1-4515-8CBE-1DA0415624A3}" type="presOf" srcId="{DB18C86C-4EBB-41B8-B75B-365A5D4FA629}" destId="{232D148A-F05A-4AE0-8E99-27B56F1E7E07}" srcOrd="0" destOrd="0" presId="urn:microsoft.com/office/officeart/2005/8/layout/arrow5"/>
    <dgm:cxn modelId="{C556713E-05BD-4434-BBD7-1CED3F99C514}" type="presOf" srcId="{AD8D75AD-2797-4560-9BC5-1141E4F6C2A7}" destId="{270A7E68-28F6-49A8-AD35-44D5DBC5E3AC}" srcOrd="0" destOrd="0" presId="urn:microsoft.com/office/officeart/2005/8/layout/arrow5"/>
    <dgm:cxn modelId="{2ACB8E66-CA94-4807-BEE1-4A3EDB17A0C4}" type="presOf" srcId="{DBC9B267-DB07-4355-8871-6A4654027D45}" destId="{4994B394-699F-45F6-8F2B-88CE37C6759E}" srcOrd="0" destOrd="0" presId="urn:microsoft.com/office/officeart/2005/8/layout/arrow5"/>
    <dgm:cxn modelId="{15DF459E-5905-44B4-9718-2764E1D872C6}" srcId="{AD8D75AD-2797-4560-9BC5-1141E4F6C2A7}" destId="{DB18C86C-4EBB-41B8-B75B-365A5D4FA629}" srcOrd="1" destOrd="0" parTransId="{C1E53C1E-9B90-49EE-B81C-074E13351CEE}" sibTransId="{050C0A54-9658-4E24-8D3A-00B936FB7EE6}"/>
    <dgm:cxn modelId="{F869117D-D810-4149-8004-B515EB9B342A}" type="presParOf" srcId="{270A7E68-28F6-49A8-AD35-44D5DBC5E3AC}" destId="{4994B394-699F-45F6-8F2B-88CE37C6759E}" srcOrd="0" destOrd="0" presId="urn:microsoft.com/office/officeart/2005/8/layout/arrow5"/>
    <dgm:cxn modelId="{F919F7BE-069B-4EED-B830-126210BC91B2}" type="presParOf" srcId="{270A7E68-28F6-49A8-AD35-44D5DBC5E3AC}" destId="{232D148A-F05A-4AE0-8E99-27B56F1E7E0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10A30B-2099-4B96-9BE5-1C63349AD1FA}">
      <dsp:nvSpPr>
        <dsp:cNvPr id="0" name=""/>
        <dsp:cNvSpPr/>
      </dsp:nvSpPr>
      <dsp:spPr>
        <a:xfrm>
          <a:off x="3291482" y="2946863"/>
          <a:ext cx="2103834" cy="2103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kern="1200" dirty="0" smtClean="0"/>
            <a:t>Tes</a:t>
          </a:r>
          <a:endParaRPr lang="id-ID" sz="6500" kern="1200" dirty="0"/>
        </a:p>
      </dsp:txBody>
      <dsp:txXfrm>
        <a:off x="3291482" y="2946863"/>
        <a:ext cx="2103834" cy="2103834"/>
      </dsp:txXfrm>
    </dsp:sp>
    <dsp:sp modelId="{64647057-1634-4AE2-B112-689B8D024B01}">
      <dsp:nvSpPr>
        <dsp:cNvPr id="0" name=""/>
        <dsp:cNvSpPr/>
      </dsp:nvSpPr>
      <dsp:spPr>
        <a:xfrm rot="16200000">
          <a:off x="4120640" y="2181520"/>
          <a:ext cx="445518" cy="7153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500" kern="1200"/>
        </a:p>
      </dsp:txBody>
      <dsp:txXfrm rot="16200000">
        <a:off x="4120640" y="2181520"/>
        <a:ext cx="445518" cy="715303"/>
      </dsp:txXfrm>
    </dsp:sp>
    <dsp:sp modelId="{81B2A91A-53E0-4625-9A47-6F211755DD84}">
      <dsp:nvSpPr>
        <dsp:cNvPr id="0" name=""/>
        <dsp:cNvSpPr/>
      </dsp:nvSpPr>
      <dsp:spPr>
        <a:xfrm>
          <a:off x="3291482" y="2428"/>
          <a:ext cx="2103834" cy="21038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Piring untuk menyisihkan logam mulia</a:t>
          </a:r>
          <a:endParaRPr lang="id-ID" sz="2500" kern="1200" dirty="0"/>
        </a:p>
      </dsp:txBody>
      <dsp:txXfrm>
        <a:off x="3291482" y="2428"/>
        <a:ext cx="2103834" cy="2103834"/>
      </dsp:txXfrm>
    </dsp:sp>
    <dsp:sp modelId="{8C7AF55F-182F-4A7C-8284-C6EC9F5D9AC6}">
      <dsp:nvSpPr>
        <dsp:cNvPr id="0" name=""/>
        <dsp:cNvSpPr/>
      </dsp:nvSpPr>
      <dsp:spPr>
        <a:xfrm rot="1800000">
          <a:off x="5384698" y="4370932"/>
          <a:ext cx="445518" cy="7153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500" kern="1200"/>
        </a:p>
      </dsp:txBody>
      <dsp:txXfrm rot="1800000">
        <a:off x="5384698" y="4370932"/>
        <a:ext cx="445518" cy="715303"/>
      </dsp:txXfrm>
    </dsp:sp>
    <dsp:sp modelId="{68E84ECD-CBE0-432B-90B3-0BF6E68A3DAC}">
      <dsp:nvSpPr>
        <dsp:cNvPr id="0" name=""/>
        <dsp:cNvSpPr/>
      </dsp:nvSpPr>
      <dsp:spPr>
        <a:xfrm>
          <a:off x="5841437" y="4419080"/>
          <a:ext cx="2103834" cy="21038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Piring dari tanah</a:t>
          </a:r>
          <a:endParaRPr lang="id-ID" sz="2500" kern="1200" dirty="0"/>
        </a:p>
      </dsp:txBody>
      <dsp:txXfrm>
        <a:off x="5841437" y="4419080"/>
        <a:ext cx="2103834" cy="2103834"/>
      </dsp:txXfrm>
    </dsp:sp>
    <dsp:sp modelId="{31C76997-E26E-4F60-A819-70C4CBAC4464}">
      <dsp:nvSpPr>
        <dsp:cNvPr id="0" name=""/>
        <dsp:cNvSpPr/>
      </dsp:nvSpPr>
      <dsp:spPr>
        <a:xfrm rot="9000000">
          <a:off x="2856583" y="4370932"/>
          <a:ext cx="445518" cy="7153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500" kern="1200"/>
        </a:p>
      </dsp:txBody>
      <dsp:txXfrm rot="9000000">
        <a:off x="2856583" y="4370932"/>
        <a:ext cx="445518" cy="715303"/>
      </dsp:txXfrm>
    </dsp:sp>
    <dsp:sp modelId="{0F2AFFB5-917F-46F8-B3F3-374646D94449}">
      <dsp:nvSpPr>
        <dsp:cNvPr id="0" name=""/>
        <dsp:cNvSpPr/>
      </dsp:nvSpPr>
      <dsp:spPr>
        <a:xfrm>
          <a:off x="741527" y="4419080"/>
          <a:ext cx="2103834" cy="21038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Bahsa Perancis kuno, yaitu testum</a:t>
          </a:r>
          <a:endParaRPr lang="id-ID" sz="2500" kern="1200" dirty="0"/>
        </a:p>
      </dsp:txBody>
      <dsp:txXfrm>
        <a:off x="741527" y="4419080"/>
        <a:ext cx="2103834" cy="21038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C88B21-1F0F-4D49-8704-4A4121A3A198}">
      <dsp:nvSpPr>
        <dsp:cNvPr id="0" name=""/>
        <dsp:cNvSpPr/>
      </dsp:nvSpPr>
      <dsp:spPr>
        <a:xfrm>
          <a:off x="2477075" y="51305"/>
          <a:ext cx="2462673" cy="24626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Ketepatan pengukuran alat ukur</a:t>
          </a:r>
          <a:endParaRPr lang="id-ID" sz="2500" kern="1200" dirty="0"/>
        </a:p>
      </dsp:txBody>
      <dsp:txXfrm>
        <a:off x="2805431" y="482273"/>
        <a:ext cx="1805960" cy="1108203"/>
      </dsp:txXfrm>
    </dsp:sp>
    <dsp:sp modelId="{C78243EB-C327-4A42-BF4D-25CC52BC5021}">
      <dsp:nvSpPr>
        <dsp:cNvPr id="0" name=""/>
        <dsp:cNvSpPr/>
      </dsp:nvSpPr>
      <dsp:spPr>
        <a:xfrm>
          <a:off x="3365689" y="1590476"/>
          <a:ext cx="2462673" cy="24626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Hanya memiliki sedikit kesalahan</a:t>
          </a:r>
          <a:endParaRPr lang="id-ID" sz="2500" kern="1200" dirty="0"/>
        </a:p>
      </dsp:txBody>
      <dsp:txXfrm>
        <a:off x="4118857" y="2226667"/>
        <a:ext cx="1477604" cy="1354470"/>
      </dsp:txXfrm>
    </dsp:sp>
    <dsp:sp modelId="{86F02EFE-D4CA-4FA8-AA0F-398A9A12BCFC}">
      <dsp:nvSpPr>
        <dsp:cNvPr id="0" name=""/>
        <dsp:cNvSpPr/>
      </dsp:nvSpPr>
      <dsp:spPr>
        <a:xfrm>
          <a:off x="1588460" y="1590476"/>
          <a:ext cx="2462673" cy="24626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Ketepatan pemilihan alat ukur</a:t>
          </a:r>
          <a:endParaRPr lang="id-ID" sz="2500" kern="1200" dirty="0"/>
        </a:p>
      </dsp:txBody>
      <dsp:txXfrm>
        <a:off x="1820362" y="2226667"/>
        <a:ext cx="1477604" cy="13544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37799C-2D07-4F17-8405-AC49383ACB43}">
      <dsp:nvSpPr>
        <dsp:cNvPr id="0" name=""/>
        <dsp:cNvSpPr/>
      </dsp:nvSpPr>
      <dsp:spPr>
        <a:xfrm>
          <a:off x="2659618" y="1862973"/>
          <a:ext cx="2453163" cy="24531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400" kern="1200" dirty="0" smtClean="0"/>
            <a:t>Jenis Validitas</a:t>
          </a:r>
          <a:endParaRPr lang="id-ID" sz="4400" kern="1200" dirty="0"/>
        </a:p>
      </dsp:txBody>
      <dsp:txXfrm>
        <a:off x="2659618" y="1862973"/>
        <a:ext cx="2453163" cy="2453163"/>
      </dsp:txXfrm>
    </dsp:sp>
    <dsp:sp modelId="{F1E7F64B-2EC2-4BBB-95F2-22F0A50B2C80}">
      <dsp:nvSpPr>
        <dsp:cNvPr id="0" name=""/>
        <dsp:cNvSpPr/>
      </dsp:nvSpPr>
      <dsp:spPr>
        <a:xfrm rot="13993919" flipH="1">
          <a:off x="2287821" y="1819191"/>
          <a:ext cx="628404" cy="626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B9A35-7E8B-43FE-AF1A-25C35F04B3F3}">
      <dsp:nvSpPr>
        <dsp:cNvPr id="0" name=""/>
        <dsp:cNvSpPr/>
      </dsp:nvSpPr>
      <dsp:spPr>
        <a:xfrm>
          <a:off x="5338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300" kern="1200" dirty="0" smtClean="0"/>
            <a:t>Instrumen</a:t>
          </a:r>
          <a:endParaRPr lang="id-ID" sz="4300" kern="1200" dirty="0"/>
        </a:p>
      </dsp:txBody>
      <dsp:txXfrm>
        <a:off x="5338" y="255862"/>
        <a:ext cx="2330505" cy="1864404"/>
      </dsp:txXfrm>
    </dsp:sp>
    <dsp:sp modelId="{5FB8121C-2D7D-481F-988B-1D68B77071F0}">
      <dsp:nvSpPr>
        <dsp:cNvPr id="0" name=""/>
        <dsp:cNvSpPr/>
      </dsp:nvSpPr>
      <dsp:spPr>
        <a:xfrm rot="7772747">
          <a:off x="4916371" y="1870998"/>
          <a:ext cx="579338" cy="58021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13BFE-84FB-4143-9D6F-CEBD780A386A}">
      <dsp:nvSpPr>
        <dsp:cNvPr id="0" name=""/>
        <dsp:cNvSpPr/>
      </dsp:nvSpPr>
      <dsp:spPr>
        <a:xfrm>
          <a:off x="5436556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300" kern="1200" dirty="0" smtClean="0"/>
            <a:t>Per Item</a:t>
          </a:r>
          <a:endParaRPr lang="id-ID" sz="4300" kern="1200" dirty="0"/>
        </a:p>
      </dsp:txBody>
      <dsp:txXfrm>
        <a:off x="5436556" y="255862"/>
        <a:ext cx="2330505" cy="18644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94B394-699F-45F6-8F2B-88CE37C6759E}">
      <dsp:nvSpPr>
        <dsp:cNvPr id="0" name=""/>
        <dsp:cNvSpPr/>
      </dsp:nvSpPr>
      <dsp:spPr>
        <a:xfrm rot="16200000">
          <a:off x="546" y="399826"/>
          <a:ext cx="3772346" cy="377234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000" kern="1200" dirty="0" smtClean="0">
              <a:hlinkClick xmlns:r="http://schemas.openxmlformats.org/officeDocument/2006/relationships" r:id="rId1" action="ppaction://hlinkfile"/>
            </a:rPr>
            <a:t>Instrumen</a:t>
          </a:r>
          <a:endParaRPr lang="id-ID" sz="5000" kern="1200" dirty="0"/>
        </a:p>
      </dsp:txBody>
      <dsp:txXfrm rot="16200000">
        <a:off x="546" y="399826"/>
        <a:ext cx="3772346" cy="3772346"/>
      </dsp:txXfrm>
    </dsp:sp>
    <dsp:sp modelId="{232D148A-F05A-4AE0-8E99-27B56F1E7E07}">
      <dsp:nvSpPr>
        <dsp:cNvPr id="0" name=""/>
        <dsp:cNvSpPr/>
      </dsp:nvSpPr>
      <dsp:spPr>
        <a:xfrm rot="5400000">
          <a:off x="3945639" y="397015"/>
          <a:ext cx="3772346" cy="377234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000" kern="1200" dirty="0" smtClean="0">
              <a:hlinkClick xmlns:r="http://schemas.openxmlformats.org/officeDocument/2006/relationships" r:id="rId2" action="ppaction://hlinkfile"/>
            </a:rPr>
            <a:t>Per Item</a:t>
          </a:r>
          <a:endParaRPr lang="id-ID" sz="5000" kern="1200" dirty="0"/>
        </a:p>
      </dsp:txBody>
      <dsp:txXfrm rot="5400000">
        <a:off x="3945639" y="397015"/>
        <a:ext cx="3772346" cy="3772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7DC41C-B361-42E9-A278-E14D9BA76D38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3E6D6A-27A0-460A-98EA-B69E0106765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soal%20validita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Oleh: </a:t>
            </a:r>
          </a:p>
          <a:p>
            <a:r>
              <a:rPr lang="id-ID" dirty="0" smtClean="0"/>
              <a:t>Dr. Wening Sahayu, M.Pd.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Tes dan Validitas Tes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yux\Downloads\fr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80728"/>
            <a:ext cx="6944816" cy="52086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331640" y="1196752"/>
            <a:ext cx="6696744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/>
              <a:t>Se</a:t>
            </a:r>
            <a:r>
              <a:rPr lang="en-US" sz="3600" dirty="0" err="1" smtClean="0"/>
              <a:t>buah</a:t>
            </a:r>
            <a:r>
              <a:rPr lang="en-US" sz="3600" dirty="0" smtClean="0"/>
              <a:t> item </a:t>
            </a:r>
            <a:r>
              <a:rPr lang="id-ID" sz="3600" dirty="0" smtClean="0"/>
              <a:t>dikatakan memiliki validitas yang baik apabila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korelasi</a:t>
            </a:r>
            <a:r>
              <a:rPr lang="en-US" sz="3600" dirty="0" smtClean="0"/>
              <a:t> (r)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skor</a:t>
            </a:r>
            <a:r>
              <a:rPr lang="en-US" sz="3600" dirty="0" smtClean="0"/>
              <a:t> total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variabel</a:t>
            </a:r>
            <a:r>
              <a:rPr lang="en-US" sz="3600" dirty="0" smtClean="0"/>
              <a:t> ≥ 0,25. </a:t>
            </a:r>
            <a:endParaRPr lang="id-ID" sz="3600" dirty="0" smtClean="0"/>
          </a:p>
          <a:p>
            <a:pPr algn="ctr"/>
            <a:endParaRPr lang="id-ID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Hitunglah Validitas Instrumen dan Validitas Per Itemnya!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Down Arrow 3"/>
          <p:cNvSpPr/>
          <p:nvPr/>
        </p:nvSpPr>
        <p:spPr>
          <a:xfrm>
            <a:off x="2987824" y="1772816"/>
            <a:ext cx="2736304" cy="3456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Klik </a:t>
            </a:r>
            <a:r>
              <a:rPr lang="id-ID" sz="2400" dirty="0" smtClean="0">
                <a:hlinkClick r:id="rId2" action="ppaction://hlinkfile"/>
              </a:rPr>
              <a:t>di sini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63272" cy="4967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13700" dirty="0" smtClean="0"/>
              <a:t>Terimakasih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54102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16551"/>
            <a:ext cx="6331024" cy="64414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548680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 smtClean="0"/>
              <a:t>Hallo mahasiswa !! Sudah siap untuk materi baru?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ight Arrow 3"/>
          <p:cNvSpPr/>
          <p:nvPr/>
        </p:nvSpPr>
        <p:spPr>
          <a:xfrm>
            <a:off x="1907704" y="1700808"/>
            <a:ext cx="5544616" cy="30963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/>
              <a:t>Apa itu Tes ?</a:t>
            </a:r>
            <a:endParaRPr lang="id-ID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332656"/>
          <a:ext cx="86868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Vertical Scroll 3"/>
          <p:cNvSpPr/>
          <p:nvPr/>
        </p:nvSpPr>
        <p:spPr>
          <a:xfrm>
            <a:off x="1763688" y="764704"/>
            <a:ext cx="5400600" cy="5544616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Tes merupakan kegiatan evalusi dengan menggunakan media soal sebagai acuan untuk menilai.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Apa itu Validitas (Keabsahan Data) ?</a:t>
            </a:r>
            <a:endParaRPr lang="id-ID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827584" y="1772816"/>
          <a:ext cx="741682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own Arrow 10"/>
          <p:cNvSpPr/>
          <p:nvPr/>
        </p:nvSpPr>
        <p:spPr>
          <a:xfrm>
            <a:off x="3923928" y="1628800"/>
            <a:ext cx="100811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Validitas adalah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id-ID" sz="4400" dirty="0" smtClean="0"/>
              <a:t>T</a:t>
            </a:r>
            <a:r>
              <a:rPr lang="en-US" sz="4400" dirty="0" err="1" smtClean="0"/>
              <a:t>ingkat</a:t>
            </a:r>
            <a:r>
              <a:rPr lang="en-US" sz="4400" dirty="0" smtClean="0"/>
              <a:t> </a:t>
            </a:r>
            <a:r>
              <a:rPr lang="en-US" sz="4400" dirty="0" err="1" smtClean="0"/>
              <a:t>keandalah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kesahihan</a:t>
            </a:r>
            <a:r>
              <a:rPr lang="en-US" sz="4400" dirty="0" smtClean="0"/>
              <a:t> </a:t>
            </a:r>
            <a:r>
              <a:rPr lang="en-US" sz="4400" dirty="0" err="1" smtClean="0"/>
              <a:t>alat</a:t>
            </a:r>
            <a:r>
              <a:rPr lang="en-US" sz="4400" dirty="0" smtClean="0"/>
              <a:t> </a:t>
            </a:r>
            <a:r>
              <a:rPr lang="en-US" sz="4400" dirty="0" err="1" smtClean="0"/>
              <a:t>ukur</a:t>
            </a:r>
            <a:r>
              <a:rPr lang="en-US" sz="4400" dirty="0" smtClean="0"/>
              <a:t> yang </a:t>
            </a:r>
            <a:r>
              <a:rPr lang="en-US" sz="4400" dirty="0" err="1" smtClean="0"/>
              <a:t>digunakan</a:t>
            </a:r>
            <a:r>
              <a:rPr lang="en-US" sz="4400" dirty="0" smtClean="0"/>
              <a:t>. </a:t>
            </a:r>
            <a:r>
              <a:rPr lang="en-US" sz="4400" dirty="0" err="1" smtClean="0"/>
              <a:t>Intrumen</a:t>
            </a:r>
            <a:r>
              <a:rPr lang="en-US" sz="4400" dirty="0" smtClean="0"/>
              <a:t> </a:t>
            </a:r>
            <a:r>
              <a:rPr lang="en-US" sz="4400" dirty="0" err="1" smtClean="0"/>
              <a:t>dikatakan</a:t>
            </a:r>
            <a:r>
              <a:rPr lang="en-US" sz="4400" dirty="0" smtClean="0"/>
              <a:t> valid </a:t>
            </a:r>
            <a:r>
              <a:rPr lang="en-US" sz="4400" dirty="0" err="1" smtClean="0"/>
              <a:t>berarti</a:t>
            </a:r>
            <a:r>
              <a:rPr lang="en-US" sz="4400" dirty="0" smtClean="0"/>
              <a:t> </a:t>
            </a:r>
            <a:r>
              <a:rPr lang="en-US" sz="4400" dirty="0" err="1" smtClean="0"/>
              <a:t>menunjukkan</a:t>
            </a:r>
            <a:r>
              <a:rPr lang="en-US" sz="4400" dirty="0" smtClean="0"/>
              <a:t> </a:t>
            </a:r>
            <a:r>
              <a:rPr lang="en-US" sz="4400" dirty="0" err="1" smtClean="0"/>
              <a:t>alat</a:t>
            </a:r>
            <a:r>
              <a:rPr lang="en-US" sz="4400" dirty="0" smtClean="0"/>
              <a:t> </a:t>
            </a:r>
            <a:r>
              <a:rPr lang="en-US" sz="4400" dirty="0" err="1" smtClean="0"/>
              <a:t>ukur</a:t>
            </a:r>
            <a:r>
              <a:rPr lang="en-US" sz="4400" dirty="0" smtClean="0"/>
              <a:t> yang </a:t>
            </a:r>
            <a:r>
              <a:rPr lang="en-US" sz="4400" dirty="0" err="1" smtClean="0"/>
              <a:t>dipergunakan</a:t>
            </a:r>
            <a:r>
              <a:rPr lang="en-US" sz="4400" dirty="0" smtClean="0"/>
              <a:t> </a:t>
            </a:r>
            <a:r>
              <a:rPr lang="en-US" sz="4400" dirty="0" err="1" smtClean="0"/>
              <a:t>untuk</a:t>
            </a:r>
            <a:r>
              <a:rPr lang="en-US" sz="4400" dirty="0" smtClean="0"/>
              <a:t> </a:t>
            </a:r>
            <a:r>
              <a:rPr lang="en-US" sz="4400" dirty="0" err="1" smtClean="0"/>
              <a:t>mendapatkan</a:t>
            </a:r>
            <a:r>
              <a:rPr lang="en-US" sz="4400" dirty="0" smtClean="0"/>
              <a:t> data </a:t>
            </a:r>
            <a:r>
              <a:rPr lang="en-US" sz="4400" dirty="0" err="1" smtClean="0"/>
              <a:t>itu</a:t>
            </a:r>
            <a:r>
              <a:rPr lang="en-US" sz="4400" dirty="0" smtClean="0"/>
              <a:t> valid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dapat</a:t>
            </a:r>
            <a:r>
              <a:rPr lang="en-US" sz="4400" dirty="0" smtClean="0"/>
              <a:t> </a:t>
            </a:r>
            <a:r>
              <a:rPr lang="en-US" sz="4400" dirty="0" err="1" smtClean="0"/>
              <a:t>digunakan</a:t>
            </a:r>
            <a:r>
              <a:rPr lang="en-US" sz="4400" dirty="0" smtClean="0"/>
              <a:t> </a:t>
            </a:r>
            <a:r>
              <a:rPr lang="en-US" sz="4400" dirty="0" err="1" smtClean="0"/>
              <a:t>untuk</a:t>
            </a:r>
            <a:r>
              <a:rPr lang="en-US" sz="4400" dirty="0" smtClean="0"/>
              <a:t> </a:t>
            </a:r>
            <a:r>
              <a:rPr lang="en-US" sz="4400" dirty="0" err="1" smtClean="0"/>
              <a:t>mengukur</a:t>
            </a:r>
            <a:r>
              <a:rPr lang="en-US" sz="4400" dirty="0" smtClean="0"/>
              <a:t> </a:t>
            </a:r>
            <a:r>
              <a:rPr lang="en-US" sz="4400" dirty="0" err="1" smtClean="0"/>
              <a:t>apa</a:t>
            </a:r>
            <a:r>
              <a:rPr lang="en-US" sz="4400" dirty="0" smtClean="0"/>
              <a:t> yang </a:t>
            </a:r>
            <a:r>
              <a:rPr lang="en-US" sz="4400" dirty="0" err="1" smtClean="0"/>
              <a:t>seharusnya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ukur</a:t>
            </a:r>
            <a:r>
              <a:rPr lang="en-US" sz="4400" dirty="0" smtClean="0"/>
              <a:t> (</a:t>
            </a:r>
            <a:r>
              <a:rPr lang="en-US" sz="4400" dirty="0" err="1" smtClean="0"/>
              <a:t>Sugiyono</a:t>
            </a:r>
            <a:r>
              <a:rPr lang="en-US" sz="4400" dirty="0" smtClean="0"/>
              <a:t>, 2004:137).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Menghitung Validitas 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</TotalTime>
  <Words>120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Tes dan Validitas Tes</vt:lpstr>
      <vt:lpstr>Slide 2</vt:lpstr>
      <vt:lpstr>Slide 3</vt:lpstr>
      <vt:lpstr>Slide 4</vt:lpstr>
      <vt:lpstr>Slide 5</vt:lpstr>
      <vt:lpstr>Apa itu Validitas (Keabsahan Data) ?</vt:lpstr>
      <vt:lpstr>Validitas adalah</vt:lpstr>
      <vt:lpstr>Slide 8</vt:lpstr>
      <vt:lpstr>Menghitung Validitas </vt:lpstr>
      <vt:lpstr>Slide 10</vt:lpstr>
      <vt:lpstr>Hitunglah Validitas Instrumen dan Validitas Per Itemnya!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 dan Validitas Tes</dc:title>
  <dc:creator>AYU SAFITRI</dc:creator>
  <cp:lastModifiedBy>AYU SAFITRI</cp:lastModifiedBy>
  <cp:revision>11</cp:revision>
  <dcterms:created xsi:type="dcterms:W3CDTF">2017-08-26T09:08:11Z</dcterms:created>
  <dcterms:modified xsi:type="dcterms:W3CDTF">2017-08-26T13:05:13Z</dcterms:modified>
</cp:coreProperties>
</file>