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8" r:id="rId3"/>
    <p:sldId id="269" r:id="rId4"/>
    <p:sldId id="270" r:id="rId5"/>
    <p:sldId id="276" r:id="rId6"/>
    <p:sldId id="278" r:id="rId7"/>
    <p:sldId id="275" r:id="rId8"/>
    <p:sldId id="277" r:id="rId9"/>
    <p:sldId id="281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madia Utami" initials="YU" lastIdx="1" clrIdx="0">
    <p:extLst>
      <p:ext uri="{19B8F6BF-5375-455C-9EA6-DF929625EA0E}">
        <p15:presenceInfo xmlns:p15="http://schemas.microsoft.com/office/powerpoint/2012/main" xmlns="" userId="90219df4285406c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1A4"/>
    <a:srgbClr val="EF3078"/>
    <a:srgbClr val="00B0F0"/>
    <a:srgbClr val="FEC630"/>
    <a:srgbClr val="52CBBE"/>
    <a:srgbClr val="FF5969"/>
    <a:srgbClr val="5D7373"/>
    <a:srgbClr val="00A0A8"/>
    <a:srgbClr val="52C9BD"/>
    <a:srgbClr val="F0E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1" autoAdjust="0"/>
    <p:restoredTop sz="63375" autoAdjust="0"/>
  </p:normalViewPr>
  <p:slideViewPr>
    <p:cSldViewPr snapToGrid="0">
      <p:cViewPr>
        <p:scale>
          <a:sx n="48" d="100"/>
          <a:sy n="48" d="100"/>
        </p:scale>
        <p:origin x="-171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BEEA2-7840-4E68-BD07-623B765B713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3268A-FEF0-4129-B6EA-CE224F1B9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17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9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baseline="0" dirty="0" smtClean="0"/>
              <a:t> zaman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pusat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pemerintahan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dipindahkan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Kamakura. </a:t>
            </a:r>
            <a:r>
              <a:rPr lang="en-US" baseline="0" dirty="0" err="1" smtClean="0"/>
              <a:t>Jalan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Tokaido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Kyoto </a:t>
            </a:r>
            <a:r>
              <a:rPr lang="en-US" baseline="0" dirty="0" err="1" smtClean="0"/>
              <a:t>menuju</a:t>
            </a:r>
            <a:r>
              <a:rPr lang="en-US" baseline="0" dirty="0" smtClean="0"/>
              <a:t> Kamakura pun </a:t>
            </a:r>
            <a:r>
              <a:rPr lang="en-US" baseline="0" dirty="0" err="1" smtClean="0"/>
              <a:t>dibuat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banyak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nikki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catatan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harian</a:t>
            </a:r>
            <a:r>
              <a:rPr lang="en-US" baseline="0" dirty="0" smtClean="0"/>
              <a:t>)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kikou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catatan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perjalanan</a:t>
            </a:r>
            <a:r>
              <a:rPr lang="en-US" baseline="0" dirty="0" smtClean="0"/>
              <a:t>) Kyoto-Kamakura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sebaliknya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dibuat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57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81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20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62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87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3268A-FEF0-4129-B6EA-CE224F1B9EA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4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36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63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11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67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6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03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77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33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95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00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689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FAF59-80FD-42F8-B77B-6179688B7234}" type="datetimeFigureOut">
              <a:rPr lang="de-DE" smtClean="0"/>
              <a:t>05.12.2018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87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9EB0FD16-689C-476C-8309-C7173C257513}"/>
              </a:ext>
            </a:extLst>
          </p:cNvPr>
          <p:cNvSpPr txBox="1"/>
          <p:nvPr/>
        </p:nvSpPr>
        <p:spPr>
          <a:xfrm>
            <a:off x="3419869" y="1771236"/>
            <a:ext cx="84506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smtClean="0">
                <a:solidFill>
                  <a:srgbClr val="FF5969"/>
                </a:solidFill>
                <a:latin typeface="Tw Cen MT" panose="020B0602020104020603" pitchFamily="34" charset="0"/>
              </a:rPr>
              <a:t>NIKKI &amp; ZUIHITSU</a:t>
            </a:r>
            <a:endParaRPr lang="en-US" sz="8000" dirty="0">
              <a:solidFill>
                <a:srgbClr val="FF5969"/>
              </a:solidFill>
              <a:latin typeface="Tw Cen MT" panose="020B0602020104020603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="" xmlns:a16="http://schemas.microsoft.com/office/drawing/2014/main" id="{312CB825-EAFB-4901-8C7E-D5477E0D31C8}"/>
              </a:ext>
            </a:extLst>
          </p:cNvPr>
          <p:cNvGrpSpPr/>
          <p:nvPr/>
        </p:nvGrpSpPr>
        <p:grpSpPr>
          <a:xfrm>
            <a:off x="5556262" y="4639716"/>
            <a:ext cx="4140553" cy="451824"/>
            <a:chOff x="4679586" y="878988"/>
            <a:chExt cx="1745757" cy="190500"/>
          </a:xfrm>
        </p:grpSpPr>
        <p:sp>
          <p:nvSpPr>
            <p:cNvPr id="52" name="Oval 51">
              <a:extLst>
                <a:ext uri="{FF2B5EF4-FFF2-40B4-BE49-F238E27FC236}">
                  <a16:creationId xmlns="" xmlns:a16="http://schemas.microsoft.com/office/drawing/2014/main" id="{A88C5CD2-8D88-4E1A-968C-C3E256B4316C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="" xmlns:a16="http://schemas.microsoft.com/office/drawing/2014/main" id="{39CA212B-3524-454E-9129-17FD0E8983F0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="" xmlns:a16="http://schemas.microsoft.com/office/drawing/2014/main" id="{6487D07D-4424-43AA-9CF5-4A04A38B6C2D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Oval 54">
              <a:extLst>
                <a:ext uri="{FF2B5EF4-FFF2-40B4-BE49-F238E27FC236}">
                  <a16:creationId xmlns="" xmlns:a16="http://schemas.microsoft.com/office/drawing/2014/main" id="{51E021E3-C26E-4AB9-81EB-239E3D1BBAB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="" xmlns:a16="http://schemas.microsoft.com/office/drawing/2014/main" id="{85AD4D6E-2D38-486B-8F61-738D1E4773C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="" xmlns:a16="http://schemas.microsoft.com/office/drawing/2014/main" id="{D88F111D-10A0-4CCB-B20B-B33508AA6193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4F202974-31A3-4642-B671-F0DBBB7B4663}"/>
              </a:ext>
            </a:extLst>
          </p:cNvPr>
          <p:cNvSpPr txBox="1"/>
          <p:nvPr/>
        </p:nvSpPr>
        <p:spPr>
          <a:xfrm>
            <a:off x="3987082" y="3010736"/>
            <a:ext cx="727891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00" dirty="0" smtClean="0">
                <a:solidFill>
                  <a:srgbClr val="52CBBE"/>
                </a:solidFill>
                <a:latin typeface="Tw Cen MT" panose="020B0602020104020603" pitchFamily="34" charset="0"/>
              </a:rPr>
              <a:t>SASTRA ABAD PERTENGAHAN</a:t>
            </a:r>
            <a:endParaRPr lang="en-US" sz="4100" dirty="0">
              <a:solidFill>
                <a:srgbClr val="52CBBE"/>
              </a:solidFill>
              <a:latin typeface="Tw Cen MT" panose="020B0602020104020603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79BCE1F0-A71E-4D4B-BE6A-A381604C28D2}"/>
              </a:ext>
            </a:extLst>
          </p:cNvPr>
          <p:cNvSpPr txBox="1"/>
          <p:nvPr/>
        </p:nvSpPr>
        <p:spPr>
          <a:xfrm>
            <a:off x="3987082" y="3759023"/>
            <a:ext cx="7278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5D7373"/>
                </a:solidFill>
                <a:latin typeface="Tw Cen MT" panose="020B0602020104020603" pitchFamily="34" charset="0"/>
              </a:rPr>
              <a:t>中</a:t>
            </a:r>
            <a:r>
              <a:rPr lang="ja-JP" altLang="en-US" sz="2800" dirty="0" smtClean="0">
                <a:solidFill>
                  <a:srgbClr val="5D7373"/>
                </a:solidFill>
                <a:latin typeface="Tw Cen MT" panose="020B0602020104020603" pitchFamily="34" charset="0"/>
              </a:rPr>
              <a:t>世の文</a:t>
            </a:r>
            <a:r>
              <a:rPr lang="ja-JP" altLang="en-US" sz="2800" dirty="0" smtClean="0">
                <a:solidFill>
                  <a:srgbClr val="5D7373"/>
                </a:solidFill>
                <a:latin typeface="Tw Cen MT" panose="020B0602020104020603" pitchFamily="34" charset="0"/>
              </a:rPr>
              <a:t>学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C8A16B82-6A3C-46F5-8D32-072FDF89864A}"/>
              </a:ext>
            </a:extLst>
          </p:cNvPr>
          <p:cNvGrpSpPr/>
          <p:nvPr/>
        </p:nvGrpSpPr>
        <p:grpSpPr>
          <a:xfrm>
            <a:off x="-9302800" y="0"/>
            <a:ext cx="12482920" cy="6858000"/>
            <a:chOff x="-290920" y="0"/>
            <a:chExt cx="12482920" cy="6858000"/>
          </a:xfrm>
        </p:grpSpPr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2F391CEE-E392-4A9D-BD11-6954B994FB42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7AC43ACA-5000-40E2-80D3-19833F9F1A3F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BE022673-C77C-4E8F-AF41-8B283703E87E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23" name="Picture 22">
              <a:extLst>
                <a:ext uri="{FF2B5EF4-FFF2-40B4-BE49-F238E27FC236}">
                  <a16:creationId xmlns="" xmlns:a16="http://schemas.microsoft.com/office/drawing/2014/main" id="{E8AD023B-AE8D-405F-90E6-27B0D4707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69A27401-3327-4871-86AC-B461CA62C3AC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706C029B-A799-4206-A656-A006D8F8399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63328131-EC42-4D6D-A247-91FD3D23E58C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="" xmlns:a16="http://schemas.microsoft.com/office/drawing/2014/main" id="{3A728384-87ED-4E87-8F78-97EB653FDC67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日記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28" name="Picture 27">
              <a:extLst>
                <a:ext uri="{FF2B5EF4-FFF2-40B4-BE49-F238E27FC236}">
                  <a16:creationId xmlns="" xmlns:a16="http://schemas.microsoft.com/office/drawing/2014/main" id="{2B44F548-697F-412D-9B99-861C272463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93EC5869-A976-4328-A864-2BB04E7E7BFC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随筆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33" name="Picture 32">
              <a:extLst>
                <a:ext uri="{FF2B5EF4-FFF2-40B4-BE49-F238E27FC236}">
                  <a16:creationId xmlns="" xmlns:a16="http://schemas.microsoft.com/office/drawing/2014/main" id="{7C8E4AB7-ADC0-4FEE-AE7A-994F5DAD3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86610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7" grpId="0"/>
      <p:bldP spid="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="" xmlns:a16="http://schemas.microsoft.com/office/drawing/2014/main" id="{C8A16B82-6A3C-46F5-8D32-072FDF89864A}"/>
              </a:ext>
            </a:extLst>
          </p:cNvPr>
          <p:cNvGrpSpPr/>
          <p:nvPr/>
        </p:nvGrpSpPr>
        <p:grpSpPr>
          <a:xfrm>
            <a:off x="-9302800" y="0"/>
            <a:ext cx="12482920" cy="6858000"/>
            <a:chOff x="-290920" y="0"/>
            <a:chExt cx="12482920" cy="6858000"/>
          </a:xfrm>
        </p:grpSpPr>
        <p:sp>
          <p:nvSpPr>
            <p:cNvPr id="48" name="Rectangle 47">
              <a:extLst>
                <a:ext uri="{FF2B5EF4-FFF2-40B4-BE49-F238E27FC236}">
                  <a16:creationId xmlns="" xmlns:a16="http://schemas.microsoft.com/office/drawing/2014/main" id="{2F391CEE-E392-4A9D-BD11-6954B994FB42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: Shape 20">
              <a:extLst>
                <a:ext uri="{FF2B5EF4-FFF2-40B4-BE49-F238E27FC236}">
                  <a16:creationId xmlns="" xmlns:a16="http://schemas.microsoft.com/office/drawing/2014/main" id="{7AC43ACA-5000-40E2-80D3-19833F9F1A3F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extBox 86">
              <a:extLst>
                <a:ext uri="{FF2B5EF4-FFF2-40B4-BE49-F238E27FC236}">
                  <a16:creationId xmlns="" xmlns:a16="http://schemas.microsoft.com/office/drawing/2014/main" id="{BE022673-C77C-4E8F-AF41-8B283703E87E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8" name="Picture 87">
              <a:extLst>
                <a:ext uri="{FF2B5EF4-FFF2-40B4-BE49-F238E27FC236}">
                  <a16:creationId xmlns="" xmlns:a16="http://schemas.microsoft.com/office/drawing/2014/main" id="{E8AD023B-AE8D-405F-90E6-27B0D4707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="" xmlns:a16="http://schemas.microsoft.com/office/drawing/2014/main" id="{150C247F-7990-4945-869D-5E2A900F477F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="" xmlns:a16="http://schemas.microsoft.com/office/drawing/2014/main" id="{6D2C93AC-EBE3-4E67-A867-76D5D6BEDB1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="" xmlns:a16="http://schemas.microsoft.com/office/drawing/2014/main" id="{35DBD2B9-E73C-4AE9-91C9-698379867E98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="" xmlns:a16="http://schemas.microsoft.com/office/drawing/2014/main" id="{CD6BDC4B-8313-4203-9F42-C28AC214EB64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日記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="" xmlns:a16="http://schemas.microsoft.com/office/drawing/2014/main" id="{44037FC5-8E34-4772-9A87-813F2AD5E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="" xmlns:a16="http://schemas.microsoft.com/office/drawing/2014/main" id="{BC916508-F80D-434E-B066-812949E5DB94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="" xmlns:a16="http://schemas.microsoft.com/office/drawing/2014/main" id="{CE9E3B68-B936-49FB-94D8-7AC0076CF48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="" xmlns:a16="http://schemas.microsoft.com/office/drawing/2014/main" id="{0D3F9516-66C4-44E6-9877-6C0374B5112C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="" xmlns:a16="http://schemas.microsoft.com/office/drawing/2014/main" id="{32DF4D80-460D-4455-B80A-3BC0C6A12DA2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随筆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="" xmlns:a16="http://schemas.microsoft.com/office/drawing/2014/main" id="{7AB39DAF-3109-4CEA-BD1D-C123179FF8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cxnSp>
        <p:nvCxnSpPr>
          <p:cNvPr id="39" name="Straight Connector 38">
            <a:extLst>
              <a:ext uri="{FF2B5EF4-FFF2-40B4-BE49-F238E27FC236}">
                <a16:creationId xmlns="" xmlns:a16="http://schemas.microsoft.com/office/drawing/2014/main" id="{F272CB9A-11DA-403F-8A2C-8ACABB9E55E3}"/>
              </a:ext>
            </a:extLst>
          </p:cNvPr>
          <p:cNvCxnSpPr/>
          <p:nvPr/>
        </p:nvCxnSpPr>
        <p:spPr>
          <a:xfrm>
            <a:off x="5260688" y="4023455"/>
            <a:ext cx="225287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="" xmlns:a16="http://schemas.microsoft.com/office/drawing/2014/main" id="{67E87360-F24A-47BA-928F-2F0179FA8620}"/>
              </a:ext>
            </a:extLst>
          </p:cNvPr>
          <p:cNvCxnSpPr/>
          <p:nvPr/>
        </p:nvCxnSpPr>
        <p:spPr>
          <a:xfrm>
            <a:off x="7217260" y="4023455"/>
            <a:ext cx="225287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="" xmlns:a16="http://schemas.microsoft.com/office/drawing/2014/main" id="{08346D99-21A2-4F27-AB30-6BF25A60C3AC}"/>
              </a:ext>
            </a:extLst>
          </p:cNvPr>
          <p:cNvCxnSpPr>
            <a:cxnSpLocks/>
          </p:cNvCxnSpPr>
          <p:nvPr/>
        </p:nvCxnSpPr>
        <p:spPr>
          <a:xfrm>
            <a:off x="9470130" y="4023455"/>
            <a:ext cx="1538514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="" xmlns:a16="http://schemas.microsoft.com/office/drawing/2014/main" id="{892DD698-41EA-44B3-A338-53428D7D5050}"/>
              </a:ext>
            </a:extLst>
          </p:cNvPr>
          <p:cNvCxnSpPr/>
          <p:nvPr/>
        </p:nvCxnSpPr>
        <p:spPr>
          <a:xfrm>
            <a:off x="2715584" y="4023455"/>
            <a:ext cx="225287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Arc 97">
            <a:extLst>
              <a:ext uri="{FF2B5EF4-FFF2-40B4-BE49-F238E27FC236}">
                <a16:creationId xmlns="" xmlns:a16="http://schemas.microsoft.com/office/drawing/2014/main" id="{A2636062-43D3-463C-B6BD-741D547DE965}"/>
              </a:ext>
            </a:extLst>
          </p:cNvPr>
          <p:cNvSpPr/>
          <p:nvPr/>
        </p:nvSpPr>
        <p:spPr>
          <a:xfrm>
            <a:off x="4446753" y="3563874"/>
            <a:ext cx="91916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>
            <a:extLst>
              <a:ext uri="{FF2B5EF4-FFF2-40B4-BE49-F238E27FC236}">
                <a16:creationId xmlns="" xmlns:a16="http://schemas.microsoft.com/office/drawing/2014/main" id="{CDCB9A2B-6699-4804-99AE-7A924FDA4340}"/>
              </a:ext>
            </a:extLst>
          </p:cNvPr>
          <p:cNvSpPr/>
          <p:nvPr/>
        </p:nvSpPr>
        <p:spPr>
          <a:xfrm>
            <a:off x="4811084" y="3928205"/>
            <a:ext cx="190500" cy="19050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ircle: Hollow 29">
            <a:extLst>
              <a:ext uri="{FF2B5EF4-FFF2-40B4-BE49-F238E27FC236}">
                <a16:creationId xmlns="" xmlns:a16="http://schemas.microsoft.com/office/drawing/2014/main" id="{3A6CDF07-EF0B-4379-8FBF-3718BD896047}"/>
              </a:ext>
            </a:extLst>
          </p:cNvPr>
          <p:cNvSpPr/>
          <p:nvPr/>
        </p:nvSpPr>
        <p:spPr>
          <a:xfrm>
            <a:off x="4692021" y="3809142"/>
            <a:ext cx="428626" cy="428626"/>
          </a:xfrm>
          <a:prstGeom prst="donut">
            <a:avLst>
              <a:gd name="adj" fmla="val 5281"/>
            </a:avLst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Circle: Hollow 30">
            <a:extLst>
              <a:ext uri="{FF2B5EF4-FFF2-40B4-BE49-F238E27FC236}">
                <a16:creationId xmlns="" xmlns:a16="http://schemas.microsoft.com/office/drawing/2014/main" id="{FB3E2DCF-4068-4715-BD27-13370B541EAC}"/>
              </a:ext>
            </a:extLst>
          </p:cNvPr>
          <p:cNvSpPr/>
          <p:nvPr/>
        </p:nvSpPr>
        <p:spPr>
          <a:xfrm>
            <a:off x="4559149" y="3676270"/>
            <a:ext cx="694370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="" xmlns:a16="http://schemas.microsoft.com/office/drawing/2014/main" id="{EA49CDC4-E9AD-4789-BEA6-BFF07A73111B}"/>
              </a:ext>
            </a:extLst>
          </p:cNvPr>
          <p:cNvCxnSpPr>
            <a:cxnSpLocks/>
          </p:cNvCxnSpPr>
          <p:nvPr/>
        </p:nvCxnSpPr>
        <p:spPr>
          <a:xfrm flipV="1">
            <a:off x="4906335" y="4370641"/>
            <a:ext cx="0" cy="1033387"/>
          </a:xfrm>
          <a:prstGeom prst="line">
            <a:avLst/>
          </a:prstGeom>
          <a:ln w="19050">
            <a:solidFill>
              <a:srgbClr val="EF30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>
            <a:extLst>
              <a:ext uri="{FF2B5EF4-FFF2-40B4-BE49-F238E27FC236}">
                <a16:creationId xmlns="" xmlns:a16="http://schemas.microsoft.com/office/drawing/2014/main" id="{DD4A8794-EADF-4527-95C6-C9D6781E9C8E}"/>
              </a:ext>
            </a:extLst>
          </p:cNvPr>
          <p:cNvSpPr/>
          <p:nvPr/>
        </p:nvSpPr>
        <p:spPr>
          <a:xfrm>
            <a:off x="4844214" y="5378895"/>
            <a:ext cx="124240" cy="12424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4BE7D141-E60D-4B00-AA4B-1F588212DCAD}"/>
              </a:ext>
            </a:extLst>
          </p:cNvPr>
          <p:cNvSpPr txBox="1"/>
          <p:nvPr/>
        </p:nvSpPr>
        <p:spPr>
          <a:xfrm>
            <a:off x="3831978" y="3077042"/>
            <a:ext cx="22551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EF3078"/>
                </a:solidFill>
                <a:latin typeface="Tw Cen MT" panose="020B0602020104020603" pitchFamily="34" charset="0"/>
              </a:rPr>
              <a:t>Kamakura</a:t>
            </a:r>
            <a:endParaRPr lang="en-US" sz="3500" dirty="0">
              <a:solidFill>
                <a:srgbClr val="EF3078"/>
              </a:solidFill>
              <a:latin typeface="Tw Cen MT" panose="020B0602020104020603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="" xmlns:a16="http://schemas.microsoft.com/office/drawing/2014/main" id="{0A5C5A36-EC92-462F-BB70-6A797D63B1DD}"/>
              </a:ext>
            </a:extLst>
          </p:cNvPr>
          <p:cNvSpPr txBox="1"/>
          <p:nvPr/>
        </p:nvSpPr>
        <p:spPr>
          <a:xfrm>
            <a:off x="3831978" y="5413558"/>
            <a:ext cx="3201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Dipimpin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oleh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</a:p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Kaisar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Gotoba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6" name="Arc 105">
            <a:extLst>
              <a:ext uri="{FF2B5EF4-FFF2-40B4-BE49-F238E27FC236}">
                <a16:creationId xmlns="" xmlns:a16="http://schemas.microsoft.com/office/drawing/2014/main" id="{E3730103-7F8D-4792-83EE-5FFC4A5D2274}"/>
              </a:ext>
            </a:extLst>
          </p:cNvPr>
          <p:cNvSpPr/>
          <p:nvPr/>
        </p:nvSpPr>
        <p:spPr>
          <a:xfrm rot="5400000">
            <a:off x="6710502" y="3563874"/>
            <a:ext cx="91916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="" xmlns:a16="http://schemas.microsoft.com/office/drawing/2014/main" id="{86694F26-80D5-467D-94C4-C9C860517F5F}"/>
              </a:ext>
            </a:extLst>
          </p:cNvPr>
          <p:cNvSpPr/>
          <p:nvPr/>
        </p:nvSpPr>
        <p:spPr>
          <a:xfrm>
            <a:off x="7074833" y="3928205"/>
            <a:ext cx="190500" cy="19050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Circle: Hollow 46">
            <a:extLst>
              <a:ext uri="{FF2B5EF4-FFF2-40B4-BE49-F238E27FC236}">
                <a16:creationId xmlns="" xmlns:a16="http://schemas.microsoft.com/office/drawing/2014/main" id="{B0789B4A-0620-4211-9109-6DBE9A07FE51}"/>
              </a:ext>
            </a:extLst>
          </p:cNvPr>
          <p:cNvSpPr/>
          <p:nvPr/>
        </p:nvSpPr>
        <p:spPr>
          <a:xfrm>
            <a:off x="6955770" y="3809142"/>
            <a:ext cx="428626" cy="428626"/>
          </a:xfrm>
          <a:prstGeom prst="donut">
            <a:avLst>
              <a:gd name="adj" fmla="val 5281"/>
            </a:avLst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Circle: Hollow 47">
            <a:extLst>
              <a:ext uri="{FF2B5EF4-FFF2-40B4-BE49-F238E27FC236}">
                <a16:creationId xmlns="" xmlns:a16="http://schemas.microsoft.com/office/drawing/2014/main" id="{9C63B36C-028C-4461-9179-02E81EA9B830}"/>
              </a:ext>
            </a:extLst>
          </p:cNvPr>
          <p:cNvSpPr/>
          <p:nvPr/>
        </p:nvSpPr>
        <p:spPr>
          <a:xfrm>
            <a:off x="6822898" y="3676270"/>
            <a:ext cx="694370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0" name="Straight Connector 109">
            <a:extLst>
              <a:ext uri="{FF2B5EF4-FFF2-40B4-BE49-F238E27FC236}">
                <a16:creationId xmlns="" xmlns:a16="http://schemas.microsoft.com/office/drawing/2014/main" id="{15E6C7CE-0DCB-4A82-B08E-519AC3270B85}"/>
              </a:ext>
            </a:extLst>
          </p:cNvPr>
          <p:cNvCxnSpPr>
            <a:cxnSpLocks/>
          </p:cNvCxnSpPr>
          <p:nvPr/>
        </p:nvCxnSpPr>
        <p:spPr>
          <a:xfrm flipV="1">
            <a:off x="7170084" y="2642883"/>
            <a:ext cx="0" cy="1033387"/>
          </a:xfrm>
          <a:prstGeom prst="line">
            <a:avLst/>
          </a:prstGeom>
          <a:ln w="19050">
            <a:solidFill>
              <a:srgbClr val="1C7C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>
            <a:extLst>
              <a:ext uri="{FF2B5EF4-FFF2-40B4-BE49-F238E27FC236}">
                <a16:creationId xmlns="" xmlns:a16="http://schemas.microsoft.com/office/drawing/2014/main" id="{4CFE38F3-7830-46D8-95EE-69DB62ED465D}"/>
              </a:ext>
            </a:extLst>
          </p:cNvPr>
          <p:cNvSpPr/>
          <p:nvPr/>
        </p:nvSpPr>
        <p:spPr>
          <a:xfrm>
            <a:off x="7107963" y="2596527"/>
            <a:ext cx="124240" cy="12424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>
            <a:extLst>
              <a:ext uri="{FF2B5EF4-FFF2-40B4-BE49-F238E27FC236}">
                <a16:creationId xmlns="" xmlns:a16="http://schemas.microsoft.com/office/drawing/2014/main" id="{65F62DC2-C651-4B22-B4CB-1846861868F6}"/>
              </a:ext>
            </a:extLst>
          </p:cNvPr>
          <p:cNvSpPr txBox="1"/>
          <p:nvPr/>
        </p:nvSpPr>
        <p:spPr>
          <a:xfrm>
            <a:off x="6412390" y="4410747"/>
            <a:ext cx="15153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1C7CBB"/>
                </a:solidFill>
                <a:latin typeface="Tw Cen MT" panose="020B0602020104020603" pitchFamily="34" charset="0"/>
              </a:rPr>
              <a:t>1221</a:t>
            </a:r>
            <a:endParaRPr lang="en-US" sz="4000" dirty="0">
              <a:solidFill>
                <a:srgbClr val="1C7CBB"/>
              </a:solidFill>
              <a:latin typeface="Tw Cen MT" panose="020B0602020104020603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="" xmlns:a16="http://schemas.microsoft.com/office/drawing/2014/main" id="{44337E62-7F21-4CD3-9B0D-507A64DF7728}"/>
              </a:ext>
            </a:extLst>
          </p:cNvPr>
          <p:cNvSpPr txBox="1"/>
          <p:nvPr/>
        </p:nvSpPr>
        <p:spPr>
          <a:xfrm>
            <a:off x="5664811" y="1781827"/>
            <a:ext cx="32010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Pemberontakan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Joukyuu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Pengasingan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Kaisar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Gotoba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4" name="Arc 113">
            <a:extLst>
              <a:ext uri="{FF2B5EF4-FFF2-40B4-BE49-F238E27FC236}">
                <a16:creationId xmlns="" xmlns:a16="http://schemas.microsoft.com/office/drawing/2014/main" id="{FC85B459-7BA2-4C61-9178-E1CE5EFAEC56}"/>
              </a:ext>
            </a:extLst>
          </p:cNvPr>
          <p:cNvSpPr/>
          <p:nvPr/>
        </p:nvSpPr>
        <p:spPr>
          <a:xfrm>
            <a:off x="8948429" y="3563874"/>
            <a:ext cx="91916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>
            <a:extLst>
              <a:ext uri="{FF2B5EF4-FFF2-40B4-BE49-F238E27FC236}">
                <a16:creationId xmlns="" xmlns:a16="http://schemas.microsoft.com/office/drawing/2014/main" id="{4A6EEA54-5314-432F-B5DF-B223248AB8AA}"/>
              </a:ext>
            </a:extLst>
          </p:cNvPr>
          <p:cNvSpPr/>
          <p:nvPr/>
        </p:nvSpPr>
        <p:spPr>
          <a:xfrm>
            <a:off x="9312760" y="3928205"/>
            <a:ext cx="190500" cy="1905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Circle: Hollow 55">
            <a:extLst>
              <a:ext uri="{FF2B5EF4-FFF2-40B4-BE49-F238E27FC236}">
                <a16:creationId xmlns="" xmlns:a16="http://schemas.microsoft.com/office/drawing/2014/main" id="{0C983C23-7914-456E-AA37-90FEEBD851C0}"/>
              </a:ext>
            </a:extLst>
          </p:cNvPr>
          <p:cNvSpPr/>
          <p:nvPr/>
        </p:nvSpPr>
        <p:spPr>
          <a:xfrm>
            <a:off x="9193697" y="3809142"/>
            <a:ext cx="428626" cy="428626"/>
          </a:xfrm>
          <a:prstGeom prst="donut">
            <a:avLst>
              <a:gd name="adj" fmla="val 5281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Circle: Hollow 56">
            <a:extLst>
              <a:ext uri="{FF2B5EF4-FFF2-40B4-BE49-F238E27FC236}">
                <a16:creationId xmlns="" xmlns:a16="http://schemas.microsoft.com/office/drawing/2014/main" id="{CD810234-B3DF-4AE8-B7F5-9B91C3FEE8A3}"/>
              </a:ext>
            </a:extLst>
          </p:cNvPr>
          <p:cNvSpPr/>
          <p:nvPr/>
        </p:nvSpPr>
        <p:spPr>
          <a:xfrm>
            <a:off x="9060825" y="3676270"/>
            <a:ext cx="694370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="" xmlns:a16="http://schemas.microsoft.com/office/drawing/2014/main" id="{A61A79A1-830D-43A5-991E-41089FE309F5}"/>
              </a:ext>
            </a:extLst>
          </p:cNvPr>
          <p:cNvCxnSpPr>
            <a:cxnSpLocks/>
          </p:cNvCxnSpPr>
          <p:nvPr/>
        </p:nvCxnSpPr>
        <p:spPr>
          <a:xfrm flipV="1">
            <a:off x="9408011" y="4370641"/>
            <a:ext cx="0" cy="1033387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val 118">
            <a:extLst>
              <a:ext uri="{FF2B5EF4-FFF2-40B4-BE49-F238E27FC236}">
                <a16:creationId xmlns="" xmlns:a16="http://schemas.microsoft.com/office/drawing/2014/main" id="{91D217BA-6735-41FC-ADDE-ADA84BF5E891}"/>
              </a:ext>
            </a:extLst>
          </p:cNvPr>
          <p:cNvSpPr/>
          <p:nvPr/>
        </p:nvSpPr>
        <p:spPr>
          <a:xfrm>
            <a:off x="9345890" y="5378895"/>
            <a:ext cx="124240" cy="1242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>
            <a:extLst>
              <a:ext uri="{FF2B5EF4-FFF2-40B4-BE49-F238E27FC236}">
                <a16:creationId xmlns="" xmlns:a16="http://schemas.microsoft.com/office/drawing/2014/main" id="{8710CEB2-4E11-44C6-A201-5DCB3EA9A265}"/>
              </a:ext>
            </a:extLst>
          </p:cNvPr>
          <p:cNvSpPr txBox="1"/>
          <p:nvPr/>
        </p:nvSpPr>
        <p:spPr>
          <a:xfrm>
            <a:off x="8625050" y="5503135"/>
            <a:ext cx="3201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Keshogunan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Dimulai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="" xmlns:a16="http://schemas.microsoft.com/office/drawing/2014/main" id="{AC17817C-AF36-4468-94FC-44DCFF825290}"/>
              </a:ext>
            </a:extLst>
          </p:cNvPr>
          <p:cNvSpPr txBox="1"/>
          <p:nvPr/>
        </p:nvSpPr>
        <p:spPr>
          <a:xfrm>
            <a:off x="3455349" y="131812"/>
            <a:ext cx="7278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SASTRA ABAD PERTENGAHAN</a:t>
            </a:r>
            <a:endParaRPr lang="en-US" sz="4000" dirty="0">
              <a:solidFill>
                <a:schemeClr val="bg1">
                  <a:lumMod val="65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128" name="Group 127">
            <a:extLst>
              <a:ext uri="{FF2B5EF4-FFF2-40B4-BE49-F238E27FC236}">
                <a16:creationId xmlns="" xmlns:a16="http://schemas.microsoft.com/office/drawing/2014/main" id="{B347FCAE-CD51-47C1-A0E5-7FE287A79E42}"/>
              </a:ext>
            </a:extLst>
          </p:cNvPr>
          <p:cNvGrpSpPr/>
          <p:nvPr/>
        </p:nvGrpSpPr>
        <p:grpSpPr>
          <a:xfrm>
            <a:off x="6377562" y="878988"/>
            <a:ext cx="1434489" cy="190500"/>
            <a:chOff x="4679586" y="878988"/>
            <a:chExt cx="1434489" cy="190500"/>
          </a:xfrm>
        </p:grpSpPr>
        <p:sp>
          <p:nvSpPr>
            <p:cNvPr id="129" name="Oval 128">
              <a:extLst>
                <a:ext uri="{FF2B5EF4-FFF2-40B4-BE49-F238E27FC236}">
                  <a16:creationId xmlns="" xmlns:a16="http://schemas.microsoft.com/office/drawing/2014/main" id="{957F6F33-D335-4F37-A9F5-23DE49CB0B4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="" xmlns:a16="http://schemas.microsoft.com/office/drawing/2014/main" id="{9D3A95DB-0E0C-40A8-88F7-9DAC67B156F6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="" xmlns:a16="http://schemas.microsoft.com/office/drawing/2014/main" id="{AD1EA8C3-D35D-4FB7-8D6B-858B4EE0825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="" xmlns:a16="http://schemas.microsoft.com/office/drawing/2014/main" id="{FD4B96A9-29AD-4507-B1E8-D12C03BAD2C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="" xmlns:a16="http://schemas.microsoft.com/office/drawing/2014/main" id="{50AFA104-D1BD-427D-90C1-6CE47F2C7A56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017061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0 L 0.73607 -0.00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45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5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9500"/>
                            </p:stCondLst>
                            <p:childTnLst>
                              <p:par>
                                <p:cTn id="10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2500"/>
                            </p:stCondLst>
                            <p:childTnLst>
                              <p:par>
                                <p:cTn id="1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  <p:bldP spid="100" grpId="0" animBg="1"/>
      <p:bldP spid="101" grpId="0" animBg="1"/>
      <p:bldP spid="103" grpId="0" animBg="1"/>
      <p:bldP spid="104" grpId="0"/>
      <p:bldP spid="105" grpId="0"/>
      <p:bldP spid="106" grpId="0" animBg="1"/>
      <p:bldP spid="107" grpId="0" animBg="1"/>
      <p:bldP spid="108" grpId="0" animBg="1"/>
      <p:bldP spid="109" grpId="0" animBg="1"/>
      <p:bldP spid="111" grpId="0" animBg="1"/>
      <p:bldP spid="112" grpId="0"/>
      <p:bldP spid="113" grpId="0"/>
      <p:bldP spid="114" grpId="0" animBg="1"/>
      <p:bldP spid="115" grpId="0" animBg="1"/>
      <p:bldP spid="116" grpId="0" animBg="1"/>
      <p:bldP spid="117" grpId="0" animBg="1"/>
      <p:bldP spid="119" grpId="0" animBg="1"/>
      <p:bldP spid="121" grpId="0"/>
      <p:bldP spid="1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005145" y="2332312"/>
            <a:ext cx="1168400" cy="2360918"/>
            <a:chOff x="10566616" y="963431"/>
            <a:chExt cx="1168400" cy="2360918"/>
          </a:xfrm>
        </p:grpSpPr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A97C14D5-0388-44F5-AD76-F8BBAF179CD6}"/>
                </a:ext>
              </a:extLst>
            </p:cNvPr>
            <p:cNvSpPr/>
            <p:nvPr/>
          </p:nvSpPr>
          <p:spPr>
            <a:xfrm>
              <a:off x="10566616" y="96343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2151F346-69C6-4F86-BC1F-C57BA2384CC6}"/>
                </a:ext>
              </a:extLst>
            </p:cNvPr>
            <p:cNvSpPr txBox="1"/>
            <p:nvPr/>
          </p:nvSpPr>
          <p:spPr>
            <a:xfrm rot="16200000">
              <a:off x="10415808" y="188227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37" name="Picture 36">
              <a:extLst>
                <a:ext uri="{FF2B5EF4-FFF2-40B4-BE49-F238E27FC236}">
                  <a16:creationId xmlns="" xmlns:a16="http://schemas.microsoft.com/office/drawing/2014/main" id="{52B367FE-8530-4052-AD96-2D6FBE490F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73015" y="187346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="" xmlns:a16="http://schemas.microsoft.com/office/drawing/2014/main" id="{150C247F-7990-4945-869D-5E2A900F477F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61" name="Rectangle 60">
              <a:extLst>
                <a:ext uri="{FF2B5EF4-FFF2-40B4-BE49-F238E27FC236}">
                  <a16:creationId xmlns="" xmlns:a16="http://schemas.microsoft.com/office/drawing/2014/main" id="{6D2C93AC-EBE3-4E67-A867-76D5D6BEDB1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56">
              <a:extLst>
                <a:ext uri="{FF2B5EF4-FFF2-40B4-BE49-F238E27FC236}">
                  <a16:creationId xmlns="" xmlns:a16="http://schemas.microsoft.com/office/drawing/2014/main" id="{35DBD2B9-E73C-4AE9-91C9-698379867E98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="" xmlns:a16="http://schemas.microsoft.com/office/drawing/2014/main" id="{CD6BDC4B-8313-4203-9F42-C28AC214EB64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日記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="" xmlns:a16="http://schemas.microsoft.com/office/drawing/2014/main" id="{44037FC5-8E34-4772-9A87-813F2AD5E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="" xmlns:a16="http://schemas.microsoft.com/office/drawing/2014/main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44" name="Rectangle 43">
              <a:extLst>
                <a:ext uri="{FF2B5EF4-FFF2-40B4-BE49-F238E27FC236}">
                  <a16:creationId xmlns="" xmlns:a16="http://schemas.microsoft.com/office/drawing/2014/main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="" xmlns:a16="http://schemas.microsoft.com/office/drawing/2014/main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随筆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47" name="Picture 46">
              <a:extLst>
                <a:ext uri="{FF2B5EF4-FFF2-40B4-BE49-F238E27FC236}">
                  <a16:creationId xmlns="" xmlns:a16="http://schemas.microsoft.com/office/drawing/2014/main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694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0 L 0.73893 -0.00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4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="" xmlns:a16="http://schemas.microsoft.com/office/drawing/2014/main" id="{038E6734-F7ED-4197-AE1C-DE222063D26D}"/>
              </a:ext>
            </a:extLst>
          </p:cNvPr>
          <p:cNvGrpSpPr/>
          <p:nvPr/>
        </p:nvGrpSpPr>
        <p:grpSpPr>
          <a:xfrm>
            <a:off x="-290920" y="-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="" xmlns:a16="http://schemas.microsoft.com/office/drawing/2014/main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="" xmlns:a16="http://schemas.microsoft.com/office/drawing/2014/main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="" xmlns:a16="http://schemas.microsoft.com/office/drawing/2014/main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="" xmlns:a16="http://schemas.microsoft.com/office/drawing/2014/main" id="{208D727C-49D3-4C59-91D3-816C0DD22E21}"/>
              </a:ext>
            </a:extLst>
          </p:cNvPr>
          <p:cNvGrpSpPr/>
          <p:nvPr/>
        </p:nvGrpSpPr>
        <p:grpSpPr>
          <a:xfrm>
            <a:off x="226788" y="-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="" xmlns:a16="http://schemas.microsoft.com/office/drawing/2014/main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="" xmlns:a16="http://schemas.microsoft.com/office/drawing/2014/main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="" xmlns:a16="http://schemas.microsoft.com/office/drawing/2014/main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日記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="" xmlns:a16="http://schemas.microsoft.com/office/drawing/2014/main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="" xmlns:a16="http://schemas.microsoft.com/office/drawing/2014/main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="" xmlns:a16="http://schemas.microsoft.com/office/drawing/2014/main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="" xmlns:a16="http://schemas.microsoft.com/office/drawing/2014/main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随筆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="" xmlns:a16="http://schemas.microsoft.com/office/drawing/2014/main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769287" y="3010262"/>
            <a:ext cx="5675047" cy="21133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Karya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ini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merupakan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nikki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berbentuk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lagu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yang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menggambarkan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kehidupan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istana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Isi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karya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sastra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ini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berisi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kesedihan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penulis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yang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telah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dipermainkan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cintanya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di masa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peperangan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="" xmlns:a16="http://schemas.microsoft.com/office/drawing/2014/main" id="{A87830BE-EEF7-4034-8ABE-3212DB467DB4}"/>
              </a:ext>
            </a:extLst>
          </p:cNvPr>
          <p:cNvGrpSpPr/>
          <p:nvPr/>
        </p:nvGrpSpPr>
        <p:grpSpPr>
          <a:xfrm>
            <a:off x="2982416" y="1518554"/>
            <a:ext cx="1805441" cy="1866900"/>
            <a:chOff x="1387588" y="2209800"/>
            <a:chExt cx="1805441" cy="1866900"/>
          </a:xfrm>
        </p:grpSpPr>
        <p:sp>
          <p:nvSpPr>
            <p:cNvPr id="87" name="Rectangle: Top Corners Rounded 104">
              <a:extLst>
                <a:ext uri="{FF2B5EF4-FFF2-40B4-BE49-F238E27FC236}">
                  <a16:creationId xmlns="" xmlns:a16="http://schemas.microsoft.com/office/drawing/2014/main" id="{F1B87F23-BD02-4DB3-947D-2F61C5B87FEF}"/>
                </a:ext>
              </a:extLst>
            </p:cNvPr>
            <p:cNvSpPr/>
            <p:nvPr/>
          </p:nvSpPr>
          <p:spPr>
            <a:xfrm>
              <a:off x="149451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extBox 87">
              <a:extLst>
                <a:ext uri="{FF2B5EF4-FFF2-40B4-BE49-F238E27FC236}">
                  <a16:creationId xmlns="" xmlns:a16="http://schemas.microsoft.com/office/drawing/2014/main" id="{5D8301A0-49D9-41A5-A227-2E35458E6401}"/>
                </a:ext>
              </a:extLst>
            </p:cNvPr>
            <p:cNvSpPr txBox="1"/>
            <p:nvPr/>
          </p:nvSpPr>
          <p:spPr>
            <a:xfrm>
              <a:off x="1387588" y="2353209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1233</a:t>
              </a:r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90" name="Freeform: Shape 107">
            <a:extLst>
              <a:ext uri="{FF2B5EF4-FFF2-40B4-BE49-F238E27FC236}">
                <a16:creationId xmlns="" xmlns:a16="http://schemas.microsoft.com/office/drawing/2014/main" id="{48958204-CE05-4E79-AC55-C76FBB79E37F}"/>
              </a:ext>
            </a:extLst>
          </p:cNvPr>
          <p:cNvSpPr/>
          <p:nvPr/>
        </p:nvSpPr>
        <p:spPr>
          <a:xfrm flipV="1">
            <a:off x="3089346" y="2452004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>
            <a:extLst>
              <a:ext uri="{FF2B5EF4-FFF2-40B4-BE49-F238E27FC236}">
                <a16:creationId xmlns="" xmlns:a16="http://schemas.microsoft.com/office/drawing/2014/main" id="{8D94F991-2744-4D5C-BE57-A0C261539D2C}"/>
              </a:ext>
            </a:extLst>
          </p:cNvPr>
          <p:cNvGrpSpPr/>
          <p:nvPr/>
        </p:nvGrpSpPr>
        <p:grpSpPr>
          <a:xfrm>
            <a:off x="3083677" y="2921108"/>
            <a:ext cx="1591582" cy="1353713"/>
            <a:chOff x="1488849" y="3612354"/>
            <a:chExt cx="1591582" cy="1353713"/>
          </a:xfrm>
        </p:grpSpPr>
        <p:sp>
          <p:nvSpPr>
            <p:cNvPr id="92" name="TextBox 91">
              <a:extLst>
                <a:ext uri="{FF2B5EF4-FFF2-40B4-BE49-F238E27FC236}">
                  <a16:creationId xmlns="" xmlns:a16="http://schemas.microsoft.com/office/drawing/2014/main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KENREIMON-IN UKYOU NO DAIBUSHUU</a:t>
              </a:r>
              <a:endParaRPr lang="en-US" b="1" dirty="0">
                <a:solidFill>
                  <a:srgbClr val="FF596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="" xmlns:a16="http://schemas.microsoft.com/office/drawing/2014/main" id="{FC94FF53-E358-452A-A5CE-3296318ABBE9}"/>
                </a:ext>
              </a:extLst>
            </p:cNvPr>
            <p:cNvSpPr txBox="1"/>
            <p:nvPr/>
          </p:nvSpPr>
          <p:spPr>
            <a:xfrm>
              <a:off x="1488849" y="4381292"/>
              <a:ext cx="15915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A6A6A6"/>
                  </a:solidFill>
                  <a:latin typeface="Tw Cen MT" panose="020B0602020104020603" pitchFamily="34" charset="0"/>
                </a:rPr>
                <a:t>Kenreimon</a:t>
              </a:r>
              <a:r>
                <a:rPr lang="en-US" sz="1600" b="1" dirty="0">
                  <a:solidFill>
                    <a:srgbClr val="A6A6A6"/>
                  </a:solidFill>
                  <a:latin typeface="Tw Cen MT" panose="020B0602020104020603" pitchFamily="34" charset="0"/>
                </a:rPr>
                <a:t>-in </a:t>
              </a:r>
              <a:r>
                <a:rPr lang="en-US" sz="1600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Ukyou</a:t>
              </a:r>
              <a:r>
                <a:rPr lang="en-US" sz="1600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600" b="1" dirty="0">
                  <a:solidFill>
                    <a:srgbClr val="A6A6A6"/>
                  </a:solidFill>
                  <a:latin typeface="Tw Cen MT" panose="020B0602020104020603" pitchFamily="34" charset="0"/>
                </a:rPr>
                <a:t>no </a:t>
              </a:r>
              <a:r>
                <a:rPr lang="en-US" sz="1600" b="1" dirty="0" err="1">
                  <a:solidFill>
                    <a:srgbClr val="A6A6A6"/>
                  </a:solidFill>
                  <a:latin typeface="Tw Cen MT" panose="020B0602020104020603" pitchFamily="34" charset="0"/>
                </a:rPr>
                <a:t>Daibu</a:t>
              </a:r>
              <a:endParaRPr lang="en-US" sz="1600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94" name="Picture 93">
            <a:extLst>
              <a:ext uri="{FF2B5EF4-FFF2-40B4-BE49-F238E27FC236}">
                <a16:creationId xmlns="" xmlns:a16="http://schemas.microsoft.com/office/drawing/2014/main" id="{D1E1EB09-3B7F-4AD1-85F5-A963B8B7D4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659" y="4229239"/>
            <a:ext cx="894354" cy="89435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79BCE1F0-A71E-4D4B-BE6A-A381604C28D2}"/>
              </a:ext>
            </a:extLst>
          </p:cNvPr>
          <p:cNvSpPr txBox="1"/>
          <p:nvPr/>
        </p:nvSpPr>
        <p:spPr>
          <a:xfrm>
            <a:off x="8725657" y="498753"/>
            <a:ext cx="2864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solidFill>
                  <a:srgbClr val="5D7373"/>
                </a:solidFill>
                <a:latin typeface="Tw Cen MT" panose="020B0602020104020603" pitchFamily="34" charset="0"/>
              </a:rPr>
              <a:t>日記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49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0" grpId="0" animBg="1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="" xmlns:a16="http://schemas.microsoft.com/office/drawing/2014/main" id="{038E6734-F7ED-4197-AE1C-DE222063D26D}"/>
              </a:ext>
            </a:extLst>
          </p:cNvPr>
          <p:cNvGrpSpPr/>
          <p:nvPr/>
        </p:nvGrpSpPr>
        <p:grpSpPr>
          <a:xfrm>
            <a:off x="-290920" y="-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="" xmlns:a16="http://schemas.microsoft.com/office/drawing/2014/main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="" xmlns:a16="http://schemas.microsoft.com/office/drawing/2014/main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="" xmlns:a16="http://schemas.microsoft.com/office/drawing/2014/main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="" xmlns:a16="http://schemas.microsoft.com/office/drawing/2014/main" id="{208D727C-49D3-4C59-91D3-816C0DD22E21}"/>
              </a:ext>
            </a:extLst>
          </p:cNvPr>
          <p:cNvGrpSpPr/>
          <p:nvPr/>
        </p:nvGrpSpPr>
        <p:grpSpPr>
          <a:xfrm>
            <a:off x="226788" y="-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="" xmlns:a16="http://schemas.microsoft.com/office/drawing/2014/main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="" xmlns:a16="http://schemas.microsoft.com/office/drawing/2014/main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="" xmlns:a16="http://schemas.microsoft.com/office/drawing/2014/main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日記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="" xmlns:a16="http://schemas.microsoft.com/office/drawing/2014/main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="" xmlns:a16="http://schemas.microsoft.com/office/drawing/2014/main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="" xmlns:a16="http://schemas.microsoft.com/office/drawing/2014/main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="" xmlns:a16="http://schemas.microsoft.com/office/drawing/2014/main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随筆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="" xmlns:a16="http://schemas.microsoft.com/office/drawing/2014/main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7C3C1551-9EE9-42D9-8AA1-9DB3CA8F23DF}"/>
              </a:ext>
            </a:extLst>
          </p:cNvPr>
          <p:cNvGrpSpPr/>
          <p:nvPr/>
        </p:nvGrpSpPr>
        <p:grpSpPr>
          <a:xfrm>
            <a:off x="2444544" y="1567045"/>
            <a:ext cx="1915627" cy="1484244"/>
            <a:chOff x="1984861" y="3657473"/>
            <a:chExt cx="1915627" cy="1484244"/>
          </a:xfrm>
        </p:grpSpPr>
        <p:sp>
          <p:nvSpPr>
            <p:cNvPr id="26" name="Rectangle: Rounded Corners 20">
              <a:extLst>
                <a:ext uri="{FF2B5EF4-FFF2-40B4-BE49-F238E27FC236}">
                  <a16:creationId xmlns="" xmlns:a16="http://schemas.microsoft.com/office/drawing/2014/main" id="{4CB58540-4FF9-453F-A9F6-3C932CAF55E0}"/>
                </a:ext>
              </a:extLst>
            </p:cNvPr>
            <p:cNvSpPr/>
            <p:nvPr/>
          </p:nvSpPr>
          <p:spPr>
            <a:xfrm rot="2700000">
              <a:off x="2241988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EF3078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="" xmlns:a16="http://schemas.microsoft.com/office/drawing/2014/main" id="{66E848BF-4E5B-409D-8114-A69D03888E8D}"/>
                </a:ext>
              </a:extLst>
            </p:cNvPr>
            <p:cNvSpPr txBox="1"/>
            <p:nvPr/>
          </p:nvSpPr>
          <p:spPr>
            <a:xfrm>
              <a:off x="1984861" y="3977744"/>
              <a:ext cx="19156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TAMAKI</a:t>
              </a:r>
            </a:p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HARU</a:t>
              </a:r>
              <a:endParaRPr lang="en-US" sz="24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92C0596D-7FAB-4A1B-AE63-D59D7FD64F5A}"/>
              </a:ext>
            </a:extLst>
          </p:cNvPr>
          <p:cNvGrpSpPr/>
          <p:nvPr/>
        </p:nvGrpSpPr>
        <p:grpSpPr>
          <a:xfrm>
            <a:off x="4553048" y="1567045"/>
            <a:ext cx="1915627" cy="1484244"/>
            <a:chOff x="4093365" y="3657473"/>
            <a:chExt cx="1915627" cy="1484244"/>
          </a:xfrm>
        </p:grpSpPr>
        <p:sp>
          <p:nvSpPr>
            <p:cNvPr id="30" name="Rectangle: Rounded Corners 21">
              <a:extLst>
                <a:ext uri="{FF2B5EF4-FFF2-40B4-BE49-F238E27FC236}">
                  <a16:creationId xmlns="" xmlns:a16="http://schemas.microsoft.com/office/drawing/2014/main" id="{61459C0E-0DC9-428D-AB3A-8868112E3852}"/>
                </a:ext>
              </a:extLst>
            </p:cNvPr>
            <p:cNvSpPr/>
            <p:nvPr/>
          </p:nvSpPr>
          <p:spPr>
            <a:xfrm rot="2700000">
              <a:off x="4335973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03A1A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="" xmlns:a16="http://schemas.microsoft.com/office/drawing/2014/main" id="{64B7A73F-F964-48A2-B788-F55F7B9D040D}"/>
                </a:ext>
              </a:extLst>
            </p:cNvPr>
            <p:cNvSpPr txBox="1"/>
            <p:nvPr/>
          </p:nvSpPr>
          <p:spPr>
            <a:xfrm>
              <a:off x="4093365" y="3891552"/>
              <a:ext cx="19156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HEIKE</a:t>
              </a:r>
            </a:p>
            <a:p>
              <a:pPr algn="ctr"/>
              <a:r>
                <a:rPr lang="en-US" sz="20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KINDACHI NO</a:t>
              </a:r>
            </a:p>
            <a:p>
              <a:pPr algn="ctr"/>
              <a:r>
                <a:rPr lang="en-US" sz="20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ZOUSHI</a:t>
              </a:r>
              <a:endParaRPr lang="en-US" sz="20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="" xmlns:a16="http://schemas.microsoft.com/office/drawing/2014/main" id="{6743D9DB-ECBD-4F96-B04B-77A755D8CF78}"/>
              </a:ext>
            </a:extLst>
          </p:cNvPr>
          <p:cNvGrpSpPr/>
          <p:nvPr/>
        </p:nvGrpSpPr>
        <p:grpSpPr>
          <a:xfrm>
            <a:off x="6652871" y="1567045"/>
            <a:ext cx="1915627" cy="1484244"/>
            <a:chOff x="6193188" y="3657473"/>
            <a:chExt cx="1915627" cy="1484244"/>
          </a:xfrm>
        </p:grpSpPr>
        <p:sp>
          <p:nvSpPr>
            <p:cNvPr id="34" name="Rectangle: Rounded Corners 22">
              <a:extLst>
                <a:ext uri="{FF2B5EF4-FFF2-40B4-BE49-F238E27FC236}">
                  <a16:creationId xmlns="" xmlns:a16="http://schemas.microsoft.com/office/drawing/2014/main" id="{4958A5D0-184B-4172-86EF-3B81412BDC75}"/>
                </a:ext>
              </a:extLst>
            </p:cNvPr>
            <p:cNvSpPr/>
            <p:nvPr/>
          </p:nvSpPr>
          <p:spPr>
            <a:xfrm rot="2700000">
              <a:off x="6403136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EE952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661CC52C-FFC4-4B11-A134-A456A120261F}"/>
                </a:ext>
              </a:extLst>
            </p:cNvPr>
            <p:cNvSpPr txBox="1"/>
            <p:nvPr/>
          </p:nvSpPr>
          <p:spPr>
            <a:xfrm>
              <a:off x="6193188" y="3932831"/>
              <a:ext cx="19156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MINAMOTO NO IENAGA NIKKI</a:t>
              </a:r>
              <a:endParaRPr lang="en-US" sz="20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="" xmlns:a16="http://schemas.microsoft.com/office/drawing/2014/main" id="{4ACECC14-0B8D-42EC-9AD4-1D0FB247E6A4}"/>
              </a:ext>
            </a:extLst>
          </p:cNvPr>
          <p:cNvGrpSpPr/>
          <p:nvPr/>
        </p:nvGrpSpPr>
        <p:grpSpPr>
          <a:xfrm>
            <a:off x="8735369" y="1567045"/>
            <a:ext cx="1915627" cy="1484244"/>
            <a:chOff x="8275686" y="3657473"/>
            <a:chExt cx="1915627" cy="1484244"/>
          </a:xfrm>
        </p:grpSpPr>
        <p:sp>
          <p:nvSpPr>
            <p:cNvPr id="38" name="Rectangle: Rounded Corners 23">
              <a:extLst>
                <a:ext uri="{FF2B5EF4-FFF2-40B4-BE49-F238E27FC236}">
                  <a16:creationId xmlns="" xmlns:a16="http://schemas.microsoft.com/office/drawing/2014/main" id="{1F85CC35-104C-478B-84A0-E8A131FF05F1}"/>
                </a:ext>
              </a:extLst>
            </p:cNvPr>
            <p:cNvSpPr/>
            <p:nvPr/>
          </p:nvSpPr>
          <p:spPr>
            <a:xfrm rot="2700000">
              <a:off x="8497121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00B0F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="" xmlns:a16="http://schemas.microsoft.com/office/drawing/2014/main" id="{0A37347F-3E44-4B80-8900-4191718A79F6}"/>
                </a:ext>
              </a:extLst>
            </p:cNvPr>
            <p:cNvSpPr txBox="1"/>
            <p:nvPr/>
          </p:nvSpPr>
          <p:spPr>
            <a:xfrm>
              <a:off x="8275686" y="3830086"/>
              <a:ext cx="19156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BENNO</a:t>
              </a:r>
            </a:p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NAISHI NIKKI</a:t>
              </a:r>
              <a:endParaRPr lang="en-US" sz="24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="" xmlns:a16="http://schemas.microsoft.com/office/drawing/2014/main" id="{7C3C1551-9EE9-42D9-8AA1-9DB3CA8F23DF}"/>
              </a:ext>
            </a:extLst>
          </p:cNvPr>
          <p:cNvGrpSpPr/>
          <p:nvPr/>
        </p:nvGrpSpPr>
        <p:grpSpPr>
          <a:xfrm>
            <a:off x="3600727" y="3214111"/>
            <a:ext cx="1915627" cy="1484244"/>
            <a:chOff x="2039708" y="3657473"/>
            <a:chExt cx="1915627" cy="1484244"/>
          </a:xfrm>
        </p:grpSpPr>
        <p:sp>
          <p:nvSpPr>
            <p:cNvPr id="42" name="Rectangle: Rounded Corners 20">
              <a:extLst>
                <a:ext uri="{FF2B5EF4-FFF2-40B4-BE49-F238E27FC236}">
                  <a16:creationId xmlns="" xmlns:a16="http://schemas.microsoft.com/office/drawing/2014/main" id="{4CB58540-4FF9-453F-A9F6-3C932CAF55E0}"/>
                </a:ext>
              </a:extLst>
            </p:cNvPr>
            <p:cNvSpPr/>
            <p:nvPr/>
          </p:nvSpPr>
          <p:spPr>
            <a:xfrm rot="2700000">
              <a:off x="2241988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00B0F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66E848BF-4E5B-409D-8114-A69D03888E8D}"/>
                </a:ext>
              </a:extLst>
            </p:cNvPr>
            <p:cNvSpPr txBox="1"/>
            <p:nvPr/>
          </p:nvSpPr>
          <p:spPr>
            <a:xfrm>
              <a:off x="2039708" y="4032603"/>
              <a:ext cx="19156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NAKATSUKASA NO NAISHI NIKKI</a:t>
              </a:r>
              <a:endParaRPr lang="en-US" sz="20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="" xmlns:a16="http://schemas.microsoft.com/office/drawing/2014/main" id="{92C0596D-7FAB-4A1B-AE63-D59D7FD64F5A}"/>
              </a:ext>
            </a:extLst>
          </p:cNvPr>
          <p:cNvGrpSpPr/>
          <p:nvPr/>
        </p:nvGrpSpPr>
        <p:grpSpPr>
          <a:xfrm>
            <a:off x="5641843" y="3214111"/>
            <a:ext cx="1915627" cy="1484244"/>
            <a:chOff x="4080824" y="3657473"/>
            <a:chExt cx="1915627" cy="1484244"/>
          </a:xfrm>
        </p:grpSpPr>
        <p:sp>
          <p:nvSpPr>
            <p:cNvPr id="62" name="Rectangle: Rounded Corners 21">
              <a:extLst>
                <a:ext uri="{FF2B5EF4-FFF2-40B4-BE49-F238E27FC236}">
                  <a16:creationId xmlns="" xmlns:a16="http://schemas.microsoft.com/office/drawing/2014/main" id="{61459C0E-0DC9-428D-AB3A-8868112E3852}"/>
                </a:ext>
              </a:extLst>
            </p:cNvPr>
            <p:cNvSpPr/>
            <p:nvPr/>
          </p:nvSpPr>
          <p:spPr>
            <a:xfrm rot="2700000">
              <a:off x="4335973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EF3078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="" xmlns:a16="http://schemas.microsoft.com/office/drawing/2014/main" id="{64B7A73F-F964-48A2-B788-F55F7B9D040D}"/>
                </a:ext>
              </a:extLst>
            </p:cNvPr>
            <p:cNvSpPr txBox="1"/>
            <p:nvPr/>
          </p:nvSpPr>
          <p:spPr>
            <a:xfrm>
              <a:off x="4080824" y="3984096"/>
              <a:ext cx="19156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IZAYOI NIKKI</a:t>
              </a:r>
              <a:endParaRPr lang="en-US" sz="24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="" xmlns:a16="http://schemas.microsoft.com/office/drawing/2014/main" id="{6743D9DB-ECBD-4F96-B04B-77A755D8CF78}"/>
              </a:ext>
            </a:extLst>
          </p:cNvPr>
          <p:cNvGrpSpPr/>
          <p:nvPr/>
        </p:nvGrpSpPr>
        <p:grpSpPr>
          <a:xfrm>
            <a:off x="7735828" y="3214111"/>
            <a:ext cx="1915627" cy="1484244"/>
            <a:chOff x="6174809" y="3657473"/>
            <a:chExt cx="1915627" cy="1484244"/>
          </a:xfrm>
          <a:solidFill>
            <a:srgbClr val="03A1A4"/>
          </a:solidFill>
        </p:grpSpPr>
        <p:sp>
          <p:nvSpPr>
            <p:cNvPr id="66" name="Rectangle: Rounded Corners 22">
              <a:extLst>
                <a:ext uri="{FF2B5EF4-FFF2-40B4-BE49-F238E27FC236}">
                  <a16:creationId xmlns="" xmlns:a16="http://schemas.microsoft.com/office/drawing/2014/main" id="{4958A5D0-184B-4172-86EF-3B81412BDC75}"/>
                </a:ext>
              </a:extLst>
            </p:cNvPr>
            <p:cNvSpPr/>
            <p:nvPr/>
          </p:nvSpPr>
          <p:spPr>
            <a:xfrm rot="2700000">
              <a:off x="6403136" y="3657473"/>
              <a:ext cx="1484244" cy="1484244"/>
            </a:xfrm>
            <a:prstGeom prst="roundRect">
              <a:avLst>
                <a:gd name="adj" fmla="val 13096"/>
              </a:avLst>
            </a:prstGeom>
            <a:grpFill/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="" xmlns:a16="http://schemas.microsoft.com/office/drawing/2014/main" id="{661CC52C-FFC4-4B11-A134-A456A120261F}"/>
                </a:ext>
              </a:extLst>
            </p:cNvPr>
            <p:cNvSpPr txBox="1"/>
            <p:nvPr/>
          </p:nvSpPr>
          <p:spPr>
            <a:xfrm>
              <a:off x="6174809" y="4032603"/>
              <a:ext cx="19156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TOHAZU</a:t>
              </a:r>
            </a:p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GATARI</a:t>
              </a:r>
              <a:endParaRPr lang="en-US" sz="24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="" xmlns:a16="http://schemas.microsoft.com/office/drawing/2014/main" id="{92C0596D-7FAB-4A1B-AE63-D59D7FD64F5A}"/>
              </a:ext>
            </a:extLst>
          </p:cNvPr>
          <p:cNvGrpSpPr/>
          <p:nvPr/>
        </p:nvGrpSpPr>
        <p:grpSpPr>
          <a:xfrm>
            <a:off x="4457775" y="4839242"/>
            <a:ext cx="1915627" cy="1484244"/>
            <a:chOff x="4065272" y="3657473"/>
            <a:chExt cx="1915627" cy="1484244"/>
          </a:xfrm>
        </p:grpSpPr>
        <p:sp>
          <p:nvSpPr>
            <p:cNvPr id="74" name="Rectangle: Rounded Corners 21">
              <a:extLst>
                <a:ext uri="{FF2B5EF4-FFF2-40B4-BE49-F238E27FC236}">
                  <a16:creationId xmlns="" xmlns:a16="http://schemas.microsoft.com/office/drawing/2014/main" id="{61459C0E-0DC9-428D-AB3A-8868112E3852}"/>
                </a:ext>
              </a:extLst>
            </p:cNvPr>
            <p:cNvSpPr/>
            <p:nvPr/>
          </p:nvSpPr>
          <p:spPr>
            <a:xfrm rot="2700000">
              <a:off x="4335973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03A1A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>
              <a:extLst>
                <a:ext uri="{FF2B5EF4-FFF2-40B4-BE49-F238E27FC236}">
                  <a16:creationId xmlns="" xmlns:a16="http://schemas.microsoft.com/office/drawing/2014/main" id="{64B7A73F-F964-48A2-B788-F55F7B9D040D}"/>
                </a:ext>
              </a:extLst>
            </p:cNvPr>
            <p:cNvSpPr txBox="1"/>
            <p:nvPr/>
          </p:nvSpPr>
          <p:spPr>
            <a:xfrm>
              <a:off x="4065272" y="4180458"/>
              <a:ext cx="19156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KAIDOUKI</a:t>
              </a:r>
              <a:endParaRPr lang="en-US" sz="24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="" xmlns:a16="http://schemas.microsoft.com/office/drawing/2014/main" id="{6743D9DB-ECBD-4F96-B04B-77A755D8CF78}"/>
              </a:ext>
            </a:extLst>
          </p:cNvPr>
          <p:cNvGrpSpPr/>
          <p:nvPr/>
        </p:nvGrpSpPr>
        <p:grpSpPr>
          <a:xfrm>
            <a:off x="6555422" y="4839242"/>
            <a:ext cx="1915627" cy="1484244"/>
            <a:chOff x="6162919" y="3657473"/>
            <a:chExt cx="1915627" cy="1484244"/>
          </a:xfrm>
        </p:grpSpPr>
        <p:sp>
          <p:nvSpPr>
            <p:cNvPr id="77" name="Rectangle: Rounded Corners 22">
              <a:extLst>
                <a:ext uri="{FF2B5EF4-FFF2-40B4-BE49-F238E27FC236}">
                  <a16:creationId xmlns="" xmlns:a16="http://schemas.microsoft.com/office/drawing/2014/main" id="{4958A5D0-184B-4172-86EF-3B81412BDC75}"/>
                </a:ext>
              </a:extLst>
            </p:cNvPr>
            <p:cNvSpPr/>
            <p:nvPr/>
          </p:nvSpPr>
          <p:spPr>
            <a:xfrm rot="2700000">
              <a:off x="6403136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EE952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>
              <a:extLst>
                <a:ext uri="{FF2B5EF4-FFF2-40B4-BE49-F238E27FC236}">
                  <a16:creationId xmlns="" xmlns:a16="http://schemas.microsoft.com/office/drawing/2014/main" id="{661CC52C-FFC4-4B11-A134-A456A120261F}"/>
                </a:ext>
              </a:extLst>
            </p:cNvPr>
            <p:cNvSpPr txBox="1"/>
            <p:nvPr/>
          </p:nvSpPr>
          <p:spPr>
            <a:xfrm>
              <a:off x="6162919" y="3995791"/>
              <a:ext cx="19156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TOUKAN</a:t>
              </a:r>
            </a:p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KIKOU</a:t>
              </a:r>
              <a:endParaRPr lang="en-US" sz="24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79" name="TextBox 78">
            <a:extLst>
              <a:ext uri="{FF2B5EF4-FFF2-40B4-BE49-F238E27FC236}">
                <a16:creationId xmlns="" xmlns:a16="http://schemas.microsoft.com/office/drawing/2014/main" id="{4F202974-31A3-4642-B671-F0DBBB7B4663}"/>
              </a:ext>
            </a:extLst>
          </p:cNvPr>
          <p:cNvSpPr txBox="1"/>
          <p:nvPr/>
        </p:nvSpPr>
        <p:spPr>
          <a:xfrm>
            <a:off x="2999656" y="84468"/>
            <a:ext cx="727891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Nikki (</a:t>
            </a:r>
            <a:r>
              <a:rPr lang="en-US" sz="35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Catatan</a:t>
            </a:r>
            <a:r>
              <a:rPr lang="en-US" sz="35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35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Harian</a:t>
            </a:r>
            <a:r>
              <a:rPr lang="en-US" sz="35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) </a:t>
            </a:r>
            <a:r>
              <a:rPr lang="en-US" sz="35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sz="35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35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Kikou</a:t>
            </a:r>
            <a:r>
              <a:rPr lang="en-US" sz="35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(</a:t>
            </a:r>
            <a:r>
              <a:rPr lang="en-US" sz="35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Catatan</a:t>
            </a:r>
            <a:r>
              <a:rPr lang="en-US" sz="35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35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Perjalanan</a:t>
            </a:r>
            <a:r>
              <a:rPr lang="en-US" sz="35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) </a:t>
            </a:r>
            <a:r>
              <a:rPr lang="en-US" sz="35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Lainnya</a:t>
            </a:r>
            <a:endParaRPr lang="en-US" sz="3500" dirty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732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="" xmlns:a16="http://schemas.microsoft.com/office/drawing/2014/main" id="{038E6734-F7ED-4197-AE1C-DE222063D26D}"/>
              </a:ext>
            </a:extLst>
          </p:cNvPr>
          <p:cNvGrpSpPr/>
          <p:nvPr/>
        </p:nvGrpSpPr>
        <p:grpSpPr>
          <a:xfrm>
            <a:off x="-290920" y="-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="" xmlns:a16="http://schemas.microsoft.com/office/drawing/2014/main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="" xmlns:a16="http://schemas.microsoft.com/office/drawing/2014/main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="" xmlns:a16="http://schemas.microsoft.com/office/drawing/2014/main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="" xmlns:a16="http://schemas.microsoft.com/office/drawing/2014/main" id="{208D727C-49D3-4C59-91D3-816C0DD22E21}"/>
              </a:ext>
            </a:extLst>
          </p:cNvPr>
          <p:cNvGrpSpPr/>
          <p:nvPr/>
        </p:nvGrpSpPr>
        <p:grpSpPr>
          <a:xfrm>
            <a:off x="226788" y="-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="" xmlns:a16="http://schemas.microsoft.com/office/drawing/2014/main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="" xmlns:a16="http://schemas.microsoft.com/office/drawing/2014/main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="" xmlns:a16="http://schemas.microsoft.com/office/drawing/2014/main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日記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="" xmlns:a16="http://schemas.microsoft.com/office/drawing/2014/main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="" xmlns:a16="http://schemas.microsoft.com/office/drawing/2014/main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82" name="Rectangle 81">
              <a:extLst>
                <a:ext uri="{FF2B5EF4-FFF2-40B4-BE49-F238E27FC236}">
                  <a16:creationId xmlns="" xmlns:a16="http://schemas.microsoft.com/office/drawing/2014/main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44">
              <a:extLst>
                <a:ext uri="{FF2B5EF4-FFF2-40B4-BE49-F238E27FC236}">
                  <a16:creationId xmlns="" xmlns:a16="http://schemas.microsoft.com/office/drawing/2014/main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随筆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="" xmlns:a16="http://schemas.microsoft.com/office/drawing/2014/main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="" xmlns:a16="http://schemas.microsoft.com/office/drawing/2014/main" id="{12310FCA-56F2-4778-94B7-C1B5FD53AE20}"/>
              </a:ext>
            </a:extLst>
          </p:cNvPr>
          <p:cNvGrpSpPr/>
          <p:nvPr/>
        </p:nvGrpSpPr>
        <p:grpSpPr>
          <a:xfrm>
            <a:off x="2984256" y="1513060"/>
            <a:ext cx="1805441" cy="1866900"/>
            <a:chOff x="3884465" y="2209800"/>
            <a:chExt cx="1805441" cy="1866900"/>
          </a:xfrm>
          <a:solidFill>
            <a:srgbClr val="FEC630"/>
          </a:solidFill>
        </p:grpSpPr>
        <p:sp>
          <p:nvSpPr>
            <p:cNvPr id="44" name="Rectangle: Top Corners Rounded 100">
              <a:extLst>
                <a:ext uri="{FF2B5EF4-FFF2-40B4-BE49-F238E27FC236}">
                  <a16:creationId xmlns="" xmlns:a16="http://schemas.microsoft.com/office/drawing/2014/main" id="{E792FABC-AA8F-4748-B8FA-DBB9112863AC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="" xmlns:a16="http://schemas.microsoft.com/office/drawing/2014/main" id="{83919267-9DA5-4811-B4F4-94D72398E7FD}"/>
                </a:ext>
              </a:extLst>
            </p:cNvPr>
            <p:cNvSpPr txBox="1"/>
            <p:nvPr/>
          </p:nvSpPr>
          <p:spPr>
            <a:xfrm>
              <a:off x="3884465" y="2489112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1313</a:t>
              </a:r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47" name="Freeform: Shape 108">
            <a:extLst>
              <a:ext uri="{FF2B5EF4-FFF2-40B4-BE49-F238E27FC236}">
                <a16:creationId xmlns="" xmlns:a16="http://schemas.microsoft.com/office/drawing/2014/main" id="{406A5A75-24F0-496A-82D6-E2B37B100BBD}"/>
              </a:ext>
            </a:extLst>
          </p:cNvPr>
          <p:cNvSpPr/>
          <p:nvPr/>
        </p:nvSpPr>
        <p:spPr>
          <a:xfrm flipV="1">
            <a:off x="3091186" y="2446510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769287" y="3010262"/>
            <a:ext cx="6459012" cy="21133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Disebut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juga 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The Confessions of Lady </a:t>
            </a:r>
            <a:r>
              <a:rPr lang="en-US" sz="2400" i="1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Nijo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8D94F991-2744-4D5C-BE57-A0C261539D2C}"/>
              </a:ext>
            </a:extLst>
          </p:cNvPr>
          <p:cNvGrpSpPr/>
          <p:nvPr/>
        </p:nvGrpSpPr>
        <p:grpSpPr>
          <a:xfrm>
            <a:off x="3083677" y="2921108"/>
            <a:ext cx="1591582" cy="1252646"/>
            <a:chOff x="1488849" y="3612354"/>
            <a:chExt cx="1591582" cy="1252646"/>
          </a:xfrm>
        </p:grpSpPr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EC630"/>
                  </a:solidFill>
                  <a:latin typeface="Tw Cen MT" panose="020B0602020104020603" pitchFamily="34" charset="0"/>
                </a:rPr>
                <a:t>TOHAZU</a:t>
              </a:r>
            </a:p>
            <a:p>
              <a:pPr algn="ctr"/>
              <a:r>
                <a:rPr lang="en-US" b="1" dirty="0" smtClean="0">
                  <a:solidFill>
                    <a:srgbClr val="FEC630"/>
                  </a:solidFill>
                  <a:latin typeface="Tw Cen MT" panose="020B0602020104020603" pitchFamily="34" charset="0"/>
                </a:rPr>
                <a:t>GATARI</a:t>
              </a:r>
              <a:endParaRPr lang="en-US" b="1" dirty="0">
                <a:solidFill>
                  <a:srgbClr val="FEC630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FC94FF53-E358-452A-A5CE-3296318ABBE9}"/>
                </a:ext>
              </a:extLst>
            </p:cNvPr>
            <p:cNvSpPr txBox="1"/>
            <p:nvPr/>
          </p:nvSpPr>
          <p:spPr>
            <a:xfrm>
              <a:off x="1488849" y="4218669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Gofukakusain</a:t>
              </a:r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Nijou</a:t>
              </a:r>
              <a:endParaRPr lang="en-US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46" name="Picture 45">
            <a:extLst>
              <a:ext uri="{FF2B5EF4-FFF2-40B4-BE49-F238E27FC236}">
                <a16:creationId xmlns:a16="http://schemas.microsoft.com/office/drawing/2014/main" xmlns="" id="{F5285DFE-7CB0-4F85-899B-F151E785F8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235" y="4215857"/>
            <a:ext cx="907482" cy="90748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79BCE1F0-A71E-4D4B-BE6A-A381604C28D2}"/>
              </a:ext>
            </a:extLst>
          </p:cNvPr>
          <p:cNvSpPr txBox="1"/>
          <p:nvPr/>
        </p:nvSpPr>
        <p:spPr>
          <a:xfrm>
            <a:off x="8725657" y="498753"/>
            <a:ext cx="2864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5D7373"/>
                </a:solidFill>
                <a:latin typeface="Tw Cen MT" panose="020B0602020104020603" pitchFamily="34" charset="0"/>
              </a:rPr>
              <a:t>紀行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461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6" grpId="0" build="p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="" xmlns:a16="http://schemas.microsoft.com/office/drawing/2014/main" id="{038E6734-F7ED-4197-AE1C-DE222063D26D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="" xmlns:a16="http://schemas.microsoft.com/office/drawing/2014/main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="" xmlns:a16="http://schemas.microsoft.com/office/drawing/2014/main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90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="" xmlns:a16="http://schemas.microsoft.com/office/drawing/2014/main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="" xmlns:a16="http://schemas.microsoft.com/office/drawing/2014/main" id="{208D727C-49D3-4C59-91D3-816C0DD22E21}"/>
              </a:ext>
            </a:extLst>
          </p:cNvPr>
          <p:cNvGrpSpPr/>
          <p:nvPr/>
        </p:nvGrpSpPr>
        <p:grpSpPr>
          <a:xfrm>
            <a:off x="226788" y="-2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="" xmlns:a16="http://schemas.microsoft.com/office/drawing/2014/main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="" xmlns:a16="http://schemas.microsoft.com/office/drawing/2014/main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="" xmlns:a16="http://schemas.microsoft.com/office/drawing/2014/main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日記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="" xmlns:a16="http://schemas.microsoft.com/office/drawing/2014/main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2" name="Group 71">
            <a:extLst>
              <a:ext uri="{FF2B5EF4-FFF2-40B4-BE49-F238E27FC236}">
                <a16:creationId xmlns="" xmlns:a16="http://schemas.microsoft.com/office/drawing/2014/main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73" name="Rectangle 72">
              <a:extLst>
                <a:ext uri="{FF2B5EF4-FFF2-40B4-BE49-F238E27FC236}">
                  <a16:creationId xmlns="" xmlns:a16="http://schemas.microsoft.com/office/drawing/2014/main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44">
              <a:extLst>
                <a:ext uri="{FF2B5EF4-FFF2-40B4-BE49-F238E27FC236}">
                  <a16:creationId xmlns="" xmlns:a16="http://schemas.microsoft.com/office/drawing/2014/main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="" xmlns:a16="http://schemas.microsoft.com/office/drawing/2014/main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随筆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76" name="Picture 75">
              <a:extLst>
                <a:ext uri="{FF2B5EF4-FFF2-40B4-BE49-F238E27FC236}">
                  <a16:creationId xmlns="" xmlns:a16="http://schemas.microsoft.com/office/drawing/2014/main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77" name="Rectangle 76">
            <a:extLst>
              <a:ext uri="{FF2B5EF4-FFF2-40B4-BE49-F238E27FC236}">
                <a16:creationId xmlns="" xmlns:a16="http://schemas.microsoft.com/office/drawing/2014/main" id="{87E322DA-3D39-4A36-A521-33E75DDBFF71}"/>
              </a:ext>
            </a:extLst>
          </p:cNvPr>
          <p:cNvSpPr/>
          <p:nvPr/>
        </p:nvSpPr>
        <p:spPr>
          <a:xfrm>
            <a:off x="-3672896" y="4496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>
            <a:extLst>
              <a:ext uri="{FF2B5EF4-FFF2-40B4-BE49-F238E27FC236}">
                <a16:creationId xmlns="" xmlns:a16="http://schemas.microsoft.com/office/drawing/2014/main" id="{7277CEC9-24C9-4B1D-964A-A216786A7724}"/>
              </a:ext>
            </a:extLst>
          </p:cNvPr>
          <p:cNvCxnSpPr/>
          <p:nvPr/>
        </p:nvCxnSpPr>
        <p:spPr>
          <a:xfrm>
            <a:off x="3850016" y="3623253"/>
            <a:ext cx="1966913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 96">
            <a:extLst>
              <a:ext uri="{FF2B5EF4-FFF2-40B4-BE49-F238E27FC236}">
                <a16:creationId xmlns="" xmlns:a16="http://schemas.microsoft.com/office/drawing/2014/main" id="{F1840EDE-DF70-433F-86FE-A402BC5C2DDE}"/>
              </a:ext>
            </a:extLst>
          </p:cNvPr>
          <p:cNvGrpSpPr/>
          <p:nvPr/>
        </p:nvGrpSpPr>
        <p:grpSpPr>
          <a:xfrm>
            <a:off x="3638922" y="3517706"/>
            <a:ext cx="211094" cy="211094"/>
            <a:chOff x="1677812" y="4248152"/>
            <a:chExt cx="211094" cy="211094"/>
          </a:xfrm>
        </p:grpSpPr>
        <p:sp>
          <p:nvSpPr>
            <p:cNvPr id="98" name="Oval 97">
              <a:extLst>
                <a:ext uri="{FF2B5EF4-FFF2-40B4-BE49-F238E27FC236}">
                  <a16:creationId xmlns="" xmlns:a16="http://schemas.microsoft.com/office/drawing/2014/main" id="{43B84625-CD81-4477-AFEA-2D657FFA16C5}"/>
                </a:ext>
              </a:extLst>
            </p:cNvPr>
            <p:cNvSpPr/>
            <p:nvPr/>
          </p:nvSpPr>
          <p:spPr>
            <a:xfrm>
              <a:off x="1677812" y="4248152"/>
              <a:ext cx="211094" cy="2110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="" xmlns:a16="http://schemas.microsoft.com/office/drawing/2014/main" id="{90BB5737-FB23-4CC2-81BC-52D57E7FB8E9}"/>
                </a:ext>
              </a:extLst>
            </p:cNvPr>
            <p:cNvSpPr/>
            <p:nvPr/>
          </p:nvSpPr>
          <p:spPr>
            <a:xfrm>
              <a:off x="1708100" y="4278440"/>
              <a:ext cx="150518" cy="150518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0" name="Straight Connector 99">
            <a:extLst>
              <a:ext uri="{FF2B5EF4-FFF2-40B4-BE49-F238E27FC236}">
                <a16:creationId xmlns="" xmlns:a16="http://schemas.microsoft.com/office/drawing/2014/main" id="{D5DAD85F-381F-4EA0-9781-3C23F8D9AC73}"/>
              </a:ext>
            </a:extLst>
          </p:cNvPr>
          <p:cNvCxnSpPr/>
          <p:nvPr/>
        </p:nvCxnSpPr>
        <p:spPr>
          <a:xfrm>
            <a:off x="5997735" y="3623253"/>
            <a:ext cx="1966913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>
            <a:extLst>
              <a:ext uri="{FF2B5EF4-FFF2-40B4-BE49-F238E27FC236}">
                <a16:creationId xmlns="" xmlns:a16="http://schemas.microsoft.com/office/drawing/2014/main" id="{E76B67BC-401F-4EA8-8CBE-EEB8DFAA45A7}"/>
              </a:ext>
            </a:extLst>
          </p:cNvPr>
          <p:cNvGrpSpPr/>
          <p:nvPr/>
        </p:nvGrpSpPr>
        <p:grpSpPr>
          <a:xfrm>
            <a:off x="5816929" y="3517706"/>
            <a:ext cx="211094" cy="211094"/>
            <a:chOff x="3855819" y="4248152"/>
            <a:chExt cx="211094" cy="211094"/>
          </a:xfrm>
        </p:grpSpPr>
        <p:sp>
          <p:nvSpPr>
            <p:cNvPr id="102" name="Oval 101">
              <a:extLst>
                <a:ext uri="{FF2B5EF4-FFF2-40B4-BE49-F238E27FC236}">
                  <a16:creationId xmlns="" xmlns:a16="http://schemas.microsoft.com/office/drawing/2014/main" id="{A399A27A-C7E8-457C-9D90-A66A1BF1F76F}"/>
                </a:ext>
              </a:extLst>
            </p:cNvPr>
            <p:cNvSpPr/>
            <p:nvPr/>
          </p:nvSpPr>
          <p:spPr>
            <a:xfrm>
              <a:off x="3855819" y="4248152"/>
              <a:ext cx="211094" cy="2110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="" xmlns:a16="http://schemas.microsoft.com/office/drawing/2014/main" id="{C4008114-54A1-42C2-9000-1CC3AE1D8927}"/>
                </a:ext>
              </a:extLst>
            </p:cNvPr>
            <p:cNvSpPr/>
            <p:nvPr/>
          </p:nvSpPr>
          <p:spPr>
            <a:xfrm>
              <a:off x="3886107" y="4278440"/>
              <a:ext cx="150518" cy="150518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="" xmlns:a16="http://schemas.microsoft.com/office/drawing/2014/main" id="{590AD362-84BB-49C7-8C91-CDB895729924}"/>
              </a:ext>
            </a:extLst>
          </p:cNvPr>
          <p:cNvGrpSpPr/>
          <p:nvPr/>
        </p:nvGrpSpPr>
        <p:grpSpPr>
          <a:xfrm>
            <a:off x="7934360" y="3517706"/>
            <a:ext cx="211094" cy="211094"/>
            <a:chOff x="5973250" y="4248152"/>
            <a:chExt cx="211094" cy="211094"/>
          </a:xfrm>
        </p:grpSpPr>
        <p:sp>
          <p:nvSpPr>
            <p:cNvPr id="105" name="Oval 104">
              <a:extLst>
                <a:ext uri="{FF2B5EF4-FFF2-40B4-BE49-F238E27FC236}">
                  <a16:creationId xmlns="" xmlns:a16="http://schemas.microsoft.com/office/drawing/2014/main" id="{A32FB427-F316-4459-B06D-2A2B27FC7053}"/>
                </a:ext>
              </a:extLst>
            </p:cNvPr>
            <p:cNvSpPr/>
            <p:nvPr/>
          </p:nvSpPr>
          <p:spPr>
            <a:xfrm>
              <a:off x="5973250" y="4248152"/>
              <a:ext cx="211094" cy="2110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="" xmlns:a16="http://schemas.microsoft.com/office/drawing/2014/main" id="{C35EF795-8B2D-4CD0-87FF-5756B089D921}"/>
                </a:ext>
              </a:extLst>
            </p:cNvPr>
            <p:cNvSpPr/>
            <p:nvPr/>
          </p:nvSpPr>
          <p:spPr>
            <a:xfrm>
              <a:off x="6003538" y="4278440"/>
              <a:ext cx="150518" cy="150518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" name="TextBox 109">
            <a:extLst>
              <a:ext uri="{FF2B5EF4-FFF2-40B4-BE49-F238E27FC236}">
                <a16:creationId xmlns="" xmlns:a16="http://schemas.microsoft.com/office/drawing/2014/main" id="{70B20FE2-BC47-4EB2-B7EA-CBE6F5B390D3}"/>
              </a:ext>
            </a:extLst>
          </p:cNvPr>
          <p:cNvSpPr txBox="1"/>
          <p:nvPr/>
        </p:nvSpPr>
        <p:spPr>
          <a:xfrm>
            <a:off x="2618381" y="3708429"/>
            <a:ext cx="2289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5969"/>
                </a:solidFill>
                <a:latin typeface="Tw Cen MT" panose="020B0602020104020603" pitchFamily="34" charset="0"/>
              </a:rPr>
              <a:t>Makura</a:t>
            </a:r>
            <a:r>
              <a:rPr lang="en-US" sz="2400" b="1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 no </a:t>
            </a:r>
            <a:r>
              <a:rPr lang="en-US" sz="2400" b="1" dirty="0" err="1" smtClean="0">
                <a:solidFill>
                  <a:srgbClr val="FF5969"/>
                </a:solidFill>
                <a:latin typeface="Tw Cen MT" panose="020B0602020104020603" pitchFamily="34" charset="0"/>
              </a:rPr>
              <a:t>Soushi</a:t>
            </a:r>
            <a:endParaRPr lang="en-US" sz="2400" b="1" dirty="0">
              <a:solidFill>
                <a:srgbClr val="FF5969"/>
              </a:solidFill>
              <a:latin typeface="Tw Cen MT" panose="020B0602020104020603" pitchFamily="34" charset="0"/>
            </a:endParaRPr>
          </a:p>
        </p:txBody>
      </p:sp>
      <p:grpSp>
        <p:nvGrpSpPr>
          <p:cNvPr id="111" name="Group 110">
            <a:extLst>
              <a:ext uri="{FF2B5EF4-FFF2-40B4-BE49-F238E27FC236}">
                <a16:creationId xmlns="" xmlns:a16="http://schemas.microsoft.com/office/drawing/2014/main" id="{EEB19012-A13E-4E01-97E1-4BD9BE0B2C4A}"/>
              </a:ext>
            </a:extLst>
          </p:cNvPr>
          <p:cNvGrpSpPr/>
          <p:nvPr/>
        </p:nvGrpSpPr>
        <p:grpSpPr>
          <a:xfrm>
            <a:off x="4805622" y="4232296"/>
            <a:ext cx="2289049" cy="679899"/>
            <a:chOff x="1514240" y="4816886"/>
            <a:chExt cx="2289049" cy="679899"/>
          </a:xfrm>
        </p:grpSpPr>
        <p:sp>
          <p:nvSpPr>
            <p:cNvPr id="112" name="TextBox 111">
              <a:extLst>
                <a:ext uri="{FF2B5EF4-FFF2-40B4-BE49-F238E27FC236}">
                  <a16:creationId xmlns="" xmlns:a16="http://schemas.microsoft.com/office/drawing/2014/main" id="{5FF83314-6443-4064-B8AD-715FDF38C0B1}"/>
                </a:ext>
              </a:extLst>
            </p:cNvPr>
            <p:cNvSpPr txBox="1"/>
            <p:nvPr/>
          </p:nvSpPr>
          <p:spPr>
            <a:xfrm>
              <a:off x="1514240" y="4816886"/>
              <a:ext cx="22890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Kamakura - 1212</a:t>
              </a:r>
              <a:endPara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="" xmlns:a16="http://schemas.microsoft.com/office/drawing/2014/main" id="{AFB0129A-D09E-4693-96AE-20F4A2C31E42}"/>
                </a:ext>
              </a:extLst>
            </p:cNvPr>
            <p:cNvSpPr txBox="1"/>
            <p:nvPr/>
          </p:nvSpPr>
          <p:spPr>
            <a:xfrm>
              <a:off x="1733898" y="5127453"/>
              <a:ext cx="18497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Kamo</a:t>
              </a:r>
              <a:r>
                <a:rPr 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 no </a:t>
              </a:r>
              <a:r>
                <a:rPr lang="en-US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Choumei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114" name="TextBox 113">
            <a:extLst>
              <a:ext uri="{FF2B5EF4-FFF2-40B4-BE49-F238E27FC236}">
                <a16:creationId xmlns="" xmlns:a16="http://schemas.microsoft.com/office/drawing/2014/main" id="{B58D17C2-3595-44AD-9D77-27C29A8030BC}"/>
              </a:ext>
            </a:extLst>
          </p:cNvPr>
          <p:cNvSpPr txBox="1"/>
          <p:nvPr/>
        </p:nvSpPr>
        <p:spPr>
          <a:xfrm>
            <a:off x="4783446" y="3709155"/>
            <a:ext cx="22890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52CBBE"/>
                </a:solidFill>
                <a:latin typeface="Tw Cen MT" panose="020B0602020104020603" pitchFamily="34" charset="0"/>
              </a:rPr>
              <a:t>Houjouki</a:t>
            </a:r>
            <a:endParaRPr lang="en-US" sz="2800" b="1" dirty="0">
              <a:solidFill>
                <a:srgbClr val="52CBBE"/>
              </a:solidFill>
              <a:latin typeface="Tw Cen MT" panose="020B0602020104020603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="" xmlns:a16="http://schemas.microsoft.com/office/drawing/2014/main" id="{D8562F22-E78F-4DD5-9BBD-EEAB69C0B365}"/>
              </a:ext>
            </a:extLst>
          </p:cNvPr>
          <p:cNvSpPr txBox="1"/>
          <p:nvPr/>
        </p:nvSpPr>
        <p:spPr>
          <a:xfrm>
            <a:off x="6912585" y="3709155"/>
            <a:ext cx="22890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Tsuredzure</a:t>
            </a:r>
            <a:endParaRPr lang="en-US" sz="2800" b="1" dirty="0" smtClean="0">
              <a:solidFill>
                <a:srgbClr val="FEC630"/>
              </a:solidFill>
              <a:latin typeface="Tw Cen MT" panose="020B0602020104020603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FEC630"/>
                </a:solidFill>
                <a:latin typeface="Tw Cen MT" panose="020B0602020104020603" pitchFamily="34" charset="0"/>
              </a:rPr>
              <a:t>gusa</a:t>
            </a:r>
            <a:endParaRPr lang="en-US" sz="2800" b="1" dirty="0">
              <a:solidFill>
                <a:srgbClr val="FEC630"/>
              </a:solidFill>
              <a:latin typeface="Tw Cen MT" panose="020B0602020104020603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711450F4-A7BD-494E-BD71-C6C5EB8D03D1}"/>
              </a:ext>
            </a:extLst>
          </p:cNvPr>
          <p:cNvGrpSpPr/>
          <p:nvPr/>
        </p:nvGrpSpPr>
        <p:grpSpPr>
          <a:xfrm>
            <a:off x="3101220" y="1755914"/>
            <a:ext cx="1275682" cy="1275682"/>
            <a:chOff x="3063120" y="1755914"/>
            <a:chExt cx="1275682" cy="1275682"/>
          </a:xfrm>
        </p:grpSpPr>
        <p:sp>
          <p:nvSpPr>
            <p:cNvPr id="120" name="Teardrop 119">
              <a:extLst>
                <a:ext uri="{FF2B5EF4-FFF2-40B4-BE49-F238E27FC236}">
                  <a16:creationId xmlns="" xmlns:a16="http://schemas.microsoft.com/office/drawing/2014/main" id="{5E489B47-B2BB-4EFB-8EC4-21C10615E463}"/>
                </a:ext>
              </a:extLst>
            </p:cNvPr>
            <p:cNvSpPr/>
            <p:nvPr/>
          </p:nvSpPr>
          <p:spPr>
            <a:xfrm rot="8100000">
              <a:off x="3063120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="" xmlns:a16="http://schemas.microsoft.com/office/drawing/2014/main" id="{862B435C-D1B2-4C1C-B995-8D888E87C5D7}"/>
                </a:ext>
              </a:extLst>
            </p:cNvPr>
            <p:cNvSpPr/>
            <p:nvPr/>
          </p:nvSpPr>
          <p:spPr>
            <a:xfrm>
              <a:off x="3257469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1" name="Picture 130">
              <a:extLst>
                <a:ext uri="{FF2B5EF4-FFF2-40B4-BE49-F238E27FC236}">
                  <a16:creationId xmlns="" xmlns:a16="http://schemas.microsoft.com/office/drawing/2014/main" id="{262C0D94-FE17-421D-AA32-BD4AFE13E6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6696" y="2066644"/>
              <a:ext cx="627392" cy="627390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191C1607-C8B7-4B99-9DC5-3321A9E92D49}"/>
              </a:ext>
            </a:extLst>
          </p:cNvPr>
          <p:cNvGrpSpPr/>
          <p:nvPr/>
        </p:nvGrpSpPr>
        <p:grpSpPr>
          <a:xfrm>
            <a:off x="5280540" y="1755914"/>
            <a:ext cx="1275682" cy="1275682"/>
            <a:chOff x="5242440" y="1755914"/>
            <a:chExt cx="1275682" cy="1275682"/>
          </a:xfrm>
        </p:grpSpPr>
        <p:sp>
          <p:nvSpPr>
            <p:cNvPr id="124" name="Teardrop 123">
              <a:extLst>
                <a:ext uri="{FF2B5EF4-FFF2-40B4-BE49-F238E27FC236}">
                  <a16:creationId xmlns="" xmlns:a16="http://schemas.microsoft.com/office/drawing/2014/main" id="{A44D7BEA-70F0-4773-A72C-A5B9951D3536}"/>
                </a:ext>
              </a:extLst>
            </p:cNvPr>
            <p:cNvSpPr/>
            <p:nvPr/>
          </p:nvSpPr>
          <p:spPr>
            <a:xfrm rot="8100000">
              <a:off x="5242440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="" xmlns:a16="http://schemas.microsoft.com/office/drawing/2014/main" id="{1431DABB-47B8-4640-BD39-9CC7E2CDA115}"/>
                </a:ext>
              </a:extLst>
            </p:cNvPr>
            <p:cNvSpPr/>
            <p:nvPr/>
          </p:nvSpPr>
          <p:spPr>
            <a:xfrm>
              <a:off x="5436789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2" name="Picture 131">
              <a:extLst>
                <a:ext uri="{FF2B5EF4-FFF2-40B4-BE49-F238E27FC236}">
                  <a16:creationId xmlns="" xmlns:a16="http://schemas.microsoft.com/office/drawing/2014/main" id="{B5EEDA48-5891-495E-A9A5-8AEE83947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5681" y="2061164"/>
              <a:ext cx="659146" cy="659144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FA807BE1-996E-4364-AC05-CAC8C826377C}"/>
              </a:ext>
            </a:extLst>
          </p:cNvPr>
          <p:cNvGrpSpPr/>
          <p:nvPr/>
        </p:nvGrpSpPr>
        <p:grpSpPr>
          <a:xfrm>
            <a:off x="7391281" y="1755914"/>
            <a:ext cx="1275682" cy="1275682"/>
            <a:chOff x="7353181" y="1755914"/>
            <a:chExt cx="1275682" cy="1275682"/>
          </a:xfrm>
        </p:grpSpPr>
        <p:sp>
          <p:nvSpPr>
            <p:cNvPr id="128" name="Teardrop 127">
              <a:extLst>
                <a:ext uri="{FF2B5EF4-FFF2-40B4-BE49-F238E27FC236}">
                  <a16:creationId xmlns="" xmlns:a16="http://schemas.microsoft.com/office/drawing/2014/main" id="{76257F1B-992C-4717-A6A2-EDE25A4F31C3}"/>
                </a:ext>
              </a:extLst>
            </p:cNvPr>
            <p:cNvSpPr/>
            <p:nvPr/>
          </p:nvSpPr>
          <p:spPr>
            <a:xfrm rot="8100000">
              <a:off x="7353181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>
              <a:extLst>
                <a:ext uri="{FF2B5EF4-FFF2-40B4-BE49-F238E27FC236}">
                  <a16:creationId xmlns="" xmlns:a16="http://schemas.microsoft.com/office/drawing/2014/main" id="{CBB174F9-BA66-486F-BC62-F2720CED100C}"/>
                </a:ext>
              </a:extLst>
            </p:cNvPr>
            <p:cNvSpPr/>
            <p:nvPr/>
          </p:nvSpPr>
          <p:spPr>
            <a:xfrm>
              <a:off x="7547530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3" name="Picture 132">
              <a:extLst>
                <a:ext uri="{FF2B5EF4-FFF2-40B4-BE49-F238E27FC236}">
                  <a16:creationId xmlns="" xmlns:a16="http://schemas.microsoft.com/office/drawing/2014/main" id="{58BE45EE-A44E-41D8-8C13-099C1F70E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8666" y="2048456"/>
              <a:ext cx="684562" cy="684560"/>
            </a:xfrm>
            <a:prstGeom prst="rect">
              <a:avLst/>
            </a:prstGeom>
          </p:spPr>
        </p:pic>
      </p:grp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79BCE1F0-A71E-4D4B-BE6A-A381604C28D2}"/>
              </a:ext>
            </a:extLst>
          </p:cNvPr>
          <p:cNvSpPr txBox="1"/>
          <p:nvPr/>
        </p:nvSpPr>
        <p:spPr>
          <a:xfrm>
            <a:off x="8039907" y="309815"/>
            <a:ext cx="2864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5D7373"/>
                </a:solidFill>
                <a:latin typeface="Tw Cen MT" panose="020B0602020104020603" pitchFamily="34" charset="0"/>
              </a:rPr>
              <a:t>3 </a:t>
            </a:r>
            <a:r>
              <a:rPr lang="en-US" altLang="ja-JP" sz="2800" i="1" dirty="0" err="1" smtClean="0">
                <a:solidFill>
                  <a:srgbClr val="5D7373"/>
                </a:solidFill>
                <a:latin typeface="Tw Cen MT" panose="020B0602020104020603" pitchFamily="34" charset="0"/>
              </a:rPr>
              <a:t>Zuihitsu</a:t>
            </a:r>
            <a:r>
              <a:rPr lang="en-US" altLang="ja-JP" sz="2800" i="1" dirty="0" smtClean="0">
                <a:solidFill>
                  <a:srgbClr val="5D7373"/>
                </a:solidFill>
                <a:latin typeface="Tw Cen MT" panose="020B0602020104020603" pitchFamily="34" charset="0"/>
              </a:rPr>
              <a:t> </a:t>
            </a:r>
            <a:r>
              <a:rPr lang="en-US" altLang="ja-JP" sz="2800" dirty="0" err="1" smtClean="0">
                <a:solidFill>
                  <a:srgbClr val="5D7373"/>
                </a:solidFill>
                <a:latin typeface="Tw Cen MT" panose="020B0602020104020603" pitchFamily="34" charset="0"/>
              </a:rPr>
              <a:t>Besar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="" xmlns:a16="http://schemas.microsoft.com/office/drawing/2014/main" id="{EEB19012-A13E-4E01-97E1-4BD9BE0B2C4A}"/>
              </a:ext>
            </a:extLst>
          </p:cNvPr>
          <p:cNvGrpSpPr/>
          <p:nvPr/>
        </p:nvGrpSpPr>
        <p:grpSpPr>
          <a:xfrm>
            <a:off x="2618381" y="4454854"/>
            <a:ext cx="2289049" cy="679899"/>
            <a:chOff x="1514240" y="4816886"/>
            <a:chExt cx="2289049" cy="679899"/>
          </a:xfrm>
        </p:grpSpPr>
        <p:sp>
          <p:nvSpPr>
            <p:cNvPr id="67" name="TextBox 66">
              <a:extLst>
                <a:ext uri="{FF2B5EF4-FFF2-40B4-BE49-F238E27FC236}">
                  <a16:creationId xmlns="" xmlns:a16="http://schemas.microsoft.com/office/drawing/2014/main" id="{5FF83314-6443-4064-B8AD-715FDF38C0B1}"/>
                </a:ext>
              </a:extLst>
            </p:cNvPr>
            <p:cNvSpPr txBox="1"/>
            <p:nvPr/>
          </p:nvSpPr>
          <p:spPr>
            <a:xfrm>
              <a:off x="1514240" y="4816886"/>
              <a:ext cx="22890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Heian - 1001</a:t>
              </a:r>
              <a:endPara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="" xmlns:a16="http://schemas.microsoft.com/office/drawing/2014/main" id="{AFB0129A-D09E-4693-96AE-20F4A2C31E42}"/>
                </a:ext>
              </a:extLst>
            </p:cNvPr>
            <p:cNvSpPr txBox="1"/>
            <p:nvPr/>
          </p:nvSpPr>
          <p:spPr>
            <a:xfrm>
              <a:off x="1733898" y="5127453"/>
              <a:ext cx="18497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Seishounagon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="" xmlns:a16="http://schemas.microsoft.com/office/drawing/2014/main" id="{EEB19012-A13E-4E01-97E1-4BD9BE0B2C4A}"/>
              </a:ext>
            </a:extLst>
          </p:cNvPr>
          <p:cNvGrpSpPr/>
          <p:nvPr/>
        </p:nvGrpSpPr>
        <p:grpSpPr>
          <a:xfrm>
            <a:off x="6884522" y="4539426"/>
            <a:ext cx="2289049" cy="679899"/>
            <a:chOff x="1514240" y="4816886"/>
            <a:chExt cx="2289049" cy="679899"/>
          </a:xfrm>
        </p:grpSpPr>
        <p:sp>
          <p:nvSpPr>
            <p:cNvPr id="70" name="TextBox 69">
              <a:extLst>
                <a:ext uri="{FF2B5EF4-FFF2-40B4-BE49-F238E27FC236}">
                  <a16:creationId xmlns="" xmlns:a16="http://schemas.microsoft.com/office/drawing/2014/main" id="{5FF83314-6443-4064-B8AD-715FDF38C0B1}"/>
                </a:ext>
              </a:extLst>
            </p:cNvPr>
            <p:cNvSpPr txBox="1"/>
            <p:nvPr/>
          </p:nvSpPr>
          <p:spPr>
            <a:xfrm>
              <a:off x="1514240" y="4816886"/>
              <a:ext cx="22890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Kamakura - 1331</a:t>
              </a:r>
              <a:endPara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="" xmlns:a16="http://schemas.microsoft.com/office/drawing/2014/main" id="{AFB0129A-D09E-4693-96AE-20F4A2C31E42}"/>
                </a:ext>
              </a:extLst>
            </p:cNvPr>
            <p:cNvSpPr txBox="1"/>
            <p:nvPr/>
          </p:nvSpPr>
          <p:spPr>
            <a:xfrm>
              <a:off x="1733898" y="5127453"/>
              <a:ext cx="18497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Kenkou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8907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 L 0.74467 -0.00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22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250"/>
                            </p:stCondLst>
                            <p:childTnLst>
                              <p:par>
                                <p:cTn id="5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5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25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5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750"/>
                            </p:stCondLst>
                            <p:childTnLst>
                              <p:par>
                                <p:cTn id="7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250"/>
                            </p:stCondLst>
                            <p:childTnLst>
                              <p:par>
                                <p:cTn id="8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500"/>
                            </p:stCondLst>
                            <p:childTnLst>
                              <p:par>
                                <p:cTn id="8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110" grpId="0"/>
      <p:bldP spid="114" grpId="0"/>
      <p:bldP spid="118" grpId="0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="" xmlns:a16="http://schemas.microsoft.com/office/drawing/2014/main" id="{038E6734-F7ED-4197-AE1C-DE222063D26D}"/>
              </a:ext>
            </a:extLst>
          </p:cNvPr>
          <p:cNvGrpSpPr/>
          <p:nvPr/>
        </p:nvGrpSpPr>
        <p:grpSpPr>
          <a:xfrm>
            <a:off x="-290920" y="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="" xmlns:a16="http://schemas.microsoft.com/office/drawing/2014/main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="" xmlns:a16="http://schemas.microsoft.com/office/drawing/2014/main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90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="" xmlns:a16="http://schemas.microsoft.com/office/drawing/2014/main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="" xmlns:a16="http://schemas.microsoft.com/office/drawing/2014/main" id="{208D727C-49D3-4C59-91D3-816C0DD22E21}"/>
              </a:ext>
            </a:extLst>
          </p:cNvPr>
          <p:cNvGrpSpPr/>
          <p:nvPr/>
        </p:nvGrpSpPr>
        <p:grpSpPr>
          <a:xfrm>
            <a:off x="226788" y="0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="" xmlns:a16="http://schemas.microsoft.com/office/drawing/2014/main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="" xmlns:a16="http://schemas.microsoft.com/office/drawing/2014/main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="" xmlns:a16="http://schemas.microsoft.com/office/drawing/2014/main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日記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="" xmlns:a16="http://schemas.microsoft.com/office/drawing/2014/main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6F7667A6-1C16-4F0A-A162-61BD16E6BE6B}"/>
              </a:ext>
            </a:extLst>
          </p:cNvPr>
          <p:cNvGrpSpPr/>
          <p:nvPr/>
        </p:nvGrpSpPr>
        <p:grpSpPr>
          <a:xfrm>
            <a:off x="1184133" y="0"/>
            <a:ext cx="9961092" cy="6858000"/>
            <a:chOff x="491575" y="0"/>
            <a:chExt cx="9961092" cy="6858000"/>
          </a:xfrm>
        </p:grpSpPr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0E8C29A9-4AAB-442C-A7A4-40DCCE0A9694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61">
              <a:extLst>
                <a:ext uri="{FF2B5EF4-FFF2-40B4-BE49-F238E27FC236}">
                  <a16:creationId xmlns="" xmlns:a16="http://schemas.microsoft.com/office/drawing/2014/main" id="{81520FE7-5699-4290-9C3C-51E0C60ECC6B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AFD50D6F-822B-4109-8B0C-BA004A0B7145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随筆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44" name="Picture 43">
              <a:extLst>
                <a:ext uri="{FF2B5EF4-FFF2-40B4-BE49-F238E27FC236}">
                  <a16:creationId xmlns="" xmlns:a16="http://schemas.microsoft.com/office/drawing/2014/main" id="{0376C61F-147B-441E-B32E-45D5BC1B6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87E322DA-3D39-4A36-A521-33E75DDBFF71}"/>
              </a:ext>
            </a:extLst>
          </p:cNvPr>
          <p:cNvSpPr/>
          <p:nvPr/>
        </p:nvSpPr>
        <p:spPr>
          <a:xfrm>
            <a:off x="-904254" y="-6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ontent Placeholder 5"/>
          <p:cNvSpPr txBox="1">
            <a:spLocks/>
          </p:cNvSpPr>
          <p:nvPr/>
        </p:nvSpPr>
        <p:spPr>
          <a:xfrm>
            <a:off x="4769287" y="2451703"/>
            <a:ext cx="5129653" cy="3586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bagian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awal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menggambarkan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tentang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bencana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alam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seperti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:</a:t>
            </a:r>
          </a:p>
          <a:p>
            <a:pPr marL="349250" lvl="1" indent="-174625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Kebakaran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besar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di Era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An’gen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  <a:p>
            <a:pPr marL="349250" lvl="1" indent="-174625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Tornado di Era Jishou</a:t>
            </a:r>
          </a:p>
          <a:p>
            <a:pPr marL="349250" lvl="1" indent="-174625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Relokasi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ibukota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secara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mendadak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oleh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Taira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no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Kiyomori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dari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Kyoto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ke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Fukuhara (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sekarang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di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dekat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Kobe)</a:t>
            </a:r>
          </a:p>
          <a:p>
            <a:pPr marL="349250" lvl="1" indent="-174625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Kelaparan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besar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di Era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Youwa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dengan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42.000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lebih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korban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jiwa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  <a:p>
            <a:pPr marL="349250" lvl="1" indent="-174625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Gempa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bumi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besar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di Era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Genryaku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  <a:p>
            <a:pPr marL="349250" lvl="1" indent="-174625"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="" xmlns:a16="http://schemas.microsoft.com/office/drawing/2014/main" id="{A87830BE-EEF7-4034-8ABE-3212DB467DB4}"/>
              </a:ext>
            </a:extLst>
          </p:cNvPr>
          <p:cNvGrpSpPr/>
          <p:nvPr/>
        </p:nvGrpSpPr>
        <p:grpSpPr>
          <a:xfrm>
            <a:off x="2982416" y="1518554"/>
            <a:ext cx="1805441" cy="1866900"/>
            <a:chOff x="1387588" y="2209800"/>
            <a:chExt cx="1805441" cy="1866900"/>
          </a:xfrm>
        </p:grpSpPr>
        <p:sp>
          <p:nvSpPr>
            <p:cNvPr id="48" name="Rectangle: Top Corners Rounded 104">
              <a:extLst>
                <a:ext uri="{FF2B5EF4-FFF2-40B4-BE49-F238E27FC236}">
                  <a16:creationId xmlns="" xmlns:a16="http://schemas.microsoft.com/office/drawing/2014/main" id="{F1B87F23-BD02-4DB3-947D-2F61C5B87FEF}"/>
                </a:ext>
              </a:extLst>
            </p:cNvPr>
            <p:cNvSpPr/>
            <p:nvPr/>
          </p:nvSpPr>
          <p:spPr>
            <a:xfrm>
              <a:off x="149451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="" xmlns:a16="http://schemas.microsoft.com/office/drawing/2014/main" id="{5D8301A0-49D9-41A5-A227-2E35458E6401}"/>
                </a:ext>
              </a:extLst>
            </p:cNvPr>
            <p:cNvSpPr txBox="1"/>
            <p:nvPr/>
          </p:nvSpPr>
          <p:spPr>
            <a:xfrm>
              <a:off x="1387588" y="2353209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1212</a:t>
              </a:r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60" name="Freeform: Shape 107">
            <a:extLst>
              <a:ext uri="{FF2B5EF4-FFF2-40B4-BE49-F238E27FC236}">
                <a16:creationId xmlns="" xmlns:a16="http://schemas.microsoft.com/office/drawing/2014/main" id="{48958204-CE05-4E79-AC55-C76FBB79E37F}"/>
              </a:ext>
            </a:extLst>
          </p:cNvPr>
          <p:cNvSpPr/>
          <p:nvPr/>
        </p:nvSpPr>
        <p:spPr>
          <a:xfrm flipV="1">
            <a:off x="3089346" y="2452004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>
            <a:extLst>
              <a:ext uri="{FF2B5EF4-FFF2-40B4-BE49-F238E27FC236}">
                <a16:creationId xmlns="" xmlns:a16="http://schemas.microsoft.com/office/drawing/2014/main" id="{8D94F991-2744-4D5C-BE57-A0C261539D2C}"/>
              </a:ext>
            </a:extLst>
          </p:cNvPr>
          <p:cNvGrpSpPr/>
          <p:nvPr/>
        </p:nvGrpSpPr>
        <p:grpSpPr>
          <a:xfrm>
            <a:off x="3083677" y="2921108"/>
            <a:ext cx="1591582" cy="998489"/>
            <a:chOff x="1488849" y="3612354"/>
            <a:chExt cx="1591582" cy="998489"/>
          </a:xfrm>
        </p:grpSpPr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5969"/>
                  </a:solidFill>
                  <a:latin typeface="Tw Cen MT" panose="020B0602020104020603" pitchFamily="34" charset="0"/>
                </a:rPr>
                <a:t>HOUJOUKI</a:t>
              </a:r>
              <a:endParaRPr lang="en-US" b="1" dirty="0">
                <a:solidFill>
                  <a:srgbClr val="FF596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="" xmlns:a16="http://schemas.microsoft.com/office/drawing/2014/main" id="{FC94FF53-E358-452A-A5CE-3296318ABBE9}"/>
                </a:ext>
              </a:extLst>
            </p:cNvPr>
            <p:cNvSpPr txBox="1"/>
            <p:nvPr/>
          </p:nvSpPr>
          <p:spPr>
            <a:xfrm>
              <a:off x="1488849" y="3964512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Kamo</a:t>
              </a:r>
              <a:r>
                <a:rPr lang="en-US" b="1" dirty="0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 no </a:t>
              </a:r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Choumei</a:t>
              </a:r>
              <a:endParaRPr lang="en-US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64" name="Picture 63">
            <a:extLst>
              <a:ext uri="{FF2B5EF4-FFF2-40B4-BE49-F238E27FC236}">
                <a16:creationId xmlns="" xmlns:a16="http://schemas.microsoft.com/office/drawing/2014/main" id="{D1E1EB09-3B7F-4AD1-85F5-A963B8B7D4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659" y="4229239"/>
            <a:ext cx="894354" cy="894352"/>
          </a:xfrm>
          <a:prstGeom prst="rect">
            <a:avLst/>
          </a:prstGeom>
        </p:spPr>
      </p:pic>
      <p:sp>
        <p:nvSpPr>
          <p:cNvPr id="65" name="Content Placeholder 5"/>
          <p:cNvSpPr txBox="1">
            <a:spLocks/>
          </p:cNvSpPr>
          <p:nvPr/>
        </p:nvSpPr>
        <p:spPr>
          <a:xfrm>
            <a:off x="4776459" y="2451703"/>
            <a:ext cx="5129653" cy="3586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bagian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akhir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menggambarkan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kehidupan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Choumei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yang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pergi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dari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rumah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meninggalkan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kehidupannya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demi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menjadi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biksu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lalu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bertapa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di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Gunung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Ohara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185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6" grpId="1"/>
      <p:bldP spid="60" grpId="0" animBg="1"/>
      <p:bldP spid="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="" xmlns:a16="http://schemas.microsoft.com/office/drawing/2014/main" id="{038E6734-F7ED-4197-AE1C-DE222063D26D}"/>
              </a:ext>
            </a:extLst>
          </p:cNvPr>
          <p:cNvGrpSpPr/>
          <p:nvPr/>
        </p:nvGrpSpPr>
        <p:grpSpPr>
          <a:xfrm>
            <a:off x="-290920" y="2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="" xmlns:a16="http://schemas.microsoft.com/office/drawing/2014/main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="" xmlns:a16="http://schemas.microsoft.com/office/drawing/2014/main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56290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外観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="" xmlns:a16="http://schemas.microsoft.com/office/drawing/2014/main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="" xmlns:a16="http://schemas.microsoft.com/office/drawing/2014/main" id="{208D727C-49D3-4C59-91D3-816C0DD22E21}"/>
              </a:ext>
            </a:extLst>
          </p:cNvPr>
          <p:cNvGrpSpPr/>
          <p:nvPr/>
        </p:nvGrpSpPr>
        <p:grpSpPr>
          <a:xfrm>
            <a:off x="226788" y="0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="" xmlns:a16="http://schemas.microsoft.com/office/drawing/2014/main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="" xmlns:a16="http://schemas.microsoft.com/office/drawing/2014/main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="" xmlns:a16="http://schemas.microsoft.com/office/drawing/2014/main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41391" y="316738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日記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="" xmlns:a16="http://schemas.microsoft.com/office/drawing/2014/main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6F7667A6-1C16-4F0A-A162-61BD16E6BE6B}"/>
              </a:ext>
            </a:extLst>
          </p:cNvPr>
          <p:cNvGrpSpPr/>
          <p:nvPr/>
        </p:nvGrpSpPr>
        <p:grpSpPr>
          <a:xfrm>
            <a:off x="1184133" y="0"/>
            <a:ext cx="9961092" cy="6858000"/>
            <a:chOff x="491575" y="0"/>
            <a:chExt cx="9961092" cy="6858000"/>
          </a:xfrm>
        </p:grpSpPr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0E8C29A9-4AAB-442C-A7A4-40DCCE0A9694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61">
              <a:extLst>
                <a:ext uri="{FF2B5EF4-FFF2-40B4-BE49-F238E27FC236}">
                  <a16:creationId xmlns="" xmlns:a16="http://schemas.microsoft.com/office/drawing/2014/main" id="{81520FE7-5699-4290-9C3C-51E0C60ECC6B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AFD50D6F-822B-4109-8B0C-BA004A0B7145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随筆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44" name="Picture 43">
              <a:extLst>
                <a:ext uri="{FF2B5EF4-FFF2-40B4-BE49-F238E27FC236}">
                  <a16:creationId xmlns="" xmlns:a16="http://schemas.microsoft.com/office/drawing/2014/main" id="{0376C61F-147B-441E-B32E-45D5BC1B6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87E322DA-3D39-4A36-A521-33E75DDBFF71}"/>
              </a:ext>
            </a:extLst>
          </p:cNvPr>
          <p:cNvSpPr/>
          <p:nvPr/>
        </p:nvSpPr>
        <p:spPr>
          <a:xfrm>
            <a:off x="-904254" y="-6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ontent Placeholder 5"/>
          <p:cNvSpPr txBox="1">
            <a:spLocks/>
          </p:cNvSpPr>
          <p:nvPr/>
        </p:nvSpPr>
        <p:spPr>
          <a:xfrm>
            <a:off x="4769287" y="3010262"/>
            <a:ext cx="5145983" cy="2468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Disebut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juga </a:t>
            </a:r>
            <a:r>
              <a:rPr lang="en-US" i="1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The Harvest of </a:t>
            </a:r>
            <a:r>
              <a:rPr lang="en-US" i="1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Leisure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Berisi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ajaran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agama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Budha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seperti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kematian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ketidakkekalan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Berisi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juga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perubahan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alam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beberapa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peristiwa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Tw Cen MT" panose="020B0602020104020603" pitchFamily="34" charset="0"/>
              </a:rPr>
              <a:t>.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12310FCA-56F2-4778-94B7-C1B5FD53AE20}"/>
              </a:ext>
            </a:extLst>
          </p:cNvPr>
          <p:cNvGrpSpPr/>
          <p:nvPr/>
        </p:nvGrpSpPr>
        <p:grpSpPr>
          <a:xfrm>
            <a:off x="2984256" y="1513060"/>
            <a:ext cx="1805441" cy="1866900"/>
            <a:chOff x="3884465" y="2209800"/>
            <a:chExt cx="1805441" cy="1866900"/>
          </a:xfrm>
          <a:solidFill>
            <a:srgbClr val="FEC630"/>
          </a:solidFill>
        </p:grpSpPr>
        <p:sp>
          <p:nvSpPr>
            <p:cNvPr id="28" name="Rectangle: Top Corners Rounded 100">
              <a:extLst>
                <a:ext uri="{FF2B5EF4-FFF2-40B4-BE49-F238E27FC236}">
                  <a16:creationId xmlns="" xmlns:a16="http://schemas.microsoft.com/office/drawing/2014/main" id="{E792FABC-AA8F-4748-B8FA-DBB9112863AC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83919267-9DA5-4811-B4F4-94D72398E7FD}"/>
                </a:ext>
              </a:extLst>
            </p:cNvPr>
            <p:cNvSpPr txBox="1"/>
            <p:nvPr/>
          </p:nvSpPr>
          <p:spPr>
            <a:xfrm>
              <a:off x="3884465" y="2489112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1331</a:t>
              </a:r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30" name="Freeform: Shape 108">
            <a:extLst>
              <a:ext uri="{FF2B5EF4-FFF2-40B4-BE49-F238E27FC236}">
                <a16:creationId xmlns="" xmlns:a16="http://schemas.microsoft.com/office/drawing/2014/main" id="{406A5A75-24F0-496A-82D6-E2B37B100BBD}"/>
              </a:ext>
            </a:extLst>
          </p:cNvPr>
          <p:cNvSpPr/>
          <p:nvPr/>
        </p:nvSpPr>
        <p:spPr>
          <a:xfrm flipV="1">
            <a:off x="3091186" y="2446510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8D94F991-2744-4D5C-BE57-A0C261539D2C}"/>
              </a:ext>
            </a:extLst>
          </p:cNvPr>
          <p:cNvGrpSpPr/>
          <p:nvPr/>
        </p:nvGrpSpPr>
        <p:grpSpPr>
          <a:xfrm>
            <a:off x="3083677" y="2921108"/>
            <a:ext cx="1591582" cy="975647"/>
            <a:chOff x="1488849" y="3612354"/>
            <a:chExt cx="1591582" cy="975647"/>
          </a:xfrm>
        </p:grpSpPr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8721CE74-40AC-4223-B129-B3A270C7429B}"/>
                </a:ext>
              </a:extLst>
            </p:cNvPr>
            <p:cNvSpPr txBox="1"/>
            <p:nvPr/>
          </p:nvSpPr>
          <p:spPr>
            <a:xfrm>
              <a:off x="1488849" y="3612354"/>
              <a:ext cx="1591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EC630"/>
                  </a:solidFill>
                  <a:latin typeface="Tw Cen MT" panose="020B0602020104020603" pitchFamily="34" charset="0"/>
                </a:rPr>
                <a:t>TSUREDZURE</a:t>
              </a:r>
            </a:p>
            <a:p>
              <a:pPr algn="ctr"/>
              <a:r>
                <a:rPr lang="en-US" b="1" dirty="0" smtClean="0">
                  <a:solidFill>
                    <a:srgbClr val="FEC630"/>
                  </a:solidFill>
                  <a:latin typeface="Tw Cen MT" panose="020B0602020104020603" pitchFamily="34" charset="0"/>
                </a:rPr>
                <a:t>GUSA</a:t>
              </a:r>
              <a:endParaRPr lang="en-US" b="1" dirty="0">
                <a:solidFill>
                  <a:srgbClr val="FEC630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="" xmlns:a16="http://schemas.microsoft.com/office/drawing/2014/main" id="{FC94FF53-E358-452A-A5CE-3296318ABBE9}"/>
                </a:ext>
              </a:extLst>
            </p:cNvPr>
            <p:cNvSpPr txBox="1"/>
            <p:nvPr/>
          </p:nvSpPr>
          <p:spPr>
            <a:xfrm>
              <a:off x="1488849" y="4218669"/>
              <a:ext cx="15915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>
                  <a:solidFill>
                    <a:srgbClr val="A6A6A6"/>
                  </a:solidFill>
                  <a:latin typeface="Tw Cen MT" panose="020B0602020104020603" pitchFamily="34" charset="0"/>
                </a:rPr>
                <a:t>Kenkou</a:t>
              </a:r>
              <a:endParaRPr lang="en-US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F5285DFE-7CB0-4F85-899B-F151E785F8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235" y="4215857"/>
            <a:ext cx="907482" cy="90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556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uild="p"/>
      <p:bldP spid="3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346</Words>
  <Application>Microsoft Office PowerPoint</Application>
  <PresentationFormat>Custom</PresentationFormat>
  <Paragraphs>101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Zähringer</dc:creator>
  <cp:lastModifiedBy>User</cp:lastModifiedBy>
  <cp:revision>139</cp:revision>
  <dcterms:created xsi:type="dcterms:W3CDTF">2017-01-05T13:17:27Z</dcterms:created>
  <dcterms:modified xsi:type="dcterms:W3CDTF">2018-12-05T11:11:03Z</dcterms:modified>
</cp:coreProperties>
</file>