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D949C6-7E5C-48C1-B182-DC1E0A40AF2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04F853-0B90-46F1-A416-D5D9BD076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KONSEP PENGEMBANGAN PENJAS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UNESCO yang </a:t>
            </a:r>
            <a:r>
              <a:rPr lang="en-US" dirty="0" err="1"/>
              <a:t>tertera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International </a:t>
            </a:r>
            <a:r>
              <a:rPr lang="en-US" dirty="0" err="1"/>
              <a:t>Charte</a:t>
            </a:r>
            <a:r>
              <a:rPr lang="en-US" dirty="0"/>
              <a:t> of Physical Education (1974) </a:t>
            </a:r>
            <a:r>
              <a:rPr lang="en-US" dirty="0" err="1"/>
              <a:t>mengemukakan</a:t>
            </a:r>
            <a:r>
              <a:rPr lang="en-US" dirty="0"/>
              <a:t>: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?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?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aktivitas-aktivitas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,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 Dan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Guru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yang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penghayatan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murid-muridnya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remajanya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murid-muridnya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, guru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betul-betul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metodik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diajarkannya</a:t>
            </a:r>
            <a:r>
              <a:rPr lang="en-US" dirty="0"/>
              <a:t>. Guru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berbakat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umpamanya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mencoba-coba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senam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PEMILIHAN BAHAN 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pedagogik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penghayatan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guru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-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PENDIDIKAN JASMANI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6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PEMBENTUKAN GERAK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PEMBENTUKAN PRESTASI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PEMBENTUKAN SOSIAL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ASPEK PENJAS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3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00814" y="2967335"/>
            <a:ext cx="4942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7754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239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KONSEP PENGEMBANGAN PENJAS</vt:lpstr>
      <vt:lpstr>PENGERTIAN PENDIDIKAN JASMANI</vt:lpstr>
      <vt:lpstr>PEMILIHAN BAHAN AJAR</vt:lpstr>
      <vt:lpstr>TUJUAN PENDIDIKAN JASMANI</vt:lpstr>
      <vt:lpstr>ASPEK PENJAS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PENGEMBANGAN PENJAS</dc:title>
  <dc:creator>ismail - [2010]</dc:creator>
  <cp:lastModifiedBy>ismail - [2010]</cp:lastModifiedBy>
  <cp:revision>2</cp:revision>
  <dcterms:created xsi:type="dcterms:W3CDTF">2023-11-14T11:24:09Z</dcterms:created>
  <dcterms:modified xsi:type="dcterms:W3CDTF">2023-11-15T03:11:38Z</dcterms:modified>
</cp:coreProperties>
</file>