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8"/>
  </p:notesMasterIdLst>
  <p:sldIdLst>
    <p:sldId id="256" r:id="rId2"/>
    <p:sldId id="257" r:id="rId3"/>
    <p:sldId id="258" r:id="rId4"/>
    <p:sldId id="259" r:id="rId5"/>
    <p:sldId id="260" r:id="rId6"/>
    <p:sldId id="308" r:id="rId7"/>
  </p:sldIdLst>
  <p:sldSz cx="9144000" cy="5143500" type="screen16x9"/>
  <p:notesSz cx="6858000" cy="9144000"/>
  <p:embeddedFontLst>
    <p:embeddedFont>
      <p:font typeface="Montserrat Black" charset="0"/>
      <p:bold r:id="rId9"/>
      <p:boldItalic r:id="rId10"/>
    </p:embeddedFont>
    <p:embeddedFont>
      <p:font typeface="MV Boli" pitchFamily="2" charset="0"/>
      <p:regular r:id="rId11"/>
    </p:embeddedFont>
    <p:embeddedFont>
      <p:font typeface="Montserrat ExtraBold" charset="0"/>
      <p:bold r:id="rId12"/>
      <p:boldItalic r:id="rId13"/>
    </p:embeddedFont>
    <p:embeddedFont>
      <p:font typeface="Open Sans"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5AA6E45-A6ED-40E6-902F-518FE786CC3D}">
  <a:tblStyle styleId="{A5AA6E45-A6ED-40E6-902F-518FE786CC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4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0DE77-DFB4-473C-A655-5E0C32EE34B0}" type="doc">
      <dgm:prSet loTypeId="urn:microsoft.com/office/officeart/2005/8/layout/cycle6" loCatId="relationship" qsTypeId="urn:microsoft.com/office/officeart/2005/8/quickstyle/simple3" qsCatId="simple" csTypeId="urn:microsoft.com/office/officeart/2005/8/colors/accent6_2" csCatId="accent6" phldr="1"/>
      <dgm:spPr/>
      <dgm:t>
        <a:bodyPr/>
        <a:lstStyle/>
        <a:p>
          <a:endParaRPr lang="id-ID"/>
        </a:p>
      </dgm:t>
    </dgm:pt>
    <dgm:pt modelId="{C751C164-E3DD-45A0-BE11-97E51D9114F3}">
      <dgm:prSet phldrT="[Text]"/>
      <dgm:spPr>
        <a:solidFill>
          <a:srgbClr val="FF0000"/>
        </a:solidFill>
      </dgm:spPr>
      <dgm:t>
        <a:bodyPr/>
        <a:lstStyle/>
        <a:p>
          <a:r>
            <a:rPr lang="id-ID" dirty="0" smtClean="0"/>
            <a:t>Kecepatan (speed)</a:t>
          </a:r>
          <a:endParaRPr lang="id-ID" dirty="0"/>
        </a:p>
      </dgm:t>
    </dgm:pt>
    <dgm:pt modelId="{165BD56A-67CF-4276-8CC0-1B2D1ABBEAE1}" type="parTrans" cxnId="{E86C5F7E-5DE7-42B9-8ACF-DBA70B5B6B2F}">
      <dgm:prSet/>
      <dgm:spPr/>
      <dgm:t>
        <a:bodyPr/>
        <a:lstStyle/>
        <a:p>
          <a:endParaRPr lang="id-ID"/>
        </a:p>
      </dgm:t>
    </dgm:pt>
    <dgm:pt modelId="{2DC1B590-96A0-4CEF-8D10-30255F59E10D}" type="sibTrans" cxnId="{E86C5F7E-5DE7-42B9-8ACF-DBA70B5B6B2F}">
      <dgm:prSet/>
      <dgm:spPr/>
      <dgm:t>
        <a:bodyPr/>
        <a:lstStyle/>
        <a:p>
          <a:endParaRPr lang="id-ID"/>
        </a:p>
      </dgm:t>
    </dgm:pt>
    <dgm:pt modelId="{3820E9ED-0F75-43B4-9F9F-903CFE2A6A8A}">
      <dgm:prSet phldrT="[Text]"/>
      <dgm:spPr>
        <a:solidFill>
          <a:srgbClr val="FFFF00"/>
        </a:solidFill>
      </dgm:spPr>
      <dgm:t>
        <a:bodyPr/>
        <a:lstStyle/>
        <a:p>
          <a:r>
            <a:rPr lang="id-ID" dirty="0" smtClean="0"/>
            <a:t>Kelincahan (agility)</a:t>
          </a:r>
          <a:endParaRPr lang="id-ID" dirty="0"/>
        </a:p>
      </dgm:t>
    </dgm:pt>
    <dgm:pt modelId="{2B295A76-A9AC-46F5-BABF-C81B523E314A}" type="parTrans" cxnId="{8AFF231A-BE08-41B9-97B0-5FC07BFC2FB8}">
      <dgm:prSet/>
      <dgm:spPr/>
      <dgm:t>
        <a:bodyPr/>
        <a:lstStyle/>
        <a:p>
          <a:endParaRPr lang="id-ID"/>
        </a:p>
      </dgm:t>
    </dgm:pt>
    <dgm:pt modelId="{A05FFD77-5960-492D-B48F-4ADCDD6E4533}" type="sibTrans" cxnId="{8AFF231A-BE08-41B9-97B0-5FC07BFC2FB8}">
      <dgm:prSet/>
      <dgm:spPr/>
      <dgm:t>
        <a:bodyPr/>
        <a:lstStyle/>
        <a:p>
          <a:endParaRPr lang="id-ID"/>
        </a:p>
      </dgm:t>
    </dgm:pt>
    <dgm:pt modelId="{10E1BEB3-3016-4500-83E5-EBC50EC9D26F}">
      <dgm:prSet phldrT="[Text]"/>
      <dgm:spPr>
        <a:solidFill>
          <a:srgbClr val="7030A0"/>
        </a:solidFill>
      </dgm:spPr>
      <dgm:t>
        <a:bodyPr/>
        <a:lstStyle/>
        <a:p>
          <a:r>
            <a:rPr lang="id-ID" dirty="0" smtClean="0"/>
            <a:t>Daya ledak (power)</a:t>
          </a:r>
          <a:endParaRPr lang="id-ID" dirty="0"/>
        </a:p>
      </dgm:t>
    </dgm:pt>
    <dgm:pt modelId="{5D3C41BD-1372-491A-B959-DAA4BCEA759B}" type="parTrans" cxnId="{944290E5-58B3-4486-8B6B-B2C3597E6D08}">
      <dgm:prSet/>
      <dgm:spPr/>
      <dgm:t>
        <a:bodyPr/>
        <a:lstStyle/>
        <a:p>
          <a:endParaRPr lang="id-ID"/>
        </a:p>
      </dgm:t>
    </dgm:pt>
    <dgm:pt modelId="{A9E42EDD-23F5-4CA4-9F02-3E2131794E93}" type="sibTrans" cxnId="{944290E5-58B3-4486-8B6B-B2C3597E6D08}">
      <dgm:prSet/>
      <dgm:spPr/>
      <dgm:t>
        <a:bodyPr/>
        <a:lstStyle/>
        <a:p>
          <a:endParaRPr lang="id-ID"/>
        </a:p>
      </dgm:t>
    </dgm:pt>
    <dgm:pt modelId="{583B0435-A989-4B09-B3B5-6A30E62D3C22}">
      <dgm:prSet phldrT="[Text]">
        <dgm:style>
          <a:lnRef idx="2">
            <a:schemeClr val="accent6"/>
          </a:lnRef>
          <a:fillRef idx="1">
            <a:schemeClr val="lt1"/>
          </a:fillRef>
          <a:effectRef idx="0">
            <a:schemeClr val="accent6"/>
          </a:effectRef>
          <a:fontRef idx="minor">
            <a:schemeClr val="dk1"/>
          </a:fontRef>
        </dgm:style>
      </dgm:prSet>
      <dgm:spPr/>
      <dgm:t>
        <a:bodyPr/>
        <a:lstStyle/>
        <a:p>
          <a:r>
            <a:rPr lang="id-ID" dirty="0" smtClean="0"/>
            <a:t>Keseimbangan (balance)</a:t>
          </a:r>
          <a:endParaRPr lang="id-ID" dirty="0"/>
        </a:p>
      </dgm:t>
    </dgm:pt>
    <dgm:pt modelId="{7B1B74B6-6A6E-4031-A377-D335409013E3}" type="parTrans" cxnId="{151DE8F3-C2CF-403C-8588-EC91F4E9F8C7}">
      <dgm:prSet/>
      <dgm:spPr/>
      <dgm:t>
        <a:bodyPr/>
        <a:lstStyle/>
        <a:p>
          <a:endParaRPr lang="id-ID"/>
        </a:p>
      </dgm:t>
    </dgm:pt>
    <dgm:pt modelId="{A45FB8B5-357F-4B71-834B-F5766A313D11}" type="sibTrans" cxnId="{151DE8F3-C2CF-403C-8588-EC91F4E9F8C7}">
      <dgm:prSet/>
      <dgm:spPr/>
      <dgm:t>
        <a:bodyPr/>
        <a:lstStyle/>
        <a:p>
          <a:endParaRPr lang="id-ID"/>
        </a:p>
      </dgm:t>
    </dgm:pt>
    <dgm:pt modelId="{C8F91C54-2AAB-4C48-B849-F588BB69EFA4}">
      <dgm:prSet phldrT="[Text]"/>
      <dgm:spPr>
        <a:solidFill>
          <a:srgbClr val="0070C0"/>
        </a:solidFill>
      </dgm:spPr>
      <dgm:t>
        <a:bodyPr/>
        <a:lstStyle/>
        <a:p>
          <a:r>
            <a:rPr lang="id-ID" dirty="0" smtClean="0"/>
            <a:t>Koordinasi (coordination)</a:t>
          </a:r>
          <a:endParaRPr lang="id-ID" dirty="0"/>
        </a:p>
      </dgm:t>
    </dgm:pt>
    <dgm:pt modelId="{ECD2353E-5A53-4FEC-9DB7-0E8973E18522}" type="parTrans" cxnId="{B76EC0B7-0081-4E28-A35A-B7BEBF7A601A}">
      <dgm:prSet/>
      <dgm:spPr/>
      <dgm:t>
        <a:bodyPr/>
        <a:lstStyle/>
        <a:p>
          <a:endParaRPr lang="id-ID"/>
        </a:p>
      </dgm:t>
    </dgm:pt>
    <dgm:pt modelId="{935C9820-313F-4AF3-8E7D-941C61072000}" type="sibTrans" cxnId="{B76EC0B7-0081-4E28-A35A-B7BEBF7A601A}">
      <dgm:prSet/>
      <dgm:spPr/>
      <dgm:t>
        <a:bodyPr/>
        <a:lstStyle/>
        <a:p>
          <a:endParaRPr lang="id-ID"/>
        </a:p>
      </dgm:t>
    </dgm:pt>
    <dgm:pt modelId="{4A640D5B-8BC5-464E-9EB5-C3C7B4710BB6}">
      <dgm:prSet phldrT="[Text]"/>
      <dgm:spPr>
        <a:solidFill>
          <a:srgbClr val="92D050"/>
        </a:solidFill>
      </dgm:spPr>
      <dgm:t>
        <a:bodyPr/>
        <a:lstStyle/>
        <a:p>
          <a:r>
            <a:rPr lang="id-ID" dirty="0" smtClean="0"/>
            <a:t>Kecepatan reaksi (reaction speed)</a:t>
          </a:r>
          <a:endParaRPr lang="id-ID" dirty="0"/>
        </a:p>
      </dgm:t>
    </dgm:pt>
    <dgm:pt modelId="{2B43B415-A888-47FC-A49D-55AD8EFE1BB7}" type="parTrans" cxnId="{8D2BE497-2454-4F5A-B89A-A1DB03410CC3}">
      <dgm:prSet/>
      <dgm:spPr/>
      <dgm:t>
        <a:bodyPr/>
        <a:lstStyle/>
        <a:p>
          <a:endParaRPr lang="id-ID"/>
        </a:p>
      </dgm:t>
    </dgm:pt>
    <dgm:pt modelId="{12316DFB-F86B-444A-9C1D-712A3FEC48C7}" type="sibTrans" cxnId="{8D2BE497-2454-4F5A-B89A-A1DB03410CC3}">
      <dgm:prSet/>
      <dgm:spPr/>
      <dgm:t>
        <a:bodyPr/>
        <a:lstStyle/>
        <a:p>
          <a:endParaRPr lang="id-ID"/>
        </a:p>
      </dgm:t>
    </dgm:pt>
    <dgm:pt modelId="{3ADFC2F1-1DCB-4F3E-B8EF-ED89CEB96E04}" type="pres">
      <dgm:prSet presAssocID="{EBC0DE77-DFB4-473C-A655-5E0C32EE34B0}" presName="cycle" presStyleCnt="0">
        <dgm:presLayoutVars>
          <dgm:dir/>
          <dgm:resizeHandles val="exact"/>
        </dgm:presLayoutVars>
      </dgm:prSet>
      <dgm:spPr/>
    </dgm:pt>
    <dgm:pt modelId="{329A548C-41CC-4507-B220-851F4B85B260}" type="pres">
      <dgm:prSet presAssocID="{C751C164-E3DD-45A0-BE11-97E51D9114F3}" presName="node" presStyleLbl="node1" presStyleIdx="0" presStyleCnt="6">
        <dgm:presLayoutVars>
          <dgm:bulletEnabled val="1"/>
        </dgm:presLayoutVars>
      </dgm:prSet>
      <dgm:spPr/>
      <dgm:t>
        <a:bodyPr/>
        <a:lstStyle/>
        <a:p>
          <a:endParaRPr lang="id-ID"/>
        </a:p>
      </dgm:t>
    </dgm:pt>
    <dgm:pt modelId="{D1E4F681-697D-46C4-8138-25B49A2ECD4F}" type="pres">
      <dgm:prSet presAssocID="{C751C164-E3DD-45A0-BE11-97E51D9114F3}" presName="spNode" presStyleCnt="0"/>
      <dgm:spPr/>
    </dgm:pt>
    <dgm:pt modelId="{F7A3DCC5-6072-433E-8EFD-35DE16BDA9B5}" type="pres">
      <dgm:prSet presAssocID="{2DC1B590-96A0-4CEF-8D10-30255F59E10D}" presName="sibTrans" presStyleLbl="sibTrans1D1" presStyleIdx="0" presStyleCnt="6"/>
      <dgm:spPr/>
    </dgm:pt>
    <dgm:pt modelId="{783071F0-F631-4400-A6FB-C908BAE749DF}" type="pres">
      <dgm:prSet presAssocID="{3820E9ED-0F75-43B4-9F9F-903CFE2A6A8A}" presName="node" presStyleLbl="node1" presStyleIdx="1" presStyleCnt="6">
        <dgm:presLayoutVars>
          <dgm:bulletEnabled val="1"/>
        </dgm:presLayoutVars>
      </dgm:prSet>
      <dgm:spPr/>
      <dgm:t>
        <a:bodyPr/>
        <a:lstStyle/>
        <a:p>
          <a:endParaRPr lang="id-ID"/>
        </a:p>
      </dgm:t>
    </dgm:pt>
    <dgm:pt modelId="{31304FC6-3BB9-4C5B-8922-D272826BD6A0}" type="pres">
      <dgm:prSet presAssocID="{3820E9ED-0F75-43B4-9F9F-903CFE2A6A8A}" presName="spNode" presStyleCnt="0"/>
      <dgm:spPr/>
    </dgm:pt>
    <dgm:pt modelId="{1A628BA1-B76A-46DA-BEA6-6DBF7DBBE6AA}" type="pres">
      <dgm:prSet presAssocID="{A05FFD77-5960-492D-B48F-4ADCDD6E4533}" presName="sibTrans" presStyleLbl="sibTrans1D1" presStyleIdx="1" presStyleCnt="6"/>
      <dgm:spPr/>
    </dgm:pt>
    <dgm:pt modelId="{9E7A2DD9-84E7-4852-8F17-1AA5A074E797}" type="pres">
      <dgm:prSet presAssocID="{10E1BEB3-3016-4500-83E5-EBC50EC9D26F}" presName="node" presStyleLbl="node1" presStyleIdx="2" presStyleCnt="6">
        <dgm:presLayoutVars>
          <dgm:bulletEnabled val="1"/>
        </dgm:presLayoutVars>
      </dgm:prSet>
      <dgm:spPr/>
      <dgm:t>
        <a:bodyPr/>
        <a:lstStyle/>
        <a:p>
          <a:endParaRPr lang="id-ID"/>
        </a:p>
      </dgm:t>
    </dgm:pt>
    <dgm:pt modelId="{1FA42127-CF4F-4231-BE00-74C9C969AD41}" type="pres">
      <dgm:prSet presAssocID="{10E1BEB3-3016-4500-83E5-EBC50EC9D26F}" presName="spNode" presStyleCnt="0"/>
      <dgm:spPr/>
    </dgm:pt>
    <dgm:pt modelId="{BAE133FA-F7EC-430E-8EBA-41B96C9624C4}" type="pres">
      <dgm:prSet presAssocID="{A9E42EDD-23F5-4CA4-9F02-3E2131794E93}" presName="sibTrans" presStyleLbl="sibTrans1D1" presStyleIdx="2" presStyleCnt="6"/>
      <dgm:spPr/>
    </dgm:pt>
    <dgm:pt modelId="{3B480EF9-3B7B-49EB-8DF7-3B4AE98B395D}" type="pres">
      <dgm:prSet presAssocID="{583B0435-A989-4B09-B3B5-6A30E62D3C22}" presName="node" presStyleLbl="node1" presStyleIdx="3" presStyleCnt="6">
        <dgm:presLayoutVars>
          <dgm:bulletEnabled val="1"/>
        </dgm:presLayoutVars>
      </dgm:prSet>
      <dgm:spPr/>
      <dgm:t>
        <a:bodyPr/>
        <a:lstStyle/>
        <a:p>
          <a:endParaRPr lang="id-ID"/>
        </a:p>
      </dgm:t>
    </dgm:pt>
    <dgm:pt modelId="{3AF35F8E-2E3A-4E88-9D1D-A6CC397C53FC}" type="pres">
      <dgm:prSet presAssocID="{583B0435-A989-4B09-B3B5-6A30E62D3C22}" presName="spNode" presStyleCnt="0"/>
      <dgm:spPr/>
    </dgm:pt>
    <dgm:pt modelId="{3FA69787-ED7B-4032-A677-904FEE6AABC1}" type="pres">
      <dgm:prSet presAssocID="{A45FB8B5-357F-4B71-834B-F5766A313D11}" presName="sibTrans" presStyleLbl="sibTrans1D1" presStyleIdx="3" presStyleCnt="6"/>
      <dgm:spPr/>
    </dgm:pt>
    <dgm:pt modelId="{8C2F8FA4-832F-44A4-8A7D-3016D0F1C89B}" type="pres">
      <dgm:prSet presAssocID="{C8F91C54-2AAB-4C48-B849-F588BB69EFA4}" presName="node" presStyleLbl="node1" presStyleIdx="4" presStyleCnt="6">
        <dgm:presLayoutVars>
          <dgm:bulletEnabled val="1"/>
        </dgm:presLayoutVars>
      </dgm:prSet>
      <dgm:spPr/>
      <dgm:t>
        <a:bodyPr/>
        <a:lstStyle/>
        <a:p>
          <a:endParaRPr lang="id-ID"/>
        </a:p>
      </dgm:t>
    </dgm:pt>
    <dgm:pt modelId="{18EDE400-8AA2-4496-AFC0-84BD071375B6}" type="pres">
      <dgm:prSet presAssocID="{C8F91C54-2AAB-4C48-B849-F588BB69EFA4}" presName="spNode" presStyleCnt="0"/>
      <dgm:spPr/>
    </dgm:pt>
    <dgm:pt modelId="{92577376-0E4C-4728-BE03-FFEE486B2674}" type="pres">
      <dgm:prSet presAssocID="{935C9820-313F-4AF3-8E7D-941C61072000}" presName="sibTrans" presStyleLbl="sibTrans1D1" presStyleIdx="4" presStyleCnt="6"/>
      <dgm:spPr/>
    </dgm:pt>
    <dgm:pt modelId="{031A9362-AEE9-422B-8827-2DD6D4C07735}" type="pres">
      <dgm:prSet presAssocID="{4A640D5B-8BC5-464E-9EB5-C3C7B4710BB6}" presName="node" presStyleLbl="node1" presStyleIdx="5" presStyleCnt="6">
        <dgm:presLayoutVars>
          <dgm:bulletEnabled val="1"/>
        </dgm:presLayoutVars>
      </dgm:prSet>
      <dgm:spPr/>
      <dgm:t>
        <a:bodyPr/>
        <a:lstStyle/>
        <a:p>
          <a:endParaRPr lang="id-ID"/>
        </a:p>
      </dgm:t>
    </dgm:pt>
    <dgm:pt modelId="{08FA3DC1-CEF4-4396-A8C7-90E3F5D849B5}" type="pres">
      <dgm:prSet presAssocID="{4A640D5B-8BC5-464E-9EB5-C3C7B4710BB6}" presName="spNode" presStyleCnt="0"/>
      <dgm:spPr/>
    </dgm:pt>
    <dgm:pt modelId="{9BBA4EC9-E434-4F39-B1C3-83F256A04A59}" type="pres">
      <dgm:prSet presAssocID="{12316DFB-F86B-444A-9C1D-712A3FEC48C7}" presName="sibTrans" presStyleLbl="sibTrans1D1" presStyleIdx="5" presStyleCnt="6"/>
      <dgm:spPr/>
    </dgm:pt>
  </dgm:ptLst>
  <dgm:cxnLst>
    <dgm:cxn modelId="{B76EC0B7-0081-4E28-A35A-B7BEBF7A601A}" srcId="{EBC0DE77-DFB4-473C-A655-5E0C32EE34B0}" destId="{C8F91C54-2AAB-4C48-B849-F588BB69EFA4}" srcOrd="4" destOrd="0" parTransId="{ECD2353E-5A53-4FEC-9DB7-0E8973E18522}" sibTransId="{935C9820-313F-4AF3-8E7D-941C61072000}"/>
    <dgm:cxn modelId="{F16255FB-36FC-4D1C-A773-40CA7AA92864}" type="presOf" srcId="{A05FFD77-5960-492D-B48F-4ADCDD6E4533}" destId="{1A628BA1-B76A-46DA-BEA6-6DBF7DBBE6AA}" srcOrd="0" destOrd="0" presId="urn:microsoft.com/office/officeart/2005/8/layout/cycle6"/>
    <dgm:cxn modelId="{8AFF231A-BE08-41B9-97B0-5FC07BFC2FB8}" srcId="{EBC0DE77-DFB4-473C-A655-5E0C32EE34B0}" destId="{3820E9ED-0F75-43B4-9F9F-903CFE2A6A8A}" srcOrd="1" destOrd="0" parTransId="{2B295A76-A9AC-46F5-BABF-C81B523E314A}" sibTransId="{A05FFD77-5960-492D-B48F-4ADCDD6E4533}"/>
    <dgm:cxn modelId="{B52A013C-7606-4CF3-A9F5-F7876A85DDBA}" type="presOf" srcId="{12316DFB-F86B-444A-9C1D-712A3FEC48C7}" destId="{9BBA4EC9-E434-4F39-B1C3-83F256A04A59}" srcOrd="0" destOrd="0" presId="urn:microsoft.com/office/officeart/2005/8/layout/cycle6"/>
    <dgm:cxn modelId="{AFCA09E1-9A58-4418-9702-D277FF54B28C}" type="presOf" srcId="{3820E9ED-0F75-43B4-9F9F-903CFE2A6A8A}" destId="{783071F0-F631-4400-A6FB-C908BAE749DF}" srcOrd="0" destOrd="0" presId="urn:microsoft.com/office/officeart/2005/8/layout/cycle6"/>
    <dgm:cxn modelId="{944290E5-58B3-4486-8B6B-B2C3597E6D08}" srcId="{EBC0DE77-DFB4-473C-A655-5E0C32EE34B0}" destId="{10E1BEB3-3016-4500-83E5-EBC50EC9D26F}" srcOrd="2" destOrd="0" parTransId="{5D3C41BD-1372-491A-B959-DAA4BCEA759B}" sibTransId="{A9E42EDD-23F5-4CA4-9F02-3E2131794E93}"/>
    <dgm:cxn modelId="{F4659634-8E1B-40B5-9ABB-51FCCA33FCB8}" type="presOf" srcId="{EBC0DE77-DFB4-473C-A655-5E0C32EE34B0}" destId="{3ADFC2F1-1DCB-4F3E-B8EF-ED89CEB96E04}" srcOrd="0" destOrd="0" presId="urn:microsoft.com/office/officeart/2005/8/layout/cycle6"/>
    <dgm:cxn modelId="{8D2BE497-2454-4F5A-B89A-A1DB03410CC3}" srcId="{EBC0DE77-DFB4-473C-A655-5E0C32EE34B0}" destId="{4A640D5B-8BC5-464E-9EB5-C3C7B4710BB6}" srcOrd="5" destOrd="0" parTransId="{2B43B415-A888-47FC-A49D-55AD8EFE1BB7}" sibTransId="{12316DFB-F86B-444A-9C1D-712A3FEC48C7}"/>
    <dgm:cxn modelId="{1A00995E-FEDA-419C-A88E-6BE32D46C05E}" type="presOf" srcId="{C751C164-E3DD-45A0-BE11-97E51D9114F3}" destId="{329A548C-41CC-4507-B220-851F4B85B260}" srcOrd="0" destOrd="0" presId="urn:microsoft.com/office/officeart/2005/8/layout/cycle6"/>
    <dgm:cxn modelId="{26E8ECF7-9D92-4BF2-A6D0-CDAE4E14337B}" type="presOf" srcId="{4A640D5B-8BC5-464E-9EB5-C3C7B4710BB6}" destId="{031A9362-AEE9-422B-8827-2DD6D4C07735}" srcOrd="0" destOrd="0" presId="urn:microsoft.com/office/officeart/2005/8/layout/cycle6"/>
    <dgm:cxn modelId="{9E61F95C-1CCB-49D9-84A0-65EBF6F61123}" type="presOf" srcId="{935C9820-313F-4AF3-8E7D-941C61072000}" destId="{92577376-0E4C-4728-BE03-FFEE486B2674}" srcOrd="0" destOrd="0" presId="urn:microsoft.com/office/officeart/2005/8/layout/cycle6"/>
    <dgm:cxn modelId="{B59745E8-9001-4530-9D1C-49565DBCA802}" type="presOf" srcId="{C8F91C54-2AAB-4C48-B849-F588BB69EFA4}" destId="{8C2F8FA4-832F-44A4-8A7D-3016D0F1C89B}" srcOrd="0" destOrd="0" presId="urn:microsoft.com/office/officeart/2005/8/layout/cycle6"/>
    <dgm:cxn modelId="{151DE8F3-C2CF-403C-8588-EC91F4E9F8C7}" srcId="{EBC0DE77-DFB4-473C-A655-5E0C32EE34B0}" destId="{583B0435-A989-4B09-B3B5-6A30E62D3C22}" srcOrd="3" destOrd="0" parTransId="{7B1B74B6-6A6E-4031-A377-D335409013E3}" sibTransId="{A45FB8B5-357F-4B71-834B-F5766A313D11}"/>
    <dgm:cxn modelId="{76157AE1-CB0F-4CC7-8643-3245373E16F9}" type="presOf" srcId="{583B0435-A989-4B09-B3B5-6A30E62D3C22}" destId="{3B480EF9-3B7B-49EB-8DF7-3B4AE98B395D}" srcOrd="0" destOrd="0" presId="urn:microsoft.com/office/officeart/2005/8/layout/cycle6"/>
    <dgm:cxn modelId="{E86C5F7E-5DE7-42B9-8ACF-DBA70B5B6B2F}" srcId="{EBC0DE77-DFB4-473C-A655-5E0C32EE34B0}" destId="{C751C164-E3DD-45A0-BE11-97E51D9114F3}" srcOrd="0" destOrd="0" parTransId="{165BD56A-67CF-4276-8CC0-1B2D1ABBEAE1}" sibTransId="{2DC1B590-96A0-4CEF-8D10-30255F59E10D}"/>
    <dgm:cxn modelId="{CEC82E45-5C30-4C0E-8171-AB65DB91C2C5}" type="presOf" srcId="{10E1BEB3-3016-4500-83E5-EBC50EC9D26F}" destId="{9E7A2DD9-84E7-4852-8F17-1AA5A074E797}" srcOrd="0" destOrd="0" presId="urn:microsoft.com/office/officeart/2005/8/layout/cycle6"/>
    <dgm:cxn modelId="{5C3411D4-58CB-4904-AC3E-B444827D2E67}" type="presOf" srcId="{A9E42EDD-23F5-4CA4-9F02-3E2131794E93}" destId="{BAE133FA-F7EC-430E-8EBA-41B96C9624C4}" srcOrd="0" destOrd="0" presId="urn:microsoft.com/office/officeart/2005/8/layout/cycle6"/>
    <dgm:cxn modelId="{203E9653-0903-43EE-BCF1-8B36B91CE1CC}" type="presOf" srcId="{A45FB8B5-357F-4B71-834B-F5766A313D11}" destId="{3FA69787-ED7B-4032-A677-904FEE6AABC1}" srcOrd="0" destOrd="0" presId="urn:microsoft.com/office/officeart/2005/8/layout/cycle6"/>
    <dgm:cxn modelId="{FE869B88-93A1-405F-9D69-8224E17BFF5B}" type="presOf" srcId="{2DC1B590-96A0-4CEF-8D10-30255F59E10D}" destId="{F7A3DCC5-6072-433E-8EFD-35DE16BDA9B5}" srcOrd="0" destOrd="0" presId="urn:microsoft.com/office/officeart/2005/8/layout/cycle6"/>
    <dgm:cxn modelId="{65454D55-16AF-433D-9E97-26860324995B}" type="presParOf" srcId="{3ADFC2F1-1DCB-4F3E-B8EF-ED89CEB96E04}" destId="{329A548C-41CC-4507-B220-851F4B85B260}" srcOrd="0" destOrd="0" presId="urn:microsoft.com/office/officeart/2005/8/layout/cycle6"/>
    <dgm:cxn modelId="{EFDF81C9-239D-451B-97FE-6F2677A34C0D}" type="presParOf" srcId="{3ADFC2F1-1DCB-4F3E-B8EF-ED89CEB96E04}" destId="{D1E4F681-697D-46C4-8138-25B49A2ECD4F}" srcOrd="1" destOrd="0" presId="urn:microsoft.com/office/officeart/2005/8/layout/cycle6"/>
    <dgm:cxn modelId="{CAE1D90F-ACD3-404B-BABB-D052AFCB3D96}" type="presParOf" srcId="{3ADFC2F1-1DCB-4F3E-B8EF-ED89CEB96E04}" destId="{F7A3DCC5-6072-433E-8EFD-35DE16BDA9B5}" srcOrd="2" destOrd="0" presId="urn:microsoft.com/office/officeart/2005/8/layout/cycle6"/>
    <dgm:cxn modelId="{24A93431-5F76-42F1-9D11-788730E4C6E5}" type="presParOf" srcId="{3ADFC2F1-1DCB-4F3E-B8EF-ED89CEB96E04}" destId="{783071F0-F631-4400-A6FB-C908BAE749DF}" srcOrd="3" destOrd="0" presId="urn:microsoft.com/office/officeart/2005/8/layout/cycle6"/>
    <dgm:cxn modelId="{4685592E-DC6B-41B4-9139-AA343022C42E}" type="presParOf" srcId="{3ADFC2F1-1DCB-4F3E-B8EF-ED89CEB96E04}" destId="{31304FC6-3BB9-4C5B-8922-D272826BD6A0}" srcOrd="4" destOrd="0" presId="urn:microsoft.com/office/officeart/2005/8/layout/cycle6"/>
    <dgm:cxn modelId="{B81EF790-7FAF-4D61-BF4E-90F35F126AA5}" type="presParOf" srcId="{3ADFC2F1-1DCB-4F3E-B8EF-ED89CEB96E04}" destId="{1A628BA1-B76A-46DA-BEA6-6DBF7DBBE6AA}" srcOrd="5" destOrd="0" presId="urn:microsoft.com/office/officeart/2005/8/layout/cycle6"/>
    <dgm:cxn modelId="{ABD7A000-C164-40B5-A9AE-BB424661A819}" type="presParOf" srcId="{3ADFC2F1-1DCB-4F3E-B8EF-ED89CEB96E04}" destId="{9E7A2DD9-84E7-4852-8F17-1AA5A074E797}" srcOrd="6" destOrd="0" presId="urn:microsoft.com/office/officeart/2005/8/layout/cycle6"/>
    <dgm:cxn modelId="{3FF8C07B-7527-4DB6-A867-65E99421026C}" type="presParOf" srcId="{3ADFC2F1-1DCB-4F3E-B8EF-ED89CEB96E04}" destId="{1FA42127-CF4F-4231-BE00-74C9C969AD41}" srcOrd="7" destOrd="0" presId="urn:microsoft.com/office/officeart/2005/8/layout/cycle6"/>
    <dgm:cxn modelId="{A155B076-907C-4EEB-9687-888DBB952B44}" type="presParOf" srcId="{3ADFC2F1-1DCB-4F3E-B8EF-ED89CEB96E04}" destId="{BAE133FA-F7EC-430E-8EBA-41B96C9624C4}" srcOrd="8" destOrd="0" presId="urn:microsoft.com/office/officeart/2005/8/layout/cycle6"/>
    <dgm:cxn modelId="{D70EC14C-3784-4E00-98C0-D9031536D8C4}" type="presParOf" srcId="{3ADFC2F1-1DCB-4F3E-B8EF-ED89CEB96E04}" destId="{3B480EF9-3B7B-49EB-8DF7-3B4AE98B395D}" srcOrd="9" destOrd="0" presId="urn:microsoft.com/office/officeart/2005/8/layout/cycle6"/>
    <dgm:cxn modelId="{AC069E0E-E28D-4161-A315-8347502B7CD0}" type="presParOf" srcId="{3ADFC2F1-1DCB-4F3E-B8EF-ED89CEB96E04}" destId="{3AF35F8E-2E3A-4E88-9D1D-A6CC397C53FC}" srcOrd="10" destOrd="0" presId="urn:microsoft.com/office/officeart/2005/8/layout/cycle6"/>
    <dgm:cxn modelId="{028DAAA0-21A2-4F82-9E75-11101243ACC0}" type="presParOf" srcId="{3ADFC2F1-1DCB-4F3E-B8EF-ED89CEB96E04}" destId="{3FA69787-ED7B-4032-A677-904FEE6AABC1}" srcOrd="11" destOrd="0" presId="urn:microsoft.com/office/officeart/2005/8/layout/cycle6"/>
    <dgm:cxn modelId="{D7E6376C-A333-4572-9896-33F9F4FB4BDC}" type="presParOf" srcId="{3ADFC2F1-1DCB-4F3E-B8EF-ED89CEB96E04}" destId="{8C2F8FA4-832F-44A4-8A7D-3016D0F1C89B}" srcOrd="12" destOrd="0" presId="urn:microsoft.com/office/officeart/2005/8/layout/cycle6"/>
    <dgm:cxn modelId="{A9848CCF-31A9-4E59-B283-90B5D6223A6D}" type="presParOf" srcId="{3ADFC2F1-1DCB-4F3E-B8EF-ED89CEB96E04}" destId="{18EDE400-8AA2-4496-AFC0-84BD071375B6}" srcOrd="13" destOrd="0" presId="urn:microsoft.com/office/officeart/2005/8/layout/cycle6"/>
    <dgm:cxn modelId="{8A6498A9-902D-48D2-9447-0185ED5063BD}" type="presParOf" srcId="{3ADFC2F1-1DCB-4F3E-B8EF-ED89CEB96E04}" destId="{92577376-0E4C-4728-BE03-FFEE486B2674}" srcOrd="14" destOrd="0" presId="urn:microsoft.com/office/officeart/2005/8/layout/cycle6"/>
    <dgm:cxn modelId="{D0BC4D57-ECD4-4D77-B366-AB7924D91B25}" type="presParOf" srcId="{3ADFC2F1-1DCB-4F3E-B8EF-ED89CEB96E04}" destId="{031A9362-AEE9-422B-8827-2DD6D4C07735}" srcOrd="15" destOrd="0" presId="urn:microsoft.com/office/officeart/2005/8/layout/cycle6"/>
    <dgm:cxn modelId="{BD795A6A-DAB4-427A-ACC6-2A2E42CF022E}" type="presParOf" srcId="{3ADFC2F1-1DCB-4F3E-B8EF-ED89CEB96E04}" destId="{08FA3DC1-CEF4-4396-A8C7-90E3F5D849B5}" srcOrd="16" destOrd="0" presId="urn:microsoft.com/office/officeart/2005/8/layout/cycle6"/>
    <dgm:cxn modelId="{25245D09-3EA4-40D2-8537-0D1A83E9433A}" type="presParOf" srcId="{3ADFC2F1-1DCB-4F3E-B8EF-ED89CEB96E04}" destId="{9BBA4EC9-E434-4F39-B1C3-83F256A04A59}"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70835D8-CB20-45A5-BEF8-01AE53EA8FD1}" type="doc">
      <dgm:prSet loTypeId="urn:microsoft.com/office/officeart/2005/8/layout/arrow5" loCatId="process" qsTypeId="urn:microsoft.com/office/officeart/2005/8/quickstyle/3d2" qsCatId="3D" csTypeId="urn:microsoft.com/office/officeart/2005/8/colors/accent1_2" csCatId="accent1" phldr="1"/>
      <dgm:spPr/>
      <dgm:t>
        <a:bodyPr/>
        <a:lstStyle/>
        <a:p>
          <a:endParaRPr lang="id-ID"/>
        </a:p>
      </dgm:t>
    </dgm:pt>
    <dgm:pt modelId="{7619E8EF-AE3B-45C6-9E47-82EC91FE9645}">
      <dgm:prSet phldrT="[Text]"/>
      <dgm:spPr>
        <a:solidFill>
          <a:srgbClr val="0070C0"/>
        </a:solidFill>
      </dgm:spPr>
      <dgm:t>
        <a:bodyPr/>
        <a:lstStyle/>
        <a:p>
          <a:r>
            <a:rPr lang="id-ID" b="1" dirty="0" smtClean="0"/>
            <a:t>Menurut Santoso Giriwijoyo dan Didik Zafar Sidik, olahraga adalah serangkaian gerak raga yang teratur dan terencana untuk memelihara hidup, meningkatkan kualitas hidup, dan mencapai tingkat kemampuan jasmani yang sesuai dengan tujuan</a:t>
          </a:r>
          <a:endParaRPr lang="id-ID" b="1" dirty="0"/>
        </a:p>
      </dgm:t>
    </dgm:pt>
    <dgm:pt modelId="{9287A6EC-6EEB-4DBD-8CCF-5DD1B75C9771}" type="parTrans" cxnId="{6B65126C-4208-4668-B5C4-D66E92F4CAA1}">
      <dgm:prSet/>
      <dgm:spPr/>
      <dgm:t>
        <a:bodyPr/>
        <a:lstStyle/>
        <a:p>
          <a:endParaRPr lang="id-ID"/>
        </a:p>
      </dgm:t>
    </dgm:pt>
    <dgm:pt modelId="{047BD342-CAB9-4C3C-BC8C-F38710768D7F}" type="sibTrans" cxnId="{6B65126C-4208-4668-B5C4-D66E92F4CAA1}">
      <dgm:prSet/>
      <dgm:spPr/>
      <dgm:t>
        <a:bodyPr/>
        <a:lstStyle/>
        <a:p>
          <a:endParaRPr lang="id-ID"/>
        </a:p>
      </dgm:t>
    </dgm:pt>
    <dgm:pt modelId="{BE990706-EA0D-43FB-BEB1-F10D8D1D4E79}">
      <dgm:prSet phldrT="[Text]">
        <dgm:style>
          <a:lnRef idx="2">
            <a:schemeClr val="accent3"/>
          </a:lnRef>
          <a:fillRef idx="1">
            <a:schemeClr val="lt1"/>
          </a:fillRef>
          <a:effectRef idx="0">
            <a:schemeClr val="accent3"/>
          </a:effectRef>
          <a:fontRef idx="minor">
            <a:schemeClr val="dk1"/>
          </a:fontRef>
        </dgm:style>
      </dgm:prSet>
      <dgm:spPr>
        <a:solidFill>
          <a:srgbClr val="FF0000"/>
        </a:solidFill>
      </dgm:spPr>
      <dgm:t>
        <a:bodyPr/>
        <a:lstStyle/>
        <a:p>
          <a:r>
            <a:rPr lang="id-ID" b="1" dirty="0" smtClean="0"/>
            <a:t>Permainan merupakan salah satu cara yang dapat digunakan untuk menyalurkan pesan dari pengirim ke penerima sehingga dapat merangsang pikiran, perasaan, dan minat serta perhatian siswa sedemikian rupa sehingga proses belajar mengajar terjadi. </a:t>
          </a:r>
          <a:endParaRPr lang="id-ID" b="1" dirty="0"/>
        </a:p>
      </dgm:t>
    </dgm:pt>
    <dgm:pt modelId="{D8FE41CF-D202-4E93-BA51-A7E6A6846BA7}" type="parTrans" cxnId="{D64984A5-D3A8-4B91-A014-D7522B844298}">
      <dgm:prSet/>
      <dgm:spPr/>
      <dgm:t>
        <a:bodyPr/>
        <a:lstStyle/>
        <a:p>
          <a:endParaRPr lang="id-ID"/>
        </a:p>
      </dgm:t>
    </dgm:pt>
    <dgm:pt modelId="{F21412B8-A158-4CCD-84F8-16761936C60A}" type="sibTrans" cxnId="{D64984A5-D3A8-4B91-A014-D7522B844298}">
      <dgm:prSet/>
      <dgm:spPr/>
      <dgm:t>
        <a:bodyPr/>
        <a:lstStyle/>
        <a:p>
          <a:endParaRPr lang="id-ID"/>
        </a:p>
      </dgm:t>
    </dgm:pt>
    <dgm:pt modelId="{3E13A3DE-7A01-4CD5-A20D-B37097B27B38}" type="pres">
      <dgm:prSet presAssocID="{B70835D8-CB20-45A5-BEF8-01AE53EA8FD1}" presName="diagram" presStyleCnt="0">
        <dgm:presLayoutVars>
          <dgm:dir/>
          <dgm:resizeHandles val="exact"/>
        </dgm:presLayoutVars>
      </dgm:prSet>
      <dgm:spPr/>
    </dgm:pt>
    <dgm:pt modelId="{3BC51B9F-A159-4171-8E0B-A286507EC2DC}" type="pres">
      <dgm:prSet presAssocID="{7619E8EF-AE3B-45C6-9E47-82EC91FE9645}" presName="arrow" presStyleLbl="node1" presStyleIdx="0" presStyleCnt="2" custScaleY="100008">
        <dgm:presLayoutVars>
          <dgm:bulletEnabled val="1"/>
        </dgm:presLayoutVars>
      </dgm:prSet>
      <dgm:spPr/>
      <dgm:t>
        <a:bodyPr/>
        <a:lstStyle/>
        <a:p>
          <a:endParaRPr lang="id-ID"/>
        </a:p>
      </dgm:t>
    </dgm:pt>
    <dgm:pt modelId="{3645AF11-576E-48BC-8CDA-9274BD6A0BDB}" type="pres">
      <dgm:prSet presAssocID="{BE990706-EA0D-43FB-BEB1-F10D8D1D4E79}" presName="arrow" presStyleLbl="node1" presStyleIdx="1" presStyleCnt="2" custScaleY="100008">
        <dgm:presLayoutVars>
          <dgm:bulletEnabled val="1"/>
        </dgm:presLayoutVars>
      </dgm:prSet>
      <dgm:spPr/>
      <dgm:t>
        <a:bodyPr/>
        <a:lstStyle/>
        <a:p>
          <a:endParaRPr lang="id-ID"/>
        </a:p>
      </dgm:t>
    </dgm:pt>
  </dgm:ptLst>
  <dgm:cxnLst>
    <dgm:cxn modelId="{DD759904-27C7-4AB9-8172-BD2E1190ACBC}" type="presOf" srcId="{BE990706-EA0D-43FB-BEB1-F10D8D1D4E79}" destId="{3645AF11-576E-48BC-8CDA-9274BD6A0BDB}" srcOrd="0" destOrd="0" presId="urn:microsoft.com/office/officeart/2005/8/layout/arrow5"/>
    <dgm:cxn modelId="{4BC4FA3D-7905-456F-93FF-1AC062F60CF5}" type="presOf" srcId="{7619E8EF-AE3B-45C6-9E47-82EC91FE9645}" destId="{3BC51B9F-A159-4171-8E0B-A286507EC2DC}" srcOrd="0" destOrd="0" presId="urn:microsoft.com/office/officeart/2005/8/layout/arrow5"/>
    <dgm:cxn modelId="{D64984A5-D3A8-4B91-A014-D7522B844298}" srcId="{B70835D8-CB20-45A5-BEF8-01AE53EA8FD1}" destId="{BE990706-EA0D-43FB-BEB1-F10D8D1D4E79}" srcOrd="1" destOrd="0" parTransId="{D8FE41CF-D202-4E93-BA51-A7E6A6846BA7}" sibTransId="{F21412B8-A158-4CCD-84F8-16761936C60A}"/>
    <dgm:cxn modelId="{BA7E714A-FDB3-4378-8279-D2A38011C21E}" type="presOf" srcId="{B70835D8-CB20-45A5-BEF8-01AE53EA8FD1}" destId="{3E13A3DE-7A01-4CD5-A20D-B37097B27B38}" srcOrd="0" destOrd="0" presId="urn:microsoft.com/office/officeart/2005/8/layout/arrow5"/>
    <dgm:cxn modelId="{6B65126C-4208-4668-B5C4-D66E92F4CAA1}" srcId="{B70835D8-CB20-45A5-BEF8-01AE53EA8FD1}" destId="{7619E8EF-AE3B-45C6-9E47-82EC91FE9645}" srcOrd="0" destOrd="0" parTransId="{9287A6EC-6EEB-4DBD-8CCF-5DD1B75C9771}" sibTransId="{047BD342-CAB9-4C3C-BC8C-F38710768D7F}"/>
    <dgm:cxn modelId="{A2A58249-2727-4013-A1DA-070756DA0C08}" type="presParOf" srcId="{3E13A3DE-7A01-4CD5-A20D-B37097B27B38}" destId="{3BC51B9F-A159-4171-8E0B-A286507EC2DC}" srcOrd="0" destOrd="0" presId="urn:microsoft.com/office/officeart/2005/8/layout/arrow5"/>
    <dgm:cxn modelId="{8F510D48-EA98-4098-B0B2-DD3C799A1653}" type="presParOf" srcId="{3E13A3DE-7A01-4CD5-A20D-B37097B27B38}" destId="{3645AF11-576E-48BC-8CDA-9274BD6A0BDB}"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F713C5-A482-4E81-9361-96CD18EA5106}"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id-ID"/>
        </a:p>
      </dgm:t>
    </dgm:pt>
    <dgm:pt modelId="{9B7C5ECA-A7F8-4E4D-80A6-0D5D5C747306}">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FF0000"/>
        </a:solidFill>
      </dgm:spPr>
      <dgm:t>
        <a:bodyPr/>
        <a:lstStyle/>
        <a:p>
          <a:pPr rtl="0"/>
          <a:r>
            <a:rPr lang="id-ID" b="1" dirty="0" smtClean="0"/>
            <a:t>Contoh Olahraga Permainan</a:t>
          </a:r>
          <a:endParaRPr lang="id-ID" b="1" dirty="0"/>
        </a:p>
      </dgm:t>
    </dgm:pt>
    <dgm:pt modelId="{EDD0D1AB-106D-4BD7-A452-B14119F6A96E}" type="parTrans" cxnId="{3A647FEA-81D8-486A-917D-893626A85098}">
      <dgm:prSet/>
      <dgm:spPr/>
      <dgm:t>
        <a:bodyPr/>
        <a:lstStyle/>
        <a:p>
          <a:endParaRPr lang="id-ID" b="1"/>
        </a:p>
      </dgm:t>
    </dgm:pt>
    <dgm:pt modelId="{F6D3F40F-CB47-4CB8-B54D-0D9733153D13}" type="sibTrans" cxnId="{3A647FEA-81D8-486A-917D-893626A85098}">
      <dgm:prSet/>
      <dgm:spPr/>
      <dgm:t>
        <a:bodyPr/>
        <a:lstStyle/>
        <a:p>
          <a:endParaRPr lang="id-ID" b="1"/>
        </a:p>
      </dgm:t>
    </dgm:pt>
    <dgm:pt modelId="{748422EA-C1C2-40EC-B883-A76E1AE313E9}">
      <dgm:prSet phldrT="[Text]"/>
      <dgm:spPr/>
      <dgm:t>
        <a:bodyPr/>
        <a:lstStyle/>
        <a:p>
          <a:r>
            <a:rPr lang="id-ID" b="1" dirty="0" smtClean="0">
              <a:solidFill>
                <a:srgbClr val="0070C0"/>
              </a:solidFill>
            </a:rPr>
            <a:t>softball</a:t>
          </a:r>
          <a:endParaRPr lang="id-ID" b="1" dirty="0">
            <a:solidFill>
              <a:srgbClr val="0070C0"/>
            </a:solidFill>
          </a:endParaRPr>
        </a:p>
      </dgm:t>
    </dgm:pt>
    <dgm:pt modelId="{9A993778-424B-4EA4-BC0A-2DE0610FDEDD}" type="parTrans" cxnId="{409A1006-01BF-461D-9B84-4153A7FDCBA1}">
      <dgm:prSet/>
      <dgm:spPr/>
      <dgm:t>
        <a:bodyPr/>
        <a:lstStyle/>
        <a:p>
          <a:endParaRPr lang="id-ID" b="1"/>
        </a:p>
      </dgm:t>
    </dgm:pt>
    <dgm:pt modelId="{812B2376-680A-45F7-A334-9FA18AAC8911}" type="sibTrans" cxnId="{409A1006-01BF-461D-9B84-4153A7FDCBA1}">
      <dgm:prSet/>
      <dgm:spPr/>
      <dgm:t>
        <a:bodyPr/>
        <a:lstStyle/>
        <a:p>
          <a:endParaRPr lang="id-ID" b="1"/>
        </a:p>
      </dgm:t>
    </dgm:pt>
    <dgm:pt modelId="{98445F35-5FA4-4282-87A9-0BF301B071A0}">
      <dgm:prSet phldrT="[Text]"/>
      <dgm:spPr/>
      <dgm:t>
        <a:bodyPr/>
        <a:lstStyle/>
        <a:p>
          <a:r>
            <a:rPr lang="id-ID" b="1" dirty="0" smtClean="0">
              <a:solidFill>
                <a:srgbClr val="0070C0"/>
              </a:solidFill>
            </a:rPr>
            <a:t>kasti</a:t>
          </a:r>
          <a:endParaRPr lang="id-ID" b="1" dirty="0">
            <a:solidFill>
              <a:srgbClr val="0070C0"/>
            </a:solidFill>
          </a:endParaRPr>
        </a:p>
      </dgm:t>
    </dgm:pt>
    <dgm:pt modelId="{36EDDFE8-4778-401E-A379-084B958E963C}" type="parTrans" cxnId="{A1DC63D3-7228-445A-9BDB-4DE890F316C7}">
      <dgm:prSet/>
      <dgm:spPr/>
      <dgm:t>
        <a:bodyPr/>
        <a:lstStyle/>
        <a:p>
          <a:endParaRPr lang="id-ID" b="1"/>
        </a:p>
      </dgm:t>
    </dgm:pt>
    <dgm:pt modelId="{F8C51E10-1E1C-475C-8C5C-43070B4F5834}" type="sibTrans" cxnId="{A1DC63D3-7228-445A-9BDB-4DE890F316C7}">
      <dgm:prSet/>
      <dgm:spPr/>
      <dgm:t>
        <a:bodyPr/>
        <a:lstStyle/>
        <a:p>
          <a:endParaRPr lang="id-ID" b="1"/>
        </a:p>
      </dgm:t>
    </dgm:pt>
    <dgm:pt modelId="{31FCBA32-9A53-419C-B40E-A26C570FE484}">
      <dgm:prSet phldrT="[Text]"/>
      <dgm:spPr/>
      <dgm:t>
        <a:bodyPr/>
        <a:lstStyle/>
        <a:p>
          <a:r>
            <a:rPr lang="id-ID" b="1" dirty="0" smtClean="0">
              <a:solidFill>
                <a:srgbClr val="0070C0"/>
              </a:solidFill>
            </a:rPr>
            <a:t>Voli</a:t>
          </a:r>
          <a:endParaRPr lang="id-ID" b="1" dirty="0">
            <a:solidFill>
              <a:srgbClr val="0070C0"/>
            </a:solidFill>
          </a:endParaRPr>
        </a:p>
      </dgm:t>
    </dgm:pt>
    <dgm:pt modelId="{8F71503E-17EA-401A-A207-8F7DE3B22A77}" type="parTrans" cxnId="{73774B4F-9DF0-4C07-85CC-390D6EF5B79A}">
      <dgm:prSet/>
      <dgm:spPr/>
      <dgm:t>
        <a:bodyPr/>
        <a:lstStyle/>
        <a:p>
          <a:endParaRPr lang="id-ID" b="1"/>
        </a:p>
      </dgm:t>
    </dgm:pt>
    <dgm:pt modelId="{5C0C74A5-C76A-42D7-AE87-E116A5E684B9}" type="sibTrans" cxnId="{73774B4F-9DF0-4C07-85CC-390D6EF5B79A}">
      <dgm:prSet/>
      <dgm:spPr/>
      <dgm:t>
        <a:bodyPr/>
        <a:lstStyle/>
        <a:p>
          <a:endParaRPr lang="id-ID" b="1"/>
        </a:p>
      </dgm:t>
    </dgm:pt>
    <dgm:pt modelId="{84C9EB2A-CD07-4116-BB32-847672CDE24A}">
      <dgm:prSet phldrT="[Text]"/>
      <dgm:spPr/>
      <dgm:t>
        <a:bodyPr/>
        <a:lstStyle/>
        <a:p>
          <a:r>
            <a:rPr lang="id-ID" b="1" dirty="0" smtClean="0">
              <a:solidFill>
                <a:srgbClr val="0070C0"/>
              </a:solidFill>
            </a:rPr>
            <a:t>badminton</a:t>
          </a:r>
          <a:endParaRPr lang="id-ID" b="1" dirty="0">
            <a:solidFill>
              <a:srgbClr val="0070C0"/>
            </a:solidFill>
          </a:endParaRPr>
        </a:p>
      </dgm:t>
    </dgm:pt>
    <dgm:pt modelId="{43D4AEEB-D682-4FBC-9372-3CFF9D739D3C}" type="parTrans" cxnId="{67A7C3B2-AF29-4878-966C-FAF6A280D3B8}">
      <dgm:prSet/>
      <dgm:spPr/>
      <dgm:t>
        <a:bodyPr/>
        <a:lstStyle/>
        <a:p>
          <a:endParaRPr lang="id-ID" b="1"/>
        </a:p>
      </dgm:t>
    </dgm:pt>
    <dgm:pt modelId="{193C04FC-4616-4DC2-9E37-178C55F529C9}" type="sibTrans" cxnId="{67A7C3B2-AF29-4878-966C-FAF6A280D3B8}">
      <dgm:prSet/>
      <dgm:spPr/>
      <dgm:t>
        <a:bodyPr/>
        <a:lstStyle/>
        <a:p>
          <a:endParaRPr lang="id-ID" b="1"/>
        </a:p>
      </dgm:t>
    </dgm:pt>
    <dgm:pt modelId="{08EC5F1F-1A6F-4F0F-869F-776B51F3E9D9}" type="pres">
      <dgm:prSet presAssocID="{68F713C5-A482-4E81-9361-96CD18EA5106}" presName="Name0" presStyleCnt="0">
        <dgm:presLayoutVars>
          <dgm:chMax val="1"/>
          <dgm:chPref val="1"/>
          <dgm:dir/>
          <dgm:resizeHandles/>
        </dgm:presLayoutVars>
      </dgm:prSet>
      <dgm:spPr/>
    </dgm:pt>
    <dgm:pt modelId="{1C057FD6-E63A-40D0-AEBD-547ED522589A}" type="pres">
      <dgm:prSet presAssocID="{9B7C5ECA-A7F8-4E4D-80A6-0D5D5C747306}" presName="Parent" presStyleLbl="node1" presStyleIdx="0" presStyleCnt="2" custScaleX="196364" custLinFactNeighborX="-70332" custLinFactNeighborY="2779">
        <dgm:presLayoutVars>
          <dgm:chMax val="4"/>
          <dgm:chPref val="3"/>
        </dgm:presLayoutVars>
      </dgm:prSet>
      <dgm:spPr/>
      <dgm:t>
        <a:bodyPr/>
        <a:lstStyle/>
        <a:p>
          <a:endParaRPr lang="id-ID"/>
        </a:p>
      </dgm:t>
    </dgm:pt>
    <dgm:pt modelId="{5D81F538-336A-4532-957A-4B8E00614A7C}" type="pres">
      <dgm:prSet presAssocID="{748422EA-C1C2-40EC-B883-A76E1AE313E9}" presName="Accent" presStyleLbl="node1" presStyleIdx="1" presStyleCnt="2"/>
      <dgm:spPr/>
    </dgm:pt>
    <dgm:pt modelId="{CA06C477-7063-43AA-99FC-C9B3F7E05D3D}" type="pres">
      <dgm:prSet presAssocID="{748422EA-C1C2-40EC-B883-A76E1AE313E9}" presName="Image1" presStyleLbl="fgImgPlace1" presStyleIdx="0" presStyleCnt="4"/>
      <dgm:spPr>
        <a:blipFill rotWithShape="1">
          <a:blip xmlns:r="http://schemas.openxmlformats.org/officeDocument/2006/relationships" r:embed="rId1"/>
          <a:stretch>
            <a:fillRect/>
          </a:stretch>
        </a:blipFill>
      </dgm:spPr>
    </dgm:pt>
    <dgm:pt modelId="{00723D00-4854-4708-A2EC-BFC72AF9C48B}" type="pres">
      <dgm:prSet presAssocID="{748422EA-C1C2-40EC-B883-A76E1AE313E9}" presName="Child1" presStyleLbl="revTx" presStyleIdx="0" presStyleCnt="4">
        <dgm:presLayoutVars>
          <dgm:chMax val="0"/>
          <dgm:chPref val="0"/>
          <dgm:bulletEnabled val="1"/>
        </dgm:presLayoutVars>
      </dgm:prSet>
      <dgm:spPr/>
    </dgm:pt>
    <dgm:pt modelId="{9B3C4256-EF29-4BA1-A0D4-D0456E50B06A}" type="pres">
      <dgm:prSet presAssocID="{98445F35-5FA4-4282-87A9-0BF301B071A0}" presName="Image2" presStyleCnt="0"/>
      <dgm:spPr/>
    </dgm:pt>
    <dgm:pt modelId="{958D9EB0-5379-4411-9A78-6A3DF5A99731}" type="pres">
      <dgm:prSet presAssocID="{98445F35-5FA4-4282-87A9-0BF301B071A0}" presName="Image" presStyleLbl="fgImgPlace1" presStyleIdx="1" presStyleCnt="4"/>
      <dgm:spPr>
        <a:blipFill rotWithShape="1">
          <a:blip xmlns:r="http://schemas.openxmlformats.org/officeDocument/2006/relationships" r:embed="rId2"/>
          <a:stretch>
            <a:fillRect/>
          </a:stretch>
        </a:blipFill>
      </dgm:spPr>
    </dgm:pt>
    <dgm:pt modelId="{7FFE7B05-4772-4460-8C25-893A188C997E}" type="pres">
      <dgm:prSet presAssocID="{98445F35-5FA4-4282-87A9-0BF301B071A0}" presName="Child2" presStyleLbl="revTx" presStyleIdx="1" presStyleCnt="4">
        <dgm:presLayoutVars>
          <dgm:chMax val="0"/>
          <dgm:chPref val="0"/>
          <dgm:bulletEnabled val="1"/>
        </dgm:presLayoutVars>
      </dgm:prSet>
      <dgm:spPr/>
    </dgm:pt>
    <dgm:pt modelId="{50D1B09A-0358-46C7-91D0-3C42AEADCB11}" type="pres">
      <dgm:prSet presAssocID="{31FCBA32-9A53-419C-B40E-A26C570FE484}" presName="Image3" presStyleCnt="0"/>
      <dgm:spPr/>
    </dgm:pt>
    <dgm:pt modelId="{95B0A412-59EC-4ABF-AADE-4231F4EE0242}" type="pres">
      <dgm:prSet presAssocID="{31FCBA32-9A53-419C-B40E-A26C570FE484}" presName="Image" presStyleLbl="fgImgPlace1" presStyleIdx="2" presStyleCnt="4"/>
      <dgm:spPr>
        <a:blipFill rotWithShape="1">
          <a:blip xmlns:r="http://schemas.openxmlformats.org/officeDocument/2006/relationships" r:embed="rId3"/>
          <a:stretch>
            <a:fillRect/>
          </a:stretch>
        </a:blipFill>
      </dgm:spPr>
    </dgm:pt>
    <dgm:pt modelId="{A0285F18-FC18-4326-B8D7-AAE0C9B63616}" type="pres">
      <dgm:prSet presAssocID="{31FCBA32-9A53-419C-B40E-A26C570FE484}" presName="Child3" presStyleLbl="revTx" presStyleIdx="2" presStyleCnt="4">
        <dgm:presLayoutVars>
          <dgm:chMax val="0"/>
          <dgm:chPref val="0"/>
          <dgm:bulletEnabled val="1"/>
        </dgm:presLayoutVars>
      </dgm:prSet>
      <dgm:spPr/>
    </dgm:pt>
    <dgm:pt modelId="{9FA8FB99-12E6-464F-98A1-5AFB9574FE1C}" type="pres">
      <dgm:prSet presAssocID="{84C9EB2A-CD07-4116-BB32-847672CDE24A}" presName="Image4" presStyleCnt="0"/>
      <dgm:spPr/>
    </dgm:pt>
    <dgm:pt modelId="{EA8687B8-E5E7-43F0-80EC-8FFBA14606A1}" type="pres">
      <dgm:prSet presAssocID="{84C9EB2A-CD07-4116-BB32-847672CDE24A}" presName="Image" presStyleLbl="fgImgPlace1" presStyleIdx="3" presStyleCnt="4"/>
      <dgm:spPr>
        <a:blipFill rotWithShape="1">
          <a:blip xmlns:r="http://schemas.openxmlformats.org/officeDocument/2006/relationships" r:embed="rId4"/>
          <a:stretch>
            <a:fillRect/>
          </a:stretch>
        </a:blipFill>
      </dgm:spPr>
    </dgm:pt>
    <dgm:pt modelId="{7CAEEA23-58DC-4AB6-BB9C-711CBD9841B0}" type="pres">
      <dgm:prSet presAssocID="{84C9EB2A-CD07-4116-BB32-847672CDE24A}" presName="Child4" presStyleLbl="revTx" presStyleIdx="3" presStyleCnt="4">
        <dgm:presLayoutVars>
          <dgm:chMax val="0"/>
          <dgm:chPref val="0"/>
          <dgm:bulletEnabled val="1"/>
        </dgm:presLayoutVars>
      </dgm:prSet>
      <dgm:spPr/>
    </dgm:pt>
  </dgm:ptLst>
  <dgm:cxnLst>
    <dgm:cxn modelId="{73774B4F-9DF0-4C07-85CC-390D6EF5B79A}" srcId="{9B7C5ECA-A7F8-4E4D-80A6-0D5D5C747306}" destId="{31FCBA32-9A53-419C-B40E-A26C570FE484}" srcOrd="2" destOrd="0" parTransId="{8F71503E-17EA-401A-A207-8F7DE3B22A77}" sibTransId="{5C0C74A5-C76A-42D7-AE87-E116A5E684B9}"/>
    <dgm:cxn modelId="{3A647FEA-81D8-486A-917D-893626A85098}" srcId="{68F713C5-A482-4E81-9361-96CD18EA5106}" destId="{9B7C5ECA-A7F8-4E4D-80A6-0D5D5C747306}" srcOrd="0" destOrd="0" parTransId="{EDD0D1AB-106D-4BD7-A452-B14119F6A96E}" sibTransId="{F6D3F40F-CB47-4CB8-B54D-0D9733153D13}"/>
    <dgm:cxn modelId="{41480F8F-4897-41FE-B577-E42B2C3DF5F0}" type="presOf" srcId="{84C9EB2A-CD07-4116-BB32-847672CDE24A}" destId="{7CAEEA23-58DC-4AB6-BB9C-711CBD9841B0}" srcOrd="0" destOrd="0" presId="urn:microsoft.com/office/officeart/2011/layout/RadialPictureList"/>
    <dgm:cxn modelId="{F376839D-B675-4571-B18F-A9B567CD41B8}" type="presOf" srcId="{9B7C5ECA-A7F8-4E4D-80A6-0D5D5C747306}" destId="{1C057FD6-E63A-40D0-AEBD-547ED522589A}" srcOrd="0" destOrd="0" presId="urn:microsoft.com/office/officeart/2011/layout/RadialPictureList"/>
    <dgm:cxn modelId="{B71C5DDB-AA46-40CB-920A-E1C370F045F5}" type="presOf" srcId="{68F713C5-A482-4E81-9361-96CD18EA5106}" destId="{08EC5F1F-1A6F-4F0F-869F-776B51F3E9D9}" srcOrd="0" destOrd="0" presId="urn:microsoft.com/office/officeart/2011/layout/RadialPictureList"/>
    <dgm:cxn modelId="{5571E7E8-E93E-4F42-AB4E-FEBB63172D12}" type="presOf" srcId="{98445F35-5FA4-4282-87A9-0BF301B071A0}" destId="{7FFE7B05-4772-4460-8C25-893A188C997E}" srcOrd="0" destOrd="0" presId="urn:microsoft.com/office/officeart/2011/layout/RadialPictureList"/>
    <dgm:cxn modelId="{67A7C3B2-AF29-4878-966C-FAF6A280D3B8}" srcId="{9B7C5ECA-A7F8-4E4D-80A6-0D5D5C747306}" destId="{84C9EB2A-CD07-4116-BB32-847672CDE24A}" srcOrd="3" destOrd="0" parTransId="{43D4AEEB-D682-4FBC-9372-3CFF9D739D3C}" sibTransId="{193C04FC-4616-4DC2-9E37-178C55F529C9}"/>
    <dgm:cxn modelId="{A1DC63D3-7228-445A-9BDB-4DE890F316C7}" srcId="{9B7C5ECA-A7F8-4E4D-80A6-0D5D5C747306}" destId="{98445F35-5FA4-4282-87A9-0BF301B071A0}" srcOrd="1" destOrd="0" parTransId="{36EDDFE8-4778-401E-A379-084B958E963C}" sibTransId="{F8C51E10-1E1C-475C-8C5C-43070B4F5834}"/>
    <dgm:cxn modelId="{409A1006-01BF-461D-9B84-4153A7FDCBA1}" srcId="{9B7C5ECA-A7F8-4E4D-80A6-0D5D5C747306}" destId="{748422EA-C1C2-40EC-B883-A76E1AE313E9}" srcOrd="0" destOrd="0" parTransId="{9A993778-424B-4EA4-BC0A-2DE0610FDEDD}" sibTransId="{812B2376-680A-45F7-A334-9FA18AAC8911}"/>
    <dgm:cxn modelId="{79E7B791-96B3-43DF-9725-D7B5561A54E3}" type="presOf" srcId="{31FCBA32-9A53-419C-B40E-A26C570FE484}" destId="{A0285F18-FC18-4326-B8D7-AAE0C9B63616}" srcOrd="0" destOrd="0" presId="urn:microsoft.com/office/officeart/2011/layout/RadialPictureList"/>
    <dgm:cxn modelId="{BAFE1274-29C3-4AC2-B69A-1D9E8D969444}" type="presOf" srcId="{748422EA-C1C2-40EC-B883-A76E1AE313E9}" destId="{00723D00-4854-4708-A2EC-BFC72AF9C48B}" srcOrd="0" destOrd="0" presId="urn:microsoft.com/office/officeart/2011/layout/RadialPictureList"/>
    <dgm:cxn modelId="{3DCD83DC-A61D-433B-BF05-578F417E1EE2}" type="presParOf" srcId="{08EC5F1F-1A6F-4F0F-869F-776B51F3E9D9}" destId="{1C057FD6-E63A-40D0-AEBD-547ED522589A}" srcOrd="0" destOrd="0" presId="urn:microsoft.com/office/officeart/2011/layout/RadialPictureList"/>
    <dgm:cxn modelId="{5D7BD697-9032-4F57-BFDB-DF1F31F55A92}" type="presParOf" srcId="{08EC5F1F-1A6F-4F0F-869F-776B51F3E9D9}" destId="{5D81F538-336A-4532-957A-4B8E00614A7C}" srcOrd="1" destOrd="0" presId="urn:microsoft.com/office/officeart/2011/layout/RadialPictureList"/>
    <dgm:cxn modelId="{A8B7318F-3CF2-4467-A000-E101577F91FD}" type="presParOf" srcId="{08EC5F1F-1A6F-4F0F-869F-776B51F3E9D9}" destId="{CA06C477-7063-43AA-99FC-C9B3F7E05D3D}" srcOrd="2" destOrd="0" presId="urn:microsoft.com/office/officeart/2011/layout/RadialPictureList"/>
    <dgm:cxn modelId="{C9AA0007-73D7-409D-AA3B-5F3F0E69A4D3}" type="presParOf" srcId="{08EC5F1F-1A6F-4F0F-869F-776B51F3E9D9}" destId="{00723D00-4854-4708-A2EC-BFC72AF9C48B}" srcOrd="3" destOrd="0" presId="urn:microsoft.com/office/officeart/2011/layout/RadialPictureList"/>
    <dgm:cxn modelId="{9278007F-0EF1-4279-9DC9-6AB74F90B758}" type="presParOf" srcId="{08EC5F1F-1A6F-4F0F-869F-776B51F3E9D9}" destId="{9B3C4256-EF29-4BA1-A0D4-D0456E50B06A}" srcOrd="4" destOrd="0" presId="urn:microsoft.com/office/officeart/2011/layout/RadialPictureList"/>
    <dgm:cxn modelId="{8582D7C4-2270-4CF8-9C3D-97D2808141F4}" type="presParOf" srcId="{9B3C4256-EF29-4BA1-A0D4-D0456E50B06A}" destId="{958D9EB0-5379-4411-9A78-6A3DF5A99731}" srcOrd="0" destOrd="0" presId="urn:microsoft.com/office/officeart/2011/layout/RadialPictureList"/>
    <dgm:cxn modelId="{44A50D86-DC60-4972-8E65-F604A6194BDF}" type="presParOf" srcId="{08EC5F1F-1A6F-4F0F-869F-776B51F3E9D9}" destId="{7FFE7B05-4772-4460-8C25-893A188C997E}" srcOrd="5" destOrd="0" presId="urn:microsoft.com/office/officeart/2011/layout/RadialPictureList"/>
    <dgm:cxn modelId="{6D0806C7-21ED-4FF6-A01E-08CE753D3B61}" type="presParOf" srcId="{08EC5F1F-1A6F-4F0F-869F-776B51F3E9D9}" destId="{50D1B09A-0358-46C7-91D0-3C42AEADCB11}" srcOrd="6" destOrd="0" presId="urn:microsoft.com/office/officeart/2011/layout/RadialPictureList"/>
    <dgm:cxn modelId="{3D5256E1-02F0-4510-95D9-3AAE565F99CC}" type="presParOf" srcId="{50D1B09A-0358-46C7-91D0-3C42AEADCB11}" destId="{95B0A412-59EC-4ABF-AADE-4231F4EE0242}" srcOrd="0" destOrd="0" presId="urn:microsoft.com/office/officeart/2011/layout/RadialPictureList"/>
    <dgm:cxn modelId="{C24CDA5E-5E9F-4840-8418-B83B21A9E113}" type="presParOf" srcId="{08EC5F1F-1A6F-4F0F-869F-776B51F3E9D9}" destId="{A0285F18-FC18-4326-B8D7-AAE0C9B63616}" srcOrd="7" destOrd="0" presId="urn:microsoft.com/office/officeart/2011/layout/RadialPictureList"/>
    <dgm:cxn modelId="{19A19338-068A-459C-802A-7F22F6E95BBB}" type="presParOf" srcId="{08EC5F1F-1A6F-4F0F-869F-776B51F3E9D9}" destId="{9FA8FB99-12E6-464F-98A1-5AFB9574FE1C}" srcOrd="8" destOrd="0" presId="urn:microsoft.com/office/officeart/2011/layout/RadialPictureList"/>
    <dgm:cxn modelId="{336BEC80-63B8-4A8F-84B2-9DBD739E2855}" type="presParOf" srcId="{9FA8FB99-12E6-464F-98A1-5AFB9574FE1C}" destId="{EA8687B8-E5E7-43F0-80EC-8FFBA14606A1}" srcOrd="0" destOrd="0" presId="urn:microsoft.com/office/officeart/2011/layout/RadialPictureList"/>
    <dgm:cxn modelId="{82FE5FF7-63B1-4D2A-8ED6-0B3910E1FD3A}" type="presParOf" srcId="{08EC5F1F-1A6F-4F0F-869F-776B51F3E9D9}" destId="{7CAEEA23-58DC-4AB6-BB9C-711CBD9841B0}"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AD0EB-FB70-41D5-BDAA-C9C866D325D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id-ID"/>
        </a:p>
      </dgm:t>
    </dgm:pt>
    <dgm:pt modelId="{0811D07E-BD52-45BC-A9FB-88E221A9E59C}">
      <dgm:prSet phldrT="[Text]" custT="1"/>
      <dgm:spPr/>
      <dgm:t>
        <a:bodyPr/>
        <a:lstStyle/>
        <a:p>
          <a:r>
            <a:rPr lang="id-ID" sz="4000" b="1" dirty="0" smtClean="0">
              <a:solidFill>
                <a:srgbClr val="0070C0"/>
              </a:solidFill>
              <a:latin typeface="Times New Roman" pitchFamily="18" charset="0"/>
              <a:cs typeface="Times New Roman" pitchFamily="18" charset="0"/>
            </a:rPr>
            <a:t>Tenis meja</a:t>
          </a:r>
          <a:endParaRPr lang="id-ID" sz="4000" b="1" dirty="0">
            <a:solidFill>
              <a:srgbClr val="0070C0"/>
            </a:solidFill>
            <a:latin typeface="Times New Roman" pitchFamily="18" charset="0"/>
            <a:cs typeface="Times New Roman" pitchFamily="18" charset="0"/>
          </a:endParaRPr>
        </a:p>
      </dgm:t>
    </dgm:pt>
    <dgm:pt modelId="{F28A5962-AC62-4027-A380-D5D4D62A7E22}" type="parTrans" cxnId="{23987C1F-B2FE-4363-A1B9-C2E751B6EE62}">
      <dgm:prSet/>
      <dgm:spPr/>
      <dgm:t>
        <a:bodyPr/>
        <a:lstStyle/>
        <a:p>
          <a:endParaRPr lang="id-ID"/>
        </a:p>
      </dgm:t>
    </dgm:pt>
    <dgm:pt modelId="{93EDC448-1973-4C92-95FF-8CEFCF38B40D}" type="sibTrans" cxnId="{23987C1F-B2FE-4363-A1B9-C2E751B6EE62}">
      <dgm:prSet/>
      <dgm:spPr/>
      <dgm:t>
        <a:bodyPr/>
        <a:lstStyle/>
        <a:p>
          <a:endParaRPr lang="id-ID"/>
        </a:p>
      </dgm:t>
    </dgm:pt>
    <dgm:pt modelId="{50B4CFBC-E94A-4366-919C-2CB6F63002C4}">
      <dgm:prSet phldrT="[Text]" custT="1"/>
      <dgm:spPr/>
      <dgm:t>
        <a:bodyPr/>
        <a:lstStyle/>
        <a:p>
          <a:pPr algn="l"/>
          <a:r>
            <a:rPr lang="id-ID" sz="1600" b="1" dirty="0" smtClean="0">
              <a:solidFill>
                <a:srgbClr val="0070C0"/>
              </a:solidFill>
              <a:latin typeface="MV Boli" pitchFamily="2" charset="0"/>
              <a:cs typeface="MV Boli" pitchFamily="2" charset="0"/>
            </a:rPr>
            <a:t>Chairuddin Hutasuhud (1988:4) mengatakan Tenis meja adalah suatu jenis olah raga yang dimainkan di atas meja di mana bola dibolak-balikkan segera dengan memakai pukulan yang disebut Bet dalam permainan tenis meja. </a:t>
          </a:r>
          <a:endParaRPr lang="id-ID" sz="1600" b="1" dirty="0">
            <a:solidFill>
              <a:srgbClr val="0070C0"/>
            </a:solidFill>
            <a:latin typeface="MV Boli" pitchFamily="2" charset="0"/>
            <a:cs typeface="MV Boli" pitchFamily="2" charset="0"/>
          </a:endParaRPr>
        </a:p>
      </dgm:t>
    </dgm:pt>
    <dgm:pt modelId="{0D15E083-F6E2-4791-B4F9-D2727E70BC4D}" type="parTrans" cxnId="{8321FEE2-D316-4EEC-9715-1024BF413476}">
      <dgm:prSet/>
      <dgm:spPr/>
      <dgm:t>
        <a:bodyPr/>
        <a:lstStyle/>
        <a:p>
          <a:endParaRPr lang="id-ID"/>
        </a:p>
      </dgm:t>
    </dgm:pt>
    <dgm:pt modelId="{3439B465-C14E-4CF7-8332-B0D05F4DC16E}" type="sibTrans" cxnId="{8321FEE2-D316-4EEC-9715-1024BF413476}">
      <dgm:prSet/>
      <dgm:spPr/>
      <dgm:t>
        <a:bodyPr/>
        <a:lstStyle/>
        <a:p>
          <a:endParaRPr lang="id-ID"/>
        </a:p>
      </dgm:t>
    </dgm:pt>
    <dgm:pt modelId="{47D07DDF-E28B-4B41-91D7-D15B64A373EB}" type="pres">
      <dgm:prSet presAssocID="{58EAD0EB-FB70-41D5-BDAA-C9C866D325DB}" presName="compositeShape" presStyleCnt="0">
        <dgm:presLayoutVars>
          <dgm:chMax val="2"/>
          <dgm:dir/>
          <dgm:resizeHandles val="exact"/>
        </dgm:presLayoutVars>
      </dgm:prSet>
      <dgm:spPr/>
    </dgm:pt>
    <dgm:pt modelId="{EECC7DEC-ABBA-40B6-9743-0A8040440E26}" type="pres">
      <dgm:prSet presAssocID="{0811D07E-BD52-45BC-A9FB-88E221A9E59C}" presName="upArrow" presStyleLbl="node1" presStyleIdx="0" presStyleCnt="2" custScaleX="76794"/>
      <dgm:spPr>
        <a:solidFill>
          <a:srgbClr val="FF0000"/>
        </a:solidFill>
      </dgm:spPr>
    </dgm:pt>
    <dgm:pt modelId="{A38A64B7-C63F-4C0A-BFF1-22BED4E7B06D}" type="pres">
      <dgm:prSet presAssocID="{0811D07E-BD52-45BC-A9FB-88E221A9E59C}" presName="upArrowText" presStyleLbl="revTx" presStyleIdx="0" presStyleCnt="2" custScaleY="35286">
        <dgm:presLayoutVars>
          <dgm:chMax val="0"/>
          <dgm:bulletEnabled val="1"/>
        </dgm:presLayoutVars>
      </dgm:prSet>
      <dgm:spPr/>
      <dgm:t>
        <a:bodyPr/>
        <a:lstStyle/>
        <a:p>
          <a:endParaRPr lang="id-ID"/>
        </a:p>
      </dgm:t>
    </dgm:pt>
    <dgm:pt modelId="{1BC423E9-1866-4136-86C6-4CFA6E515CE3}" type="pres">
      <dgm:prSet presAssocID="{50B4CFBC-E94A-4366-919C-2CB6F63002C4}" presName="downArrow" presStyleLbl="node1" presStyleIdx="1" presStyleCnt="2" custScaleX="74162" custLinFactNeighborX="-29293" custLinFactNeighborY="-4096"/>
      <dgm:spPr>
        <a:solidFill>
          <a:schemeClr val="accent2"/>
        </a:solidFill>
      </dgm:spPr>
    </dgm:pt>
    <dgm:pt modelId="{C7EC09CD-9EA0-4270-85C6-E0E09BEC6BD1}" type="pres">
      <dgm:prSet presAssocID="{50B4CFBC-E94A-4366-919C-2CB6F63002C4}" presName="downArrowText" presStyleLbl="revTx" presStyleIdx="1" presStyleCnt="2" custScaleX="114983" custScaleY="111092" custLinFactNeighborX="-11691" custLinFactNeighborY="-13582">
        <dgm:presLayoutVars>
          <dgm:chMax val="0"/>
          <dgm:bulletEnabled val="1"/>
        </dgm:presLayoutVars>
      </dgm:prSet>
      <dgm:spPr/>
      <dgm:t>
        <a:bodyPr/>
        <a:lstStyle/>
        <a:p>
          <a:endParaRPr lang="id-ID"/>
        </a:p>
      </dgm:t>
    </dgm:pt>
  </dgm:ptLst>
  <dgm:cxnLst>
    <dgm:cxn modelId="{4EDBA4E7-C516-4EFB-8590-42224595E849}" type="presOf" srcId="{58EAD0EB-FB70-41D5-BDAA-C9C866D325DB}" destId="{47D07DDF-E28B-4B41-91D7-D15B64A373EB}" srcOrd="0" destOrd="0" presId="urn:microsoft.com/office/officeart/2005/8/layout/arrow4"/>
    <dgm:cxn modelId="{ABED7A89-5987-4F27-82F1-3E2C5B09B5DF}" type="presOf" srcId="{50B4CFBC-E94A-4366-919C-2CB6F63002C4}" destId="{C7EC09CD-9EA0-4270-85C6-E0E09BEC6BD1}" srcOrd="0" destOrd="0" presId="urn:microsoft.com/office/officeart/2005/8/layout/arrow4"/>
    <dgm:cxn modelId="{41E86FCE-B7BA-4B27-900B-9CB551A0ED7B}" type="presOf" srcId="{0811D07E-BD52-45BC-A9FB-88E221A9E59C}" destId="{A38A64B7-C63F-4C0A-BFF1-22BED4E7B06D}" srcOrd="0" destOrd="0" presId="urn:microsoft.com/office/officeart/2005/8/layout/arrow4"/>
    <dgm:cxn modelId="{8321FEE2-D316-4EEC-9715-1024BF413476}" srcId="{58EAD0EB-FB70-41D5-BDAA-C9C866D325DB}" destId="{50B4CFBC-E94A-4366-919C-2CB6F63002C4}" srcOrd="1" destOrd="0" parTransId="{0D15E083-F6E2-4791-B4F9-D2727E70BC4D}" sibTransId="{3439B465-C14E-4CF7-8332-B0D05F4DC16E}"/>
    <dgm:cxn modelId="{23987C1F-B2FE-4363-A1B9-C2E751B6EE62}" srcId="{58EAD0EB-FB70-41D5-BDAA-C9C866D325DB}" destId="{0811D07E-BD52-45BC-A9FB-88E221A9E59C}" srcOrd="0" destOrd="0" parTransId="{F28A5962-AC62-4027-A380-D5D4D62A7E22}" sibTransId="{93EDC448-1973-4C92-95FF-8CEFCF38B40D}"/>
    <dgm:cxn modelId="{2027B21C-32E9-4527-A26C-9EA5D1CE5DB1}" type="presParOf" srcId="{47D07DDF-E28B-4B41-91D7-D15B64A373EB}" destId="{EECC7DEC-ABBA-40B6-9743-0A8040440E26}" srcOrd="0" destOrd="0" presId="urn:microsoft.com/office/officeart/2005/8/layout/arrow4"/>
    <dgm:cxn modelId="{9085FC68-5AD8-4DB3-975B-7471DC336AD9}" type="presParOf" srcId="{47D07DDF-E28B-4B41-91D7-D15B64A373EB}" destId="{A38A64B7-C63F-4C0A-BFF1-22BED4E7B06D}" srcOrd="1" destOrd="0" presId="urn:microsoft.com/office/officeart/2005/8/layout/arrow4"/>
    <dgm:cxn modelId="{F84C5493-4596-474E-9A95-4C11C94C875D}" type="presParOf" srcId="{47D07DDF-E28B-4B41-91D7-D15B64A373EB}" destId="{1BC423E9-1866-4136-86C6-4CFA6E515CE3}" srcOrd="2" destOrd="0" presId="urn:microsoft.com/office/officeart/2005/8/layout/arrow4"/>
    <dgm:cxn modelId="{702A2C4B-8E1F-44DB-AF67-DF7E4C690CE4}" type="presParOf" srcId="{47D07DDF-E28B-4B41-91D7-D15B64A373EB}" destId="{C7EC09CD-9EA0-4270-85C6-E0E09BEC6BD1}"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A548C-41CC-4507-B220-851F4B85B260}">
      <dsp:nvSpPr>
        <dsp:cNvPr id="0" name=""/>
        <dsp:cNvSpPr/>
      </dsp:nvSpPr>
      <dsp:spPr>
        <a:xfrm>
          <a:off x="2667108" y="1113"/>
          <a:ext cx="1002486" cy="651616"/>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Kecepatan (speed)</a:t>
          </a:r>
          <a:endParaRPr lang="id-ID" sz="900" kern="1200" dirty="0"/>
        </a:p>
      </dsp:txBody>
      <dsp:txXfrm>
        <a:off x="2698917" y="32922"/>
        <a:ext cx="938868" cy="587998"/>
      </dsp:txXfrm>
    </dsp:sp>
    <dsp:sp modelId="{F7A3DCC5-6072-433E-8EFD-35DE16BDA9B5}">
      <dsp:nvSpPr>
        <dsp:cNvPr id="0" name=""/>
        <dsp:cNvSpPr/>
      </dsp:nvSpPr>
      <dsp:spPr>
        <a:xfrm>
          <a:off x="1633334" y="326921"/>
          <a:ext cx="3070035" cy="3070035"/>
        </a:xfrm>
        <a:custGeom>
          <a:avLst/>
          <a:gdLst/>
          <a:ahLst/>
          <a:cxnLst/>
          <a:rect l="0" t="0" r="0" b="0"/>
          <a:pathLst>
            <a:path>
              <a:moveTo>
                <a:pt x="2042665" y="86372"/>
              </a:moveTo>
              <a:arcTo wR="1535017" hR="1535017" stAng="17358718" swAng="150099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3071F0-F631-4400-A6FB-C908BAE749DF}">
      <dsp:nvSpPr>
        <dsp:cNvPr id="0" name=""/>
        <dsp:cNvSpPr/>
      </dsp:nvSpPr>
      <dsp:spPr>
        <a:xfrm>
          <a:off x="3996473" y="768622"/>
          <a:ext cx="1002486" cy="651616"/>
        </a:xfrm>
        <a:prstGeom prst="round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Kelincahan (agility)</a:t>
          </a:r>
          <a:endParaRPr lang="id-ID" sz="900" kern="1200" dirty="0"/>
        </a:p>
      </dsp:txBody>
      <dsp:txXfrm>
        <a:off x="4028282" y="800431"/>
        <a:ext cx="938868" cy="587998"/>
      </dsp:txXfrm>
    </dsp:sp>
    <dsp:sp modelId="{1A628BA1-B76A-46DA-BEA6-6DBF7DBBE6AA}">
      <dsp:nvSpPr>
        <dsp:cNvPr id="0" name=""/>
        <dsp:cNvSpPr/>
      </dsp:nvSpPr>
      <dsp:spPr>
        <a:xfrm>
          <a:off x="1633334" y="326921"/>
          <a:ext cx="3070035" cy="3070035"/>
        </a:xfrm>
        <a:custGeom>
          <a:avLst/>
          <a:gdLst/>
          <a:ahLst/>
          <a:cxnLst/>
          <a:rect l="0" t="0" r="0" b="0"/>
          <a:pathLst>
            <a:path>
              <a:moveTo>
                <a:pt x="3007630" y="1101784"/>
              </a:moveTo>
              <a:arcTo wR="1535017" hR="1535017" stAng="20616387" swAng="1967225"/>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7A2DD9-84E7-4852-8F17-1AA5A074E797}">
      <dsp:nvSpPr>
        <dsp:cNvPr id="0" name=""/>
        <dsp:cNvSpPr/>
      </dsp:nvSpPr>
      <dsp:spPr>
        <a:xfrm>
          <a:off x="3996473" y="2303639"/>
          <a:ext cx="1002486" cy="651616"/>
        </a:xfrm>
        <a:prstGeom prst="roundRect">
          <a:avLst/>
        </a:prstGeom>
        <a:solidFill>
          <a:srgbClr val="7030A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Daya ledak (power)</a:t>
          </a:r>
          <a:endParaRPr lang="id-ID" sz="900" kern="1200" dirty="0"/>
        </a:p>
      </dsp:txBody>
      <dsp:txXfrm>
        <a:off x="4028282" y="2335448"/>
        <a:ext cx="938868" cy="587998"/>
      </dsp:txXfrm>
    </dsp:sp>
    <dsp:sp modelId="{BAE133FA-F7EC-430E-8EBA-41B96C9624C4}">
      <dsp:nvSpPr>
        <dsp:cNvPr id="0" name=""/>
        <dsp:cNvSpPr/>
      </dsp:nvSpPr>
      <dsp:spPr>
        <a:xfrm>
          <a:off x="1633334" y="326921"/>
          <a:ext cx="3070035" cy="3070035"/>
        </a:xfrm>
        <a:custGeom>
          <a:avLst/>
          <a:gdLst/>
          <a:ahLst/>
          <a:cxnLst/>
          <a:rect l="0" t="0" r="0" b="0"/>
          <a:pathLst>
            <a:path>
              <a:moveTo>
                <a:pt x="2607645" y="2633084"/>
              </a:moveTo>
              <a:arcTo wR="1535017" hR="1535017" stAng="2740286" swAng="150099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480EF9-3B7B-49EB-8DF7-3B4AE98B395D}">
      <dsp:nvSpPr>
        <dsp:cNvPr id="0" name=""/>
        <dsp:cNvSpPr/>
      </dsp:nvSpPr>
      <dsp:spPr>
        <a:xfrm>
          <a:off x="2667108" y="3071148"/>
          <a:ext cx="1002486" cy="651616"/>
        </a:xfrm>
        <a:prstGeom prst="roundRect">
          <a:avLst/>
        </a:prstGeom>
        <a:solidFill>
          <a:schemeClr val="lt1"/>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Keseimbangan (balance)</a:t>
          </a:r>
          <a:endParaRPr lang="id-ID" sz="900" kern="1200" dirty="0"/>
        </a:p>
      </dsp:txBody>
      <dsp:txXfrm>
        <a:off x="2698917" y="3102957"/>
        <a:ext cx="938868" cy="587998"/>
      </dsp:txXfrm>
    </dsp:sp>
    <dsp:sp modelId="{3FA69787-ED7B-4032-A677-904FEE6AABC1}">
      <dsp:nvSpPr>
        <dsp:cNvPr id="0" name=""/>
        <dsp:cNvSpPr/>
      </dsp:nvSpPr>
      <dsp:spPr>
        <a:xfrm>
          <a:off x="1633334" y="326921"/>
          <a:ext cx="3070035" cy="3070035"/>
        </a:xfrm>
        <a:custGeom>
          <a:avLst/>
          <a:gdLst/>
          <a:ahLst/>
          <a:cxnLst/>
          <a:rect l="0" t="0" r="0" b="0"/>
          <a:pathLst>
            <a:path>
              <a:moveTo>
                <a:pt x="1027369" y="2983663"/>
              </a:moveTo>
              <a:arcTo wR="1535017" hR="1535017" stAng="6558718" swAng="150099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2F8FA4-832F-44A4-8A7D-3016D0F1C89B}">
      <dsp:nvSpPr>
        <dsp:cNvPr id="0" name=""/>
        <dsp:cNvSpPr/>
      </dsp:nvSpPr>
      <dsp:spPr>
        <a:xfrm>
          <a:off x="1337744" y="2303639"/>
          <a:ext cx="1002486" cy="651616"/>
        </a:xfrm>
        <a:prstGeom prst="roundRect">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Koordinasi (coordination)</a:t>
          </a:r>
          <a:endParaRPr lang="id-ID" sz="900" kern="1200" dirty="0"/>
        </a:p>
      </dsp:txBody>
      <dsp:txXfrm>
        <a:off x="1369553" y="2335448"/>
        <a:ext cx="938868" cy="587998"/>
      </dsp:txXfrm>
    </dsp:sp>
    <dsp:sp modelId="{92577376-0E4C-4728-BE03-FFEE486B2674}">
      <dsp:nvSpPr>
        <dsp:cNvPr id="0" name=""/>
        <dsp:cNvSpPr/>
      </dsp:nvSpPr>
      <dsp:spPr>
        <a:xfrm>
          <a:off x="1633334" y="326921"/>
          <a:ext cx="3070035" cy="3070035"/>
        </a:xfrm>
        <a:custGeom>
          <a:avLst/>
          <a:gdLst/>
          <a:ahLst/>
          <a:cxnLst/>
          <a:rect l="0" t="0" r="0" b="0"/>
          <a:pathLst>
            <a:path>
              <a:moveTo>
                <a:pt x="62404" y="1968251"/>
              </a:moveTo>
              <a:arcTo wR="1535017" hR="1535017" stAng="9816387" swAng="1967225"/>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1A9362-AEE9-422B-8827-2DD6D4C07735}">
      <dsp:nvSpPr>
        <dsp:cNvPr id="0" name=""/>
        <dsp:cNvSpPr/>
      </dsp:nvSpPr>
      <dsp:spPr>
        <a:xfrm>
          <a:off x="1337744" y="768622"/>
          <a:ext cx="1002486" cy="651616"/>
        </a:xfrm>
        <a:prstGeom prst="round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Kecepatan reaksi (reaction speed)</a:t>
          </a:r>
          <a:endParaRPr lang="id-ID" sz="900" kern="1200" dirty="0"/>
        </a:p>
      </dsp:txBody>
      <dsp:txXfrm>
        <a:off x="1369553" y="800431"/>
        <a:ext cx="938868" cy="587998"/>
      </dsp:txXfrm>
    </dsp:sp>
    <dsp:sp modelId="{9BBA4EC9-E434-4F39-B1C3-83F256A04A59}">
      <dsp:nvSpPr>
        <dsp:cNvPr id="0" name=""/>
        <dsp:cNvSpPr/>
      </dsp:nvSpPr>
      <dsp:spPr>
        <a:xfrm>
          <a:off x="1633334" y="326921"/>
          <a:ext cx="3070035" cy="3070035"/>
        </a:xfrm>
        <a:custGeom>
          <a:avLst/>
          <a:gdLst/>
          <a:ahLst/>
          <a:cxnLst/>
          <a:rect l="0" t="0" r="0" b="0"/>
          <a:pathLst>
            <a:path>
              <a:moveTo>
                <a:pt x="462390" y="436951"/>
              </a:moveTo>
              <a:arcTo wR="1535017" hR="1535017" stAng="13540286" swAng="150099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51B9F-A159-4171-8E0B-A286507EC2DC}">
      <dsp:nvSpPr>
        <dsp:cNvPr id="0" name=""/>
        <dsp:cNvSpPr/>
      </dsp:nvSpPr>
      <dsp:spPr>
        <a:xfrm rot="16200000">
          <a:off x="1102" y="5"/>
          <a:ext cx="3384095" cy="3384365"/>
        </a:xfrm>
        <a:prstGeom prst="downArrow">
          <a:avLst>
            <a:gd name="adj1" fmla="val 50000"/>
            <a:gd name="adj2" fmla="val 35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d-ID" sz="1200" b="1" kern="1200" dirty="0" smtClean="0"/>
            <a:t>Menurut Santoso Giriwijoyo dan Didik Zafar Sidik, olahraga adalah serangkaian gerak raga yang teratur dan terencana untuk memelihara hidup, meningkatkan kualitas hidup, dan mencapai tingkat kemampuan jasmani yang sesuai dengan tujuan</a:t>
          </a:r>
          <a:endParaRPr lang="id-ID" sz="1200" b="1" kern="1200" dirty="0"/>
        </a:p>
      </dsp:txBody>
      <dsp:txXfrm rot="5400000">
        <a:off x="968" y="846163"/>
        <a:ext cx="2792148" cy="1692047"/>
      </dsp:txXfrm>
    </dsp:sp>
    <dsp:sp modelId="{3645AF11-576E-48BC-8CDA-9274BD6A0BDB}">
      <dsp:nvSpPr>
        <dsp:cNvPr id="0" name=""/>
        <dsp:cNvSpPr/>
      </dsp:nvSpPr>
      <dsp:spPr>
        <a:xfrm rot="5400000">
          <a:off x="4247651" y="5"/>
          <a:ext cx="3384095" cy="3384365"/>
        </a:xfrm>
        <a:prstGeom prst="downArrow">
          <a:avLst>
            <a:gd name="adj1" fmla="val 50000"/>
            <a:gd name="adj2" fmla="val 35000"/>
          </a:avLst>
        </a:prstGeom>
        <a:solidFill>
          <a:srgbClr val="FF0000"/>
        </a:solidFill>
        <a:ln w="25400" cap="flat" cmpd="sng" algn="ctr">
          <a:solidFill>
            <a:schemeClr val="accent3"/>
          </a:solidFill>
          <a:prstDash val="solid"/>
        </a:ln>
        <a:effectLst/>
        <a:scene3d>
          <a:camera prst="orthographicFront"/>
          <a:lightRig rig="threePt" dir="t">
            <a:rot lat="0" lon="0" rev="75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d-ID" sz="1200" b="1" kern="1200" dirty="0" smtClean="0"/>
            <a:t>Permainan merupakan salah satu cara yang dapat digunakan untuk menyalurkan pesan dari pengirim ke penerima sehingga dapat merangsang pikiran, perasaan, dan minat serta perhatian siswa sedemikian rupa sehingga proses belajar mengajar terjadi. </a:t>
          </a:r>
          <a:endParaRPr lang="id-ID" sz="1200" b="1" kern="1200" dirty="0"/>
        </a:p>
      </dsp:txBody>
      <dsp:txXfrm rot="-5400000">
        <a:off x="4839734" y="846164"/>
        <a:ext cx="2792148" cy="1692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57FD6-E63A-40D0-AEBD-547ED522589A}">
      <dsp:nvSpPr>
        <dsp:cNvPr id="0" name=""/>
        <dsp:cNvSpPr/>
      </dsp:nvSpPr>
      <dsp:spPr>
        <a:xfrm>
          <a:off x="144007" y="1296141"/>
          <a:ext cx="3819857" cy="1945120"/>
        </a:xfrm>
        <a:prstGeom prst="ellipse">
          <a:avLst/>
        </a:prstGeom>
        <a:solidFill>
          <a:srgbClr val="FF000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id-ID" sz="3200" b="1" kern="1200" dirty="0" smtClean="0"/>
            <a:t>Contoh Olahraga Permainan</a:t>
          </a:r>
          <a:endParaRPr lang="id-ID" sz="3200" b="1" kern="1200" dirty="0"/>
        </a:p>
      </dsp:txBody>
      <dsp:txXfrm>
        <a:off x="703412" y="1580997"/>
        <a:ext cx="2701047" cy="1375408"/>
      </dsp:txXfrm>
    </dsp:sp>
    <dsp:sp modelId="{5D81F538-336A-4532-957A-4B8E00614A7C}">
      <dsp:nvSpPr>
        <dsp:cNvPr id="0" name=""/>
        <dsp:cNvSpPr/>
      </dsp:nvSpPr>
      <dsp:spPr>
        <a:xfrm>
          <a:off x="1446536" y="160426"/>
          <a:ext cx="3920858" cy="4087108"/>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6C477-7063-43AA-99FC-C9B3F7E05D3D}">
      <dsp:nvSpPr>
        <dsp:cNvPr id="0" name=""/>
        <dsp:cNvSpPr/>
      </dsp:nvSpPr>
      <dsp:spPr>
        <a:xfrm>
          <a:off x="3873870" y="0"/>
          <a:ext cx="1042325" cy="104210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723D00-4854-4708-A2EC-BFC72AF9C48B}">
      <dsp:nvSpPr>
        <dsp:cNvPr id="0" name=""/>
        <dsp:cNvSpPr/>
      </dsp:nvSpPr>
      <dsp:spPr>
        <a:xfrm>
          <a:off x="4995584" y="13331"/>
          <a:ext cx="1395288" cy="100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id-ID" sz="2000" b="1" kern="1200" dirty="0" smtClean="0">
              <a:solidFill>
                <a:srgbClr val="0070C0"/>
              </a:solidFill>
            </a:rPr>
            <a:t>softball</a:t>
          </a:r>
          <a:endParaRPr lang="id-ID" sz="2000" b="1" kern="1200" dirty="0">
            <a:solidFill>
              <a:srgbClr val="0070C0"/>
            </a:solidFill>
          </a:endParaRPr>
        </a:p>
      </dsp:txBody>
      <dsp:txXfrm>
        <a:off x="4995584" y="13331"/>
        <a:ext cx="1395288" cy="1008778"/>
      </dsp:txXfrm>
    </dsp:sp>
    <dsp:sp modelId="{958D9EB0-5379-4411-9A78-6A3DF5A99731}">
      <dsp:nvSpPr>
        <dsp:cNvPr id="0" name=""/>
        <dsp:cNvSpPr/>
      </dsp:nvSpPr>
      <dsp:spPr>
        <a:xfrm>
          <a:off x="4643764" y="970560"/>
          <a:ext cx="1042325" cy="1042108"/>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E7B05-4772-4460-8C25-893A188C997E}">
      <dsp:nvSpPr>
        <dsp:cNvPr id="0" name=""/>
        <dsp:cNvSpPr/>
      </dsp:nvSpPr>
      <dsp:spPr>
        <a:xfrm>
          <a:off x="5762622" y="988780"/>
          <a:ext cx="1395288" cy="100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id-ID" sz="2000" b="1" kern="1200" dirty="0" smtClean="0">
              <a:solidFill>
                <a:srgbClr val="0070C0"/>
              </a:solidFill>
            </a:rPr>
            <a:t>kasti</a:t>
          </a:r>
          <a:endParaRPr lang="id-ID" sz="2000" b="1" kern="1200" dirty="0">
            <a:solidFill>
              <a:srgbClr val="0070C0"/>
            </a:solidFill>
          </a:endParaRPr>
        </a:p>
      </dsp:txBody>
      <dsp:txXfrm>
        <a:off x="5762622" y="988780"/>
        <a:ext cx="1395288" cy="1008778"/>
      </dsp:txXfrm>
    </dsp:sp>
    <dsp:sp modelId="{95B0A412-59EC-4ABF-AADE-4231F4EE0242}">
      <dsp:nvSpPr>
        <dsp:cNvPr id="0" name=""/>
        <dsp:cNvSpPr/>
      </dsp:nvSpPr>
      <dsp:spPr>
        <a:xfrm>
          <a:off x="4639766" y="2397515"/>
          <a:ext cx="1042325" cy="1042108"/>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85F18-FC18-4326-B8D7-AAE0C9B63616}">
      <dsp:nvSpPr>
        <dsp:cNvPr id="0" name=""/>
        <dsp:cNvSpPr/>
      </dsp:nvSpPr>
      <dsp:spPr>
        <a:xfrm>
          <a:off x="5762622" y="2414402"/>
          <a:ext cx="1395288" cy="100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id-ID" sz="2000" b="1" kern="1200" dirty="0" smtClean="0">
              <a:solidFill>
                <a:srgbClr val="0070C0"/>
              </a:solidFill>
            </a:rPr>
            <a:t>Voli</a:t>
          </a:r>
          <a:endParaRPr lang="id-ID" sz="2000" b="1" kern="1200" dirty="0">
            <a:solidFill>
              <a:srgbClr val="0070C0"/>
            </a:solidFill>
          </a:endParaRPr>
        </a:p>
      </dsp:txBody>
      <dsp:txXfrm>
        <a:off x="5762622" y="2414402"/>
        <a:ext cx="1395288" cy="1008778"/>
      </dsp:txXfrm>
    </dsp:sp>
    <dsp:sp modelId="{EA8687B8-E5E7-43F0-80EC-8FFBA14606A1}">
      <dsp:nvSpPr>
        <dsp:cNvPr id="0" name=""/>
        <dsp:cNvSpPr/>
      </dsp:nvSpPr>
      <dsp:spPr>
        <a:xfrm>
          <a:off x="3873870" y="3401849"/>
          <a:ext cx="1042325" cy="1042108"/>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EEA23-58DC-4AB6-BB9C-711CBD9841B0}">
      <dsp:nvSpPr>
        <dsp:cNvPr id="0" name=""/>
        <dsp:cNvSpPr/>
      </dsp:nvSpPr>
      <dsp:spPr>
        <a:xfrm>
          <a:off x="4995584" y="3423180"/>
          <a:ext cx="1395288" cy="100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id-ID" sz="2000" b="1" kern="1200" dirty="0" smtClean="0">
              <a:solidFill>
                <a:srgbClr val="0070C0"/>
              </a:solidFill>
            </a:rPr>
            <a:t>badminton</a:t>
          </a:r>
          <a:endParaRPr lang="id-ID" sz="2000" b="1" kern="1200" dirty="0">
            <a:solidFill>
              <a:srgbClr val="0070C0"/>
            </a:solidFill>
          </a:endParaRPr>
        </a:p>
      </dsp:txBody>
      <dsp:txXfrm>
        <a:off x="4995584" y="3423180"/>
        <a:ext cx="1395288" cy="1008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C7DEC-ABBA-40B6-9743-0A8040440E26}">
      <dsp:nvSpPr>
        <dsp:cNvPr id="0" name=""/>
        <dsp:cNvSpPr/>
      </dsp:nvSpPr>
      <dsp:spPr>
        <a:xfrm>
          <a:off x="-7296" y="-53135"/>
          <a:ext cx="1443173" cy="1916156"/>
        </a:xfrm>
        <a:prstGeom prst="up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A64B7-C63F-4C0A-BFF1-22BED4E7B06D}">
      <dsp:nvSpPr>
        <dsp:cNvPr id="0" name=""/>
        <dsp:cNvSpPr/>
      </dsp:nvSpPr>
      <dsp:spPr>
        <a:xfrm>
          <a:off x="1710307" y="566875"/>
          <a:ext cx="3189078" cy="676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lvl="0" algn="l" defTabSz="1778000">
            <a:lnSpc>
              <a:spcPct val="90000"/>
            </a:lnSpc>
            <a:spcBef>
              <a:spcPct val="0"/>
            </a:spcBef>
            <a:spcAft>
              <a:spcPct val="35000"/>
            </a:spcAft>
          </a:pPr>
          <a:r>
            <a:rPr lang="id-ID" sz="4000" b="1" kern="1200" dirty="0" smtClean="0">
              <a:solidFill>
                <a:srgbClr val="0070C0"/>
              </a:solidFill>
              <a:latin typeface="Times New Roman" pitchFamily="18" charset="0"/>
              <a:cs typeface="Times New Roman" pitchFamily="18" charset="0"/>
            </a:rPr>
            <a:t>Tenis meja</a:t>
          </a:r>
          <a:endParaRPr lang="id-ID" sz="4000" b="1" kern="1200" dirty="0">
            <a:solidFill>
              <a:srgbClr val="0070C0"/>
            </a:solidFill>
            <a:latin typeface="Times New Roman" pitchFamily="18" charset="0"/>
            <a:cs typeface="Times New Roman" pitchFamily="18" charset="0"/>
          </a:endParaRPr>
        </a:p>
      </dsp:txBody>
      <dsp:txXfrm>
        <a:off x="1710307" y="566875"/>
        <a:ext cx="3189078" cy="676134"/>
      </dsp:txXfrm>
    </dsp:sp>
    <dsp:sp modelId="{1BC423E9-1866-4136-86C6-4CFA6E515CE3}">
      <dsp:nvSpPr>
        <dsp:cNvPr id="0" name=""/>
        <dsp:cNvSpPr/>
      </dsp:nvSpPr>
      <dsp:spPr>
        <a:xfrm>
          <a:off x="30721" y="1944215"/>
          <a:ext cx="1393710" cy="1916156"/>
        </a:xfrm>
        <a:prstGeom prst="downArrow">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C09CD-9EA0-4270-85C6-E0E09BEC6BD1}">
      <dsp:nvSpPr>
        <dsp:cNvPr id="0" name=""/>
        <dsp:cNvSpPr/>
      </dsp:nvSpPr>
      <dsp:spPr>
        <a:xfrm>
          <a:off x="1662346" y="1656178"/>
          <a:ext cx="3666898" cy="212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id-ID" sz="1600" b="1" kern="1200" dirty="0" smtClean="0">
              <a:solidFill>
                <a:srgbClr val="0070C0"/>
              </a:solidFill>
              <a:latin typeface="MV Boli" pitchFamily="2" charset="0"/>
              <a:cs typeface="MV Boli" pitchFamily="2" charset="0"/>
            </a:rPr>
            <a:t>Chairuddin Hutasuhud (1988:4) mengatakan Tenis meja adalah suatu jenis olah raga yang dimainkan di atas meja di mana bola dibolak-balikkan segera dengan memakai pukulan yang disebut Bet dalam permainan tenis meja. </a:t>
          </a:r>
          <a:endParaRPr lang="id-ID" sz="1600" b="1" kern="1200" dirty="0">
            <a:solidFill>
              <a:srgbClr val="0070C0"/>
            </a:solidFill>
            <a:latin typeface="MV Boli" pitchFamily="2" charset="0"/>
            <a:cs typeface="MV Boli" pitchFamily="2" charset="0"/>
          </a:endParaRPr>
        </a:p>
      </dsp:txBody>
      <dsp:txXfrm>
        <a:off x="1662346" y="1656178"/>
        <a:ext cx="3666898" cy="212869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6061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affaafa6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affaafa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b087c8887_0_2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b087c8887_0_2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7228db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7228db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affaafa68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affaafa68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a7228db1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a7228db1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41675" y="2044925"/>
            <a:ext cx="4296600" cy="1149000"/>
          </a:xfrm>
          <a:prstGeom prst="rect">
            <a:avLst/>
          </a:prstGeom>
        </p:spPr>
        <p:txBody>
          <a:bodyPr spcFirstLastPara="1" wrap="square" lIns="91425" tIns="91425" rIns="91425" bIns="91425" anchor="b" anchorCtr="0">
            <a:noAutofit/>
          </a:bodyPr>
          <a:lstStyle>
            <a:lvl1pPr lvl="0">
              <a:spcBef>
                <a:spcPts val="0"/>
              </a:spcBef>
              <a:spcAft>
                <a:spcPts val="0"/>
              </a:spcAft>
              <a:buSzPts val="3500"/>
              <a:buFont typeface="Montserrat ExtraBold"/>
              <a:buNone/>
              <a:defRPr sz="3500">
                <a:latin typeface="Montserrat ExtraBold"/>
                <a:ea typeface="Montserrat ExtraBold"/>
                <a:cs typeface="Montserrat ExtraBold"/>
                <a:sym typeface="Montserrat ExtraBold"/>
              </a:defRPr>
            </a:lvl1pPr>
            <a:lvl2pPr lvl="1">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2pPr>
            <a:lvl3pPr lvl="2">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3pPr>
            <a:lvl4pPr lvl="3">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4pPr>
            <a:lvl5pPr lvl="4">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5pPr>
            <a:lvl6pPr lvl="5">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6pPr>
            <a:lvl7pPr lvl="6">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7pPr>
            <a:lvl8pPr lvl="7">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8pPr>
            <a:lvl9pPr lvl="8">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9pPr>
          </a:lstStyle>
          <a:p>
            <a:endParaRPr/>
          </a:p>
        </p:txBody>
      </p:sp>
      <p:sp>
        <p:nvSpPr>
          <p:cNvPr id="10" name="Google Shape;10;p2"/>
          <p:cNvSpPr txBox="1">
            <a:spLocks noGrp="1"/>
          </p:cNvSpPr>
          <p:nvPr>
            <p:ph type="subTitle" idx="1"/>
          </p:nvPr>
        </p:nvSpPr>
        <p:spPr>
          <a:xfrm>
            <a:off x="4141675" y="3078350"/>
            <a:ext cx="4296600" cy="46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FFFFFF"/>
              </a:buClr>
              <a:buSzPts val="1600"/>
              <a:buFont typeface="Open Sans"/>
              <a:buNone/>
              <a:defRPr sz="1700">
                <a:solidFill>
                  <a:srgbClr val="FFFFFF"/>
                </a:solidFill>
                <a:highlight>
                  <a:srgbClr val="FFB200"/>
                </a:highlight>
                <a:latin typeface="Open Sans"/>
                <a:ea typeface="Open Sans"/>
                <a:cs typeface="Open Sans"/>
                <a:sym typeface="Open Sans"/>
              </a:defRPr>
            </a:lvl1pPr>
            <a:lvl2pPr lvl="1">
              <a:lnSpc>
                <a:spcPct val="100000"/>
              </a:lnSpc>
              <a:spcBef>
                <a:spcPts val="0"/>
              </a:spcBef>
              <a:spcAft>
                <a:spcPts val="0"/>
              </a:spcAft>
              <a:buClr>
                <a:srgbClr val="000000"/>
              </a:buClr>
              <a:buSzPts val="1600"/>
              <a:buNone/>
              <a:defRPr sz="1600">
                <a:solidFill>
                  <a:srgbClr val="000000"/>
                </a:solidFill>
              </a:defRPr>
            </a:lvl2pPr>
            <a:lvl3pPr lvl="2">
              <a:lnSpc>
                <a:spcPct val="100000"/>
              </a:lnSpc>
              <a:spcBef>
                <a:spcPts val="0"/>
              </a:spcBef>
              <a:spcAft>
                <a:spcPts val="0"/>
              </a:spcAft>
              <a:buClr>
                <a:srgbClr val="000000"/>
              </a:buClr>
              <a:buSzPts val="1600"/>
              <a:buNone/>
              <a:defRPr sz="1600">
                <a:solidFill>
                  <a:srgbClr val="000000"/>
                </a:solidFill>
              </a:defRPr>
            </a:lvl3pPr>
            <a:lvl4pPr lvl="3">
              <a:lnSpc>
                <a:spcPct val="100000"/>
              </a:lnSpc>
              <a:spcBef>
                <a:spcPts val="0"/>
              </a:spcBef>
              <a:spcAft>
                <a:spcPts val="0"/>
              </a:spcAft>
              <a:buClr>
                <a:srgbClr val="000000"/>
              </a:buClr>
              <a:buSzPts val="1600"/>
              <a:buNone/>
              <a:defRPr sz="1600">
                <a:solidFill>
                  <a:srgbClr val="000000"/>
                </a:solidFill>
              </a:defRPr>
            </a:lvl4pPr>
            <a:lvl5pPr lvl="4">
              <a:lnSpc>
                <a:spcPct val="100000"/>
              </a:lnSpc>
              <a:spcBef>
                <a:spcPts val="0"/>
              </a:spcBef>
              <a:spcAft>
                <a:spcPts val="0"/>
              </a:spcAft>
              <a:buClr>
                <a:srgbClr val="000000"/>
              </a:buClr>
              <a:buSzPts val="1600"/>
              <a:buNone/>
              <a:defRPr sz="1600">
                <a:solidFill>
                  <a:srgbClr val="000000"/>
                </a:solidFill>
              </a:defRPr>
            </a:lvl5pPr>
            <a:lvl6pPr lvl="5">
              <a:lnSpc>
                <a:spcPct val="100000"/>
              </a:lnSpc>
              <a:spcBef>
                <a:spcPts val="0"/>
              </a:spcBef>
              <a:spcAft>
                <a:spcPts val="0"/>
              </a:spcAft>
              <a:buClr>
                <a:srgbClr val="000000"/>
              </a:buClr>
              <a:buSzPts val="1600"/>
              <a:buNone/>
              <a:defRPr sz="1600">
                <a:solidFill>
                  <a:srgbClr val="000000"/>
                </a:solidFill>
              </a:defRPr>
            </a:lvl6pPr>
            <a:lvl7pPr lvl="6">
              <a:lnSpc>
                <a:spcPct val="100000"/>
              </a:lnSpc>
              <a:spcBef>
                <a:spcPts val="0"/>
              </a:spcBef>
              <a:spcAft>
                <a:spcPts val="0"/>
              </a:spcAft>
              <a:buClr>
                <a:srgbClr val="000000"/>
              </a:buClr>
              <a:buSzPts val="1600"/>
              <a:buNone/>
              <a:defRPr sz="1600">
                <a:solidFill>
                  <a:srgbClr val="000000"/>
                </a:solidFill>
              </a:defRPr>
            </a:lvl7pPr>
            <a:lvl8pPr lvl="7">
              <a:lnSpc>
                <a:spcPct val="100000"/>
              </a:lnSpc>
              <a:spcBef>
                <a:spcPts val="0"/>
              </a:spcBef>
              <a:spcAft>
                <a:spcPts val="0"/>
              </a:spcAft>
              <a:buClr>
                <a:srgbClr val="000000"/>
              </a:buClr>
              <a:buSzPts val="1600"/>
              <a:buNone/>
              <a:defRPr sz="1600">
                <a:solidFill>
                  <a:srgbClr val="000000"/>
                </a:solidFill>
              </a:defRPr>
            </a:lvl8pPr>
            <a:lvl9pPr lvl="8">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720000" y="540000"/>
            <a:ext cx="3355500" cy="15555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3" name="Google Shape;13;p3"/>
          <p:cNvSpPr txBox="1">
            <a:spLocks noGrp="1"/>
          </p:cNvSpPr>
          <p:nvPr>
            <p:ph type="ctrTitle" idx="2"/>
          </p:nvPr>
        </p:nvSpPr>
        <p:spPr>
          <a:xfrm>
            <a:off x="720000" y="3686175"/>
            <a:ext cx="4663200" cy="564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4" name="Google Shape;14;p3"/>
          <p:cNvSpPr txBox="1">
            <a:spLocks noGrp="1"/>
          </p:cNvSpPr>
          <p:nvPr>
            <p:ph type="subTitle" idx="1"/>
          </p:nvPr>
        </p:nvSpPr>
        <p:spPr>
          <a:xfrm>
            <a:off x="720000" y="4135200"/>
            <a:ext cx="4663200" cy="4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Font typeface="Open Sans"/>
              <a:buNone/>
              <a:defRPr sz="1700">
                <a:solidFill>
                  <a:srgbClr val="FFFFFF"/>
                </a:solidFill>
                <a:highlight>
                  <a:srgbClr val="FFB200"/>
                </a:highlight>
                <a:latin typeface="Open Sans"/>
                <a:ea typeface="Open Sans"/>
                <a:cs typeface="Open Sans"/>
                <a:sym typeface="Open Sans"/>
              </a:defRPr>
            </a:lvl1pPr>
            <a:lvl2pPr lvl="1" rtl="0">
              <a:lnSpc>
                <a:spcPct val="100000"/>
              </a:lnSpc>
              <a:spcBef>
                <a:spcPts val="0"/>
              </a:spcBef>
              <a:spcAft>
                <a:spcPts val="0"/>
              </a:spcAft>
              <a:buClr>
                <a:srgbClr val="000000"/>
              </a:buClr>
              <a:buSzPts val="1600"/>
              <a:buNone/>
              <a:defRPr sz="1600">
                <a:solidFill>
                  <a:srgbClr val="000000"/>
                </a:solidFill>
              </a:defRPr>
            </a:lvl2pPr>
            <a:lvl3pPr lvl="2" rtl="0">
              <a:lnSpc>
                <a:spcPct val="100000"/>
              </a:lnSpc>
              <a:spcBef>
                <a:spcPts val="0"/>
              </a:spcBef>
              <a:spcAft>
                <a:spcPts val="0"/>
              </a:spcAft>
              <a:buClr>
                <a:srgbClr val="000000"/>
              </a:buClr>
              <a:buSzPts val="1600"/>
              <a:buNone/>
              <a:defRPr sz="1600">
                <a:solidFill>
                  <a:srgbClr val="000000"/>
                </a:solidFill>
              </a:defRPr>
            </a:lvl3pPr>
            <a:lvl4pPr lvl="3" rtl="0">
              <a:lnSpc>
                <a:spcPct val="100000"/>
              </a:lnSpc>
              <a:spcBef>
                <a:spcPts val="0"/>
              </a:spcBef>
              <a:spcAft>
                <a:spcPts val="0"/>
              </a:spcAft>
              <a:buClr>
                <a:srgbClr val="000000"/>
              </a:buClr>
              <a:buSzPts val="1600"/>
              <a:buNone/>
              <a:defRPr sz="1600">
                <a:solidFill>
                  <a:srgbClr val="000000"/>
                </a:solidFill>
              </a:defRPr>
            </a:lvl4pPr>
            <a:lvl5pPr lvl="4" rtl="0">
              <a:lnSpc>
                <a:spcPct val="100000"/>
              </a:lnSpc>
              <a:spcBef>
                <a:spcPts val="0"/>
              </a:spcBef>
              <a:spcAft>
                <a:spcPts val="0"/>
              </a:spcAft>
              <a:buClr>
                <a:srgbClr val="000000"/>
              </a:buClr>
              <a:buSzPts val="1600"/>
              <a:buNone/>
              <a:defRPr sz="1600">
                <a:solidFill>
                  <a:srgbClr val="000000"/>
                </a:solidFill>
              </a:defRPr>
            </a:lvl5pPr>
            <a:lvl6pPr lvl="5" rtl="0">
              <a:lnSpc>
                <a:spcPct val="100000"/>
              </a:lnSpc>
              <a:spcBef>
                <a:spcPts val="0"/>
              </a:spcBef>
              <a:spcAft>
                <a:spcPts val="0"/>
              </a:spcAft>
              <a:buClr>
                <a:srgbClr val="000000"/>
              </a:buClr>
              <a:buSzPts val="1600"/>
              <a:buNone/>
              <a:defRPr sz="1600">
                <a:solidFill>
                  <a:srgbClr val="000000"/>
                </a:solidFill>
              </a:defRPr>
            </a:lvl6pPr>
            <a:lvl7pPr lvl="6" rtl="0">
              <a:lnSpc>
                <a:spcPct val="100000"/>
              </a:lnSpc>
              <a:spcBef>
                <a:spcPts val="0"/>
              </a:spcBef>
              <a:spcAft>
                <a:spcPts val="0"/>
              </a:spcAft>
              <a:buClr>
                <a:srgbClr val="000000"/>
              </a:buClr>
              <a:buSzPts val="1600"/>
              <a:buNone/>
              <a:defRPr sz="1600">
                <a:solidFill>
                  <a:srgbClr val="000000"/>
                </a:solidFill>
              </a:defRPr>
            </a:lvl7pPr>
            <a:lvl8pPr lvl="7" rtl="0">
              <a:lnSpc>
                <a:spcPct val="100000"/>
              </a:lnSpc>
              <a:spcBef>
                <a:spcPts val="0"/>
              </a:spcBef>
              <a:spcAft>
                <a:spcPts val="0"/>
              </a:spcAft>
              <a:buClr>
                <a:srgbClr val="000000"/>
              </a:buClr>
              <a:buSzPts val="1600"/>
              <a:buNone/>
              <a:defRPr sz="1600">
                <a:solidFill>
                  <a:srgbClr val="000000"/>
                </a:solidFill>
              </a:defRPr>
            </a:lvl8pPr>
            <a:lvl9pPr lvl="8" rtl="0">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7" name="Google Shape;17;p4"/>
          <p:cNvSpPr txBox="1">
            <a:spLocks noGrp="1"/>
          </p:cNvSpPr>
          <p:nvPr>
            <p:ph type="body" idx="1"/>
          </p:nvPr>
        </p:nvSpPr>
        <p:spPr>
          <a:xfrm>
            <a:off x="720000" y="1112700"/>
            <a:ext cx="7704000" cy="349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324055"/>
              </a:buClr>
              <a:buSzPts val="1200"/>
              <a:buAutoNum type="arabicPeriod"/>
              <a:defRPr sz="1200"/>
            </a:lvl1pPr>
            <a:lvl2pPr marL="914400" lvl="1" indent="-304800">
              <a:spcBef>
                <a:spcPts val="0"/>
              </a:spcBef>
              <a:spcAft>
                <a:spcPts val="0"/>
              </a:spcAft>
              <a:buClr>
                <a:srgbClr val="324055"/>
              </a:buClr>
              <a:buSzPts val="1200"/>
              <a:buFont typeface="Muli"/>
              <a:buAutoNum type="alphaLcPeriod"/>
              <a:defRPr sz="1200"/>
            </a:lvl2pPr>
            <a:lvl3pPr marL="1371600" lvl="2" indent="-304800">
              <a:spcBef>
                <a:spcPts val="0"/>
              </a:spcBef>
              <a:spcAft>
                <a:spcPts val="0"/>
              </a:spcAft>
              <a:buClr>
                <a:srgbClr val="324055"/>
              </a:buClr>
              <a:buSzPts val="1200"/>
              <a:buFont typeface="Muli"/>
              <a:buAutoNum type="romanLcPeriod"/>
              <a:defRPr sz="1200"/>
            </a:lvl3pPr>
            <a:lvl4pPr marL="1828800" lvl="3" indent="-304800">
              <a:spcBef>
                <a:spcPts val="0"/>
              </a:spcBef>
              <a:spcAft>
                <a:spcPts val="0"/>
              </a:spcAft>
              <a:buClr>
                <a:srgbClr val="324055"/>
              </a:buClr>
              <a:buSzPts val="1200"/>
              <a:buFont typeface="Muli"/>
              <a:buAutoNum type="arabicPeriod"/>
              <a:defRPr sz="1200"/>
            </a:lvl4pPr>
            <a:lvl5pPr marL="2286000" lvl="4" indent="-304800">
              <a:spcBef>
                <a:spcPts val="0"/>
              </a:spcBef>
              <a:spcAft>
                <a:spcPts val="0"/>
              </a:spcAft>
              <a:buClr>
                <a:srgbClr val="324055"/>
              </a:buClr>
              <a:buSzPts val="1200"/>
              <a:buFont typeface="Muli"/>
              <a:buAutoNum type="alphaLcPeriod"/>
              <a:defRPr sz="1200"/>
            </a:lvl5pPr>
            <a:lvl6pPr marL="2743200" lvl="5" indent="-304800">
              <a:spcBef>
                <a:spcPts val="0"/>
              </a:spcBef>
              <a:spcAft>
                <a:spcPts val="0"/>
              </a:spcAft>
              <a:buClr>
                <a:srgbClr val="324055"/>
              </a:buClr>
              <a:buSzPts val="1200"/>
              <a:buFont typeface="Muli"/>
              <a:buAutoNum type="romanLcPeriod"/>
              <a:defRPr sz="1200"/>
            </a:lvl6pPr>
            <a:lvl7pPr marL="3200400" lvl="6" indent="-304800">
              <a:spcBef>
                <a:spcPts val="0"/>
              </a:spcBef>
              <a:spcAft>
                <a:spcPts val="0"/>
              </a:spcAft>
              <a:buClr>
                <a:srgbClr val="324055"/>
              </a:buClr>
              <a:buSzPts val="1200"/>
              <a:buFont typeface="Muli"/>
              <a:buAutoNum type="arabicPeriod"/>
              <a:defRPr sz="1200"/>
            </a:lvl7pPr>
            <a:lvl8pPr marL="3657600" lvl="7" indent="-304800">
              <a:spcBef>
                <a:spcPts val="0"/>
              </a:spcBef>
              <a:spcAft>
                <a:spcPts val="0"/>
              </a:spcAft>
              <a:buClr>
                <a:srgbClr val="324055"/>
              </a:buClr>
              <a:buSzPts val="1200"/>
              <a:buFont typeface="Muli"/>
              <a:buAutoNum type="alphaLcPeriod"/>
              <a:defRPr sz="1200"/>
            </a:lvl8pPr>
            <a:lvl9pPr marL="4114800" lvl="8" indent="-304800">
              <a:spcBef>
                <a:spcPts val="0"/>
              </a:spcBef>
              <a:spcAft>
                <a:spcPts val="0"/>
              </a:spcAft>
              <a:buClr>
                <a:srgbClr val="324055"/>
              </a:buClr>
              <a:buSzPts val="1200"/>
              <a:buFont typeface="Muli"/>
              <a:buAutoNum type="romanLcPeriod"/>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4914900" y="1399050"/>
            <a:ext cx="3509100" cy="3204300"/>
          </a:xfrm>
          <a:prstGeom prst="rect">
            <a:avLst/>
          </a:prstGeom>
        </p:spPr>
        <p:txBody>
          <a:bodyPr spcFirstLastPara="1" wrap="square" lIns="91425" tIns="91425" rIns="91425" bIns="91425" anchor="ctr"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1600"/>
              </a:spcBef>
              <a:spcAft>
                <a:spcPts val="0"/>
              </a:spcAft>
              <a:buSzPts val="1400"/>
              <a:buChar char="○"/>
              <a:defRPr/>
            </a:lvl2pPr>
            <a:lvl3pPr marL="1371600" lvl="2" indent="-317500">
              <a:lnSpc>
                <a:spcPct val="100000"/>
              </a:lnSpc>
              <a:spcBef>
                <a:spcPts val="1600"/>
              </a:spcBef>
              <a:spcAft>
                <a:spcPts val="0"/>
              </a:spcAft>
              <a:buSzPts val="1400"/>
              <a:buChar char="■"/>
              <a:defRPr/>
            </a:lvl3pPr>
            <a:lvl4pPr marL="1828800" lvl="3" indent="-317500">
              <a:lnSpc>
                <a:spcPct val="100000"/>
              </a:lnSpc>
              <a:spcBef>
                <a:spcPts val="1600"/>
              </a:spcBef>
              <a:spcAft>
                <a:spcPts val="0"/>
              </a:spcAft>
              <a:buSzPts val="1400"/>
              <a:buChar char="●"/>
              <a:defRPr/>
            </a:lvl4pPr>
            <a:lvl5pPr marL="2286000" lvl="4" indent="-317500">
              <a:lnSpc>
                <a:spcPct val="100000"/>
              </a:lnSpc>
              <a:spcBef>
                <a:spcPts val="1600"/>
              </a:spcBef>
              <a:spcAft>
                <a:spcPts val="0"/>
              </a:spcAft>
              <a:buSzPts val="1400"/>
              <a:buChar char="○"/>
              <a:defRPr/>
            </a:lvl5pPr>
            <a:lvl6pPr marL="2743200" lvl="5" indent="-317500">
              <a:lnSpc>
                <a:spcPct val="100000"/>
              </a:lnSpc>
              <a:spcBef>
                <a:spcPts val="1600"/>
              </a:spcBef>
              <a:spcAft>
                <a:spcPts val="0"/>
              </a:spcAft>
              <a:buSzPts val="1400"/>
              <a:buChar char="■"/>
              <a:defRPr/>
            </a:lvl6pPr>
            <a:lvl7pPr marL="3200400" lvl="6" indent="-317500">
              <a:lnSpc>
                <a:spcPct val="100000"/>
              </a:lnSpc>
              <a:spcBef>
                <a:spcPts val="1600"/>
              </a:spcBef>
              <a:spcAft>
                <a:spcPts val="0"/>
              </a:spcAft>
              <a:buSzPts val="1400"/>
              <a:buChar char="●"/>
              <a:defRPr/>
            </a:lvl7pPr>
            <a:lvl8pPr marL="3657600" lvl="7" indent="-317500">
              <a:lnSpc>
                <a:spcPct val="100000"/>
              </a:lnSpc>
              <a:spcBef>
                <a:spcPts val="1600"/>
              </a:spcBef>
              <a:spcAft>
                <a:spcPts val="0"/>
              </a:spcAft>
              <a:buSzPts val="1400"/>
              <a:buChar char="○"/>
              <a:defRPr/>
            </a:lvl8pPr>
            <a:lvl9pPr marL="4114800" lvl="8" indent="-317500">
              <a:lnSpc>
                <a:spcPct val="100000"/>
              </a:lnSpc>
              <a:spcBef>
                <a:spcPts val="1600"/>
              </a:spcBef>
              <a:spcAft>
                <a:spcPts val="1600"/>
              </a:spcAft>
              <a:buSzPts val="1400"/>
              <a:buChar char="■"/>
              <a:defRPr/>
            </a:lvl9pPr>
          </a:lstStyle>
          <a:p>
            <a:endParaRPr/>
          </a:p>
        </p:txBody>
      </p:sp>
      <p:sp>
        <p:nvSpPr>
          <p:cNvPr id="28" name="Google Shape;28;p7"/>
          <p:cNvSpPr txBox="1">
            <a:spLocks noGrp="1"/>
          </p:cNvSpPr>
          <p:nvPr>
            <p:ph type="title"/>
          </p:nvPr>
        </p:nvSpPr>
        <p:spPr>
          <a:xfrm>
            <a:off x="4914900" y="540000"/>
            <a:ext cx="316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p:nvPr/>
        </p:nvSpPr>
        <p:spPr>
          <a:xfrm>
            <a:off x="4572000" y="-125"/>
            <a:ext cx="4572000" cy="5143500"/>
          </a:xfrm>
          <a:prstGeom prst="rect">
            <a:avLst/>
          </a:prstGeom>
          <a:solidFill>
            <a:srgbClr val="FFB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9"/>
          <p:cNvSpPr txBox="1">
            <a:spLocks noGrp="1"/>
          </p:cNvSpPr>
          <p:nvPr>
            <p:ph type="title"/>
          </p:nvPr>
        </p:nvSpPr>
        <p:spPr>
          <a:xfrm>
            <a:off x="720000" y="1185550"/>
            <a:ext cx="3709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4" name="Google Shape;34;p9"/>
          <p:cNvSpPr txBox="1">
            <a:spLocks noGrp="1"/>
          </p:cNvSpPr>
          <p:nvPr>
            <p:ph type="subTitle" idx="1"/>
          </p:nvPr>
        </p:nvSpPr>
        <p:spPr>
          <a:xfrm>
            <a:off x="720000" y="2898325"/>
            <a:ext cx="3709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5" name="Google Shape;35;p9"/>
          <p:cNvSpPr txBox="1">
            <a:spLocks noGrp="1"/>
          </p:cNvSpPr>
          <p:nvPr>
            <p:ph type="body" idx="2"/>
          </p:nvPr>
        </p:nvSpPr>
        <p:spPr>
          <a:xfrm>
            <a:off x="4939500" y="540000"/>
            <a:ext cx="3484500" cy="40635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720000" y="4162425"/>
            <a:ext cx="7704000" cy="4410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1400"/>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Four columns">
  <p:cSld name="CUSTOM">
    <p:spTree>
      <p:nvGrpSpPr>
        <p:cNvPr id="1" name="Shape 42"/>
        <p:cNvGrpSpPr/>
        <p:nvPr/>
      </p:nvGrpSpPr>
      <p:grpSpPr>
        <a:xfrm>
          <a:off x="0" y="0"/>
          <a:ext cx="0" cy="0"/>
          <a:chOff x="0" y="0"/>
          <a:chExt cx="0" cy="0"/>
        </a:xfrm>
      </p:grpSpPr>
      <p:sp>
        <p:nvSpPr>
          <p:cNvPr id="43" name="Google Shape;43;p13"/>
          <p:cNvSpPr/>
          <p:nvPr/>
        </p:nvSpPr>
        <p:spPr>
          <a:xfrm>
            <a:off x="152400" y="166550"/>
            <a:ext cx="6058800" cy="1234200"/>
          </a:xfrm>
          <a:prstGeom prst="rect">
            <a:avLst/>
          </a:prstGeom>
          <a:solidFill>
            <a:srgbClr val="FFB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3"/>
          <p:cNvSpPr txBox="1">
            <a:spLocks noGrp="1"/>
          </p:cNvSpPr>
          <p:nvPr>
            <p:ph type="title" hasCustomPrompt="1"/>
          </p:nvPr>
        </p:nvSpPr>
        <p:spPr>
          <a:xfrm>
            <a:off x="720000" y="2132600"/>
            <a:ext cx="900000" cy="66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500"/>
              <a:buNone/>
              <a:defRPr sz="3500">
                <a:solidFill>
                  <a:srgbClr val="000000"/>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r>
              <a:t>xx%</a:t>
            </a:r>
          </a:p>
        </p:txBody>
      </p:sp>
      <p:sp>
        <p:nvSpPr>
          <p:cNvPr id="45" name="Google Shape;45;p13"/>
          <p:cNvSpPr txBox="1">
            <a:spLocks noGrp="1"/>
          </p:cNvSpPr>
          <p:nvPr>
            <p:ph type="subTitle" idx="1"/>
          </p:nvPr>
        </p:nvSpPr>
        <p:spPr>
          <a:xfrm>
            <a:off x="1938300" y="2004350"/>
            <a:ext cx="2452500" cy="354900"/>
          </a:xfrm>
          <a:prstGeom prst="rect">
            <a:avLst/>
          </a:prstGeom>
        </p:spPr>
        <p:txBody>
          <a:bodyPr spcFirstLastPara="1" wrap="square" lIns="91425" tIns="91425" rIns="91425" bIns="91425" anchor="t" anchorCtr="0">
            <a:noAutofit/>
          </a:bodyPr>
          <a:lstStyle>
            <a:lvl1pPr lvl="0">
              <a:spcBef>
                <a:spcPts val="0"/>
              </a:spcBef>
              <a:spcAft>
                <a:spcPts val="0"/>
              </a:spcAft>
              <a:buNone/>
              <a:defRPr sz="1600">
                <a:latin typeface="Montserrat ExtraBold"/>
                <a:ea typeface="Montserrat ExtraBold"/>
                <a:cs typeface="Montserrat ExtraBold"/>
                <a:sym typeface="Montserrat ExtraBold"/>
              </a:defRPr>
            </a:lvl1pPr>
            <a:lvl2pPr lvl="1">
              <a:spcBef>
                <a:spcPts val="1600"/>
              </a:spcBef>
              <a:spcAft>
                <a:spcPts val="0"/>
              </a:spcAft>
              <a:buNone/>
              <a:defRPr sz="1600">
                <a:latin typeface="Montserrat ExtraBold"/>
                <a:ea typeface="Montserrat ExtraBold"/>
                <a:cs typeface="Montserrat ExtraBold"/>
                <a:sym typeface="Montserrat ExtraBold"/>
              </a:defRPr>
            </a:lvl2pPr>
            <a:lvl3pPr lvl="2">
              <a:spcBef>
                <a:spcPts val="1600"/>
              </a:spcBef>
              <a:spcAft>
                <a:spcPts val="0"/>
              </a:spcAft>
              <a:buNone/>
              <a:defRPr sz="1600">
                <a:latin typeface="Montserrat ExtraBold"/>
                <a:ea typeface="Montserrat ExtraBold"/>
                <a:cs typeface="Montserrat ExtraBold"/>
                <a:sym typeface="Montserrat ExtraBold"/>
              </a:defRPr>
            </a:lvl3pPr>
            <a:lvl4pPr lvl="3">
              <a:spcBef>
                <a:spcPts val="1600"/>
              </a:spcBef>
              <a:spcAft>
                <a:spcPts val="0"/>
              </a:spcAft>
              <a:buNone/>
              <a:defRPr sz="1600">
                <a:latin typeface="Montserrat ExtraBold"/>
                <a:ea typeface="Montserrat ExtraBold"/>
                <a:cs typeface="Montserrat ExtraBold"/>
                <a:sym typeface="Montserrat ExtraBold"/>
              </a:defRPr>
            </a:lvl4pPr>
            <a:lvl5pPr lvl="4">
              <a:spcBef>
                <a:spcPts val="1600"/>
              </a:spcBef>
              <a:spcAft>
                <a:spcPts val="0"/>
              </a:spcAft>
              <a:buNone/>
              <a:defRPr sz="1600">
                <a:latin typeface="Montserrat ExtraBold"/>
                <a:ea typeface="Montserrat ExtraBold"/>
                <a:cs typeface="Montserrat ExtraBold"/>
                <a:sym typeface="Montserrat ExtraBold"/>
              </a:defRPr>
            </a:lvl5pPr>
            <a:lvl6pPr lvl="5">
              <a:spcBef>
                <a:spcPts val="1600"/>
              </a:spcBef>
              <a:spcAft>
                <a:spcPts val="0"/>
              </a:spcAft>
              <a:buNone/>
              <a:defRPr sz="1600">
                <a:latin typeface="Montserrat ExtraBold"/>
                <a:ea typeface="Montserrat ExtraBold"/>
                <a:cs typeface="Montserrat ExtraBold"/>
                <a:sym typeface="Montserrat ExtraBold"/>
              </a:defRPr>
            </a:lvl6pPr>
            <a:lvl7pPr lvl="6">
              <a:spcBef>
                <a:spcPts val="1600"/>
              </a:spcBef>
              <a:spcAft>
                <a:spcPts val="0"/>
              </a:spcAft>
              <a:buNone/>
              <a:defRPr sz="1600">
                <a:latin typeface="Montserrat ExtraBold"/>
                <a:ea typeface="Montserrat ExtraBold"/>
                <a:cs typeface="Montserrat ExtraBold"/>
                <a:sym typeface="Montserrat ExtraBold"/>
              </a:defRPr>
            </a:lvl7pPr>
            <a:lvl8pPr lvl="7">
              <a:spcBef>
                <a:spcPts val="1600"/>
              </a:spcBef>
              <a:spcAft>
                <a:spcPts val="0"/>
              </a:spcAft>
              <a:buNone/>
              <a:defRPr sz="1600">
                <a:latin typeface="Montserrat ExtraBold"/>
                <a:ea typeface="Montserrat ExtraBold"/>
                <a:cs typeface="Montserrat ExtraBold"/>
                <a:sym typeface="Montserrat ExtraBold"/>
              </a:defRPr>
            </a:lvl8pPr>
            <a:lvl9pPr lvl="8">
              <a:spcBef>
                <a:spcPts val="1600"/>
              </a:spcBef>
              <a:spcAft>
                <a:spcPts val="1600"/>
              </a:spcAft>
              <a:buNone/>
              <a:defRPr sz="1600">
                <a:latin typeface="Montserrat ExtraBold"/>
                <a:ea typeface="Montserrat ExtraBold"/>
                <a:cs typeface="Montserrat ExtraBold"/>
                <a:sym typeface="Montserrat ExtraBold"/>
              </a:defRPr>
            </a:lvl9pPr>
          </a:lstStyle>
          <a:p>
            <a:endParaRPr/>
          </a:p>
        </p:txBody>
      </p:sp>
      <p:sp>
        <p:nvSpPr>
          <p:cNvPr id="46" name="Google Shape;46;p13"/>
          <p:cNvSpPr txBox="1">
            <a:spLocks noGrp="1"/>
          </p:cNvSpPr>
          <p:nvPr>
            <p:ph type="title" idx="2" hasCustomPrompt="1"/>
          </p:nvPr>
        </p:nvSpPr>
        <p:spPr>
          <a:xfrm>
            <a:off x="720000" y="3669100"/>
            <a:ext cx="900000" cy="66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500"/>
              <a:buNone/>
              <a:defRPr sz="3500">
                <a:solidFill>
                  <a:srgbClr val="000000"/>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r>
              <a:t>xx%</a:t>
            </a:r>
          </a:p>
        </p:txBody>
      </p:sp>
      <p:sp>
        <p:nvSpPr>
          <p:cNvPr id="47" name="Google Shape;47;p13"/>
          <p:cNvSpPr txBox="1">
            <a:spLocks noGrp="1"/>
          </p:cNvSpPr>
          <p:nvPr>
            <p:ph type="subTitle" idx="3"/>
          </p:nvPr>
        </p:nvSpPr>
        <p:spPr>
          <a:xfrm>
            <a:off x="1938300" y="3516675"/>
            <a:ext cx="2452500" cy="35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Montserrat ExtraBold"/>
                <a:ea typeface="Montserrat ExtraBold"/>
                <a:cs typeface="Montserrat ExtraBold"/>
                <a:sym typeface="Montserrat ExtraBold"/>
              </a:defRPr>
            </a:lvl1pPr>
            <a:lvl2pPr lvl="1" rtl="0">
              <a:spcBef>
                <a:spcPts val="1600"/>
              </a:spcBef>
              <a:spcAft>
                <a:spcPts val="0"/>
              </a:spcAft>
              <a:buNone/>
              <a:defRPr sz="1600">
                <a:latin typeface="Montserrat ExtraBold"/>
                <a:ea typeface="Montserrat ExtraBold"/>
                <a:cs typeface="Montserrat ExtraBold"/>
                <a:sym typeface="Montserrat ExtraBold"/>
              </a:defRPr>
            </a:lvl2pPr>
            <a:lvl3pPr lvl="2" rtl="0">
              <a:spcBef>
                <a:spcPts val="1600"/>
              </a:spcBef>
              <a:spcAft>
                <a:spcPts val="0"/>
              </a:spcAft>
              <a:buNone/>
              <a:defRPr sz="1600">
                <a:latin typeface="Montserrat ExtraBold"/>
                <a:ea typeface="Montserrat ExtraBold"/>
                <a:cs typeface="Montserrat ExtraBold"/>
                <a:sym typeface="Montserrat ExtraBold"/>
              </a:defRPr>
            </a:lvl3pPr>
            <a:lvl4pPr lvl="3" rtl="0">
              <a:spcBef>
                <a:spcPts val="1600"/>
              </a:spcBef>
              <a:spcAft>
                <a:spcPts val="0"/>
              </a:spcAft>
              <a:buNone/>
              <a:defRPr sz="1600">
                <a:latin typeface="Montserrat ExtraBold"/>
                <a:ea typeface="Montserrat ExtraBold"/>
                <a:cs typeface="Montserrat ExtraBold"/>
                <a:sym typeface="Montserrat ExtraBold"/>
              </a:defRPr>
            </a:lvl4pPr>
            <a:lvl5pPr lvl="4" rtl="0">
              <a:spcBef>
                <a:spcPts val="1600"/>
              </a:spcBef>
              <a:spcAft>
                <a:spcPts val="0"/>
              </a:spcAft>
              <a:buNone/>
              <a:defRPr sz="1600">
                <a:latin typeface="Montserrat ExtraBold"/>
                <a:ea typeface="Montserrat ExtraBold"/>
                <a:cs typeface="Montserrat ExtraBold"/>
                <a:sym typeface="Montserrat ExtraBold"/>
              </a:defRPr>
            </a:lvl5pPr>
            <a:lvl6pPr lvl="5" rtl="0">
              <a:spcBef>
                <a:spcPts val="1600"/>
              </a:spcBef>
              <a:spcAft>
                <a:spcPts val="0"/>
              </a:spcAft>
              <a:buNone/>
              <a:defRPr sz="1600">
                <a:latin typeface="Montserrat ExtraBold"/>
                <a:ea typeface="Montserrat ExtraBold"/>
                <a:cs typeface="Montserrat ExtraBold"/>
                <a:sym typeface="Montserrat ExtraBold"/>
              </a:defRPr>
            </a:lvl6pPr>
            <a:lvl7pPr lvl="6" rtl="0">
              <a:spcBef>
                <a:spcPts val="1600"/>
              </a:spcBef>
              <a:spcAft>
                <a:spcPts val="0"/>
              </a:spcAft>
              <a:buNone/>
              <a:defRPr sz="1600">
                <a:latin typeface="Montserrat ExtraBold"/>
                <a:ea typeface="Montserrat ExtraBold"/>
                <a:cs typeface="Montserrat ExtraBold"/>
                <a:sym typeface="Montserrat ExtraBold"/>
              </a:defRPr>
            </a:lvl7pPr>
            <a:lvl8pPr lvl="7" rtl="0">
              <a:spcBef>
                <a:spcPts val="1600"/>
              </a:spcBef>
              <a:spcAft>
                <a:spcPts val="0"/>
              </a:spcAft>
              <a:buNone/>
              <a:defRPr sz="1600">
                <a:latin typeface="Montserrat ExtraBold"/>
                <a:ea typeface="Montserrat ExtraBold"/>
                <a:cs typeface="Montserrat ExtraBold"/>
                <a:sym typeface="Montserrat ExtraBold"/>
              </a:defRPr>
            </a:lvl8pPr>
            <a:lvl9pPr lvl="8" rtl="0">
              <a:spcBef>
                <a:spcPts val="1600"/>
              </a:spcBef>
              <a:spcAft>
                <a:spcPts val="1600"/>
              </a:spcAft>
              <a:buNone/>
              <a:defRPr sz="1600">
                <a:latin typeface="Montserrat ExtraBold"/>
                <a:ea typeface="Montserrat ExtraBold"/>
                <a:cs typeface="Montserrat ExtraBold"/>
                <a:sym typeface="Montserrat ExtraBold"/>
              </a:defRPr>
            </a:lvl9pPr>
          </a:lstStyle>
          <a:p>
            <a:endParaRPr/>
          </a:p>
        </p:txBody>
      </p:sp>
      <p:sp>
        <p:nvSpPr>
          <p:cNvPr id="48" name="Google Shape;48;p13"/>
          <p:cNvSpPr txBox="1">
            <a:spLocks noGrp="1"/>
          </p:cNvSpPr>
          <p:nvPr>
            <p:ph type="title" idx="4" hasCustomPrompt="1"/>
          </p:nvPr>
        </p:nvSpPr>
        <p:spPr>
          <a:xfrm>
            <a:off x="4752900" y="2132600"/>
            <a:ext cx="900000" cy="66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500"/>
              <a:buNone/>
              <a:defRPr sz="3500">
                <a:solidFill>
                  <a:srgbClr val="000000"/>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r>
              <a:t>xx%</a:t>
            </a:r>
          </a:p>
        </p:txBody>
      </p:sp>
      <p:sp>
        <p:nvSpPr>
          <p:cNvPr id="49" name="Google Shape;49;p13"/>
          <p:cNvSpPr txBox="1">
            <a:spLocks noGrp="1"/>
          </p:cNvSpPr>
          <p:nvPr>
            <p:ph type="subTitle" idx="5"/>
          </p:nvPr>
        </p:nvSpPr>
        <p:spPr>
          <a:xfrm>
            <a:off x="5971200" y="2004350"/>
            <a:ext cx="2452500" cy="35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Montserrat ExtraBold"/>
                <a:ea typeface="Montserrat ExtraBold"/>
                <a:cs typeface="Montserrat ExtraBold"/>
                <a:sym typeface="Montserrat ExtraBold"/>
              </a:defRPr>
            </a:lvl1pPr>
            <a:lvl2pPr lvl="1" rtl="0">
              <a:spcBef>
                <a:spcPts val="1600"/>
              </a:spcBef>
              <a:spcAft>
                <a:spcPts val="0"/>
              </a:spcAft>
              <a:buNone/>
              <a:defRPr sz="1600">
                <a:latin typeface="Montserrat ExtraBold"/>
                <a:ea typeface="Montserrat ExtraBold"/>
                <a:cs typeface="Montserrat ExtraBold"/>
                <a:sym typeface="Montserrat ExtraBold"/>
              </a:defRPr>
            </a:lvl2pPr>
            <a:lvl3pPr lvl="2" rtl="0">
              <a:spcBef>
                <a:spcPts val="1600"/>
              </a:spcBef>
              <a:spcAft>
                <a:spcPts val="0"/>
              </a:spcAft>
              <a:buNone/>
              <a:defRPr sz="1600">
                <a:latin typeface="Montserrat ExtraBold"/>
                <a:ea typeface="Montserrat ExtraBold"/>
                <a:cs typeface="Montserrat ExtraBold"/>
                <a:sym typeface="Montserrat ExtraBold"/>
              </a:defRPr>
            </a:lvl3pPr>
            <a:lvl4pPr lvl="3" rtl="0">
              <a:spcBef>
                <a:spcPts val="1600"/>
              </a:spcBef>
              <a:spcAft>
                <a:spcPts val="0"/>
              </a:spcAft>
              <a:buNone/>
              <a:defRPr sz="1600">
                <a:latin typeface="Montserrat ExtraBold"/>
                <a:ea typeface="Montserrat ExtraBold"/>
                <a:cs typeface="Montserrat ExtraBold"/>
                <a:sym typeface="Montserrat ExtraBold"/>
              </a:defRPr>
            </a:lvl4pPr>
            <a:lvl5pPr lvl="4" rtl="0">
              <a:spcBef>
                <a:spcPts val="1600"/>
              </a:spcBef>
              <a:spcAft>
                <a:spcPts val="0"/>
              </a:spcAft>
              <a:buNone/>
              <a:defRPr sz="1600">
                <a:latin typeface="Montserrat ExtraBold"/>
                <a:ea typeface="Montserrat ExtraBold"/>
                <a:cs typeface="Montserrat ExtraBold"/>
                <a:sym typeface="Montserrat ExtraBold"/>
              </a:defRPr>
            </a:lvl5pPr>
            <a:lvl6pPr lvl="5" rtl="0">
              <a:spcBef>
                <a:spcPts val="1600"/>
              </a:spcBef>
              <a:spcAft>
                <a:spcPts val="0"/>
              </a:spcAft>
              <a:buNone/>
              <a:defRPr sz="1600">
                <a:latin typeface="Montserrat ExtraBold"/>
                <a:ea typeface="Montserrat ExtraBold"/>
                <a:cs typeface="Montserrat ExtraBold"/>
                <a:sym typeface="Montserrat ExtraBold"/>
              </a:defRPr>
            </a:lvl6pPr>
            <a:lvl7pPr lvl="6" rtl="0">
              <a:spcBef>
                <a:spcPts val="1600"/>
              </a:spcBef>
              <a:spcAft>
                <a:spcPts val="0"/>
              </a:spcAft>
              <a:buNone/>
              <a:defRPr sz="1600">
                <a:latin typeface="Montserrat ExtraBold"/>
                <a:ea typeface="Montserrat ExtraBold"/>
                <a:cs typeface="Montserrat ExtraBold"/>
                <a:sym typeface="Montserrat ExtraBold"/>
              </a:defRPr>
            </a:lvl7pPr>
            <a:lvl8pPr lvl="7" rtl="0">
              <a:spcBef>
                <a:spcPts val="1600"/>
              </a:spcBef>
              <a:spcAft>
                <a:spcPts val="0"/>
              </a:spcAft>
              <a:buNone/>
              <a:defRPr sz="1600">
                <a:latin typeface="Montserrat ExtraBold"/>
                <a:ea typeface="Montserrat ExtraBold"/>
                <a:cs typeface="Montserrat ExtraBold"/>
                <a:sym typeface="Montserrat ExtraBold"/>
              </a:defRPr>
            </a:lvl8pPr>
            <a:lvl9pPr lvl="8" rtl="0">
              <a:spcBef>
                <a:spcPts val="1600"/>
              </a:spcBef>
              <a:spcAft>
                <a:spcPts val="1600"/>
              </a:spcAft>
              <a:buNone/>
              <a:defRPr sz="1600">
                <a:latin typeface="Montserrat ExtraBold"/>
                <a:ea typeface="Montserrat ExtraBold"/>
                <a:cs typeface="Montserrat ExtraBold"/>
                <a:sym typeface="Montserrat ExtraBold"/>
              </a:defRPr>
            </a:lvl9pPr>
          </a:lstStyle>
          <a:p>
            <a:endParaRPr/>
          </a:p>
        </p:txBody>
      </p:sp>
      <p:sp>
        <p:nvSpPr>
          <p:cNvPr id="50" name="Google Shape;50;p13"/>
          <p:cNvSpPr txBox="1">
            <a:spLocks noGrp="1"/>
          </p:cNvSpPr>
          <p:nvPr>
            <p:ph type="title" idx="6" hasCustomPrompt="1"/>
          </p:nvPr>
        </p:nvSpPr>
        <p:spPr>
          <a:xfrm>
            <a:off x="4752900" y="3669100"/>
            <a:ext cx="900000" cy="66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500"/>
              <a:buNone/>
              <a:defRPr sz="3500">
                <a:solidFill>
                  <a:srgbClr val="000000"/>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r>
              <a:t>xx%</a:t>
            </a:r>
          </a:p>
        </p:txBody>
      </p:sp>
      <p:sp>
        <p:nvSpPr>
          <p:cNvPr id="51" name="Google Shape;51;p13"/>
          <p:cNvSpPr txBox="1">
            <a:spLocks noGrp="1"/>
          </p:cNvSpPr>
          <p:nvPr>
            <p:ph type="subTitle" idx="7"/>
          </p:nvPr>
        </p:nvSpPr>
        <p:spPr>
          <a:xfrm>
            <a:off x="5971200" y="3516675"/>
            <a:ext cx="2452500" cy="35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Montserrat ExtraBold"/>
                <a:ea typeface="Montserrat ExtraBold"/>
                <a:cs typeface="Montserrat ExtraBold"/>
                <a:sym typeface="Montserrat ExtraBold"/>
              </a:defRPr>
            </a:lvl1pPr>
            <a:lvl2pPr lvl="1" rtl="0">
              <a:spcBef>
                <a:spcPts val="1600"/>
              </a:spcBef>
              <a:spcAft>
                <a:spcPts val="0"/>
              </a:spcAft>
              <a:buNone/>
              <a:defRPr sz="1600">
                <a:latin typeface="Montserrat ExtraBold"/>
                <a:ea typeface="Montserrat ExtraBold"/>
                <a:cs typeface="Montserrat ExtraBold"/>
                <a:sym typeface="Montserrat ExtraBold"/>
              </a:defRPr>
            </a:lvl2pPr>
            <a:lvl3pPr lvl="2" rtl="0">
              <a:spcBef>
                <a:spcPts val="1600"/>
              </a:spcBef>
              <a:spcAft>
                <a:spcPts val="0"/>
              </a:spcAft>
              <a:buNone/>
              <a:defRPr sz="1600">
                <a:latin typeface="Montserrat ExtraBold"/>
                <a:ea typeface="Montserrat ExtraBold"/>
                <a:cs typeface="Montserrat ExtraBold"/>
                <a:sym typeface="Montserrat ExtraBold"/>
              </a:defRPr>
            </a:lvl3pPr>
            <a:lvl4pPr lvl="3" rtl="0">
              <a:spcBef>
                <a:spcPts val="1600"/>
              </a:spcBef>
              <a:spcAft>
                <a:spcPts val="0"/>
              </a:spcAft>
              <a:buNone/>
              <a:defRPr sz="1600">
                <a:latin typeface="Montserrat ExtraBold"/>
                <a:ea typeface="Montserrat ExtraBold"/>
                <a:cs typeface="Montserrat ExtraBold"/>
                <a:sym typeface="Montserrat ExtraBold"/>
              </a:defRPr>
            </a:lvl4pPr>
            <a:lvl5pPr lvl="4" rtl="0">
              <a:spcBef>
                <a:spcPts val="1600"/>
              </a:spcBef>
              <a:spcAft>
                <a:spcPts val="0"/>
              </a:spcAft>
              <a:buNone/>
              <a:defRPr sz="1600">
                <a:latin typeface="Montserrat ExtraBold"/>
                <a:ea typeface="Montserrat ExtraBold"/>
                <a:cs typeface="Montserrat ExtraBold"/>
                <a:sym typeface="Montserrat ExtraBold"/>
              </a:defRPr>
            </a:lvl5pPr>
            <a:lvl6pPr lvl="5" rtl="0">
              <a:spcBef>
                <a:spcPts val="1600"/>
              </a:spcBef>
              <a:spcAft>
                <a:spcPts val="0"/>
              </a:spcAft>
              <a:buNone/>
              <a:defRPr sz="1600">
                <a:latin typeface="Montserrat ExtraBold"/>
                <a:ea typeface="Montserrat ExtraBold"/>
                <a:cs typeface="Montserrat ExtraBold"/>
                <a:sym typeface="Montserrat ExtraBold"/>
              </a:defRPr>
            </a:lvl6pPr>
            <a:lvl7pPr lvl="6" rtl="0">
              <a:spcBef>
                <a:spcPts val="1600"/>
              </a:spcBef>
              <a:spcAft>
                <a:spcPts val="0"/>
              </a:spcAft>
              <a:buNone/>
              <a:defRPr sz="1600">
                <a:latin typeface="Montserrat ExtraBold"/>
                <a:ea typeface="Montserrat ExtraBold"/>
                <a:cs typeface="Montserrat ExtraBold"/>
                <a:sym typeface="Montserrat ExtraBold"/>
              </a:defRPr>
            </a:lvl7pPr>
            <a:lvl8pPr lvl="7" rtl="0">
              <a:spcBef>
                <a:spcPts val="1600"/>
              </a:spcBef>
              <a:spcAft>
                <a:spcPts val="0"/>
              </a:spcAft>
              <a:buNone/>
              <a:defRPr sz="1600">
                <a:latin typeface="Montserrat ExtraBold"/>
                <a:ea typeface="Montserrat ExtraBold"/>
                <a:cs typeface="Montserrat ExtraBold"/>
                <a:sym typeface="Montserrat ExtraBold"/>
              </a:defRPr>
            </a:lvl8pPr>
            <a:lvl9pPr lvl="8" rtl="0">
              <a:spcBef>
                <a:spcPts val="1600"/>
              </a:spcBef>
              <a:spcAft>
                <a:spcPts val="1600"/>
              </a:spcAft>
              <a:buNone/>
              <a:defRPr sz="1600">
                <a:latin typeface="Montserrat ExtraBold"/>
                <a:ea typeface="Montserrat ExtraBold"/>
                <a:cs typeface="Montserrat ExtraBold"/>
                <a:sym typeface="Montserrat ExtraBold"/>
              </a:defRPr>
            </a:lvl9pPr>
          </a:lstStyle>
          <a:p>
            <a:endParaRPr/>
          </a:p>
        </p:txBody>
      </p:sp>
      <p:sp>
        <p:nvSpPr>
          <p:cNvPr id="52" name="Google Shape;52;p13"/>
          <p:cNvSpPr txBox="1">
            <a:spLocks noGrp="1"/>
          </p:cNvSpPr>
          <p:nvPr>
            <p:ph type="title" idx="8"/>
          </p:nvPr>
        </p:nvSpPr>
        <p:spPr>
          <a:xfrm>
            <a:off x="720000" y="540000"/>
            <a:ext cx="549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rgbClr val="FFFFFF"/>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3" name="Google Shape;53;p13"/>
          <p:cNvSpPr txBox="1">
            <a:spLocks noGrp="1"/>
          </p:cNvSpPr>
          <p:nvPr>
            <p:ph type="subTitle" idx="9"/>
          </p:nvPr>
        </p:nvSpPr>
        <p:spPr>
          <a:xfrm>
            <a:off x="1947450" y="2360150"/>
            <a:ext cx="2452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4" name="Google Shape;54;p13"/>
          <p:cNvSpPr txBox="1">
            <a:spLocks noGrp="1"/>
          </p:cNvSpPr>
          <p:nvPr>
            <p:ph type="subTitle" idx="13"/>
          </p:nvPr>
        </p:nvSpPr>
        <p:spPr>
          <a:xfrm>
            <a:off x="5971050" y="2360150"/>
            <a:ext cx="2452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5" name="Google Shape;55;p13"/>
          <p:cNvSpPr txBox="1">
            <a:spLocks noGrp="1"/>
          </p:cNvSpPr>
          <p:nvPr>
            <p:ph type="subTitle" idx="14"/>
          </p:nvPr>
        </p:nvSpPr>
        <p:spPr>
          <a:xfrm>
            <a:off x="1947450" y="3909450"/>
            <a:ext cx="2452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6" name="Google Shape;56;p13"/>
          <p:cNvSpPr txBox="1">
            <a:spLocks noGrp="1"/>
          </p:cNvSpPr>
          <p:nvPr>
            <p:ph type="subTitle" idx="15"/>
          </p:nvPr>
        </p:nvSpPr>
        <p:spPr>
          <a:xfrm>
            <a:off x="5971050" y="3909450"/>
            <a:ext cx="2452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ix columns">
  <p:cSld name="CUSTOM_3">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a:solidFill>
                  <a:srgbClr val="000000"/>
                </a:solidFill>
              </a:defRPr>
            </a:lvl1pPr>
            <a:lvl2pPr lvl="1" rtl="0">
              <a:spcBef>
                <a:spcPts val="0"/>
              </a:spcBef>
              <a:spcAft>
                <a:spcPts val="0"/>
              </a:spcAft>
              <a:buClr>
                <a:srgbClr val="000000"/>
              </a:buClr>
              <a:buSzPts val="2400"/>
              <a:buNone/>
              <a:defRPr>
                <a:solidFill>
                  <a:srgbClr val="000000"/>
                </a:solidFill>
              </a:defRPr>
            </a:lvl2pPr>
            <a:lvl3pPr lvl="2" rtl="0">
              <a:spcBef>
                <a:spcPts val="0"/>
              </a:spcBef>
              <a:spcAft>
                <a:spcPts val="0"/>
              </a:spcAft>
              <a:buClr>
                <a:srgbClr val="000000"/>
              </a:buClr>
              <a:buSzPts val="2400"/>
              <a:buNone/>
              <a:defRPr>
                <a:solidFill>
                  <a:srgbClr val="000000"/>
                </a:solidFill>
              </a:defRPr>
            </a:lvl3pPr>
            <a:lvl4pPr lvl="3" rtl="0">
              <a:spcBef>
                <a:spcPts val="0"/>
              </a:spcBef>
              <a:spcAft>
                <a:spcPts val="0"/>
              </a:spcAft>
              <a:buClr>
                <a:srgbClr val="000000"/>
              </a:buClr>
              <a:buSzPts val="2400"/>
              <a:buNone/>
              <a:defRPr>
                <a:solidFill>
                  <a:srgbClr val="000000"/>
                </a:solidFill>
              </a:defRPr>
            </a:lvl4pPr>
            <a:lvl5pPr lvl="4" rtl="0">
              <a:spcBef>
                <a:spcPts val="0"/>
              </a:spcBef>
              <a:spcAft>
                <a:spcPts val="0"/>
              </a:spcAft>
              <a:buClr>
                <a:srgbClr val="000000"/>
              </a:buClr>
              <a:buSzPts val="2400"/>
              <a:buNone/>
              <a:defRPr>
                <a:solidFill>
                  <a:srgbClr val="000000"/>
                </a:solidFill>
              </a:defRPr>
            </a:lvl5pPr>
            <a:lvl6pPr lvl="5" rtl="0">
              <a:spcBef>
                <a:spcPts val="0"/>
              </a:spcBef>
              <a:spcAft>
                <a:spcPts val="0"/>
              </a:spcAft>
              <a:buClr>
                <a:srgbClr val="000000"/>
              </a:buClr>
              <a:buSzPts val="2400"/>
              <a:buNone/>
              <a:defRPr>
                <a:solidFill>
                  <a:srgbClr val="000000"/>
                </a:solidFill>
              </a:defRPr>
            </a:lvl6pPr>
            <a:lvl7pPr lvl="6" rtl="0">
              <a:spcBef>
                <a:spcPts val="0"/>
              </a:spcBef>
              <a:spcAft>
                <a:spcPts val="0"/>
              </a:spcAft>
              <a:buClr>
                <a:srgbClr val="000000"/>
              </a:buClr>
              <a:buSzPts val="2400"/>
              <a:buNone/>
              <a:defRPr>
                <a:solidFill>
                  <a:srgbClr val="000000"/>
                </a:solidFill>
              </a:defRPr>
            </a:lvl7pPr>
            <a:lvl8pPr lvl="7" rtl="0">
              <a:spcBef>
                <a:spcPts val="0"/>
              </a:spcBef>
              <a:spcAft>
                <a:spcPts val="0"/>
              </a:spcAft>
              <a:buClr>
                <a:srgbClr val="000000"/>
              </a:buClr>
              <a:buSzPts val="2400"/>
              <a:buNone/>
              <a:defRPr>
                <a:solidFill>
                  <a:srgbClr val="000000"/>
                </a:solidFill>
              </a:defRPr>
            </a:lvl8pPr>
            <a:lvl9pPr lvl="8" rtl="0">
              <a:spcBef>
                <a:spcPts val="0"/>
              </a:spcBef>
              <a:spcAft>
                <a:spcPts val="0"/>
              </a:spcAft>
              <a:buClr>
                <a:srgbClr val="000000"/>
              </a:buClr>
              <a:buSzPts val="2400"/>
              <a:buNone/>
              <a:defRPr>
                <a:solidFill>
                  <a:srgbClr val="000000"/>
                </a:solidFill>
              </a:defRPr>
            </a:lvl9pPr>
          </a:lstStyle>
          <a:p>
            <a:endParaRPr/>
          </a:p>
        </p:txBody>
      </p:sp>
      <p:sp>
        <p:nvSpPr>
          <p:cNvPr id="64" name="Google Shape;64;p15"/>
          <p:cNvSpPr txBox="1">
            <a:spLocks noGrp="1"/>
          </p:cNvSpPr>
          <p:nvPr>
            <p:ph type="subTitle" idx="1"/>
          </p:nvPr>
        </p:nvSpPr>
        <p:spPr>
          <a:xfrm>
            <a:off x="720365" y="1728825"/>
            <a:ext cx="2221800" cy="3333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Font typeface="Montserrat ExtraBold"/>
              <a:buNone/>
              <a:defRPr sz="1600">
                <a:latin typeface="Montserrat ExtraBold"/>
                <a:ea typeface="Montserrat ExtraBold"/>
                <a:cs typeface="Montserrat ExtraBold"/>
                <a:sym typeface="Montserrat ExtraBold"/>
              </a:defRPr>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65" name="Google Shape;65;p15"/>
          <p:cNvSpPr txBox="1">
            <a:spLocks noGrp="1"/>
          </p:cNvSpPr>
          <p:nvPr>
            <p:ph type="subTitle" idx="2"/>
          </p:nvPr>
        </p:nvSpPr>
        <p:spPr>
          <a:xfrm>
            <a:off x="3461663" y="1728825"/>
            <a:ext cx="22284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ExtraBold"/>
              <a:buNone/>
              <a:defRPr sz="1600">
                <a:latin typeface="Montserrat ExtraBold"/>
                <a:ea typeface="Montserrat ExtraBold"/>
                <a:cs typeface="Montserrat ExtraBold"/>
                <a:sym typeface="Montserrat ExtraBold"/>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6" name="Google Shape;66;p15"/>
          <p:cNvSpPr txBox="1">
            <a:spLocks noGrp="1"/>
          </p:cNvSpPr>
          <p:nvPr>
            <p:ph type="subTitle" idx="3"/>
          </p:nvPr>
        </p:nvSpPr>
        <p:spPr>
          <a:xfrm>
            <a:off x="6197363" y="1728825"/>
            <a:ext cx="22248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ExtraBold"/>
              <a:buNone/>
              <a:defRPr sz="1600">
                <a:latin typeface="Montserrat ExtraBold"/>
                <a:ea typeface="Montserrat ExtraBold"/>
                <a:cs typeface="Montserrat ExtraBold"/>
                <a:sym typeface="Montserrat ExtraBold"/>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7" name="Google Shape;67;p15"/>
          <p:cNvSpPr txBox="1">
            <a:spLocks noGrp="1"/>
          </p:cNvSpPr>
          <p:nvPr>
            <p:ph type="subTitle" idx="4"/>
          </p:nvPr>
        </p:nvSpPr>
        <p:spPr>
          <a:xfrm>
            <a:off x="718865" y="3468900"/>
            <a:ext cx="22248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ExtraBold"/>
              <a:buNone/>
              <a:defRPr sz="1600">
                <a:latin typeface="Montserrat ExtraBold"/>
                <a:ea typeface="Montserrat ExtraBold"/>
                <a:cs typeface="Montserrat ExtraBold"/>
                <a:sym typeface="Montserrat ExtraBold"/>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 name="Google Shape;68;p15"/>
          <p:cNvSpPr txBox="1">
            <a:spLocks noGrp="1"/>
          </p:cNvSpPr>
          <p:nvPr>
            <p:ph type="subTitle" idx="5"/>
          </p:nvPr>
        </p:nvSpPr>
        <p:spPr>
          <a:xfrm>
            <a:off x="3461663" y="3468900"/>
            <a:ext cx="22284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ExtraBold"/>
              <a:buNone/>
              <a:defRPr sz="1600">
                <a:latin typeface="Montserrat ExtraBold"/>
                <a:ea typeface="Montserrat ExtraBold"/>
                <a:cs typeface="Montserrat ExtraBold"/>
                <a:sym typeface="Montserrat ExtraBold"/>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9" name="Google Shape;69;p15"/>
          <p:cNvSpPr txBox="1">
            <a:spLocks noGrp="1"/>
          </p:cNvSpPr>
          <p:nvPr>
            <p:ph type="subTitle" idx="6"/>
          </p:nvPr>
        </p:nvSpPr>
        <p:spPr>
          <a:xfrm>
            <a:off x="6197363" y="3468900"/>
            <a:ext cx="22248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ExtraBold"/>
              <a:buNone/>
              <a:defRPr sz="1600">
                <a:latin typeface="Montserrat ExtraBold"/>
                <a:ea typeface="Montserrat ExtraBold"/>
                <a:cs typeface="Montserrat ExtraBold"/>
                <a:sym typeface="Montserrat ExtraBold"/>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70" name="Google Shape;70;p15"/>
          <p:cNvSpPr txBox="1">
            <a:spLocks noGrp="1"/>
          </p:cNvSpPr>
          <p:nvPr>
            <p:ph type="subTitle" idx="7"/>
          </p:nvPr>
        </p:nvSpPr>
        <p:spPr>
          <a:xfrm>
            <a:off x="3467300" y="2140900"/>
            <a:ext cx="2228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1" name="Google Shape;71;p15"/>
          <p:cNvSpPr txBox="1">
            <a:spLocks noGrp="1"/>
          </p:cNvSpPr>
          <p:nvPr>
            <p:ph type="subTitle" idx="8"/>
          </p:nvPr>
        </p:nvSpPr>
        <p:spPr>
          <a:xfrm>
            <a:off x="6199475" y="2140900"/>
            <a:ext cx="2228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2" name="Google Shape;72;p15"/>
          <p:cNvSpPr txBox="1">
            <a:spLocks noGrp="1"/>
          </p:cNvSpPr>
          <p:nvPr>
            <p:ph type="subTitle" idx="9"/>
          </p:nvPr>
        </p:nvSpPr>
        <p:spPr>
          <a:xfrm>
            <a:off x="735125" y="2140900"/>
            <a:ext cx="2228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3" name="Google Shape;73;p15"/>
          <p:cNvSpPr txBox="1">
            <a:spLocks noGrp="1"/>
          </p:cNvSpPr>
          <p:nvPr>
            <p:ph type="subTitle" idx="13"/>
          </p:nvPr>
        </p:nvSpPr>
        <p:spPr>
          <a:xfrm>
            <a:off x="3467300" y="3878400"/>
            <a:ext cx="2228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 name="Google Shape;74;p15"/>
          <p:cNvSpPr txBox="1">
            <a:spLocks noGrp="1"/>
          </p:cNvSpPr>
          <p:nvPr>
            <p:ph type="subTitle" idx="14"/>
          </p:nvPr>
        </p:nvSpPr>
        <p:spPr>
          <a:xfrm>
            <a:off x="6199475" y="3878400"/>
            <a:ext cx="2228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5" name="Google Shape;75;p15"/>
          <p:cNvSpPr txBox="1">
            <a:spLocks noGrp="1"/>
          </p:cNvSpPr>
          <p:nvPr>
            <p:ph type="subTitle" idx="15"/>
          </p:nvPr>
        </p:nvSpPr>
        <p:spPr>
          <a:xfrm>
            <a:off x="735125" y="3878400"/>
            <a:ext cx="2228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2pPr>
            <a:lvl3pPr lvl="2">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3pPr>
            <a:lvl4pPr lvl="3">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4pPr>
            <a:lvl5pPr lvl="4">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5pPr>
            <a:lvl6pPr lvl="5">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6pPr>
            <a:lvl7pPr lvl="6">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7pPr>
            <a:lvl8pPr lvl="7">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8pPr>
            <a:lvl9pPr lvl="8">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Open Sans"/>
              <a:buChar char="●"/>
              <a:defRPr sz="1800">
                <a:latin typeface="Open Sans"/>
                <a:ea typeface="Open Sans"/>
                <a:cs typeface="Open Sans"/>
                <a:sym typeface="Open Sans"/>
              </a:defRPr>
            </a:lvl1pPr>
            <a:lvl2pPr marL="914400" lvl="1" indent="-317500">
              <a:lnSpc>
                <a:spcPct val="100000"/>
              </a:lnSpc>
              <a:spcBef>
                <a:spcPts val="1600"/>
              </a:spcBef>
              <a:spcAft>
                <a:spcPts val="0"/>
              </a:spcAft>
              <a:buSzPts val="1400"/>
              <a:buFont typeface="Open Sans"/>
              <a:buChar char="○"/>
              <a:defRPr>
                <a:latin typeface="Open Sans"/>
                <a:ea typeface="Open Sans"/>
                <a:cs typeface="Open Sans"/>
                <a:sym typeface="Open Sans"/>
              </a:defRPr>
            </a:lvl2pPr>
            <a:lvl3pPr marL="1371600" lvl="2" indent="-317500">
              <a:lnSpc>
                <a:spcPct val="100000"/>
              </a:lnSpc>
              <a:spcBef>
                <a:spcPts val="1600"/>
              </a:spcBef>
              <a:spcAft>
                <a:spcPts val="0"/>
              </a:spcAft>
              <a:buSzPts val="1400"/>
              <a:buFont typeface="Open Sans"/>
              <a:buChar char="■"/>
              <a:defRPr>
                <a:latin typeface="Open Sans"/>
                <a:ea typeface="Open Sans"/>
                <a:cs typeface="Open Sans"/>
                <a:sym typeface="Open Sans"/>
              </a:defRPr>
            </a:lvl3pPr>
            <a:lvl4pPr marL="1828800" lvl="3" indent="-317500">
              <a:lnSpc>
                <a:spcPct val="100000"/>
              </a:lnSpc>
              <a:spcBef>
                <a:spcPts val="1600"/>
              </a:spcBef>
              <a:spcAft>
                <a:spcPts val="0"/>
              </a:spcAft>
              <a:buSzPts val="1400"/>
              <a:buFont typeface="Open Sans"/>
              <a:buChar char="●"/>
              <a:defRPr>
                <a:latin typeface="Open Sans"/>
                <a:ea typeface="Open Sans"/>
                <a:cs typeface="Open Sans"/>
                <a:sym typeface="Open Sans"/>
              </a:defRPr>
            </a:lvl4pPr>
            <a:lvl5pPr marL="2286000" lvl="4" indent="-317500">
              <a:lnSpc>
                <a:spcPct val="100000"/>
              </a:lnSpc>
              <a:spcBef>
                <a:spcPts val="1600"/>
              </a:spcBef>
              <a:spcAft>
                <a:spcPts val="0"/>
              </a:spcAft>
              <a:buSzPts val="1400"/>
              <a:buFont typeface="Open Sans"/>
              <a:buChar char="○"/>
              <a:defRPr>
                <a:latin typeface="Open Sans"/>
                <a:ea typeface="Open Sans"/>
                <a:cs typeface="Open Sans"/>
                <a:sym typeface="Open Sans"/>
              </a:defRPr>
            </a:lvl5pPr>
            <a:lvl6pPr marL="2743200" lvl="5" indent="-317500">
              <a:lnSpc>
                <a:spcPct val="100000"/>
              </a:lnSpc>
              <a:spcBef>
                <a:spcPts val="1600"/>
              </a:spcBef>
              <a:spcAft>
                <a:spcPts val="0"/>
              </a:spcAft>
              <a:buSzPts val="1400"/>
              <a:buFont typeface="Open Sans"/>
              <a:buChar char="■"/>
              <a:defRPr>
                <a:latin typeface="Open Sans"/>
                <a:ea typeface="Open Sans"/>
                <a:cs typeface="Open Sans"/>
                <a:sym typeface="Open Sans"/>
              </a:defRPr>
            </a:lvl6pPr>
            <a:lvl7pPr marL="3200400" lvl="6" indent="-317500">
              <a:lnSpc>
                <a:spcPct val="100000"/>
              </a:lnSpc>
              <a:spcBef>
                <a:spcPts val="1600"/>
              </a:spcBef>
              <a:spcAft>
                <a:spcPts val="0"/>
              </a:spcAft>
              <a:buSzPts val="1400"/>
              <a:buFont typeface="Open Sans"/>
              <a:buChar char="●"/>
              <a:defRPr>
                <a:latin typeface="Open Sans"/>
                <a:ea typeface="Open Sans"/>
                <a:cs typeface="Open Sans"/>
                <a:sym typeface="Open Sans"/>
              </a:defRPr>
            </a:lvl7pPr>
            <a:lvl8pPr marL="3657600" lvl="7" indent="-317500">
              <a:lnSpc>
                <a:spcPct val="100000"/>
              </a:lnSpc>
              <a:spcBef>
                <a:spcPts val="1600"/>
              </a:spcBef>
              <a:spcAft>
                <a:spcPts val="0"/>
              </a:spcAft>
              <a:buSzPts val="1400"/>
              <a:buFont typeface="Open Sans"/>
              <a:buChar char="○"/>
              <a:defRPr>
                <a:latin typeface="Open Sans"/>
                <a:ea typeface="Open Sans"/>
                <a:cs typeface="Open Sans"/>
                <a:sym typeface="Open Sans"/>
              </a:defRPr>
            </a:lvl8pPr>
            <a:lvl9pPr marL="4114800" lvl="8" indent="-317500">
              <a:lnSpc>
                <a:spcPct val="100000"/>
              </a:lnSpc>
              <a:spcBef>
                <a:spcPts val="1600"/>
              </a:spcBef>
              <a:spcAft>
                <a:spcPts val="1600"/>
              </a:spcAft>
              <a:buSzPts val="1400"/>
              <a:buFont typeface="Open Sans"/>
              <a:buChar char="■"/>
              <a:defRPr>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59"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8"/>
          <p:cNvPicPr preferRelativeResize="0"/>
          <p:nvPr/>
        </p:nvPicPr>
        <p:blipFill rotWithShape="1">
          <a:blip r:embed="rId3">
            <a:alphaModFix/>
          </a:blip>
          <a:srcRect l="644" r="24398"/>
          <a:stretch/>
        </p:blipFill>
        <p:spPr>
          <a:xfrm>
            <a:off x="152400" y="152400"/>
            <a:ext cx="5440326" cy="4838700"/>
          </a:xfrm>
          <a:prstGeom prst="rect">
            <a:avLst/>
          </a:prstGeom>
          <a:noFill/>
          <a:ln>
            <a:noFill/>
          </a:ln>
        </p:spPr>
      </p:pic>
      <p:sp>
        <p:nvSpPr>
          <p:cNvPr id="140" name="Google Shape;140;p28"/>
          <p:cNvSpPr txBox="1">
            <a:spLocks noGrp="1"/>
          </p:cNvSpPr>
          <p:nvPr>
            <p:ph type="ctrTitle"/>
          </p:nvPr>
        </p:nvSpPr>
        <p:spPr>
          <a:xfrm>
            <a:off x="5724128" y="210628"/>
            <a:ext cx="3240360" cy="2649154"/>
          </a:xfrm>
          <a:prstGeom prst="rect">
            <a:avLst/>
          </a:prstGeom>
        </p:spPr>
        <p:txBody>
          <a:bodyPr spcFirstLastPara="1" wrap="square" lIns="91425" tIns="91425" rIns="91425" bIns="91425" anchor="b" anchorCtr="0">
            <a:noAutofit/>
          </a:bodyPr>
          <a:lstStyle/>
          <a:p>
            <a:pPr algn="ctr"/>
            <a:r>
              <a:rPr lang="id-ID" sz="2800" b="1" dirty="0">
                <a:latin typeface="MV Boli" pitchFamily="2" charset="0"/>
                <a:cs typeface="MV Boli" pitchFamily="2" charset="0"/>
              </a:rPr>
              <a:t>Kebugaran jasmani yang berhubungan dengan keterampilan dan permainan </a:t>
            </a:r>
            <a:r>
              <a:rPr lang="id-ID" sz="2800" b="1" dirty="0" smtClean="0">
                <a:latin typeface="MV Boli" pitchFamily="2" charset="0"/>
                <a:cs typeface="MV Boli" pitchFamily="2" charset="0"/>
              </a:rPr>
              <a:t>lapangan/net</a:t>
            </a:r>
            <a:endParaRPr sz="2800" b="1" dirty="0">
              <a:latin typeface="MV Boli" pitchFamily="2" charset="0"/>
              <a:cs typeface="MV Boli" pitchFamily="2" charset="0"/>
              <a:sym typeface="Montserrat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683568" y="41151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smtClean="0"/>
              <a:t>KOMPONEN KEBUGARAN JASMANI</a:t>
            </a:r>
            <a:endParaRPr dirty="0"/>
          </a:p>
        </p:txBody>
      </p:sp>
      <p:graphicFrame>
        <p:nvGraphicFramePr>
          <p:cNvPr id="4" name="Diagram 3"/>
          <p:cNvGraphicFramePr/>
          <p:nvPr>
            <p:extLst>
              <p:ext uri="{D42A27DB-BD31-4B8C-83A1-F6EECF244321}">
                <p14:modId xmlns:p14="http://schemas.microsoft.com/office/powerpoint/2010/main" val="836685066"/>
              </p:ext>
            </p:extLst>
          </p:nvPr>
        </p:nvGraphicFramePr>
        <p:xfrm>
          <a:off x="683568" y="1131590"/>
          <a:ext cx="6336704" cy="3723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idx="8"/>
          </p:nvPr>
        </p:nvSpPr>
        <p:spPr>
          <a:xfrm>
            <a:off x="720000" y="540000"/>
            <a:ext cx="5491200" cy="572700"/>
          </a:xfrm>
          <a:prstGeom prst="rect">
            <a:avLst/>
          </a:prstGeom>
        </p:spPr>
        <p:txBody>
          <a:bodyPr spcFirstLastPara="1" wrap="square" lIns="91425" tIns="91425" rIns="91425" bIns="91425" anchor="t" anchorCtr="0">
            <a:noAutofit/>
          </a:bodyPr>
          <a:lstStyle/>
          <a:p>
            <a:r>
              <a:rPr lang="id-ID" b="1" dirty="0"/>
              <a:t>Konsep olahraga permainan </a:t>
            </a:r>
            <a:r>
              <a:rPr lang="id-ID" dirty="0"/>
              <a:t/>
            </a:r>
            <a:br>
              <a:rPr lang="id-ID" dirty="0"/>
            </a:br>
            <a:endParaRPr dirty="0"/>
          </a:p>
        </p:txBody>
      </p:sp>
      <p:pic>
        <p:nvPicPr>
          <p:cNvPr id="155" name="Google Shape;155;p30"/>
          <p:cNvPicPr preferRelativeResize="0"/>
          <p:nvPr/>
        </p:nvPicPr>
        <p:blipFill rotWithShape="1">
          <a:blip r:embed="rId3">
            <a:alphaModFix/>
          </a:blip>
          <a:srcRect t="30603"/>
          <a:stretch/>
        </p:blipFill>
        <p:spPr>
          <a:xfrm flipH="1">
            <a:off x="6319151" y="156900"/>
            <a:ext cx="2667699" cy="1234200"/>
          </a:xfrm>
          <a:prstGeom prst="rect">
            <a:avLst/>
          </a:prstGeom>
          <a:noFill/>
          <a:ln>
            <a:noFill/>
          </a:ln>
        </p:spPr>
      </p:pic>
      <p:graphicFrame>
        <p:nvGraphicFramePr>
          <p:cNvPr id="14" name="Diagram 13"/>
          <p:cNvGraphicFramePr/>
          <p:nvPr>
            <p:extLst>
              <p:ext uri="{D42A27DB-BD31-4B8C-83A1-F6EECF244321}">
                <p14:modId xmlns:p14="http://schemas.microsoft.com/office/powerpoint/2010/main" val="3368746756"/>
              </p:ext>
            </p:extLst>
          </p:nvPr>
        </p:nvGraphicFramePr>
        <p:xfrm>
          <a:off x="971599" y="1635646"/>
          <a:ext cx="7632849" cy="338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444461656"/>
              </p:ext>
            </p:extLst>
          </p:nvPr>
        </p:nvGraphicFramePr>
        <p:xfrm>
          <a:off x="179512" y="195486"/>
          <a:ext cx="8604448" cy="4443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86381721"/>
              </p:ext>
            </p:extLst>
          </p:nvPr>
        </p:nvGraphicFramePr>
        <p:xfrm>
          <a:off x="29345" y="483518"/>
          <a:ext cx="5694783" cy="399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5 Bet Tenis Meja Terbaik untuk Gaya Bermain All-round | Buka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33080"/>
            <a:ext cx="3275856" cy="4986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id-ID"/>
          </a:p>
        </p:txBody>
      </p:sp>
      <p:sp>
        <p:nvSpPr>
          <p:cNvPr id="3" name="Title 2"/>
          <p:cNvSpPr>
            <a:spLocks noGrp="1"/>
          </p:cNvSpPr>
          <p:nvPr>
            <p:ph type="title"/>
          </p:nvPr>
        </p:nvSpPr>
        <p:spPr/>
        <p:txBody>
          <a:bodyPr/>
          <a:lstStyle/>
          <a:p>
            <a:endParaRPr lang="id-ID"/>
          </a:p>
        </p:txBody>
      </p:sp>
      <p:sp>
        <p:nvSpPr>
          <p:cNvPr id="4" name="AutoShape 2" descr="Football Soccer Thank You Word On | Signs/Symbols Stock Image 139076340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 name="AutoShape 4" descr="Football Soccer Thank You Word On | Signs/Symbols Stock Image 139076340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4" name="Picture 6" descr="Thank you for your purchase - Power of the Golf Ball, Northfield - Golf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1" y="-7624"/>
            <a:ext cx="9126759" cy="515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85531"/>
      </p:ext>
    </p:extLst>
  </p:cSld>
  <p:clrMapOvr>
    <a:masterClrMapping/>
  </p:clrMapOvr>
</p:sld>
</file>

<file path=ppt/theme/theme1.xml><?xml version="1.0" encoding="utf-8"?>
<a:theme xmlns:a="http://schemas.openxmlformats.org/drawingml/2006/main" name="Sneakers shop pitch deck">
  <a:themeElements>
    <a:clrScheme name="Simple Light">
      <a:dk1>
        <a:srgbClr val="000000"/>
      </a:dk1>
      <a:lt1>
        <a:srgbClr val="FFFFFF"/>
      </a:lt1>
      <a:dk2>
        <a:srgbClr val="000000"/>
      </a:dk2>
      <a:lt2>
        <a:srgbClr val="FFB711"/>
      </a:lt2>
      <a:accent1>
        <a:srgbClr val="FFB711"/>
      </a:accent1>
      <a:accent2>
        <a:srgbClr val="212121"/>
      </a:accent2>
      <a:accent3>
        <a:srgbClr val="212121"/>
      </a:accent3>
      <a:accent4>
        <a:srgbClr val="F3F3F3"/>
      </a:accent4>
      <a:accent5>
        <a:srgbClr val="D9D9D9"/>
      </a:accent5>
      <a:accent6>
        <a:srgbClr val="FFB71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154</Words>
  <Application>Microsoft Office PowerPoint</Application>
  <PresentationFormat>On-screen Show (16:9)</PresentationFormat>
  <Paragraphs>18</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Times New Roman</vt:lpstr>
      <vt:lpstr>Montserrat Black</vt:lpstr>
      <vt:lpstr>MV Boli</vt:lpstr>
      <vt:lpstr>Muli</vt:lpstr>
      <vt:lpstr>Montserrat ExtraBold</vt:lpstr>
      <vt:lpstr>Open Sans</vt:lpstr>
      <vt:lpstr>Sneakers shop pitch deck</vt:lpstr>
      <vt:lpstr>Kebugaran jasmani yang berhubungan dengan keterampilan dan permainan lapangan/net</vt:lpstr>
      <vt:lpstr>KOMPONEN KEBUGARAN JASMANI</vt:lpstr>
      <vt:lpstr>Konsep olahraga permainan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Kebugaran jasmani yang berhubungan dengan keterampilan dan permainan lapangan/net</dc:title>
  <dc:creator>HIKMAT</dc:creator>
  <cp:lastModifiedBy>HIKMAT</cp:lastModifiedBy>
  <cp:revision>7</cp:revision>
  <dcterms:modified xsi:type="dcterms:W3CDTF">2020-10-22T08:18:29Z</dcterms:modified>
</cp:coreProperties>
</file>