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0"/>
    <p:restoredTop sz="94613"/>
  </p:normalViewPr>
  <p:slideViewPr>
    <p:cSldViewPr snapToGrid="0" snapToObjects="1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685800" y="1597817"/>
            <a:ext cx="7772400" cy="110252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2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1DB4B-D016-4DF6-A895-27E84AA1C45F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3AF240-6E6D-4577-8ADC-BF9F92BC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70618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1DB4B-D016-4DF6-A895-27E84AA1C45F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AF240-6E6D-4577-8ADC-BF9F92BC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804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05980"/>
            <a:ext cx="6019796" cy="438864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1DB4B-D016-4DF6-A895-27E84AA1C45F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AF240-6E6D-4577-8ADC-BF9F92BC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58459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0" y="57147"/>
            <a:ext cx="8229600" cy="857250"/>
          </a:xfrm>
        </p:spPr>
        <p:txBody>
          <a:bodyPr/>
          <a:lstStyle>
            <a:lvl1pPr>
              <a:defRPr sz="3600">
                <a:solidFill>
                  <a:srgbClr val="EED41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1DB4B-D016-4DF6-A895-27E84AA1C45F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3AF240-6E6D-4577-8ADC-BF9F92BC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30318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722311" y="3305172"/>
            <a:ext cx="7772400" cy="1021553"/>
          </a:xfrm>
        </p:spPr>
        <p:txBody>
          <a:bodyPr anchor="t" anchorCtr="0"/>
          <a:lstStyle>
            <a:lvl1pPr algn="l">
              <a:defRPr sz="4000" b="1" cap="all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180035"/>
            <a:ext cx="7772400" cy="1125137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1DB4B-D016-4DF6-A895-27E84AA1C45F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3AF240-6E6D-4577-8ADC-BF9F92BC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26520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1" y="1200151"/>
            <a:ext cx="4038603" cy="339446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7" y="1200151"/>
            <a:ext cx="4038603" cy="339446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1DB4B-D016-4DF6-A895-27E84AA1C45F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AF240-6E6D-4577-8ADC-BF9F92BC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781361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4" cy="47981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1631154"/>
            <a:ext cx="4040184" cy="2963465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151335"/>
            <a:ext cx="4041776" cy="47981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1631154"/>
            <a:ext cx="4041776" cy="2963465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1DB4B-D016-4DF6-A895-27E84AA1C45F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AF240-6E6D-4577-8ADC-BF9F92BC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66943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1DB4B-D016-4DF6-A895-27E84AA1C45F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AF240-6E6D-4577-8ADC-BF9F92BC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76207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51DB4B-D016-4DF6-A895-27E84AA1C45F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3AF240-6E6D-4577-8ADC-BF9F92BC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333262"/>
      </p:ext>
    </p:extLst>
  </p:cSld>
  <p:clrMapOvr>
    <a:masterClrMapping/>
  </p:clrMapOvr>
  <p:transition>
    <p:random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1" cy="8715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04786"/>
            <a:ext cx="5111752" cy="438983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1" y="1076321"/>
            <a:ext cx="3008311" cy="3518298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1DB4B-D016-4DF6-A895-27E84AA1C45F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AF240-6E6D-4577-8ADC-BF9F92BC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819373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0" cy="425051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>
            <a:noAutofit/>
          </a:bodyPr>
          <a:lstStyle>
            <a:lvl1pPr marL="0" indent="0">
              <a:buNone/>
              <a:defRPr lang="en-GB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4025501"/>
            <a:ext cx="5486400" cy="603648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1DB4B-D016-4DF6-A895-27E84AA1C45F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AF240-6E6D-4577-8ADC-BF9F92BC7B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57682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  <a:endParaRPr lang="en-GB" altLang="id-ID" smtClean="0"/>
          </a:p>
        </p:txBody>
      </p:sp>
      <p:sp>
        <p:nvSpPr>
          <p:cNvPr id="1027" name="Text Placeholder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  <a:endParaRPr lang="en-GB" altLang="id-ID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fld id="{E751DB4B-D016-4DF6-A895-27E84AA1C45F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 smtClean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fld id="{CA3AF240-6E6D-4577-8ADC-BF9F92BC7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slow"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4400" kern="1200">
          <a:solidFill>
            <a:srgbClr val="000000"/>
          </a:solidFill>
          <a:latin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ts val="800"/>
        </a:spcBef>
        <a:spcAft>
          <a:spcPct val="0"/>
        </a:spcAft>
        <a:buSzPct val="100000"/>
        <a:buFont typeface="Arial" charset="0"/>
        <a:buChar char="•"/>
        <a:defRPr lang="en-US" sz="3200" kern="1200">
          <a:solidFill>
            <a:srgbClr val="000000"/>
          </a:solidFill>
          <a:latin typeface="Calibri"/>
        </a:defRPr>
      </a:lvl1pPr>
      <a:lvl2pPr marL="742950" lvl="1" indent="-285750" algn="l" rtl="0" eaLnBrk="1" fontAlgn="base" hangingPunct="1">
        <a:spcBef>
          <a:spcPts val="700"/>
        </a:spcBef>
        <a:spcAft>
          <a:spcPct val="0"/>
        </a:spcAft>
        <a:buSzPct val="100000"/>
        <a:buFont typeface="Arial" charset="0"/>
        <a:buChar char="–"/>
        <a:defRPr lang="en-US" sz="2800" kern="1200">
          <a:solidFill>
            <a:srgbClr val="000000"/>
          </a:solidFill>
          <a:latin typeface="Calibri"/>
        </a:defRPr>
      </a:lvl2pPr>
      <a:lvl3pPr marL="1143000" lvl="2" indent="-228600" algn="l" rtl="0" eaLnBrk="1" fontAlgn="base" hangingPunct="1">
        <a:spcBef>
          <a:spcPts val="600"/>
        </a:spcBef>
        <a:spcAft>
          <a:spcPct val="0"/>
        </a:spcAft>
        <a:buSzPct val="100000"/>
        <a:buFont typeface="Arial" charset="0"/>
        <a:buChar char="•"/>
        <a:defRPr lang="en-US" sz="2400" kern="1200">
          <a:solidFill>
            <a:srgbClr val="000000"/>
          </a:solidFill>
          <a:latin typeface="Calibri"/>
        </a:defRPr>
      </a:lvl3pPr>
      <a:lvl4pPr marL="1600200" lvl="3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charset="0"/>
        <a:buChar char="–"/>
        <a:defRPr lang="en-US" sz="2000" kern="1200">
          <a:solidFill>
            <a:srgbClr val="000000"/>
          </a:solidFill>
          <a:latin typeface="Calibri"/>
        </a:defRPr>
      </a:lvl4pPr>
      <a:lvl5pPr marL="2057400" lvl="4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n-US" sz="2000" kern="1200">
          <a:solidFill>
            <a:srgbClr val="000000"/>
          </a:solidFill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TOEFL 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smtClean="0"/>
              <a:t>Skill 18-19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TEMPLATE BIDAR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Secretary Effective Communication Skills</Template>
  <TotalTime>2</TotalTime>
  <Words>10</Words>
  <Application>Microsoft Office PowerPoint</Application>
  <PresentationFormat>On-screen Show (16:9)</PresentationFormat>
  <Paragraphs>8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TEMPLATE BIDAR FINAL</vt:lpstr>
      <vt:lpstr>TOEFL Structure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2</cp:revision>
  <dcterms:created xsi:type="dcterms:W3CDTF">2021-05-03T13:59:41Z</dcterms:created>
  <dcterms:modified xsi:type="dcterms:W3CDTF">2021-05-03T14:03:01Z</dcterms:modified>
</cp:coreProperties>
</file>