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8" r:id="rId5"/>
    <p:sldId id="270" r:id="rId6"/>
    <p:sldId id="271" r:id="rId7"/>
    <p:sldId id="272" r:id="rId8"/>
    <p:sldId id="280" r:id="rId9"/>
    <p:sldId id="281" r:id="rId10"/>
    <p:sldId id="282" r:id="rId11"/>
    <p:sldId id="27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6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9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7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2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6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4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3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1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0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2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C7022-96E7-4E3B-89D2-E72F0DC21B3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FA70B-E56A-47D7-9786-CFF978DE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436" y="3643743"/>
            <a:ext cx="11174564" cy="87951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Bodoni MT Black" panose="02070A03080606020203" pitchFamily="18" charset="0"/>
              </a:rPr>
              <a:t>Asking and Giving Opinion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09" y="207564"/>
            <a:ext cx="1956016" cy="1764507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072" y="51594"/>
            <a:ext cx="2143125" cy="2143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547" y="51594"/>
            <a:ext cx="2295525" cy="1990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197" y="486037"/>
            <a:ext cx="3954094" cy="127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1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19921"/>
            <a:ext cx="11909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>
                  <a:solidFill>
                    <a:schemeClr val="bg1"/>
                  </a:solidFill>
                </a:ln>
              </a:rPr>
              <a:t>The form and manner to express opinions</a:t>
            </a:r>
            <a:endParaRPr lang="en-US" sz="5400" b="1" cap="none" spc="0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239843" y="3582648"/>
            <a:ext cx="2068642" cy="809469"/>
          </a:xfrm>
          <a:prstGeom prst="wedgeRoundRectCallout">
            <a:avLst>
              <a:gd name="adj1" fmla="val 150182"/>
              <a:gd name="adj2" fmla="val 13361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Panel Discussion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47076" y="2535834"/>
            <a:ext cx="2068642" cy="809469"/>
          </a:xfrm>
          <a:prstGeom prst="wedgeRoundRectCallout">
            <a:avLst>
              <a:gd name="adj1" fmla="val 150182"/>
              <a:gd name="adj2" fmla="val 13361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Talk Show</a:t>
            </a:r>
            <a:endParaRPr lang="en-US" sz="2400" b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111771" y="1383559"/>
            <a:ext cx="2068642" cy="809469"/>
          </a:xfrm>
          <a:prstGeom prst="wedgeRoundRectCallout">
            <a:avLst>
              <a:gd name="adj1" fmla="val 167372"/>
              <a:gd name="adj2" fmla="val 23088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Variety Show</a:t>
            </a:r>
            <a:endParaRPr lang="en-US" sz="24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585148" y="860152"/>
            <a:ext cx="2068642" cy="809469"/>
          </a:xfrm>
          <a:prstGeom prst="wedgeRoundRectCallout">
            <a:avLst>
              <a:gd name="adj1" fmla="val 66688"/>
              <a:gd name="adj2" fmla="val 26853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Conference</a:t>
            </a:r>
            <a:endParaRPr lang="en-US" sz="2400" b="1" dirty="0"/>
          </a:p>
          <a:p>
            <a:pPr algn="ctr"/>
            <a:r>
              <a:rPr lang="en-US" sz="2400" dirty="0" smtClean="0"/>
              <a:t>Presentation</a:t>
            </a:r>
            <a:endParaRPr lang="en-US" sz="2400" b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058525" y="803409"/>
            <a:ext cx="2068642" cy="809469"/>
          </a:xfrm>
          <a:prstGeom prst="wedgeRoundRectCallout">
            <a:avLst>
              <a:gd name="adj1" fmla="val -40136"/>
              <a:gd name="adj2" fmla="val 25912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Meeting Presentation</a:t>
            </a:r>
            <a:endParaRPr lang="en-US" sz="2400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8531902" y="1008803"/>
            <a:ext cx="2068642" cy="809469"/>
          </a:xfrm>
          <a:prstGeom prst="wedgeRoundRectCallout">
            <a:avLst>
              <a:gd name="adj1" fmla="val -130998"/>
              <a:gd name="adj2" fmla="val 22460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Focus Group Discussion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9146499" y="2193028"/>
            <a:ext cx="2068642" cy="809469"/>
          </a:xfrm>
          <a:prstGeom prst="wedgeRoundRectCallout">
            <a:avLst>
              <a:gd name="adj1" fmla="val -139423"/>
              <a:gd name="adj2" fmla="val 14140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Campaign Session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9326381" y="3552666"/>
            <a:ext cx="2068642" cy="809469"/>
          </a:xfrm>
          <a:prstGeom prst="wedgeRoundRectCallout">
            <a:avLst>
              <a:gd name="adj1" fmla="val -133326"/>
              <a:gd name="adj2" fmla="val 11413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Speech Session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9326381" y="4754379"/>
            <a:ext cx="2068642" cy="809469"/>
          </a:xfrm>
          <a:prstGeom prst="wedgeRoundRectCallout">
            <a:avLst>
              <a:gd name="adj1" fmla="val -142472"/>
              <a:gd name="adj2" fmla="val 12582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Debate Session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39843" y="4554510"/>
            <a:ext cx="2068642" cy="809469"/>
          </a:xfrm>
          <a:prstGeom prst="wedgeRoundRectCallout">
            <a:avLst>
              <a:gd name="adj1" fmla="val 150182"/>
              <a:gd name="adj2" fmla="val 13361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Interactive Dialogue</a:t>
            </a:r>
          </a:p>
        </p:txBody>
      </p:sp>
    </p:spTree>
    <p:extLst>
      <p:ext uri="{BB962C8B-B14F-4D97-AF65-F5344CB8AC3E}">
        <p14:creationId xmlns:p14="http://schemas.microsoft.com/office/powerpoint/2010/main" val="342768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7721601" y="203200"/>
            <a:ext cx="3356130" cy="1120931"/>
          </a:xfrm>
          <a:prstGeom prst="wedgeEllipseCallout">
            <a:avLst>
              <a:gd name="adj1" fmla="val -90336"/>
              <a:gd name="adj2" fmla="val 18764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give </a:t>
            </a:r>
            <a:r>
              <a:rPr lang="en-US" sz="2400" dirty="0"/>
              <a:t>your </a:t>
            </a:r>
            <a:r>
              <a:rPr lang="en-US" sz="2400" dirty="0" smtClean="0"/>
              <a:t>view of the issues/topic</a:t>
            </a:r>
            <a:endParaRPr lang="en-US" sz="2400" dirty="0"/>
          </a:p>
        </p:txBody>
      </p:sp>
      <p:sp>
        <p:nvSpPr>
          <p:cNvPr id="3" name="Oval Callout 2"/>
          <p:cNvSpPr/>
          <p:nvPr/>
        </p:nvSpPr>
        <p:spPr>
          <a:xfrm>
            <a:off x="8768414" y="1542737"/>
            <a:ext cx="3194986" cy="1100528"/>
          </a:xfrm>
          <a:prstGeom prst="wedgeEllipseCallout">
            <a:avLst>
              <a:gd name="adj1" fmla="val -121239"/>
              <a:gd name="adj2" fmla="val 97626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Offer </a:t>
            </a:r>
            <a:r>
              <a:rPr lang="en-US" sz="2400" dirty="0"/>
              <a:t>your opinion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8229601" y="3398812"/>
            <a:ext cx="3479799" cy="973527"/>
          </a:xfrm>
          <a:prstGeom prst="wedgeEllipseCallout">
            <a:avLst>
              <a:gd name="adj1" fmla="val -101489"/>
              <a:gd name="adj2" fmla="val -64586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tell </a:t>
            </a:r>
            <a:r>
              <a:rPr lang="en-US" sz="2400" dirty="0"/>
              <a:t>us what you believe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8229601" y="5062928"/>
            <a:ext cx="3479800" cy="767412"/>
          </a:xfrm>
          <a:prstGeom prst="wedgeEllipseCallout">
            <a:avLst>
              <a:gd name="adj1" fmla="val -111306"/>
              <a:gd name="adj2" fmla="val -24722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tell </a:t>
            </a:r>
            <a:r>
              <a:rPr lang="en-US" sz="2400" dirty="0"/>
              <a:t>it as it is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82163" y="2582640"/>
            <a:ext cx="20726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Note: </a:t>
            </a:r>
            <a:endParaRPr lang="en-US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42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9187" y="1848496"/>
            <a:ext cx="5881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0"/>
                <a:solidFill>
                  <a:srgbClr val="856B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nk Free" panose="03080402000500000000" pitchFamily="66" charset="0"/>
              </a:rPr>
              <a:t>Terimakasih</a:t>
            </a:r>
            <a:r>
              <a:rPr lang="en-US" sz="5400" b="1" dirty="0" smtClean="0">
                <a:ln w="0"/>
                <a:solidFill>
                  <a:srgbClr val="856B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nk Free" panose="03080402000500000000" pitchFamily="66" charset="0"/>
              </a:rPr>
              <a:t> </a:t>
            </a:r>
            <a:r>
              <a:rPr lang="en-US" sz="5400" b="1" dirty="0" err="1" smtClean="0">
                <a:ln w="0"/>
                <a:solidFill>
                  <a:srgbClr val="856B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nk Free" panose="03080402000500000000" pitchFamily="66" charset="0"/>
              </a:rPr>
              <a:t>pada</a:t>
            </a:r>
            <a:r>
              <a:rPr lang="en-US" sz="5400" b="1" dirty="0" smtClean="0">
                <a:ln w="0"/>
                <a:solidFill>
                  <a:srgbClr val="856B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nk Free" panose="03080402000500000000" pitchFamily="66" charset="0"/>
              </a:rPr>
              <a:t>:</a:t>
            </a:r>
            <a:r>
              <a:rPr lang="en-US" sz="5400" dirty="0" smtClean="0">
                <a:ln w="0"/>
                <a:solidFill>
                  <a:srgbClr val="856B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Handwriting" panose="03010101010101010101" pitchFamily="66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7837" y="2679492"/>
            <a:ext cx="4242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</a:rPr>
              <a:t>1. BELMAWA</a:t>
            </a:r>
            <a:endParaRPr lang="en-US" sz="5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5154" y="3367206"/>
            <a:ext cx="56098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</a:rPr>
              <a:t>2. TIM PDK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</a:rPr>
              <a:t>STKIP </a:t>
            </a:r>
            <a:r>
              <a:rPr lang="en-US" sz="5400" dirty="0" err="1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</a:rPr>
              <a:t>Vs</a:t>
            </a:r>
            <a:r>
              <a:rPr lang="en-US" sz="5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</a:rPr>
              <a:t> UNTRIB</a:t>
            </a:r>
            <a:endParaRPr lang="en-US" sz="5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9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-171027" y="77092"/>
            <a:ext cx="3822492" cy="2143593"/>
          </a:xfrm>
          <a:prstGeom prst="wedgeEllipseCallout">
            <a:avLst>
              <a:gd name="adj1" fmla="val 65426"/>
              <a:gd name="adj2" fmla="val 17780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Individual or personal view about something.</a:t>
            </a:r>
          </a:p>
        </p:txBody>
      </p:sp>
      <p:sp>
        <p:nvSpPr>
          <p:cNvPr id="2" name="Oval Callout 1"/>
          <p:cNvSpPr/>
          <p:nvPr/>
        </p:nvSpPr>
        <p:spPr>
          <a:xfrm>
            <a:off x="3988921" y="0"/>
            <a:ext cx="4436621" cy="2220685"/>
          </a:xfrm>
          <a:prstGeom prst="wedgeEllipseCallout">
            <a:avLst>
              <a:gd name="adj1" fmla="val -21536"/>
              <a:gd name="adj2" fmla="val 150682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Ask other people’s opinion </a:t>
            </a:r>
            <a:r>
              <a:rPr lang="en-US" sz="2800" dirty="0" smtClean="0"/>
              <a:t>or argument on an issue</a:t>
            </a:r>
            <a:endParaRPr lang="en-US" sz="2800" dirty="0"/>
          </a:p>
        </p:txBody>
      </p:sp>
      <p:sp>
        <p:nvSpPr>
          <p:cNvPr id="4" name="Oval Callout 3"/>
          <p:cNvSpPr/>
          <p:nvPr/>
        </p:nvSpPr>
        <p:spPr>
          <a:xfrm>
            <a:off x="7929550" y="1399457"/>
            <a:ext cx="4436621" cy="2220685"/>
          </a:xfrm>
          <a:prstGeom prst="wedgeEllipseCallout">
            <a:avLst>
              <a:gd name="adj1" fmla="val -51470"/>
              <a:gd name="adj2" fmla="val 132055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gives a </a:t>
            </a:r>
            <a:r>
              <a:rPr lang="en-US" sz="2800" dirty="0" smtClean="0"/>
              <a:t>reason, argument or opinion to other </a:t>
            </a:r>
            <a:r>
              <a:rPr lang="en-US" sz="2800" dirty="0"/>
              <a:t>people.</a:t>
            </a:r>
          </a:p>
        </p:txBody>
      </p:sp>
    </p:spTree>
    <p:extLst>
      <p:ext uri="{BB962C8B-B14F-4D97-AF65-F5344CB8AC3E}">
        <p14:creationId xmlns:p14="http://schemas.microsoft.com/office/powerpoint/2010/main" val="272922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5000" t="8000" r="3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79883" y="959370"/>
            <a:ext cx="2488367" cy="974361"/>
          </a:xfrm>
          <a:prstGeom prst="cloudCallout">
            <a:avLst>
              <a:gd name="adj1" fmla="val 36998"/>
              <a:gd name="adj2" fmla="val 994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What is your opinion? </a:t>
            </a:r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5114145" y="472189"/>
            <a:ext cx="2488367" cy="974361"/>
          </a:xfrm>
          <a:prstGeom prst="cloudCallout">
            <a:avLst>
              <a:gd name="adj1" fmla="val -5773"/>
              <a:gd name="adj2" fmla="val 1117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What </a:t>
            </a:r>
            <a:r>
              <a:rPr lang="en-US" i="1" dirty="0" smtClean="0">
                <a:solidFill>
                  <a:schemeClr val="tx1"/>
                </a:solidFill>
              </a:rPr>
              <a:t>your view on </a:t>
            </a:r>
            <a:r>
              <a:rPr lang="en-US" i="1" dirty="0">
                <a:solidFill>
                  <a:schemeClr val="tx1"/>
                </a:solidFill>
              </a:rPr>
              <a:t>…?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9236440" y="347272"/>
            <a:ext cx="2488367" cy="974361"/>
          </a:xfrm>
          <a:prstGeom prst="cloudCallout">
            <a:avLst>
              <a:gd name="adj1" fmla="val -50351"/>
              <a:gd name="adj2" fmla="val 14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What do you think about…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5261" y="-88878"/>
            <a:ext cx="4535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Asking Opinion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05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23186"/>
              </p:ext>
            </p:extLst>
          </p:nvPr>
        </p:nvGraphicFramePr>
        <p:xfrm>
          <a:off x="838200" y="1825625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203"/>
                <a:gridCol w="5772397"/>
              </a:tblGrid>
              <a:tr h="4195165">
                <a:tc>
                  <a:txBody>
                    <a:bodyPr/>
                    <a:lstStyle/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your opinion? 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opini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kamu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?)</a:t>
                      </a:r>
                    </a:p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your idea?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idemu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?)</a:t>
                      </a:r>
                    </a:p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your thoughts on …? 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pendapatmu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…?)</a:t>
                      </a:r>
                    </a:p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your point of view? 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sudut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pandangmu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?)</a:t>
                      </a:r>
                    </a:p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 you  think of…? 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Bangaimana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pendapatmu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..)</a:t>
                      </a:r>
                      <a:endParaRPr lang="en-US" sz="2400" b="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What/how do you think/reckon about …? 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Bagaimana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menurutmu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mengenai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…?)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think of my idea? 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Bagaimana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pendapatmu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ideku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?)</a:t>
                      </a:r>
                    </a:p>
                    <a:p>
                      <a:r>
                        <a:rPr lang="en-US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feel about …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(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Bagaimana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perasaanmu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…?)</a:t>
                      </a:r>
                    </a:p>
                    <a:p>
                      <a:r>
                        <a:rPr lang="en-US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have any idea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(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Apakah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ide?)</a:t>
                      </a:r>
                    </a:p>
                    <a:p>
                      <a:r>
                        <a:rPr lang="en-US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have opinion of 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…? (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Apakah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opini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…?)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it your Idea? (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pendapatmu</a:t>
                      </a:r>
                      <a:r>
                        <a:rPr 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5261" y="-88878"/>
            <a:ext cx="4535217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Asking Opinion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9" name="Bent Arrow 8"/>
          <p:cNvSpPr/>
          <p:nvPr/>
        </p:nvSpPr>
        <p:spPr>
          <a:xfrm rot="5400000">
            <a:off x="4910260" y="379301"/>
            <a:ext cx="1362141" cy="1349114"/>
          </a:xfrm>
          <a:prstGeom prst="bentArrow">
            <a:avLst>
              <a:gd name="adj1" fmla="val 25000"/>
              <a:gd name="adj2" fmla="val 34444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7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10123715" y="0"/>
            <a:ext cx="2068285" cy="705394"/>
          </a:xfrm>
          <a:prstGeom prst="wedgeEllipseCallout">
            <a:avLst>
              <a:gd name="adj1" fmla="val -40833"/>
              <a:gd name="adj2" fmla="val 19953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in </a:t>
            </a:r>
            <a:r>
              <a:rPr lang="en-US" i="1" dirty="0"/>
              <a:t>my mind… 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7889966" y="470263"/>
            <a:ext cx="2612571" cy="705394"/>
          </a:xfrm>
          <a:prstGeom prst="wedgeEllipseCallout">
            <a:avLst>
              <a:gd name="adj1" fmla="val -46833"/>
              <a:gd name="adj2" fmla="val 662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From my point of view…</a:t>
            </a:r>
            <a:r>
              <a:rPr lang="en-US" dirty="0"/>
              <a:t> 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5651864" y="-130629"/>
            <a:ext cx="2943496" cy="705394"/>
          </a:xfrm>
          <a:prstGeom prst="wedgeEllipseCallout">
            <a:avLst>
              <a:gd name="adj1" fmla="val -34833"/>
              <a:gd name="adj2" fmla="val 699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In my opinion/In my humble opinion…. 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0" y="-52253"/>
            <a:ext cx="2612571" cy="705394"/>
          </a:xfrm>
          <a:prstGeom prst="wedgeEllipseCallout">
            <a:avLst>
              <a:gd name="adj1" fmla="val 56167"/>
              <a:gd name="adj2" fmla="val 550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I think/Personally I think…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10502537" y="1802671"/>
            <a:ext cx="1972492" cy="679272"/>
          </a:xfrm>
          <a:prstGeom prst="wedgeEllipseCallout">
            <a:avLst>
              <a:gd name="adj1" fmla="val -25561"/>
              <a:gd name="adj2" fmla="val 21221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I believe </a:t>
            </a:r>
            <a:r>
              <a:rPr lang="en-US" i="1" dirty="0" smtClean="0"/>
              <a:t> that…</a:t>
            </a:r>
            <a:r>
              <a:rPr lang="en-US" i="1" dirty="0"/>
              <a:t> 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6204858" y="2481943"/>
            <a:ext cx="2612571" cy="705394"/>
          </a:xfrm>
          <a:prstGeom prst="wedgeEllipseCallout">
            <a:avLst>
              <a:gd name="adj1" fmla="val -15833"/>
              <a:gd name="adj2" fmla="val 1143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As for me, I reckon… 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-8706" y="770708"/>
            <a:ext cx="2612571" cy="705394"/>
          </a:xfrm>
          <a:prstGeom prst="wedgeEllipseCallout">
            <a:avLst>
              <a:gd name="adj1" fmla="val 35167"/>
              <a:gd name="adj2" fmla="val 699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To be </a:t>
            </a:r>
            <a:r>
              <a:rPr lang="en-US" i="1" dirty="0" smtClean="0"/>
              <a:t>honest…..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>
            <a:off x="3927567" y="1436913"/>
            <a:ext cx="2612571" cy="705394"/>
          </a:xfrm>
          <a:prstGeom prst="wedgeEllipseCallout">
            <a:avLst>
              <a:gd name="adj1" fmla="val -26833"/>
              <a:gd name="adj2" fmla="val 1069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As far as I am concerned …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8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191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Agreeing Opinion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731520" y="1358537"/>
            <a:ext cx="2325189" cy="992777"/>
          </a:xfrm>
          <a:prstGeom prst="wedgeEllipseCallout">
            <a:avLst>
              <a:gd name="adj1" fmla="val 46583"/>
              <a:gd name="adj2" fmla="val 104605"/>
            </a:avLst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I totally agree with you. 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3892731" y="1541417"/>
            <a:ext cx="2738847" cy="622663"/>
          </a:xfrm>
          <a:prstGeom prst="wedgeEllipseCallout">
            <a:avLst>
              <a:gd name="adj1" fmla="val 1850"/>
              <a:gd name="adj2" fmla="val 160788"/>
            </a:avLst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It looks amazing</a:t>
            </a:r>
            <a:r>
              <a:rPr lang="en-US" dirty="0"/>
              <a:t> 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7363097" y="1171303"/>
            <a:ext cx="2325189" cy="992777"/>
          </a:xfrm>
          <a:prstGeom prst="wedgeEllipseCallout">
            <a:avLst>
              <a:gd name="adj1" fmla="val -17462"/>
              <a:gd name="adj2" fmla="val 157237"/>
            </a:avLst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That’s a good point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9688286" y="178526"/>
            <a:ext cx="2325189" cy="992777"/>
          </a:xfrm>
          <a:prstGeom prst="wedgeEllipseCallout">
            <a:avLst>
              <a:gd name="adj1" fmla="val -19709"/>
              <a:gd name="adj2" fmla="val 201974"/>
            </a:avLst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think so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4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t="9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18213" y="2232561"/>
            <a:ext cx="2576945" cy="522514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don’t believe that.</a:t>
            </a:r>
            <a:endParaRPr lang="en-US" dirty="0"/>
          </a:p>
        </p:txBody>
      </p:sp>
      <p:sp>
        <p:nvSpPr>
          <p:cNvPr id="3" name="Oval Callout 2"/>
          <p:cNvSpPr/>
          <p:nvPr/>
        </p:nvSpPr>
        <p:spPr>
          <a:xfrm>
            <a:off x="6317673" y="1793174"/>
            <a:ext cx="1757548" cy="878774"/>
          </a:xfrm>
          <a:prstGeom prst="wedgeEllipseCallout">
            <a:avLst>
              <a:gd name="adj1" fmla="val 56870"/>
              <a:gd name="adj2" fmla="val 127365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think You are wrong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8597736" y="1567543"/>
            <a:ext cx="1757548" cy="878774"/>
          </a:xfrm>
          <a:prstGeom prst="wedgeEllipseCallout">
            <a:avLst>
              <a:gd name="adj1" fmla="val 18357"/>
              <a:gd name="adj2" fmla="val 13682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 this I mean …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152399" y="1353787"/>
            <a:ext cx="2172789" cy="878774"/>
          </a:xfrm>
          <a:prstGeom prst="wedgeEllipseCallout">
            <a:avLst>
              <a:gd name="adj1" fmla="val 28012"/>
              <a:gd name="adj2" fmla="val 130338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am sorry, I don’t Agree with you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641" y="0"/>
            <a:ext cx="8772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Disagreeing/Refusing Opinion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6064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449827"/>
            <a:ext cx="5563783" cy="64081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33" y="340920"/>
            <a:ext cx="5558582" cy="651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2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2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0" y="3458564"/>
            <a:ext cx="4013200" cy="1347864"/>
          </a:xfrm>
          <a:prstGeom prst="cloudCallout">
            <a:avLst>
              <a:gd name="adj1" fmla="val 82230"/>
              <a:gd name="adj2" fmla="val -47923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Issue: stating the issue which is to discussed.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677888" y="1331626"/>
            <a:ext cx="4884712" cy="1551483"/>
          </a:xfrm>
          <a:prstGeom prst="cloudCallout">
            <a:avLst>
              <a:gd name="adj1" fmla="val 48703"/>
              <a:gd name="adj2" fmla="val 49752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Argument pro: presenting the point in supporting the presented issue.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6604000" y="1331625"/>
            <a:ext cx="5588000" cy="1551483"/>
          </a:xfrm>
          <a:prstGeom prst="cloudCallout">
            <a:avLst>
              <a:gd name="adj1" fmla="val -47898"/>
              <a:gd name="adj2" fmla="val 7491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Argument cons: presenting other point which disagree to the supporting point.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858000" y="3141685"/>
            <a:ext cx="6451600" cy="1740943"/>
          </a:xfrm>
          <a:prstGeom prst="cloudCallout">
            <a:avLst>
              <a:gd name="adj1" fmla="val -69945"/>
              <a:gd name="adj2" fmla="val -7977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Conclusion/ recommendation: stating the writer recommendation of the source.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-123767" y="49783"/>
            <a:ext cx="8273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Generic Structure of Opinion</a:t>
            </a:r>
            <a:endParaRPr lang="en-US" sz="5400" dirty="0">
              <a:ln w="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31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</TotalTime>
  <Words>266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Bodoni MT Black</vt:lpstr>
      <vt:lpstr>Calibri</vt:lpstr>
      <vt:lpstr>Calibri Light</vt:lpstr>
      <vt:lpstr>Franklin Gothic Heavy</vt:lpstr>
      <vt:lpstr>Ink Free</vt:lpstr>
      <vt:lpstr>Lucida Handwriting</vt:lpstr>
      <vt:lpstr>Office Theme</vt:lpstr>
      <vt:lpstr>Asking and Giving Opinion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Asking and Giving Opinion</dc:title>
  <dc:creator>acer</dc:creator>
  <cp:lastModifiedBy>acer</cp:lastModifiedBy>
  <cp:revision>48</cp:revision>
  <dcterms:created xsi:type="dcterms:W3CDTF">2023-08-24T02:12:53Z</dcterms:created>
  <dcterms:modified xsi:type="dcterms:W3CDTF">2023-09-04T13:36:31Z</dcterms:modified>
</cp:coreProperties>
</file>