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8" r:id="rId3"/>
    <p:sldId id="286" r:id="rId4"/>
    <p:sldId id="260" r:id="rId5"/>
    <p:sldId id="300" r:id="rId6"/>
    <p:sldId id="264" r:id="rId7"/>
    <p:sldId id="299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285" r:id="rId21"/>
  </p:sldIdLst>
  <p:sldSz cx="9144000" cy="5143500" type="screen16x9"/>
  <p:notesSz cx="6858000" cy="9144000"/>
  <p:embeddedFontLst>
    <p:embeddedFont>
      <p:font typeface="Dosis" panose="020B0604020202020204" charset="0"/>
      <p:regular r:id="rId23"/>
      <p:bold r:id="rId24"/>
    </p:embeddedFont>
    <p:embeddedFont>
      <p:font typeface="Dosis Light" panose="020B0604020202020204" charset="0"/>
      <p:regular r:id="rId25"/>
      <p:bold r:id="rId26"/>
    </p:embeddedFont>
    <p:embeddedFont>
      <p:font typeface="Stencil" panose="040409050D0802020404" pitchFamily="82" charset="0"/>
      <p:regular r:id="rId27"/>
    </p:embeddedFont>
    <p:embeddedFont>
      <p:font typeface="Titillium Web Light" panose="020B0604020202020204" charset="0"/>
      <p:regular r:id="rId28"/>
      <p:bold r:id="rId29"/>
      <p:italic r:id="rId30"/>
      <p:bold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070FC58-3EC0-4AA3-A810-090B918E3A9F}">
  <a:tblStyle styleId="{E070FC58-3EC0-4AA3-A810-090B918E3A9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82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63876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3" name="Shape 38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4" name="Shape 38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1742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7" name="Shape 38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8" name="Shape 38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3862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1" name="Shape 38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2" name="Shape 38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5927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2" name="Shape 39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3" name="Shape 39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4572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3" name="Shape 38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4" name="Shape 38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6723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2" name="Shape 39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3" name="Shape 39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18908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1" name="Shape 38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2" name="Shape 38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0957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1" name="Shape 38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2" name="Shape 38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0037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003B5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762000" y="696425"/>
            <a:ext cx="53967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9pPr>
          </a:lstStyle>
          <a:p>
            <a:endParaRPr/>
          </a:p>
        </p:txBody>
      </p:sp>
      <p:grpSp>
        <p:nvGrpSpPr>
          <p:cNvPr id="11" name="Shape 11"/>
          <p:cNvGrpSpPr/>
          <p:nvPr/>
        </p:nvGrpSpPr>
        <p:grpSpPr>
          <a:xfrm rot="10800000">
            <a:off x="8705367" y="28698"/>
            <a:ext cx="410132" cy="5086302"/>
            <a:chOff x="836200" y="238125"/>
            <a:chExt cx="422425" cy="5238750"/>
          </a:xfrm>
        </p:grpSpPr>
        <p:sp>
          <p:nvSpPr>
            <p:cNvPr id="12" name="Shape 12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Shape 48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Shape 59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Shape 60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Shape 61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Shape 66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Shape 67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" name="Shape 92"/>
          <p:cNvGrpSpPr/>
          <p:nvPr/>
        </p:nvGrpSpPr>
        <p:grpSpPr>
          <a:xfrm rot="10800000">
            <a:off x="6659535" y="28698"/>
            <a:ext cx="2309844" cy="5086302"/>
            <a:chOff x="986700" y="238125"/>
            <a:chExt cx="2379075" cy="5238750"/>
          </a:xfrm>
        </p:grpSpPr>
        <p:sp>
          <p:nvSpPr>
            <p:cNvPr id="93" name="Shape 93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Shape 99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Shape 100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Shape 107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Shape 125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Shape 126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Shape 127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Shape 128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Shape 129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Shape 130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Shape 132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Shape 134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Shape 135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Shape 138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Shape 139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Shape 140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Shape 141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Shape 143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Shape 144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Shape 148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Shape 149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Shape 150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Shape 151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Shape 152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Shape 153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Shape 154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Shape 155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Shape 156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Shape 157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Shape 160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Shape 162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Shape 164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Shape 165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Shape 166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Shape 168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Shape 169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Shape 170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Shape 171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Shape 172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Shape 173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Shape 174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Shape 175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Shape 176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Shape 177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Shape 178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Shape 179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Shape 180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Shape 181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Shape 182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Shape 183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Shape 184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Shape 185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Shape 186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Shape 187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Shape 188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Shape 189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Shape 191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Shape 192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Shape 193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Shape 194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Shape 195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Shape 196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Shape 197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Shape 198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Shape 199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Shape 200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Shape 201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Shape 202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Shape 203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Shape 204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Shape 205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Shape 206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Shape 207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Shape 208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Shape 209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Shape 210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Shape 211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2" name="Shape 212"/>
          <p:cNvGrpSpPr/>
          <p:nvPr/>
        </p:nvGrpSpPr>
        <p:grpSpPr>
          <a:xfrm rot="10800000">
            <a:off x="6367294" y="28698"/>
            <a:ext cx="2017554" cy="5086302"/>
            <a:chOff x="1588750" y="238125"/>
            <a:chExt cx="2078025" cy="5238750"/>
          </a:xfrm>
        </p:grpSpPr>
        <p:sp>
          <p:nvSpPr>
            <p:cNvPr id="213" name="Shape 213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Shape 214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Shape 215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Shape 216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Shape 217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Shape 219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Shape 220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Shape 221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Shape 222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Shape 223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Shape 224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Shape 225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Shape 226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Shape 227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Shape 228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Shape 229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Shape 230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Shape 231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Shape 234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Shape 235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Shape 237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Shape 238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Shape 239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Shape 240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Shape 241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Shape 243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Shape 244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Shape 245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Shape 246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Shape 247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Shape 248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Shape 249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Shape 250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Shape 251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Shape 252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Shape 253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Shape 254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Shape 255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Shape 256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Shape 257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Shape 258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Shape 259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Shape 260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Shape 261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Shape 262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Shape 263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Shape 265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Shape 266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Shape 267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Shape 268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Shape 269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Shape 270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Shape 271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Shape 272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Shape 273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Shape 274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Shape 275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Shape 276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Shape 277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Shape 278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Shape 279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Shape 280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Shape 281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Shape 282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Shape 283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Shape 284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Shape 285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Shape 286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Shape 287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Shape 288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Shape 289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Shape 290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Shape 291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Shape 292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Shape 293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Shape 294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Shape 295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Shape 296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Shape 297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Shape 298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Shape 299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Shape 300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Shape 301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Shape 302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Shape 303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Shape 304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Shape 305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Shape 306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Shape 307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Shape 308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Shape 309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Shape 310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Shape 311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Shape 312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Shape 313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Shape 314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Shape 315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Shape 316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Shape 317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Shape 318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Shape 319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Shape 320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Shape 321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Shape 322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Shape 323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Shape 324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Shape 325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Shape 326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Shape 327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Shape 328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Shape 329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Shape 330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Shape 331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Shape 332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Shape 333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Shape 334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Shape 335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Shape 336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Shape 337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Shape 338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Shape 339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Shape 340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Shape 341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Shape 342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Shape 343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Shape 344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Shape 345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Shape 346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Shape 347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Shape 348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Shape 349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Shape 350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Shape 351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Shape 352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Shape 353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Shape 354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Shape 355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Shape 356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Shape 357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Shape 358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Shape 359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Shape 360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Shape 361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Shape 362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Shape 363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Shape 364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Shape 365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Shape 366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Shape 367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Shape 368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Shape 369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Shape 370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Shape 371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Shape 372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Shape 373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Shape 374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Shape 375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Shape 376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Shape 377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Shape 378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Shape 379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Shape 380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Shape 381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Shape 382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Shape 383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Shape 384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Shape 385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Shape 386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Shape 387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Shape 388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Shape 389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Shape 390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Shape 391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Shape 392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Shape 393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Shape 394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Shape 395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Shape 396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Shape 397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Shape 398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Shape 399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Shape 400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Shape 401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Shape 402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Shape 403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Shape 404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Shape 405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Shape 406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Shape 407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Shape 408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Shape 409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Shape 410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Shape 411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Shape 412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Shape 413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Shape 414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Shape 415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Shape 416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Shape 417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Shape 418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Shape 419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Shape 420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Shape 421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2" name="Shape 422"/>
          <p:cNvGrpSpPr/>
          <p:nvPr/>
        </p:nvGrpSpPr>
        <p:grpSpPr>
          <a:xfrm rot="10800000">
            <a:off x="6367294" y="28698"/>
            <a:ext cx="2309820" cy="5086302"/>
            <a:chOff x="1287725" y="238125"/>
            <a:chExt cx="2379050" cy="5238750"/>
          </a:xfrm>
        </p:grpSpPr>
        <p:sp>
          <p:nvSpPr>
            <p:cNvPr id="423" name="Shape 423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Shape 424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Shape 425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Shape 426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Shape 427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Shape 428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Shape 429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Shape 430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Shape 431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Shape 432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Shape 433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Shape 434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Shape 435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Shape 436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Shape 437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Shape 438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Shape 439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Shape 440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Shape 441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Shape 442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Shape 443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Shape 444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Shape 445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Shape 446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Shape 447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Shape 448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Shape 449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Shape 450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Shape 451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Shape 452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Shape 453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Shape 454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Shape 455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Shape 456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Shape 457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Shape 458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Shape 459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Shape 460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Shape 461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Shape 462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Shape 463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Shape 464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Shape 465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Shape 466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Shape 467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Shape 468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Shape 469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Shape 470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Shape 471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Shape 472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Shape 473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Shape 474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Shape 475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Shape 476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Shape 477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Shape 478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Shape 479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Shape 480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Shape 481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Shape 482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Shape 483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Shape 484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Shape 485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Shape 486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Shape 487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Shape 488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Shape 489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Shape 490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Shape 491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Shape 492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Shape 493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Shape 494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Shape 495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Shape 496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Shape 497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Shape 498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Shape 499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Shape 500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Shape 501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Shape 502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Shape 503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Shape 504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Shape 505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Shape 506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Shape 507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Shape 508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Shape 509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Shape 510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Shape 511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Shape 512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Shape 513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Shape 514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Shape 515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Shape 516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Shape 517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Shape 518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Shape 519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Shape 520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Shape 521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Shape 522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Shape 523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Shape 524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Shape 525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rgbClr val="0B87A1"/>
        </a:solidFill>
        <a:effectLst/>
      </p:bgPr>
    </p:bg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Shape 1045"/>
          <p:cNvSpPr txBox="1">
            <a:spLocks noGrp="1"/>
          </p:cNvSpPr>
          <p:nvPr>
            <p:ph type="body" idx="1"/>
          </p:nvPr>
        </p:nvSpPr>
        <p:spPr>
          <a:xfrm>
            <a:off x="1278575" y="739550"/>
            <a:ext cx="4281000" cy="369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Char char="▪"/>
              <a:defRPr sz="3000" i="1">
                <a:solidFill>
                  <a:srgbClr val="FFFFFF"/>
                </a:solidFill>
              </a:defRPr>
            </a:lvl1pPr>
            <a:lvl2pPr marL="914400" lvl="1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2pPr>
            <a:lvl3pPr marL="1371600" lvl="2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3pPr>
            <a:lvl4pPr marL="1828800" lvl="3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4pPr>
            <a:lvl5pPr marL="2286000" lvl="4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5pPr>
            <a:lvl6pPr marL="2743200" lvl="5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6pPr>
            <a:lvl7pPr marL="3200400" lvl="6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●"/>
              <a:defRPr sz="3000" i="1">
                <a:solidFill>
                  <a:srgbClr val="FFFFFF"/>
                </a:solidFill>
              </a:defRPr>
            </a:lvl7pPr>
            <a:lvl8pPr marL="3657600" lvl="7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○"/>
              <a:defRPr sz="3000" i="1">
                <a:solidFill>
                  <a:srgbClr val="FFFFFF"/>
                </a:solidFill>
              </a:defRPr>
            </a:lvl8pPr>
            <a:lvl9pPr marL="4114800" lvl="8" indent="-4191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■"/>
              <a:defRPr sz="3000" i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46" name="Shape 1046"/>
          <p:cNvSpPr txBox="1"/>
          <p:nvPr/>
        </p:nvSpPr>
        <p:spPr>
          <a:xfrm>
            <a:off x="659925" y="414075"/>
            <a:ext cx="7524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>
                <a:solidFill>
                  <a:srgbClr val="D3EBD5"/>
                </a:solidFill>
                <a:latin typeface="Dosis"/>
                <a:ea typeface="Dosis"/>
                <a:cs typeface="Dosis"/>
                <a:sym typeface="Dosis"/>
              </a:rPr>
              <a:t>“</a:t>
            </a:r>
            <a:endParaRPr sz="12000">
              <a:solidFill>
                <a:srgbClr val="D3EBD5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pSp>
        <p:nvGrpSpPr>
          <p:cNvPr id="1047" name="Shape 1047"/>
          <p:cNvGrpSpPr/>
          <p:nvPr/>
        </p:nvGrpSpPr>
        <p:grpSpPr>
          <a:xfrm rot="10800000">
            <a:off x="8705367" y="28698"/>
            <a:ext cx="410132" cy="5086302"/>
            <a:chOff x="836200" y="238125"/>
            <a:chExt cx="422425" cy="5238750"/>
          </a:xfrm>
        </p:grpSpPr>
        <p:sp>
          <p:nvSpPr>
            <p:cNvPr id="1048" name="Shape 1048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Shape 1049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Shape 1050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Shape 1051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Shape 1052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Shape 1053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Shape 1054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Shape 1055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Shape 1056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Shape 1057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Shape 1058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Shape 1059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Shape 1060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Shape 1061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Shape 1062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Shape 1063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Shape 1064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Shape 1065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Shape 1066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Shape 1067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Shape 1068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Shape 1069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Shape 1070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Shape 1071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Shape 1072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Shape 1073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Shape 1074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Shape 1075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Shape 1076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Shape 1077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Shape 1078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Shape 1079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Shape 1080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Shape 1081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Shape 1082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Shape 1083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Shape 1084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Shape 1085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Shape 1086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Shape 1087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Shape 1088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Shape 1089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Shape 1090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Shape 1091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Shape 1092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Shape 1093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Shape 1094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Shape 1095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Shape 1096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Shape 1097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Shape 1098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Shape 1099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Shape 1100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Shape 1101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Shape 1102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Shape 1103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Shape 1104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Shape 1105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Shape 1106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Shape 1107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Shape 1108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Shape 1109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Shape 1110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Shape 1111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Shape 1112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Shape 1113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Shape 1114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Shape 1115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Shape 1116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Shape 1117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Shape 1118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Shape 1119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Shape 1120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Shape 1121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Shape 1122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Shape 1123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Shape 1124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Shape 1125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Shape 1126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Shape 1127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8" name="Shape 1128"/>
          <p:cNvGrpSpPr/>
          <p:nvPr/>
        </p:nvGrpSpPr>
        <p:grpSpPr>
          <a:xfrm rot="10800000">
            <a:off x="6659535" y="28698"/>
            <a:ext cx="2309844" cy="5086302"/>
            <a:chOff x="986700" y="238125"/>
            <a:chExt cx="2379075" cy="5238750"/>
          </a:xfrm>
        </p:grpSpPr>
        <p:sp>
          <p:nvSpPr>
            <p:cNvPr id="1129" name="Shape 1129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Shape 1130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Shape 1131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Shape 1132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Shape 1133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Shape 1134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Shape 1135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Shape 1136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Shape 1137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Shape 1138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Shape 1139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Shape 1140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Shape 1141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Shape 1142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Shape 1143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Shape 1144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Shape 1145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Shape 1146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Shape 1147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Shape 1148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Shape 1149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Shape 1150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Shape 1151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Shape 1152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Shape 1153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Shape 1154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Shape 1155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Shape 1156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Shape 1157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Shape 1158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Shape 1159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Shape 1160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Shape 1161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Shape 1162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Shape 1163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Shape 1164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Shape 1165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Shape 1166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Shape 1167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Shape 1168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Shape 1169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Shape 1170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Shape 1171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Shape 1172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Shape 1173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Shape 1174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Shape 1175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Shape 1176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Shape 1177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Shape 1178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Shape 1179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Shape 1180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Shape 1181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Shape 1182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Shape 1183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Shape 1184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Shape 1185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Shape 1186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Shape 1187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Shape 1188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Shape 1189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Shape 1190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Shape 1191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Shape 1192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Shape 1193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Shape 1194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Shape 1195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Shape 1196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Shape 1197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Shape 1198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Shape 1199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Shape 1200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Shape 1201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Shape 1202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Shape 1203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Shape 1204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Shape 1205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Shape 1206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Shape 1207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Shape 1208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Shape 1209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Shape 1210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Shape 1211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Shape 1212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Shape 1213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Shape 1214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Shape 1215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Shape 1216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Shape 1217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Shape 1218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Shape 1219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Shape 1220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Shape 1221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Shape 1222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Shape 1223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Shape 1224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Shape 1225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Shape 1226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Shape 1227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Shape 1228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Shape 1229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Shape 1230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Shape 1231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Shape 1232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Shape 1233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Shape 1234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Shape 1235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Shape 1236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Shape 1237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Shape 1238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Shape 1239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Shape 1240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Shape 1241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Shape 1242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Shape 1243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Shape 1244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Shape 1245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Shape 1246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Shape 1247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8" name="Shape 1248"/>
          <p:cNvGrpSpPr/>
          <p:nvPr/>
        </p:nvGrpSpPr>
        <p:grpSpPr>
          <a:xfrm rot="10800000">
            <a:off x="6367294" y="28698"/>
            <a:ext cx="2017554" cy="5086302"/>
            <a:chOff x="1588750" y="238125"/>
            <a:chExt cx="2078025" cy="5238750"/>
          </a:xfrm>
        </p:grpSpPr>
        <p:sp>
          <p:nvSpPr>
            <p:cNvPr id="1249" name="Shape 1249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Shape 1250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Shape 1251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Shape 1252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Shape 1253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Shape 1254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Shape 1255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Shape 1256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Shape 1257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Shape 1258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Shape 1259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Shape 1260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Shape 1261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Shape 1262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Shape 1263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Shape 1264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Shape 1265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Shape 1266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Shape 1267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Shape 1268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Shape 1269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Shape 1270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Shape 1271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Shape 1272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Shape 1273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Shape 1274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Shape 1275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Shape 1276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Shape 1277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Shape 1278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Shape 1279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Shape 1280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Shape 1281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Shape 1282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Shape 1283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Shape 1284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Shape 1285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Shape 1286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Shape 1287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Shape 1288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Shape 1289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Shape 1290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Shape 1291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Shape 1292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Shape 1293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Shape 1294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Shape 1295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Shape 1296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Shape 1297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Shape 1298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Shape 1299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Shape 1300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Shape 1301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Shape 1302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Shape 1303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Shape 1304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Shape 1305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Shape 1306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Shape 1307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Shape 1308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Shape 1309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Shape 1310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Shape 1311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Shape 1312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Shape 1313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Shape 1314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Shape 1315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Shape 1316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Shape 1317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Shape 1318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Shape 1319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Shape 1320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Shape 1321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Shape 1322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Shape 1323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Shape 1324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Shape 1325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Shape 1326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Shape 1327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Shape 1328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Shape 1329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Shape 1330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Shape 1331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Shape 1332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Shape 1333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Shape 1334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Shape 1335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Shape 1336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Shape 1337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Shape 1338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Shape 1339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Shape 1340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Shape 1341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Shape 1342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Shape 1343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Shape 1344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Shape 1345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Shape 1346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Shape 1347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Shape 1348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Shape 1349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Shape 1350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Shape 1351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Shape 1352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Shape 1353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Shape 1354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Shape 1355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Shape 1356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Shape 1357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Shape 1358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Shape 1359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Shape 1360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Shape 1361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Shape 1362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Shape 1363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Shape 1364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Shape 1365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Shape 1366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Shape 1367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Shape 1368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Shape 1369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Shape 1370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Shape 1371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Shape 1372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Shape 1373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Shape 1374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Shape 1375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Shape 1376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Shape 1377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Shape 1378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Shape 1379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Shape 1380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Shape 1381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Shape 1382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Shape 1383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Shape 1384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Shape 1385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Shape 1386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Shape 1387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Shape 1388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Shape 1389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Shape 1390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Shape 1391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Shape 1392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Shape 1393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Shape 1394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Shape 1395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Shape 1396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Shape 1397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Shape 1398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Shape 1399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Shape 1400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Shape 1401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Shape 1402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Shape 1403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Shape 1404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Shape 1405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Shape 1406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Shape 1407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Shape 1408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Shape 1409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Shape 1410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Shape 1411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Shape 1412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Shape 1413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Shape 1414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Shape 1415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Shape 1416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Shape 1417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Shape 1418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Shape 1419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Shape 1420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Shape 1421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Shape 1422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Shape 1423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Shape 1424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Shape 1425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Shape 1426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Shape 1427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Shape 1428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Shape 1429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Shape 1430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Shape 1431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Shape 1432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Shape 1433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Shape 1434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Shape 1435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Shape 1436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Shape 1437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Shape 1438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Shape 1439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Shape 1440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Shape 1441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Shape 1442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Shape 1443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Shape 1444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Shape 1445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Shape 1446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Shape 1447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Shape 1448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Shape 1449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Shape 1450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Shape 1451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Shape 1452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Shape 1453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Shape 1454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Shape 1455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Shape 1456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Shape 1457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8" name="Shape 1458"/>
          <p:cNvGrpSpPr/>
          <p:nvPr/>
        </p:nvGrpSpPr>
        <p:grpSpPr>
          <a:xfrm rot="10800000">
            <a:off x="6367294" y="28698"/>
            <a:ext cx="2309820" cy="5086302"/>
            <a:chOff x="1287725" y="238125"/>
            <a:chExt cx="2379050" cy="5238750"/>
          </a:xfrm>
        </p:grpSpPr>
        <p:sp>
          <p:nvSpPr>
            <p:cNvPr id="1459" name="Shape 1459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Shape 1460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Shape 1461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Shape 1462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Shape 1463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Shape 1464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Shape 1465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Shape 1466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Shape 1467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Shape 1468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Shape 1469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Shape 1470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Shape 1471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Shape 1472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Shape 1473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Shape 1474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Shape 1475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Shape 1476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Shape 1477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Shape 1478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Shape 1479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Shape 1480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Shape 1481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Shape 1482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Shape 1483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Shape 1484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Shape 1485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Shape 1486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Shape 1487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Shape 1488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Shape 1489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Shape 1490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Shape 1491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Shape 1492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Shape 1493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Shape 1494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Shape 1495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Shape 1496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Shape 1497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Shape 1498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Shape 1499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Shape 1500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Shape 1501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Shape 1502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Shape 1503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Shape 1504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Shape 1505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Shape 1506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Shape 1507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Shape 1508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Shape 1509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Shape 1510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Shape 1511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Shape 1512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Shape 1513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Shape 1514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Shape 1515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Shape 1516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Shape 1517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Shape 1518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Shape 1519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Shape 1520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Shape 1521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Shape 1522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Shape 1523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Shape 1524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Shape 1525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Shape 1526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Shape 1527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Shape 1528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Shape 1529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Shape 1530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Shape 1531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Shape 1532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Shape 1533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Shape 1534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Shape 1535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Shape 1536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Shape 1537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Shape 1538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Shape 1539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Shape 1540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Shape 1541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Shape 1542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Shape 1543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Shape 1544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Shape 1545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Shape 1546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Shape 1547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Shape 1548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Shape 1549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Shape 1550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Shape 1551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Shape 1552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Shape 1553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Shape 1554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Shape 1555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Shape 1556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Shape 1557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Shape 1558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Shape 1559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Shape 1560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Shape 1561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2" name="Shape 1562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2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" name="Shape 2121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122" name="Shape 2122"/>
          <p:cNvSpPr txBox="1">
            <a:spLocks noGrp="1"/>
          </p:cNvSpPr>
          <p:nvPr>
            <p:ph type="body" idx="1"/>
          </p:nvPr>
        </p:nvSpPr>
        <p:spPr>
          <a:xfrm>
            <a:off x="718300" y="1755475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23" name="Shape 2123"/>
          <p:cNvSpPr txBox="1">
            <a:spLocks noGrp="1"/>
          </p:cNvSpPr>
          <p:nvPr>
            <p:ph type="body" idx="2"/>
          </p:nvPr>
        </p:nvSpPr>
        <p:spPr>
          <a:xfrm>
            <a:off x="3009263" y="1755475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24" name="Shape 2124"/>
          <p:cNvSpPr txBox="1">
            <a:spLocks noGrp="1"/>
          </p:cNvSpPr>
          <p:nvPr>
            <p:ph type="body" idx="3"/>
          </p:nvPr>
        </p:nvSpPr>
        <p:spPr>
          <a:xfrm>
            <a:off x="5300226" y="1755475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grpSp>
        <p:nvGrpSpPr>
          <p:cNvPr id="2125" name="Shape 2125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2126" name="Shape 2126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Shape 2127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Shape 2128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Shape 2129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Shape 2130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Shape 2131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Shape 2132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Shape 2133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Shape 2134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Shape 2135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Shape 2136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Shape 2137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Shape 2138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Shape 2139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Shape 2140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Shape 2141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Shape 2142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Shape 2143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Shape 2144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Shape 2145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Shape 2146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Shape 2147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8" name="Shape 2148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Shape 2149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Shape 2150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Shape 2151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Shape 2152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Shape 2153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Shape 2154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Shape 2155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Shape 2156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Shape 2157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Shape 2158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Shape 2159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Shape 2160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1" name="Shape 2161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2" name="Shape 2162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3" name="Shape 2163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4" name="Shape 2164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Shape 2165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6" name="Shape 2166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Shape 2167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Shape 2168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Shape 2169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Shape 2170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1" name="Shape 2171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2" name="Shape 2172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Shape 2173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4" name="Shape 2174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Shape 2175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Shape 2176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Shape 2177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Shape 2178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Shape 2179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Shape 2180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Shape 2181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Shape 2182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83" name="Shape 2183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2184" name="Shape 2184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Shape 2185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Shape 2186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Shape 2187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Shape 2188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Shape 2189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Shape 2190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Shape 2191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Shape 2192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Shape 2193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Shape 2194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Shape 2195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Shape 2196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Shape 2197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Shape 2198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Shape 2199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Shape 2200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Shape 2201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Shape 2202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Shape 2203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Shape 2204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Shape 2205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Shape 2206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Shape 2207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Shape 2208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Shape 2209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Shape 2210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Shape 2211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Shape 2212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Shape 2213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Shape 2214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Shape 2215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Shape 2216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Shape 2217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Shape 2218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Shape 2219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Shape 2220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Shape 2221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Shape 2222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Shape 2223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Shape 2224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Shape 2225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Shape 2226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Shape 2227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Shape 2228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Shape 2229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Shape 2230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Shape 2231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Shape 2232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Shape 2233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Shape 2234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Shape 2235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Shape 2236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Shape 2237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Shape 2238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Shape 2239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Shape 2240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Shape 2241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Shape 2242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Shape 2243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Shape 2244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Shape 2245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46" name="Shape 2246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2247" name="Shape 2247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Shape 2248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Shape 2249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Shape 2250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Shape 2251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Shape 2252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Shape 2253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Shape 2254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Shape 2255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Shape 2256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Shape 2257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Shape 2258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Shape 2259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Shape 2260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Shape 2261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Shape 2262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Shape 2263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Shape 2264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Shape 2265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Shape 2266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Shape 2267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Shape 2268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Shape 2269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Shape 2270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Shape 2271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Shape 2272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Shape 2273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Shape 2274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Shape 2275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Shape 2276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Shape 2277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Shape 2278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Shape 2279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Shape 2280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Shape 2281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Shape 2282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Shape 2283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Shape 2284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Shape 2285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Shape 2286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Shape 2287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Shape 2288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Shape 2289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Shape 2290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Shape 2291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Shape 2292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Shape 2293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Shape 2294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Shape 2295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Shape 2296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Shape 2297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Shape 2298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Shape 2299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Shape 2300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Shape 2301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Shape 2302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Shape 2303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Shape 2304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Shape 2305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Shape 2306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Shape 2307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Shape 2308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Shape 2309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Shape 2310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Shape 2311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Shape 2312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Shape 2313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Shape 2314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Shape 2315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Shape 2316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7" name="Shape 2317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8" name="Shape 2318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Shape 2319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Shape 2320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Shape 2321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Shape 2322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Shape 2323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Shape 2324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Shape 2325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Shape 2326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Shape 2327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Shape 2328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9" name="Shape 2329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0" name="Shape 2330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1" name="Shape 2331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Shape 2332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Shape 2333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Shape 2334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Shape 2335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Shape 2336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Shape 2337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Shape 2338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Shape 2339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Shape 2340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Shape 2341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Shape 2342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3" name="Shape 2343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Shape 2344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Shape 2345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Shape 2346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Shape 2347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48" name="Shape 2348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2349" name="Shape 2349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Shape 2350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Shape 2351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Shape 2352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Shape 2353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Shape 2354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Shape 2355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Shape 2356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Shape 2357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Shape 2358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Shape 2359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Shape 2360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1" name="Shape 2361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2" name="Shape 2362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Shape 2363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Shape 2364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Shape 2365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Shape 2366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Shape 2367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Shape 2368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Shape 2369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Shape 2370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Shape 2371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Shape 2372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Shape 2373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Shape 2374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Shape 2375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Shape 2376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Shape 2377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Shape 2378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Shape 2379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Shape 2380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Shape 2381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Shape 2382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Shape 2383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Shape 2384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Shape 2385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Shape 2386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Shape 2387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Shape 2388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Shape 2389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Shape 2390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Shape 2391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Shape 2392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Shape 2393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Shape 2394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Shape 2395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Shape 2396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Shape 2397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Shape 2398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99" name="Shape 2399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8" name="Shape 2678"/>
          <p:cNvSpPr txBox="1">
            <a:spLocks noGrp="1"/>
          </p:cNvSpPr>
          <p:nvPr>
            <p:ph type="body" idx="1"/>
          </p:nvPr>
        </p:nvSpPr>
        <p:spPr>
          <a:xfrm>
            <a:off x="624925" y="4177700"/>
            <a:ext cx="67593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228600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>
            <a:endParaRPr/>
          </a:p>
        </p:txBody>
      </p:sp>
      <p:grpSp>
        <p:nvGrpSpPr>
          <p:cNvPr id="2679" name="Shape 2679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2680" name="Shape 2680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1" name="Shape 2681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Shape 2682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Shape 2683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Shape 2684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Shape 2685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Shape 2686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Shape 2687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Shape 2688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Shape 2689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Shape 2690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Shape 2691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Shape 2692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Shape 2693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Shape 2694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Shape 2695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Shape 2696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Shape 2697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Shape 2698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Shape 2699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Shape 2700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1" name="Shape 2701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2" name="Shape 2702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Shape 2703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Shape 2704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Shape 2705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Shape 2706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7" name="Shape 2707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Shape 2708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Shape 2709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Shape 2710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Shape 2711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Shape 2712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3" name="Shape 2713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4" name="Shape 2714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5" name="Shape 2715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6" name="Shape 2716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7" name="Shape 2717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8" name="Shape 2718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9" name="Shape 2719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0" name="Shape 2720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1" name="Shape 2721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2" name="Shape 2722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3" name="Shape 2723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4" name="Shape 2724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Shape 2725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Shape 2726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Shape 2727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Shape 2728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9" name="Shape 2729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0" name="Shape 2730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Shape 2731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Shape 2732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Shape 2733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4" name="Shape 2734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5" name="Shape 2735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6" name="Shape 2736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37" name="Shape 2737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2738" name="Shape 2738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9" name="Shape 2739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0" name="Shape 2740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1" name="Shape 2741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2" name="Shape 2742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3" name="Shape 2743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4" name="Shape 2744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5" name="Shape 2745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6" name="Shape 2746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7" name="Shape 2747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Shape 2748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Shape 2749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Shape 2750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Shape 2751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Shape 2752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Shape 2753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Shape 2754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Shape 2755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6" name="Shape 2756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7" name="Shape 2757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Shape 2758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Shape 2759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Shape 2760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1" name="Shape 2761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2" name="Shape 2762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3" name="Shape 2763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4" name="Shape 2764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5" name="Shape 2765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6" name="Shape 2766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Shape 2767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8" name="Shape 2768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9" name="Shape 2769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0" name="Shape 2770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1" name="Shape 2771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2" name="Shape 2772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3" name="Shape 2773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4" name="Shape 2774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Shape 2775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Shape 2776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Shape 2777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Shape 2778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Shape 2779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Shape 2780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1" name="Shape 2781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2" name="Shape 2782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3" name="Shape 2783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4" name="Shape 2784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5" name="Shape 2785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6" name="Shape 2786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7" name="Shape 2787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8" name="Shape 2788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9" name="Shape 2789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0" name="Shape 2790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1" name="Shape 2791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2" name="Shape 2792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3" name="Shape 2793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4" name="Shape 2794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5" name="Shape 2795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Shape 2796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Shape 2797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8" name="Shape 2798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9" name="Shape 2799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00" name="Shape 2800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2801" name="Shape 2801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2" name="Shape 2802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3" name="Shape 2803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Shape 2804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Shape 2805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Shape 2806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Shape 2807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Shape 2808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Shape 2809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Shape 2810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Shape 2811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2" name="Shape 2812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3" name="Shape 2813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4" name="Shape 2814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5" name="Shape 2815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6" name="Shape 2816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7" name="Shape 2817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8" name="Shape 2818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9" name="Shape 2819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0" name="Shape 2820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1" name="Shape 2821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2" name="Shape 2822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3" name="Shape 2823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4" name="Shape 2824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Shape 2825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Shape 2826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7" name="Shape 2827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8" name="Shape 2828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9" name="Shape 2829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0" name="Shape 2830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1" name="Shape 2831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2" name="Shape 2832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3" name="Shape 2833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4" name="Shape 2834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5" name="Shape 2835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6" name="Shape 2836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7" name="Shape 2837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8" name="Shape 2838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9" name="Shape 2839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0" name="Shape 2840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1" name="Shape 2841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2" name="Shape 2842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3" name="Shape 2843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4" name="Shape 2844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5" name="Shape 2845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6" name="Shape 2846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7" name="Shape 2847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8" name="Shape 2848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9" name="Shape 2849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0" name="Shape 2850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1" name="Shape 2851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2" name="Shape 2852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3" name="Shape 2853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4" name="Shape 2854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5" name="Shape 2855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6" name="Shape 2856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7" name="Shape 2857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8" name="Shape 2858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9" name="Shape 2859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0" name="Shape 2860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1" name="Shape 2861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2" name="Shape 2862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3" name="Shape 2863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4" name="Shape 2864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5" name="Shape 2865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6" name="Shape 2866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7" name="Shape 2867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8" name="Shape 2868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9" name="Shape 2869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0" name="Shape 2870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1" name="Shape 2871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2" name="Shape 2872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3" name="Shape 2873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4" name="Shape 2874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5" name="Shape 2875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6" name="Shape 2876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7" name="Shape 2877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8" name="Shape 2878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9" name="Shape 2879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0" name="Shape 2880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1" name="Shape 2881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2" name="Shape 2882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3" name="Shape 2883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4" name="Shape 2884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5" name="Shape 2885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6" name="Shape 2886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7" name="Shape 2887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8" name="Shape 2888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9" name="Shape 2889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0" name="Shape 2890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1" name="Shape 2891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2" name="Shape 2892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3" name="Shape 2893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4" name="Shape 2894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5" name="Shape 2895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6" name="Shape 2896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7" name="Shape 2897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8" name="Shape 2898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9" name="Shape 2899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0" name="Shape 2900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1" name="Shape 2901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02" name="Shape 2902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2903" name="Shape 2903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4" name="Shape 2904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5" name="Shape 2905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6" name="Shape 2906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7" name="Shape 2907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8" name="Shape 2908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9" name="Shape 2909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0" name="Shape 2910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1" name="Shape 2911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2" name="Shape 2912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3" name="Shape 2913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4" name="Shape 2914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5" name="Shape 2915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6" name="Shape 2916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7" name="Shape 2917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8" name="Shape 2918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9" name="Shape 2919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0" name="Shape 2920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1" name="Shape 2921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2" name="Shape 2922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3" name="Shape 2923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4" name="Shape 2924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5" name="Shape 2925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6" name="Shape 2926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7" name="Shape 2927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8" name="Shape 2928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9" name="Shape 2929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0" name="Shape 2930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1" name="Shape 2931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2" name="Shape 2932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3" name="Shape 2933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4" name="Shape 2934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5" name="Shape 2935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6" name="Shape 2936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7" name="Shape 2937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8" name="Shape 2938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9" name="Shape 2939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0" name="Shape 2940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1" name="Shape 2941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2" name="Shape 2942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3" name="Shape 2943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4" name="Shape 2944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5" name="Shape 2945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6" name="Shape 2946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7" name="Shape 2947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8" name="Shape 2948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9" name="Shape 2949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0" name="Shape 2950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1" name="Shape 2951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2" name="Shape 2952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3" name="Shape 2953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55" name="Shape 2955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2956" name="Shape 2956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7" name="Shape 2957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8" name="Shape 2958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9" name="Shape 2959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0" name="Shape 2960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1" name="Shape 2961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2" name="Shape 2962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3" name="Shape 2963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4" name="Shape 2964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5" name="Shape 2965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6" name="Shape 2966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7" name="Shape 2967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8" name="Shape 2968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9" name="Shape 2969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0" name="Shape 2970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1" name="Shape 2971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2" name="Shape 2972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3" name="Shape 2973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4" name="Shape 2974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5" name="Shape 2975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6" name="Shape 2976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7" name="Shape 2977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8" name="Shape 2978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9" name="Shape 2979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0" name="Shape 2980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1" name="Shape 2981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2" name="Shape 2982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3" name="Shape 2983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4" name="Shape 2984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5" name="Shape 2985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6" name="Shape 2986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7" name="Shape 2987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8" name="Shape 2988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9" name="Shape 2989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0" name="Shape 2990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1" name="Shape 2991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2" name="Shape 2992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3" name="Shape 2993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4" name="Shape 2994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5" name="Shape 2995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6" name="Shape 2996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7" name="Shape 2997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8" name="Shape 2998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9" name="Shape 2999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0" name="Shape 3000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1" name="Shape 3001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2" name="Shape 3002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3" name="Shape 3003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4" name="Shape 3004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5" name="Shape 3005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6" name="Shape 3006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7" name="Shape 3007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8" name="Shape 3008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9" name="Shape 3009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0" name="Shape 3010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1" name="Shape 3011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2" name="Shape 3012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13" name="Shape 3013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3014" name="Shape 3014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5" name="Shape 3015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6" name="Shape 3016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7" name="Shape 3017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8" name="Shape 3018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9" name="Shape 3019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0" name="Shape 3020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1" name="Shape 3021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2" name="Shape 3022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3" name="Shape 3023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4" name="Shape 3024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5" name="Shape 3025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Shape 3026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Shape 3027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Shape 3028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Shape 3029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Shape 3030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Shape 3031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Shape 3032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Shape 3033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Shape 3034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Shape 3035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Shape 3036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Shape 3037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Shape 3038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9" name="Shape 3039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0" name="Shape 3040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Shape 3041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Shape 3042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Shape 3043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Shape 3044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Shape 3045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Shape 3046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Shape 3047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Shape 3048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Shape 3049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Shape 3050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Shape 3051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Shape 3052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Shape 3053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Shape 3054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Shape 3055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Shape 3056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7" name="Shape 3057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8" name="Shape 3058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Shape 3059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Shape 3060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Shape 3061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2" name="Shape 3062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3" name="Shape 3063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4" name="Shape 3064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5" name="Shape 3065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6" name="Shape 3066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7" name="Shape 3067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8" name="Shape 3068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9" name="Shape 3069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Shape 3070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Shape 3071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Shape 3072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Shape 3073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Shape 3074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Shape 3075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76" name="Shape 3076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3077" name="Shape 3077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Shape 3078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Shape 3079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Shape 3080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Shape 3081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Shape 3082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3" name="Shape 3083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4" name="Shape 3084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5" name="Shape 3085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6" name="Shape 3086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Shape 3087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Shape 3088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9" name="Shape 3089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0" name="Shape 3090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1" name="Shape 3091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2" name="Shape 3092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3" name="Shape 3093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4" name="Shape 3094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5" name="Shape 3095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6" name="Shape 3096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7" name="Shape 3097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8" name="Shape 3098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9" name="Shape 3099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0" name="Shape 3100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1" name="Shape 3101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2" name="Shape 3102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3" name="Shape 3103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4" name="Shape 3104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5" name="Shape 3105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6" name="Shape 3106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7" name="Shape 3107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8" name="Shape 3108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9" name="Shape 3109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0" name="Shape 3110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1" name="Shape 3111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2" name="Shape 3112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Shape 3113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4" name="Shape 3114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5" name="Shape 3115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6" name="Shape 3116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7" name="Shape 3117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8" name="Shape 3118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9" name="Shape 3119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0" name="Shape 3120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1" name="Shape 3121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2" name="Shape 3122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3" name="Shape 3123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4" name="Shape 3124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5" name="Shape 3125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6" name="Shape 3126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7" name="Shape 3127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8" name="Shape 3128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9" name="Shape 3129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0" name="Shape 3130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1" name="Shape 3131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2" name="Shape 3132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3" name="Shape 3133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4" name="Shape 3134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5" name="Shape 3135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6" name="Shape 3136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7" name="Shape 3137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8" name="Shape 3138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9" name="Shape 3139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0" name="Shape 3140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1" name="Shape 3141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2" name="Shape 3142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3" name="Shape 3143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4" name="Shape 3144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5" name="Shape 3145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6" name="Shape 3146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7" name="Shape 3147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8" name="Shape 3148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9" name="Shape 3149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0" name="Shape 3150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1" name="Shape 3151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2" name="Shape 3152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3" name="Shape 3153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4" name="Shape 3154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5" name="Shape 3155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6" name="Shape 3156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7" name="Shape 3157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8" name="Shape 3158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9" name="Shape 3159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0" name="Shape 3160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1" name="Shape 3161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2" name="Shape 3162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3" name="Shape 3163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4" name="Shape 3164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5" name="Shape 3165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6" name="Shape 3166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7" name="Shape 3167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8" name="Shape 3168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9" name="Shape 3169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0" name="Shape 3170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1" name="Shape 3171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2" name="Shape 3172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3" name="Shape 3173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4" name="Shape 3174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5" name="Shape 3175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6" name="Shape 3176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7" name="Shape 3177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78" name="Shape 3178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3179" name="Shape 3179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0" name="Shape 3180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1" name="Shape 3181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2" name="Shape 3182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3" name="Shape 3183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4" name="Shape 3184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5" name="Shape 3185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6" name="Shape 3186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7" name="Shape 3187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8" name="Shape 3188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9" name="Shape 3189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0" name="Shape 3190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1" name="Shape 3191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2" name="Shape 3192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3" name="Shape 3193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4" name="Shape 3194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5" name="Shape 3195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6" name="Shape 3196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7" name="Shape 3197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8" name="Shape 3198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Shape 3199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Shape 3200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Shape 3201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Shape 3202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Shape 3203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4" name="Shape 3204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5" name="Shape 3205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6" name="Shape 3206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7" name="Shape 3207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8" name="Shape 3208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9" name="Shape 3209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0" name="Shape 3210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1" name="Shape 3211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2" name="Shape 3212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3" name="Shape 3213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4" name="Shape 3214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5" name="Shape 3215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6" name="Shape 3216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7" name="Shape 3217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8" name="Shape 3218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9" name="Shape 3219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0" name="Shape 3220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0" t="0" r="0" b="0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1" name="Shape 3221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2" name="Shape 3222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Shape 3223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Shape 3224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Shape 3225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Shape 3226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0" t="0" r="0" b="0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Shape 3227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0" t="0" r="0" b="0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Shape 3228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0" t="0" r="0" b="0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29" name="Shape 3229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A0FD4E4D-BF6E-4C32-9D1D-9AFA47109E2C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A260-34F9-45FE-B3B4-37D2B604F8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27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▪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●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○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■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lvl="1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lvl="2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lvl="3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lvl="4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lvl="5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lvl="6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lvl="7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lvl="8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5" r:id="rId4"/>
    <p:sldLayoutId id="2147483656" r:id="rId5"/>
    <p:sldLayoutId id="2147483660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6" name="Shape 3836"/>
          <p:cNvSpPr txBox="1">
            <a:spLocks noGrp="1"/>
          </p:cNvSpPr>
          <p:nvPr>
            <p:ph type="ctrTitle"/>
          </p:nvPr>
        </p:nvSpPr>
        <p:spPr>
          <a:xfrm>
            <a:off x="547686" y="1643056"/>
            <a:ext cx="6024578" cy="17145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br>
              <a:rPr sz="4500" b="1" dirty="0"/>
            </a:br>
            <a:r>
              <a:rPr sz="4500" b="1" dirty="0"/>
              <a:t>Model </a:t>
            </a:r>
            <a:r>
              <a:rPr sz="4500" b="1" dirty="0" err="1"/>
              <a:t>Konseptual</a:t>
            </a:r>
            <a:endParaRPr sz="45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82C22E-88DA-4C57-9816-375211F5A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423137"/>
            <a:ext cx="1209563" cy="12241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C22C6F-E505-4917-ADEE-043E51B03190}"/>
              </a:ext>
            </a:extLst>
          </p:cNvPr>
          <p:cNvSpPr txBox="1"/>
          <p:nvPr/>
        </p:nvSpPr>
        <p:spPr>
          <a:xfrm>
            <a:off x="611560" y="4227934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Shape 3836">
            <a:extLst>
              <a:ext uri="{FF2B5EF4-FFF2-40B4-BE49-F238E27FC236}">
                <a16:creationId xmlns:a16="http://schemas.microsoft.com/office/drawing/2014/main" id="{0EE4E879-255C-4136-AD54-515976D3EEB9}"/>
              </a:ext>
            </a:extLst>
          </p:cNvPr>
          <p:cNvSpPr txBox="1">
            <a:spLocks/>
          </p:cNvSpPr>
          <p:nvPr/>
        </p:nvSpPr>
        <p:spPr>
          <a:xfrm>
            <a:off x="532803" y="3720231"/>
            <a:ext cx="6024578" cy="1714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r>
              <a:rPr lang="id-ID" sz="1800" b="1" dirty="0"/>
              <a:t>I Dewa Made Bayu Atmaja Darmawan,S.Kom.M.Cs.</a:t>
            </a:r>
          </a:p>
          <a:p>
            <a:endParaRPr lang="id-ID" sz="1800" b="1" dirty="0"/>
          </a:p>
          <a:p>
            <a:endParaRPr lang="id-ID" sz="1800" b="1" dirty="0"/>
          </a:p>
          <a:p>
            <a:r>
              <a:rPr lang="id-ID" sz="1800" b="1" dirty="0"/>
              <a:t>PS. Teknik Informatika, Universitas Udayana</a:t>
            </a:r>
            <a:endParaRPr lang="en-US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5" name="Shape 386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-32" y="1000114"/>
            <a:ext cx="2179200" cy="30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/>
          <a:p>
            <a:pPr marL="457200" marR="0" lvl="0" indent="-4191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Light"/>
              <a:buChar char="▪"/>
              <a:tabLst/>
              <a:defRPr/>
            </a:pPr>
            <a:endParaRPr kumimoji="0" lang="id-ID" sz="3000" b="0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 Web Light"/>
              <a:ea typeface="Titillium Web Light"/>
              <a:cs typeface="Titillium Web Light"/>
              <a:sym typeface="Titillium Web Light"/>
            </a:endParaRPr>
          </a:p>
        </p:txBody>
      </p:sp>
      <p:sp>
        <p:nvSpPr>
          <p:cNvPr id="6" name="Text Placeholder 3"/>
          <p:cNvSpPr>
            <a:spLocks noGrp="1"/>
          </p:cNvSpPr>
          <p:nvPr>
            <p:ph type="body" idx="4294967295"/>
          </p:nvPr>
        </p:nvSpPr>
        <p:spPr>
          <a:xfrm>
            <a:off x="371229" y="1030934"/>
            <a:ext cx="6158488" cy="748728"/>
          </a:xfrm>
          <a:prstGeom prst="rect">
            <a:avLst/>
          </a:prstGeom>
        </p:spPr>
        <p:txBody>
          <a:bodyPr/>
          <a:lstStyle/>
          <a:p>
            <a:pPr marL="55563" indent="20638">
              <a:buNone/>
            </a:pPr>
            <a:r>
              <a:rPr lang="en-US" sz="1600" b="1" dirty="0" err="1"/>
              <a:t>Menurut</a:t>
            </a:r>
            <a:r>
              <a:rPr lang="en-US" sz="1600" b="1" dirty="0"/>
              <a:t> Robinson (1994) </a:t>
            </a:r>
            <a:r>
              <a:rPr lang="en-US" sz="1600" b="1" dirty="0" err="1"/>
              <a:t>perlunya</a:t>
            </a:r>
            <a:r>
              <a:rPr lang="en-US" sz="1600" b="1" dirty="0"/>
              <a:t> </a:t>
            </a:r>
            <a:r>
              <a:rPr lang="en-US" sz="1600" b="1" dirty="0" err="1"/>
              <a:t>kesederhanaan</a:t>
            </a:r>
            <a:r>
              <a:rPr lang="en-US" sz="1600" b="1" dirty="0"/>
              <a:t> </a:t>
            </a:r>
            <a:r>
              <a:rPr lang="en-US" sz="1600" b="1" dirty="0" err="1"/>
              <a:t>dalam</a:t>
            </a:r>
            <a:r>
              <a:rPr lang="en-US" sz="1600" b="1" dirty="0"/>
              <a:t> </a:t>
            </a:r>
            <a:r>
              <a:rPr lang="en-US" sz="1600" b="1" dirty="0" err="1"/>
              <a:t>pemodelan</a:t>
            </a:r>
            <a:r>
              <a:rPr lang="en-US" sz="1600" b="1" dirty="0"/>
              <a:t> </a:t>
            </a:r>
            <a:r>
              <a:rPr lang="en-US" sz="1600" b="1" dirty="0" err="1"/>
              <a:t>dapat</a:t>
            </a:r>
            <a:r>
              <a:rPr lang="en-US" sz="1600" b="1" dirty="0"/>
              <a:t> </a:t>
            </a:r>
            <a:r>
              <a:rPr lang="en-US" sz="1600" b="1" dirty="0" err="1"/>
              <a:t>dilihat</a:t>
            </a:r>
            <a:r>
              <a:rPr lang="en-US" sz="1600" b="1" dirty="0"/>
              <a:t> </a:t>
            </a:r>
            <a:r>
              <a:rPr lang="en-US" sz="1600" b="1" dirty="0" err="1"/>
              <a:t>pada</a:t>
            </a:r>
            <a:r>
              <a:rPr lang="en-US" sz="1600" b="1" dirty="0"/>
              <a:t> </a:t>
            </a:r>
            <a:r>
              <a:rPr lang="en-US" sz="1600" b="1" dirty="0" err="1"/>
              <a:t>grafik</a:t>
            </a:r>
            <a:r>
              <a:rPr lang="en-US" sz="1600" b="1" dirty="0"/>
              <a:t> </a:t>
            </a:r>
            <a:r>
              <a:rPr lang="en-US" sz="1600" b="1" dirty="0" err="1"/>
              <a:t>dibawah</a:t>
            </a:r>
            <a:endParaRPr lang="en-US" sz="1600" b="1" dirty="0"/>
          </a:p>
          <a:p>
            <a:pPr marL="55563" indent="20638">
              <a:buNone/>
            </a:pPr>
            <a:endParaRPr lang="en-US" sz="1600" b="1" dirty="0"/>
          </a:p>
          <a:p>
            <a:pPr marL="55563" indent="20638">
              <a:buNone/>
            </a:pPr>
            <a:endParaRPr lang="en-US" sz="1600" b="1" dirty="0"/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899592" y="1810482"/>
            <a:ext cx="4392488" cy="1968447"/>
          </a:xfrm>
          <a:prstGeom prst="rect">
            <a:avLst/>
          </a:prstGeom>
        </p:spPr>
      </p:pic>
      <p:sp>
        <p:nvSpPr>
          <p:cNvPr id="8" name="Text Placeholder 3"/>
          <p:cNvSpPr>
            <a:spLocks noGrp="1"/>
          </p:cNvSpPr>
          <p:nvPr>
            <p:ph type="body" idx="4294967295"/>
          </p:nvPr>
        </p:nvSpPr>
        <p:spPr>
          <a:xfrm>
            <a:off x="365881" y="3639591"/>
            <a:ext cx="5718287" cy="1080609"/>
          </a:xfrm>
          <a:prstGeom prst="rect">
            <a:avLst/>
          </a:prstGeom>
        </p:spPr>
        <p:txBody>
          <a:bodyPr/>
          <a:lstStyle/>
          <a:p>
            <a:pPr marL="55563" indent="20638" algn="just">
              <a:buNone/>
            </a:pPr>
            <a:r>
              <a:rPr lang="en-US" sz="1600" b="1" dirty="0"/>
              <a:t>Diagram </a:t>
            </a:r>
            <a:r>
              <a:rPr lang="en-US" sz="1600" b="1" dirty="0" err="1"/>
              <a:t>diatas</a:t>
            </a:r>
            <a:r>
              <a:rPr lang="en-US" sz="1600" b="1" dirty="0"/>
              <a:t> </a:t>
            </a:r>
            <a:r>
              <a:rPr lang="en-US" sz="1600" b="1" dirty="0" err="1"/>
              <a:t>menunjukkan</a:t>
            </a:r>
            <a:r>
              <a:rPr lang="en-US" sz="1600" b="1" dirty="0"/>
              <a:t> </a:t>
            </a:r>
            <a:r>
              <a:rPr lang="en-US" sz="1600" b="1" dirty="0" err="1"/>
              <a:t>aturan</a:t>
            </a:r>
            <a:r>
              <a:rPr lang="en-US" sz="1600" b="1" dirty="0"/>
              <a:t> yang </a:t>
            </a:r>
            <a:r>
              <a:rPr lang="en-US" sz="1600" b="1" dirty="0" err="1"/>
              <a:t>khusus</a:t>
            </a:r>
            <a:r>
              <a:rPr lang="en-US" sz="1600" b="1" dirty="0"/>
              <a:t> </a:t>
            </a:r>
            <a:r>
              <a:rPr lang="en-US" sz="1600" b="1" dirty="0" err="1"/>
              <a:t>dengan</a:t>
            </a:r>
            <a:r>
              <a:rPr lang="en-US" sz="1600" b="1" dirty="0"/>
              <a:t> </a:t>
            </a:r>
            <a:r>
              <a:rPr lang="en-US" sz="1600" b="1" dirty="0" err="1"/>
              <a:t>perbandingan</a:t>
            </a:r>
            <a:r>
              <a:rPr lang="en-US" sz="1600" b="1" dirty="0"/>
              <a:t>  80 / 20, </a:t>
            </a:r>
            <a:r>
              <a:rPr lang="en-US" sz="1600" b="1" dirty="0" err="1"/>
              <a:t>yaitu</a:t>
            </a:r>
            <a:r>
              <a:rPr lang="en-US" sz="1600" b="1" dirty="0"/>
              <a:t>, 80% </a:t>
            </a:r>
            <a:r>
              <a:rPr lang="en-US" sz="1600" b="1" dirty="0" err="1"/>
              <a:t>dari</a:t>
            </a:r>
            <a:r>
              <a:rPr lang="en-US" sz="1600" b="1" dirty="0"/>
              <a:t> </a:t>
            </a:r>
            <a:r>
              <a:rPr lang="en-US" sz="1600" b="1" dirty="0" err="1"/>
              <a:t>akurasi</a:t>
            </a:r>
            <a:r>
              <a:rPr lang="en-US" sz="1600" b="1" dirty="0"/>
              <a:t> </a:t>
            </a:r>
            <a:r>
              <a:rPr lang="en-US" sz="1600" b="1" dirty="0" err="1"/>
              <a:t>diperoleh</a:t>
            </a:r>
            <a:r>
              <a:rPr lang="en-US" sz="1600" b="1" dirty="0"/>
              <a:t> </a:t>
            </a:r>
            <a:r>
              <a:rPr lang="en-US" sz="1600" b="1" dirty="0" err="1"/>
              <a:t>dari</a:t>
            </a:r>
            <a:r>
              <a:rPr lang="en-US" sz="1600" b="1" dirty="0"/>
              <a:t> </a:t>
            </a:r>
            <a:r>
              <a:rPr lang="en-US" sz="1600" b="1" dirty="0" err="1"/>
              <a:t>hanya</a:t>
            </a:r>
            <a:r>
              <a:rPr lang="en-US" sz="1600" b="1" dirty="0"/>
              <a:t> 20% </a:t>
            </a:r>
            <a:r>
              <a:rPr lang="en-US" sz="1600" b="1" dirty="0" err="1"/>
              <a:t>dari</a:t>
            </a:r>
            <a:r>
              <a:rPr lang="en-US" sz="1600" b="1" dirty="0"/>
              <a:t> </a:t>
            </a:r>
            <a:r>
              <a:rPr lang="en-US" sz="1600" b="1" dirty="0" err="1"/>
              <a:t>kompleksitas</a:t>
            </a:r>
            <a:r>
              <a:rPr lang="en-US" sz="1600" b="1" dirty="0"/>
              <a:t> (</a:t>
            </a:r>
            <a:r>
              <a:rPr lang="en-US" sz="1600" b="1" dirty="0" err="1"/>
              <a:t>titik</a:t>
            </a:r>
            <a:r>
              <a:rPr lang="en-US" sz="1600" b="1" dirty="0"/>
              <a:t> x)</a:t>
            </a:r>
          </a:p>
        </p:txBody>
      </p:sp>
      <p:sp>
        <p:nvSpPr>
          <p:cNvPr id="10" name="Shape 3905"/>
          <p:cNvSpPr txBox="1">
            <a:spLocks/>
          </p:cNvSpPr>
          <p:nvPr/>
        </p:nvSpPr>
        <p:spPr>
          <a:xfrm>
            <a:off x="373584" y="195486"/>
            <a:ext cx="6430664" cy="62588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b="1" dirty="0">
                <a:solidFill>
                  <a:schemeClr val="bg1"/>
                </a:solidFill>
                <a:latin typeface="Dosis Light" panose="020B0604020202020204" charset="0"/>
              </a:rPr>
              <a:t>Keep the model simple </a:t>
            </a:r>
            <a:endParaRPr lang="en-US" sz="3600" dirty="0">
              <a:solidFill>
                <a:schemeClr val="bg1"/>
              </a:solidFill>
              <a:latin typeface="Dosis Ligh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562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5" name="Shape 386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-32" y="1000114"/>
            <a:ext cx="2179200" cy="30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/>
          <a:p>
            <a:pPr marL="457200" marR="0" lvl="0" indent="-4191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Light"/>
              <a:buChar char="▪"/>
              <a:tabLst/>
              <a:defRPr/>
            </a:pPr>
            <a:endParaRPr kumimoji="0" lang="id-ID" sz="3000" b="0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 Web Light"/>
              <a:ea typeface="Titillium Web Light"/>
              <a:cs typeface="Titillium Web Light"/>
              <a:sym typeface="Titillium Web Light"/>
            </a:endParaRPr>
          </a:p>
        </p:txBody>
      </p:sp>
      <p:sp>
        <p:nvSpPr>
          <p:cNvPr id="6" name="Text Placeholder 3"/>
          <p:cNvSpPr>
            <a:spLocks noGrp="1"/>
          </p:cNvSpPr>
          <p:nvPr>
            <p:ph type="body" idx="4294967295"/>
          </p:nvPr>
        </p:nvSpPr>
        <p:spPr>
          <a:xfrm>
            <a:off x="285720" y="1477814"/>
            <a:ext cx="6158488" cy="3094200"/>
          </a:xfrm>
          <a:prstGeom prst="rect">
            <a:avLst/>
          </a:prstGeom>
        </p:spPr>
        <p:txBody>
          <a:bodyPr/>
          <a:lstStyle/>
          <a:p>
            <a:pPr marL="111125" indent="0">
              <a:buNone/>
            </a:pPr>
            <a:r>
              <a:rPr lang="en-US" sz="1600" b="1" dirty="0" err="1"/>
              <a:t>Dalam</a:t>
            </a:r>
            <a:r>
              <a:rPr lang="en-US" sz="1600" b="1" dirty="0"/>
              <a:t> </a:t>
            </a:r>
            <a:r>
              <a:rPr lang="en-US" sz="1600" b="1" dirty="0" err="1"/>
              <a:t>sebuah</a:t>
            </a:r>
            <a:r>
              <a:rPr lang="en-US" sz="1600" b="1" dirty="0"/>
              <a:t> </a:t>
            </a:r>
            <a:r>
              <a:rPr lang="en-US" sz="1600" b="1" dirty="0" err="1"/>
              <a:t>diskusi</a:t>
            </a:r>
            <a:r>
              <a:rPr lang="en-US" sz="1600" b="1" dirty="0"/>
              <a:t> </a:t>
            </a:r>
            <a:r>
              <a:rPr lang="en-US" sz="1600" b="1" dirty="0" err="1"/>
              <a:t>tentang</a:t>
            </a:r>
            <a:r>
              <a:rPr lang="en-US" sz="1600" b="1" dirty="0"/>
              <a:t> </a:t>
            </a:r>
            <a:r>
              <a:rPr lang="en-US" sz="1600" b="1" dirty="0" err="1"/>
              <a:t>masalah</a:t>
            </a:r>
            <a:r>
              <a:rPr lang="en-US" sz="1600" b="1" dirty="0"/>
              <a:t> </a:t>
            </a:r>
            <a:r>
              <a:rPr lang="en-US" sz="1600" b="1" dirty="0" err="1"/>
              <a:t>kesederhanaan</a:t>
            </a:r>
            <a:r>
              <a:rPr lang="en-US" sz="1600" b="1" dirty="0"/>
              <a:t>, Ward (1989) </a:t>
            </a:r>
            <a:r>
              <a:rPr lang="en-US" sz="1600" b="1" dirty="0" err="1"/>
              <a:t>membuat</a:t>
            </a:r>
            <a:r>
              <a:rPr lang="en-US" sz="1600" b="1" dirty="0"/>
              <a:t> </a:t>
            </a:r>
            <a:r>
              <a:rPr lang="en-US" sz="1600" b="1" dirty="0" err="1"/>
              <a:t>perbedaan</a:t>
            </a:r>
            <a:r>
              <a:rPr lang="en-US" sz="1600" b="1" dirty="0"/>
              <a:t> yang </a:t>
            </a:r>
            <a:r>
              <a:rPr lang="en-US" sz="1600" b="1" dirty="0" err="1"/>
              <a:t>berguna</a:t>
            </a:r>
            <a:r>
              <a:rPr lang="en-US" sz="1600" b="1" dirty="0"/>
              <a:t> </a:t>
            </a:r>
            <a:r>
              <a:rPr lang="en-US" sz="1600" b="1" dirty="0" err="1"/>
              <a:t>antara</a:t>
            </a:r>
            <a:r>
              <a:rPr lang="en-US" sz="1600" b="1" dirty="0"/>
              <a:t> :</a:t>
            </a:r>
          </a:p>
          <a:p>
            <a:pPr marL="396875" indent="-285750"/>
            <a:r>
              <a:rPr lang="en-US" sz="1600" b="1" dirty="0"/>
              <a:t>Constructive </a:t>
            </a:r>
            <a:r>
              <a:rPr lang="en-US" sz="1600" b="1" dirty="0" err="1"/>
              <a:t>implicity</a:t>
            </a:r>
            <a:endParaRPr lang="en-US" sz="1600" b="1" dirty="0"/>
          </a:p>
          <a:p>
            <a:pPr marL="396875" indent="-285750"/>
            <a:r>
              <a:rPr lang="en-US" sz="1600" b="1" dirty="0" err="1"/>
              <a:t>Tranparency</a:t>
            </a:r>
            <a:endParaRPr lang="en-US" sz="1600" b="1" dirty="0"/>
          </a:p>
          <a:p>
            <a:pPr marL="396875" indent="-285750"/>
            <a:endParaRPr lang="id-ID" sz="1600" b="1" dirty="0"/>
          </a:p>
        </p:txBody>
      </p:sp>
    </p:spTree>
    <p:extLst>
      <p:ext uri="{BB962C8B-B14F-4D97-AF65-F5344CB8AC3E}">
        <p14:creationId xmlns:p14="http://schemas.microsoft.com/office/powerpoint/2010/main" val="2165206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39775"/>
            <a:ext cx="6761163" cy="857250"/>
          </a:xfrm>
        </p:spPr>
        <p:txBody>
          <a:bodyPr/>
          <a:lstStyle/>
          <a:p>
            <a:r>
              <a:rPr lang="en-US" dirty="0" err="1"/>
              <a:t>Mengkomunikasikan</a:t>
            </a:r>
            <a:r>
              <a:rPr lang="en-US" dirty="0"/>
              <a:t> Model </a:t>
            </a:r>
            <a:r>
              <a:rPr lang="en-US" dirty="0" err="1"/>
              <a:t>Konseptual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33550"/>
            <a:ext cx="6761163" cy="2979738"/>
          </a:xfrm>
        </p:spPr>
        <p:txBody>
          <a:bodyPr/>
          <a:lstStyle/>
          <a:p>
            <a:pPr>
              <a:buClr>
                <a:srgbClr val="00B0F0"/>
              </a:buClr>
            </a:pPr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Proyek</a:t>
            </a:r>
            <a:endParaRPr lang="en-US" dirty="0"/>
          </a:p>
          <a:p>
            <a:pPr>
              <a:buClr>
                <a:srgbClr val="00B0F0"/>
              </a:buClr>
            </a:pPr>
            <a:r>
              <a:rPr lang="en-US" dirty="0" err="1"/>
              <a:t>Menyatakan</a:t>
            </a:r>
            <a:r>
              <a:rPr lang="en-US" dirty="0"/>
              <a:t> Model </a:t>
            </a:r>
            <a:r>
              <a:rPr lang="en-US" dirty="0" err="1"/>
              <a:t>Konseptual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119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39775"/>
            <a:ext cx="6761163" cy="857250"/>
          </a:xfrm>
        </p:spPr>
        <p:txBody>
          <a:bodyPr/>
          <a:lstStyle/>
          <a:p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Proyek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33550"/>
            <a:ext cx="6761163" cy="29797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/>
              <a:t>Bagian</a:t>
            </a:r>
            <a:r>
              <a:rPr lang="en-US" dirty="0"/>
              <a:t> –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mendeskripsikan</a:t>
            </a:r>
            <a:r>
              <a:rPr lang="en-US" dirty="0"/>
              <a:t> </a:t>
            </a:r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Clr>
                <a:srgbClr val="00B0F0"/>
              </a:buClr>
            </a:pP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(</a:t>
            </a:r>
            <a:r>
              <a:rPr lang="en-US" dirty="0" err="1"/>
              <a:t>Bagian</a:t>
            </a:r>
            <a:r>
              <a:rPr lang="en-US" dirty="0"/>
              <a:t> 6.2.1)</a:t>
            </a:r>
          </a:p>
          <a:p>
            <a:pPr>
              <a:buClr>
                <a:srgbClr val="00B0F0"/>
              </a:buClr>
            </a:pP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dilakukannya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simulasi</a:t>
            </a:r>
            <a:r>
              <a:rPr lang="en-US" dirty="0"/>
              <a:t> (</a:t>
            </a:r>
            <a:r>
              <a:rPr lang="en-US" dirty="0" err="1"/>
              <a:t>Bagian</a:t>
            </a:r>
            <a:r>
              <a:rPr lang="en-US" dirty="0"/>
              <a:t> 6.2.2)</a:t>
            </a:r>
          </a:p>
          <a:p>
            <a:pPr>
              <a:buClr>
                <a:srgbClr val="00B0F0"/>
              </a:buClr>
            </a:pPr>
            <a:r>
              <a:rPr lang="en-US" dirty="0" err="1"/>
              <a:t>Keuntungan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 (</a:t>
            </a:r>
            <a:r>
              <a:rPr lang="en-US" dirty="0" err="1"/>
              <a:t>Bagian</a:t>
            </a:r>
            <a:r>
              <a:rPr lang="en-US" dirty="0"/>
              <a:t> 1.3.2)</a:t>
            </a:r>
          </a:p>
          <a:p>
            <a:pPr>
              <a:buClr>
                <a:srgbClr val="00B0F0"/>
              </a:buClr>
            </a:pPr>
            <a:r>
              <a:rPr lang="en-US" dirty="0"/>
              <a:t>Model </a:t>
            </a:r>
            <a:r>
              <a:rPr lang="en-US" dirty="0" err="1"/>
              <a:t>konseptual</a:t>
            </a:r>
            <a:r>
              <a:rPr lang="en-US" dirty="0"/>
              <a:t>: input, output, </a:t>
            </a:r>
            <a:r>
              <a:rPr lang="en-US" dirty="0" err="1"/>
              <a:t>konten</a:t>
            </a:r>
            <a:r>
              <a:rPr lang="en-US" dirty="0"/>
              <a:t> (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detail), </a:t>
            </a: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penyederhanaan</a:t>
            </a:r>
            <a:r>
              <a:rPr lang="en-US" dirty="0"/>
              <a:t> (Chapter 6)</a:t>
            </a:r>
          </a:p>
          <a:p>
            <a:pPr>
              <a:buClr>
                <a:srgbClr val="00B0F0"/>
              </a:buClr>
            </a:pPr>
            <a:r>
              <a:rPr lang="en-US" dirty="0" err="1"/>
              <a:t>Eksperimen</a:t>
            </a:r>
            <a:r>
              <a:rPr lang="en-US" dirty="0"/>
              <a:t>: </a:t>
            </a:r>
            <a:r>
              <a:rPr lang="en-US" dirty="0" err="1"/>
              <a:t>skenario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dipertimbangkan</a:t>
            </a:r>
            <a:r>
              <a:rPr lang="en-US" dirty="0"/>
              <a:t> (Chapter 10)</a:t>
            </a:r>
          </a:p>
          <a:p>
            <a:pPr>
              <a:buClr>
                <a:srgbClr val="00B0F0"/>
              </a:buClr>
            </a:pPr>
            <a:r>
              <a:rPr lang="en-US" dirty="0"/>
              <a:t>Data requirements: data yang </a:t>
            </a:r>
            <a:r>
              <a:rPr lang="en-US" dirty="0" err="1"/>
              <a:t>diperlukan</a:t>
            </a:r>
            <a:r>
              <a:rPr lang="en-US" dirty="0"/>
              <a:t>, </a:t>
            </a:r>
            <a:r>
              <a:rPr lang="en-US" dirty="0" err="1"/>
              <a:t>kapan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, </a:t>
            </a:r>
            <a:r>
              <a:rPr lang="en-US" dirty="0" err="1"/>
              <a:t>pengumpulan</a:t>
            </a:r>
            <a:r>
              <a:rPr lang="en-US" dirty="0"/>
              <a:t> data (</a:t>
            </a:r>
            <a:r>
              <a:rPr lang="en-US" dirty="0" err="1"/>
              <a:t>Bagian</a:t>
            </a:r>
            <a:r>
              <a:rPr lang="en-US" dirty="0"/>
              <a:t> 7.2).</a:t>
            </a:r>
          </a:p>
          <a:p>
            <a:pPr>
              <a:buClr>
                <a:srgbClr val="00B0F0"/>
              </a:buClr>
            </a:pPr>
            <a:r>
              <a:rPr lang="en-US" dirty="0"/>
              <a:t>Time-scale and milestones (</a:t>
            </a:r>
            <a:r>
              <a:rPr lang="en-US" dirty="0" err="1"/>
              <a:t>Bagian</a:t>
            </a:r>
            <a:r>
              <a:rPr lang="en-US" dirty="0"/>
              <a:t> 4.3).</a:t>
            </a:r>
          </a:p>
          <a:p>
            <a:pPr>
              <a:buClr>
                <a:srgbClr val="00B0F0"/>
              </a:buClr>
            </a:pPr>
            <a:r>
              <a:rPr lang="en-US" dirty="0" err="1"/>
              <a:t>Estimasi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(</a:t>
            </a:r>
            <a:r>
              <a:rPr lang="en-US" dirty="0" err="1"/>
              <a:t>Bagian</a:t>
            </a:r>
            <a:r>
              <a:rPr lang="en-US" dirty="0"/>
              <a:t> 4.6).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17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39775"/>
            <a:ext cx="6761163" cy="857250"/>
          </a:xfrm>
        </p:spPr>
        <p:txBody>
          <a:bodyPr/>
          <a:lstStyle/>
          <a:p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(</a:t>
            </a:r>
            <a:r>
              <a:rPr lang="en-US" dirty="0" err="1"/>
              <a:t>Lanj</a:t>
            </a:r>
            <a:r>
              <a:rPr lang="en-US" dirty="0"/>
              <a:t>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33550"/>
            <a:ext cx="6761163" cy="29797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simulasi</a:t>
            </a:r>
            <a:r>
              <a:rPr lang="en-US" dirty="0"/>
              <a:t>:</a:t>
            </a:r>
          </a:p>
          <a:p>
            <a:endParaRPr lang="en-US" dirty="0"/>
          </a:p>
          <a:p>
            <a:pPr lvl="0">
              <a:buClr>
                <a:srgbClr val="00B0F0"/>
              </a:buClr>
            </a:pPr>
            <a:r>
              <a:rPr lang="en-US" dirty="0"/>
              <a:t>Hal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dicantumkan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spesifikasi</a:t>
            </a:r>
            <a:endParaRPr lang="en-US" dirty="0"/>
          </a:p>
          <a:p>
            <a:pPr lvl="0">
              <a:buClr>
                <a:srgbClr val="00B0F0"/>
              </a:buClr>
            </a:pP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nyata</a:t>
            </a:r>
            <a:endParaRPr lang="en-US" dirty="0"/>
          </a:p>
          <a:p>
            <a:pPr lvl="0">
              <a:buClr>
                <a:srgbClr val="00B0F0"/>
              </a:buClr>
            </a:pP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klien</a:t>
            </a:r>
            <a:endParaRPr lang="en-US" dirty="0"/>
          </a:p>
          <a:p>
            <a:pPr lvl="0">
              <a:buClr>
                <a:srgbClr val="00B0F0"/>
              </a:buClr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model </a:t>
            </a:r>
            <a:r>
              <a:rPr lang="en-US" dirty="0" err="1"/>
              <a:t>simulasi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734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39775"/>
            <a:ext cx="6761163" cy="857250"/>
          </a:xfrm>
        </p:spPr>
        <p:txBody>
          <a:bodyPr/>
          <a:lstStyle/>
          <a:p>
            <a:r>
              <a:rPr lang="en-US" dirty="0" err="1"/>
              <a:t>Merepresentasikan</a:t>
            </a:r>
            <a:r>
              <a:rPr lang="en-US" dirty="0"/>
              <a:t> Model </a:t>
            </a:r>
            <a:r>
              <a:rPr lang="en-US" dirty="0" err="1"/>
              <a:t>Konseptual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33550"/>
            <a:ext cx="6761163" cy="29797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Ada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merepresentasikan</a:t>
            </a:r>
            <a:r>
              <a:rPr lang="en-US" dirty="0"/>
              <a:t> model </a:t>
            </a:r>
            <a:r>
              <a:rPr lang="en-US" dirty="0" err="1"/>
              <a:t>konseptual</a:t>
            </a:r>
            <a:r>
              <a:rPr lang="en-US" dirty="0"/>
              <a:t>:</a:t>
            </a:r>
          </a:p>
          <a:p>
            <a:endParaRPr lang="en-US" dirty="0"/>
          </a:p>
          <a:p>
            <a:pPr lvl="0">
              <a:buClr>
                <a:srgbClr val="00B0F0"/>
              </a:buClr>
            </a:pPr>
            <a:r>
              <a:rPr lang="en-US" dirty="0"/>
              <a:t>Component list </a:t>
            </a:r>
          </a:p>
          <a:p>
            <a:pPr lvl="0">
              <a:buClr>
                <a:srgbClr val="00B0F0"/>
              </a:buClr>
            </a:pPr>
            <a:r>
              <a:rPr lang="en-US" dirty="0"/>
              <a:t>Process flow diagram </a:t>
            </a:r>
          </a:p>
          <a:p>
            <a:pPr lvl="0">
              <a:buClr>
                <a:srgbClr val="00B0F0"/>
              </a:buClr>
            </a:pPr>
            <a:r>
              <a:rPr lang="en-US" dirty="0"/>
              <a:t>Logic flow diagram </a:t>
            </a:r>
          </a:p>
          <a:p>
            <a:pPr lvl="0">
              <a:buClr>
                <a:srgbClr val="00B0F0"/>
              </a:buClr>
            </a:pPr>
            <a:r>
              <a:rPr lang="en-US" dirty="0"/>
              <a:t>Activity cycle diagram</a:t>
            </a:r>
          </a:p>
        </p:txBody>
      </p:sp>
    </p:spTree>
    <p:extLst>
      <p:ext uri="{BB962C8B-B14F-4D97-AF65-F5344CB8AC3E}">
        <p14:creationId xmlns:p14="http://schemas.microsoft.com/office/powerpoint/2010/main" val="2008062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39775"/>
            <a:ext cx="6761163" cy="857250"/>
          </a:xfrm>
        </p:spPr>
        <p:txBody>
          <a:bodyPr/>
          <a:lstStyle/>
          <a:p>
            <a:r>
              <a:rPr lang="en-US" dirty="0" err="1"/>
              <a:t>Merepresentasikan</a:t>
            </a:r>
            <a:r>
              <a:rPr lang="en-US" dirty="0"/>
              <a:t> Model </a:t>
            </a:r>
            <a:r>
              <a:rPr lang="en-US" dirty="0" err="1"/>
              <a:t>Konseptual</a:t>
            </a:r>
            <a:r>
              <a:rPr lang="en-US" dirty="0"/>
              <a:t> (</a:t>
            </a:r>
            <a:r>
              <a:rPr lang="en-US" dirty="0" err="1"/>
              <a:t>Lanj</a:t>
            </a:r>
            <a:r>
              <a:rPr lang="en-US" dirty="0"/>
              <a:t>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33550"/>
            <a:ext cx="6761163" cy="2979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Component list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6" y="2312452"/>
            <a:ext cx="7086622" cy="247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597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39775"/>
            <a:ext cx="6761163" cy="857250"/>
          </a:xfrm>
        </p:spPr>
        <p:txBody>
          <a:bodyPr/>
          <a:lstStyle/>
          <a:p>
            <a:r>
              <a:rPr lang="en-US" dirty="0" err="1"/>
              <a:t>Merepresentasikan</a:t>
            </a:r>
            <a:r>
              <a:rPr lang="en-US" dirty="0"/>
              <a:t> Model </a:t>
            </a:r>
            <a:r>
              <a:rPr lang="en-US" dirty="0" err="1"/>
              <a:t>Konseptual</a:t>
            </a:r>
            <a:r>
              <a:rPr lang="en-US" dirty="0"/>
              <a:t> (</a:t>
            </a:r>
            <a:r>
              <a:rPr lang="en-US" dirty="0" err="1"/>
              <a:t>Lanj</a:t>
            </a:r>
            <a:r>
              <a:rPr lang="en-US" dirty="0"/>
              <a:t>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33550"/>
            <a:ext cx="6761163" cy="2979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Process flow diagram 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336582"/>
            <a:ext cx="7358114" cy="1822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513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39775"/>
            <a:ext cx="6761163" cy="857250"/>
          </a:xfrm>
        </p:spPr>
        <p:txBody>
          <a:bodyPr/>
          <a:lstStyle/>
          <a:p>
            <a:r>
              <a:rPr lang="en-US" dirty="0" err="1"/>
              <a:t>Merepresentasikan</a:t>
            </a:r>
            <a:r>
              <a:rPr lang="en-US" dirty="0"/>
              <a:t> Model </a:t>
            </a:r>
            <a:r>
              <a:rPr lang="en-US" dirty="0" err="1"/>
              <a:t>Konseptual</a:t>
            </a:r>
            <a:r>
              <a:rPr lang="en-US" dirty="0"/>
              <a:t> (</a:t>
            </a:r>
            <a:r>
              <a:rPr lang="en-US" dirty="0" err="1"/>
              <a:t>Lanj</a:t>
            </a:r>
            <a:r>
              <a:rPr lang="en-US" dirty="0"/>
              <a:t>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33550"/>
            <a:ext cx="6761163" cy="2979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Logic flow diagram 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428" y="1369219"/>
            <a:ext cx="2293144" cy="3500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578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39775"/>
            <a:ext cx="6761163" cy="857250"/>
          </a:xfrm>
        </p:spPr>
        <p:txBody>
          <a:bodyPr/>
          <a:lstStyle/>
          <a:p>
            <a:r>
              <a:rPr lang="en-US" dirty="0" err="1"/>
              <a:t>Merepresentasikan</a:t>
            </a:r>
            <a:r>
              <a:rPr lang="en-US" dirty="0"/>
              <a:t> Model </a:t>
            </a:r>
            <a:r>
              <a:rPr lang="en-US" dirty="0" err="1"/>
              <a:t>Konseptual</a:t>
            </a:r>
            <a:r>
              <a:rPr lang="en-US" dirty="0"/>
              <a:t> (</a:t>
            </a:r>
            <a:r>
              <a:rPr lang="en-US" dirty="0" err="1"/>
              <a:t>Lanj</a:t>
            </a:r>
            <a:r>
              <a:rPr lang="en-US" dirty="0"/>
              <a:t>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33550"/>
            <a:ext cx="6761163" cy="2979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Activity cycle diagram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35" y="1664306"/>
            <a:ext cx="4029074" cy="332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848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" name="Shape 3850"/>
          <p:cNvSpPr txBox="1">
            <a:spLocks noGrp="1"/>
          </p:cNvSpPr>
          <p:nvPr>
            <p:ph type="ctrTitle" idx="4294967295"/>
          </p:nvPr>
        </p:nvSpPr>
        <p:spPr>
          <a:xfrm>
            <a:off x="3143240" y="214296"/>
            <a:ext cx="4752837" cy="9026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sz="4000"/>
              <a:t>Sub Pokok Bahasan</a:t>
            </a:r>
          </a:p>
        </p:txBody>
      </p:sp>
      <p:sp>
        <p:nvSpPr>
          <p:cNvPr id="3851" name="Shape 3851"/>
          <p:cNvSpPr txBox="1">
            <a:spLocks noGrp="1"/>
          </p:cNvSpPr>
          <p:nvPr>
            <p:ph type="subTitle" idx="4294967295"/>
          </p:nvPr>
        </p:nvSpPr>
        <p:spPr>
          <a:xfrm>
            <a:off x="3071803" y="1214428"/>
            <a:ext cx="4286280" cy="19288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Tx/>
              <a:defRPr/>
            </a:pPr>
            <a:r>
              <a:rPr lang="id-ID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Definisi Model Konseptual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Tx/>
              <a:defRPr/>
            </a:pPr>
            <a:r>
              <a:rPr lang="id-ID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Requirements of the Conceptual Model</a:t>
            </a:r>
            <a:endParaRPr lang="id-ID" sz="14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Tx/>
              <a:defRPr/>
            </a:pPr>
            <a:r>
              <a:rPr lang="id-ID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Mengkomunikasikan Model Konseptual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endParaRPr lang="x-none" sz="1400" b="1" dirty="0"/>
          </a:p>
        </p:txBody>
      </p:sp>
      <p:pic>
        <p:nvPicPr>
          <p:cNvPr id="3852" name="Shape 3852" descr="photo-1434030216411-0b793f4b4173.jpg"/>
          <p:cNvPicPr preferRelativeResize="0"/>
          <p:nvPr/>
        </p:nvPicPr>
        <p:blipFill rotWithShape="1">
          <a:blip r:embed="rId3">
            <a:alphaModFix/>
          </a:blip>
          <a:srcRect l="23367" r="21417"/>
          <a:stretch/>
        </p:blipFill>
        <p:spPr>
          <a:xfrm>
            <a:off x="0" y="0"/>
            <a:ext cx="2840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853" name="Shape 3853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3143240" y="2643188"/>
            <a:ext cx="4853832" cy="3094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id-ID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1406" y="1808308"/>
            <a:ext cx="7000924" cy="3692400"/>
          </a:xfrm>
        </p:spPr>
        <p:txBody>
          <a:bodyPr/>
          <a:lstStyle/>
          <a:p>
            <a:pPr>
              <a:buNone/>
            </a:pPr>
            <a:r>
              <a:rPr lang="id-ID" sz="6000" i="0" dirty="0">
                <a:solidFill>
                  <a:schemeClr val="bg1">
                    <a:lumMod val="95000"/>
                  </a:schemeClr>
                </a:solidFill>
                <a:latin typeface="Stencil" pitchFamily="82" charset="0"/>
              </a:rPr>
              <a:t>TERIMA KASIH!!!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20</a:t>
            </a:fld>
            <a:endParaRPr lang="e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"/>
          </a:p>
        </p:txBody>
      </p:sp>
      <p:sp>
        <p:nvSpPr>
          <p:cNvPr id="3" name="TextBox 2"/>
          <p:cNvSpPr txBox="1"/>
          <p:nvPr/>
        </p:nvSpPr>
        <p:spPr>
          <a:xfrm>
            <a:off x="285720" y="2006740"/>
            <a:ext cx="60452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4000" b="1" dirty="0">
                <a:solidFill>
                  <a:schemeClr val="accent1">
                    <a:lumMod val="75000"/>
                  </a:schemeClr>
                </a:solidFill>
                <a:latin typeface="Dosis Light" charset="0"/>
              </a:rPr>
              <a:t>Apa Itu Model Konseptual ? ? 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5" name="Shape 386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-32" y="1000114"/>
            <a:ext cx="2179200" cy="30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/>
          <a:p>
            <a:pPr marL="457200" marR="0" lvl="0" indent="-4191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Light"/>
              <a:buChar char="▪"/>
              <a:tabLst/>
              <a:defRPr/>
            </a:pPr>
            <a:endParaRPr kumimoji="0" lang="id-ID" sz="3000" b="0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 Web Light"/>
              <a:ea typeface="Titillium Web Light"/>
              <a:cs typeface="Titillium Web Light"/>
              <a:sym typeface="Titillium Web Light"/>
            </a:endParaRPr>
          </a:p>
        </p:txBody>
      </p:sp>
      <p:sp>
        <p:nvSpPr>
          <p:cNvPr id="6" name="Text Placeholder 3"/>
          <p:cNvSpPr>
            <a:spLocks noGrp="1"/>
          </p:cNvSpPr>
          <p:nvPr>
            <p:ph type="body" idx="4294967295"/>
          </p:nvPr>
        </p:nvSpPr>
        <p:spPr>
          <a:xfrm>
            <a:off x="285720" y="1477814"/>
            <a:ext cx="7000924" cy="30942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id-ID" sz="1600" b="1" dirty="0"/>
              <a:t>Menurut Zeigler (1947),  ada empat istilah yang dapat mendefinisikan</a:t>
            </a:r>
          </a:p>
          <a:p>
            <a:pPr>
              <a:buNone/>
            </a:pPr>
            <a:r>
              <a:rPr lang="id-ID" sz="1600" b="1" dirty="0"/>
              <a:t>model konseptual :</a:t>
            </a:r>
          </a:p>
          <a:p>
            <a:r>
              <a:rPr lang="id-ID" sz="1600" b="1" dirty="0"/>
              <a:t>Real System </a:t>
            </a:r>
          </a:p>
          <a:p>
            <a:r>
              <a:rPr lang="id-ID" sz="1600" b="1" dirty="0"/>
              <a:t>Experimental System </a:t>
            </a:r>
          </a:p>
          <a:p>
            <a:r>
              <a:rPr lang="id-ID" sz="1600" b="1" dirty="0"/>
              <a:t>Base Model</a:t>
            </a:r>
          </a:p>
          <a:p>
            <a:r>
              <a:rPr lang="id-ID" sz="1600" b="1" dirty="0"/>
              <a:t>Lumped Model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34"/>
            <a:ext cx="6761100" cy="857400"/>
          </a:xfrm>
        </p:spPr>
        <p:txBody>
          <a:bodyPr/>
          <a:lstStyle/>
          <a:p>
            <a:r>
              <a:rPr lang="id-ID" dirty="0"/>
              <a:t>Definisi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1071552"/>
            <a:ext cx="6711220" cy="3094200"/>
          </a:xfrm>
        </p:spPr>
        <p:txBody>
          <a:bodyPr/>
          <a:lstStyle/>
          <a:p>
            <a:pPr marL="0" lvl="0" indent="0" algn="just">
              <a:buNone/>
            </a:pPr>
            <a:r>
              <a:rPr lang="id-ID" b="1" dirty="0"/>
              <a:t>Adalah deskripsi spesifik non – perangkat lunak dari model simulasi  yang akan dikembangkan menjelaskan tujuan, input, output, konten asumsi dan penyederhanaan model.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e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5" name="Shape 3905"/>
          <p:cNvSpPr txBox="1">
            <a:spLocks noGrp="1"/>
          </p:cNvSpPr>
          <p:nvPr>
            <p:ph type="title"/>
          </p:nvPr>
        </p:nvSpPr>
        <p:spPr>
          <a:xfrm>
            <a:off x="718300" y="285590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/>
              <a:t>Dua Fitur Utama</a:t>
            </a:r>
            <a:endParaRPr/>
          </a:p>
        </p:txBody>
      </p:sp>
      <p:sp>
        <p:nvSpPr>
          <p:cNvPr id="3906" name="Shape 3906"/>
          <p:cNvSpPr txBox="1">
            <a:spLocks noGrp="1"/>
          </p:cNvSpPr>
          <p:nvPr>
            <p:ph type="body" idx="1"/>
          </p:nvPr>
        </p:nvSpPr>
        <p:spPr>
          <a:xfrm>
            <a:off x="357158" y="1428742"/>
            <a:ext cx="7143800" cy="33494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dirty="0"/>
              <a:t>- </a:t>
            </a:r>
            <a:r>
              <a:rPr dirty="0" err="1"/>
              <a:t>Pe</a:t>
            </a:r>
            <a:r>
              <a:rPr lang="id-ID" dirty="0"/>
              <a:t>rtama, secara khusus mengidentifikasi kemerdekaan dari model konseptual dari perangkat lunak di mana simulasi akan dikembangkan.</a:t>
            </a:r>
          </a:p>
          <a:p>
            <a:pPr marL="0" indent="0">
              <a:buNone/>
            </a:pPr>
            <a:r>
              <a:rPr lang="id-ID" dirty="0"/>
              <a:t>-</a:t>
            </a:r>
            <a:r>
              <a:rPr lang="en-US" dirty="0"/>
              <a:t> </a:t>
            </a:r>
            <a:r>
              <a:rPr lang="id-ID" dirty="0"/>
              <a:t>Fitur kedua adalah bahwa definisi tersebut menguraikan komponen kunci dari konseptual model, yaitu tujuan, input,output, content, asumsi, dan simplification</a:t>
            </a:r>
            <a:endParaRPr dirty="0"/>
          </a:p>
        </p:txBody>
      </p:sp>
      <p:sp>
        <p:nvSpPr>
          <p:cNvPr id="3909" name="Shape 3909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1406" y="1142990"/>
            <a:ext cx="6508135" cy="3692400"/>
          </a:xfrm>
        </p:spPr>
        <p:txBody>
          <a:bodyPr/>
          <a:lstStyle/>
          <a:p>
            <a:pPr>
              <a:buNone/>
            </a:pPr>
            <a:r>
              <a:rPr lang="id-ID" sz="2000" dirty="0"/>
              <a:t>Content of the model harus dideskripsikan dalam dua dimensi (Robinson 1994) :</a:t>
            </a:r>
          </a:p>
          <a:p>
            <a:pPr>
              <a:buFont typeface="Wingdings" pitchFamily="2" charset="2"/>
              <a:buChar char="q"/>
            </a:pPr>
            <a:r>
              <a:rPr lang="id-ID" sz="2000" dirty="0"/>
              <a:t>Ruang Lingkup Model</a:t>
            </a:r>
          </a:p>
          <a:p>
            <a:pPr>
              <a:buFont typeface="Wingdings" pitchFamily="2" charset="2"/>
              <a:buChar char="q"/>
            </a:pPr>
            <a:r>
              <a:rPr lang="id-ID" sz="2000" dirty="0"/>
              <a:t>The Level Of Detail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e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6" name="Shape 3836"/>
          <p:cNvSpPr txBox="1">
            <a:spLocks noGrp="1"/>
          </p:cNvSpPr>
          <p:nvPr>
            <p:ph type="ctrTitle"/>
          </p:nvPr>
        </p:nvSpPr>
        <p:spPr>
          <a:xfrm>
            <a:off x="547686" y="1643056"/>
            <a:ext cx="6024578" cy="17145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4500" b="1" dirty="0"/>
              <a:t>Requirements of the Conceptual Model</a:t>
            </a:r>
            <a:endParaRPr sz="4500" b="1" dirty="0"/>
          </a:p>
        </p:txBody>
      </p:sp>
    </p:spTree>
    <p:extLst>
      <p:ext uri="{BB962C8B-B14F-4D97-AF65-F5344CB8AC3E}">
        <p14:creationId xmlns:p14="http://schemas.microsoft.com/office/powerpoint/2010/main" val="2480117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5" name="Shape 3905"/>
          <p:cNvSpPr txBox="1">
            <a:spLocks noGrp="1"/>
          </p:cNvSpPr>
          <p:nvPr>
            <p:ph type="title"/>
          </p:nvPr>
        </p:nvSpPr>
        <p:spPr>
          <a:xfrm>
            <a:off x="718300" y="285590"/>
            <a:ext cx="6761100" cy="114315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b="1" dirty="0"/>
              <a:t>Four requirements of a conceptual model</a:t>
            </a:r>
            <a:endParaRPr dirty="0"/>
          </a:p>
        </p:txBody>
      </p:sp>
      <p:sp>
        <p:nvSpPr>
          <p:cNvPr id="3906" name="Shape 3906"/>
          <p:cNvSpPr txBox="1">
            <a:spLocks noGrp="1"/>
          </p:cNvSpPr>
          <p:nvPr>
            <p:ph type="body" idx="1"/>
          </p:nvPr>
        </p:nvSpPr>
        <p:spPr>
          <a:xfrm>
            <a:off x="357158" y="1707654"/>
            <a:ext cx="7143800" cy="30705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Validity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Credibility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Utility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Feasibility</a:t>
            </a:r>
            <a:endParaRPr sz="2400" dirty="0"/>
          </a:p>
        </p:txBody>
      </p:sp>
      <p:sp>
        <p:nvSpPr>
          <p:cNvPr id="3909" name="Shape 3909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8688574"/>
      </p:ext>
    </p:extLst>
  </p:cSld>
  <p:clrMapOvr>
    <a:masterClrMapping/>
  </p:clrMapOvr>
</p:sld>
</file>

<file path=ppt/theme/theme1.xml><?xml version="1.0" encoding="utf-8"?>
<a:theme xmlns:a="http://schemas.openxmlformats.org/drawingml/2006/main" name="Mowbra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462</Words>
  <Application>Microsoft Office PowerPoint</Application>
  <PresentationFormat>On-screen Show (16:9)</PresentationFormat>
  <Paragraphs>83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Dosis Light</vt:lpstr>
      <vt:lpstr>Titillium Web Light</vt:lpstr>
      <vt:lpstr>Wingdings</vt:lpstr>
      <vt:lpstr>Stencil</vt:lpstr>
      <vt:lpstr>Dosis</vt:lpstr>
      <vt:lpstr>Mowbray template</vt:lpstr>
      <vt:lpstr> Model Konseptual</vt:lpstr>
      <vt:lpstr>Sub Pokok Bahasan</vt:lpstr>
      <vt:lpstr>PowerPoint Presentation</vt:lpstr>
      <vt:lpstr>PowerPoint Presentation</vt:lpstr>
      <vt:lpstr>Definisi</vt:lpstr>
      <vt:lpstr>Dua Fitur Utama</vt:lpstr>
      <vt:lpstr>PowerPoint Presentation</vt:lpstr>
      <vt:lpstr>Requirements of the Conceptual Model</vt:lpstr>
      <vt:lpstr>Four requirements of a conceptual model</vt:lpstr>
      <vt:lpstr>PowerPoint Presentation</vt:lpstr>
      <vt:lpstr>PowerPoint Presentation</vt:lpstr>
      <vt:lpstr>Mengkomunikasikan Model Konseptual</vt:lpstr>
      <vt:lpstr>Simulasi Spesifikasi Proyek</vt:lpstr>
      <vt:lpstr>Simulasi Spesifikasi Proyek (Lanj.)</vt:lpstr>
      <vt:lpstr>Merepresentasikan Model Konseptual</vt:lpstr>
      <vt:lpstr>Merepresentasikan Model Konseptual (Lanj.)</vt:lpstr>
      <vt:lpstr>Merepresentasikan Model Konseptual (Lanj.)</vt:lpstr>
      <vt:lpstr>Merepresentasikan Model Konseptual (Lanj.)</vt:lpstr>
      <vt:lpstr>Merepresentasikan Model Konseptual (Lanj.)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JUBEL TANI (Jual Beli Hasil Tani)</dc:title>
  <dc:creator>Kiki Dwi Prebiana</dc:creator>
  <cp:lastModifiedBy>Dewa Bayu</cp:lastModifiedBy>
  <cp:revision>36</cp:revision>
  <dcterms:modified xsi:type="dcterms:W3CDTF">2018-11-02T01:20:40Z</dcterms:modified>
</cp:coreProperties>
</file>