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1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4" r:id="rId23"/>
    <p:sldId id="277" r:id="rId24"/>
    <p:sldId id="278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C62884-E9BF-4B01-A3AE-E04CC914E55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CC8A17-2076-4409-9691-7B18AC3787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2884-E9BF-4B01-A3AE-E04CC914E55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8A17-2076-4409-9691-7B18AC3787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2884-E9BF-4B01-A3AE-E04CC914E55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8A17-2076-4409-9691-7B18AC3787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2884-E9BF-4B01-A3AE-E04CC914E55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8A17-2076-4409-9691-7B18AC3787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2884-E9BF-4B01-A3AE-E04CC914E55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8A17-2076-4409-9691-7B18AC3787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2884-E9BF-4B01-A3AE-E04CC914E55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8A17-2076-4409-9691-7B18AC37872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2884-E9BF-4B01-A3AE-E04CC914E55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8A17-2076-4409-9691-7B18AC37872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2884-E9BF-4B01-A3AE-E04CC914E55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8A17-2076-4409-9691-7B18AC37872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2884-E9BF-4B01-A3AE-E04CC914E55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8A17-2076-4409-9691-7B18AC3787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8C62884-E9BF-4B01-A3AE-E04CC914E55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8A17-2076-4409-9691-7B18AC37872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8C62884-E9BF-4B01-A3AE-E04CC914E55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CCC8A17-2076-4409-9691-7B18AC37872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48C62884-E9BF-4B01-A3AE-E04CC914E55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CCC8A17-2076-4409-9691-7B18AC3787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>
                <a:latin typeface="Arial Rounded MT Bold" panose="020F0704030504030204" pitchFamily="34" charset="0"/>
              </a:rPr>
              <a:t>ENTREPRENEURSHIP</a:t>
            </a:r>
            <a:br>
              <a:rPr lang="en-US" dirty="0"/>
            </a:br>
            <a:r>
              <a:rPr lang="en-US" dirty="0"/>
              <a:t>(KEWIRAUSAHAAN)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/>
              <a:t>Fefi</a:t>
            </a:r>
            <a:r>
              <a:rPr lang="en-US" b="1" dirty="0"/>
              <a:t> </a:t>
            </a:r>
            <a:r>
              <a:rPr lang="en-US" b="1" dirty="0" err="1"/>
              <a:t>Nurdiana</a:t>
            </a:r>
            <a:r>
              <a:rPr lang="en-US" b="1" dirty="0"/>
              <a:t> </a:t>
            </a:r>
            <a:r>
              <a:rPr lang="en-US" b="1" dirty="0" err="1"/>
              <a:t>Widjayanti</a:t>
            </a:r>
            <a:r>
              <a:rPr lang="en-US" b="1" dirty="0"/>
              <a:t>, S.P, M.P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 fontScale="85000" lnSpcReduction="20000"/>
          </a:bodyPr>
          <a:lstStyle/>
          <a:p>
            <a:r>
              <a:rPr lang="en-US" b="1" i="1" dirty="0" err="1">
                <a:solidFill>
                  <a:srgbClr val="FF0000"/>
                </a:solidFill>
              </a:rPr>
              <a:t>Achieveble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dirty="0"/>
              <a:t> </a:t>
            </a:r>
            <a:r>
              <a:rPr lang="en-US" dirty="0" err="1"/>
              <a:t>Artinya</a:t>
            </a:r>
            <a:r>
              <a:rPr lang="en-US" dirty="0"/>
              <a:t>  </a:t>
            </a:r>
            <a:r>
              <a:rPr lang="en-US" dirty="0" err="1"/>
              <a:t>Impian</a:t>
            </a:r>
            <a:r>
              <a:rPr lang="en-US" dirty="0"/>
              <a:t> 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 </a:t>
            </a:r>
            <a:r>
              <a:rPr lang="en-US" dirty="0" err="1"/>
              <a:t>anda</a:t>
            </a:r>
            <a:r>
              <a:rPr lang="en-US" dirty="0"/>
              <a:t>  </a:t>
            </a:r>
            <a:r>
              <a:rPr lang="en-US" dirty="0" err="1"/>
              <a:t>raih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impian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 </a:t>
            </a:r>
            <a:r>
              <a:rPr lang="en-US" dirty="0" err="1"/>
              <a:t>besar</a:t>
            </a:r>
            <a:r>
              <a:rPr lang="en-US" dirty="0"/>
              <a:t>,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memecah</a:t>
            </a:r>
            <a:r>
              <a:rPr lang="en-US" dirty="0"/>
              <a:t> </a:t>
            </a:r>
            <a:r>
              <a:rPr lang="en-US" dirty="0" err="1"/>
              <a:t>impian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impian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dulu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impian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r>
              <a:rPr lang="en-US" b="1" i="1" dirty="0">
                <a:solidFill>
                  <a:srgbClr val="FF0000"/>
                </a:solidFill>
              </a:rPr>
              <a:t>Realistic</a:t>
            </a:r>
            <a:r>
              <a:rPr lang="en-US" dirty="0"/>
              <a:t> </a:t>
            </a:r>
            <a:r>
              <a:rPr lang="en-US" dirty="0" err="1"/>
              <a:t>Artinya</a:t>
            </a:r>
            <a:r>
              <a:rPr lang="en-US" dirty="0"/>
              <a:t>,  </a:t>
            </a:r>
            <a:r>
              <a:rPr lang="en-US" dirty="0" err="1"/>
              <a:t>impian</a:t>
            </a:r>
            <a:r>
              <a:rPr lang="en-US" dirty="0"/>
              <a:t>  </a:t>
            </a:r>
            <a:r>
              <a:rPr lang="en-US" dirty="0" err="1"/>
              <a:t>Anda</a:t>
            </a:r>
            <a:r>
              <a:rPr lang="en-US" dirty="0"/>
              <a:t>  </a:t>
            </a:r>
            <a:r>
              <a:rPr lang="en-US" dirty="0" err="1"/>
              <a:t>harus</a:t>
            </a:r>
            <a:r>
              <a:rPr lang="en-US" dirty="0"/>
              <a:t>  </a:t>
            </a:r>
            <a:r>
              <a:rPr lang="en-US" dirty="0" err="1"/>
              <a:t>masuk</a:t>
            </a:r>
            <a:r>
              <a:rPr lang="en-US" dirty="0"/>
              <a:t>  </a:t>
            </a:r>
            <a:r>
              <a:rPr lang="en-US" dirty="0" err="1"/>
              <a:t>akal</a:t>
            </a:r>
            <a:r>
              <a:rPr lang="en-US" dirty="0"/>
              <a:t>.  </a:t>
            </a:r>
            <a:r>
              <a:rPr lang="en-US" dirty="0" err="1"/>
              <a:t>Makna</a:t>
            </a:r>
            <a:r>
              <a:rPr lang="en-US" dirty="0"/>
              <a:t>  </a:t>
            </a:r>
            <a:r>
              <a:rPr lang="en-US" dirty="0" err="1"/>
              <a:t>masuk</a:t>
            </a:r>
            <a:r>
              <a:rPr lang="en-US" dirty="0"/>
              <a:t>  </a:t>
            </a:r>
            <a:r>
              <a:rPr lang="en-US" dirty="0" err="1"/>
              <a:t>akal</a:t>
            </a:r>
            <a:r>
              <a:rPr lang="en-US" dirty="0"/>
              <a:t>  </a:t>
            </a:r>
            <a:r>
              <a:rPr lang="en-US" dirty="0" err="1"/>
              <a:t>ini</a:t>
            </a:r>
            <a:r>
              <a:rPr lang="en-US" dirty="0"/>
              <a:t> 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dikaitkan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/</a:t>
            </a:r>
            <a:r>
              <a:rPr lang="en-US" dirty="0" err="1"/>
              <a:t>ketersediaan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r>
              <a:rPr lang="en-US" b="1" i="1" dirty="0">
                <a:solidFill>
                  <a:srgbClr val="FF0000"/>
                </a:solidFill>
              </a:rPr>
              <a:t>Time Bond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Impian</a:t>
            </a:r>
            <a:r>
              <a:rPr lang="en-US" dirty="0"/>
              <a:t> </a:t>
            </a:r>
            <a:r>
              <a:rPr lang="en-US" dirty="0" err="1"/>
              <a:t>haruslah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kapan</a:t>
            </a:r>
            <a:r>
              <a:rPr lang="en-US" dirty="0"/>
              <a:t> </a:t>
            </a:r>
            <a:r>
              <a:rPr lang="en-US" dirty="0" err="1"/>
              <a:t>impian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raih</a:t>
            </a:r>
            <a:r>
              <a:rPr lang="en-US" dirty="0"/>
              <a:t>. </a:t>
            </a:r>
          </a:p>
          <a:p>
            <a:r>
              <a:rPr lang="en-US" dirty="0" err="1"/>
              <a:t>Misalnya</a:t>
            </a:r>
            <a:r>
              <a:rPr lang="en-US" dirty="0"/>
              <a:t> : “ </a:t>
            </a:r>
            <a:r>
              <a:rPr lang="en-US" dirty="0" err="1"/>
              <a:t>saya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impian</a:t>
            </a:r>
            <a:r>
              <a:rPr lang="en-US" dirty="0"/>
              <a:t> </a:t>
            </a:r>
            <a:r>
              <a:rPr lang="en-US" dirty="0" err="1"/>
              <a:t>mendirikan</a:t>
            </a:r>
            <a:r>
              <a:rPr lang="en-US" dirty="0"/>
              <a:t>  </a:t>
            </a:r>
            <a:r>
              <a:rPr lang="en-US" dirty="0" err="1"/>
              <a:t>sekolah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10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”.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Impian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Harus</a:t>
            </a:r>
            <a:r>
              <a:rPr lang="en-US" dirty="0">
                <a:solidFill>
                  <a:srgbClr val="FF0000"/>
                </a:solidFill>
              </a:rPr>
              <a:t> Smart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ttitud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460" y="274955"/>
            <a:ext cx="8604885" cy="603123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kewirausahaan</a:t>
            </a:r>
            <a:r>
              <a:rPr lang="en-US" dirty="0"/>
              <a:t> (entrepreneur) </a:t>
            </a:r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diperkenalkan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abad</a:t>
            </a:r>
            <a:r>
              <a:rPr lang="en-US" dirty="0"/>
              <a:t> ke-18 </a:t>
            </a:r>
            <a:r>
              <a:rPr lang="en-US" dirty="0" err="1"/>
              <a:t>oleh</a:t>
            </a:r>
            <a:r>
              <a:rPr lang="en-US" dirty="0"/>
              <a:t>  </a:t>
            </a:r>
            <a:r>
              <a:rPr lang="en-US" dirty="0" err="1"/>
              <a:t>ekonom</a:t>
            </a:r>
            <a:r>
              <a:rPr lang="en-US" dirty="0"/>
              <a:t>  </a:t>
            </a:r>
            <a:r>
              <a:rPr lang="en-US" dirty="0" err="1"/>
              <a:t>Perancis</a:t>
            </a:r>
            <a:r>
              <a:rPr lang="en-US" dirty="0"/>
              <a:t>,  Richard  </a:t>
            </a:r>
            <a:r>
              <a:rPr lang="en-US" dirty="0" err="1"/>
              <a:t>Cantillon</a:t>
            </a:r>
            <a:r>
              <a:rPr lang="en-US" dirty="0"/>
              <a:t>.</a:t>
            </a:r>
          </a:p>
          <a:p>
            <a:pPr marL="549275" indent="-549275" algn="just" eaLnBrk="0" hangingPunct="0">
              <a:tabLst>
                <a:tab pos="549275" algn="l"/>
                <a:tab pos="3039745" algn="l"/>
              </a:tabLst>
            </a:pP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Entrepreneur  :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kemampuan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mengelola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sesuatu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dimanfaatkan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ditingkatkan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agar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optimal,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sehingga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taraf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hidup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  <a:p>
            <a:r>
              <a:rPr lang="en-US" dirty="0" err="1"/>
              <a:t>Adapun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etimologis</a:t>
            </a:r>
            <a:r>
              <a:rPr lang="en-US" dirty="0"/>
              <a:t> </a:t>
            </a:r>
            <a:r>
              <a:rPr lang="en-US" dirty="0" err="1"/>
              <a:t>wirausaha</a:t>
            </a:r>
            <a:r>
              <a:rPr lang="en-US" dirty="0"/>
              <a:t>/</a:t>
            </a:r>
            <a:r>
              <a:rPr lang="en-US" dirty="0" err="1"/>
              <a:t>wiraswasta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Sansekerta</a:t>
            </a:r>
            <a:r>
              <a:rPr lang="en-US" dirty="0"/>
              <a:t>,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kata</a:t>
            </a:r>
            <a:r>
              <a:rPr lang="en-US" dirty="0"/>
              <a:t> : “</a:t>
            </a:r>
            <a:r>
              <a:rPr lang="en-US" dirty="0" err="1"/>
              <a:t>wira</a:t>
            </a:r>
            <a:r>
              <a:rPr lang="en-US" dirty="0"/>
              <a:t>“,  “</a:t>
            </a:r>
            <a:r>
              <a:rPr lang="en-US" dirty="0" err="1"/>
              <a:t>swa</a:t>
            </a:r>
            <a:r>
              <a:rPr lang="en-US" dirty="0"/>
              <a:t>“,  </a:t>
            </a:r>
            <a:r>
              <a:rPr lang="en-US" dirty="0" err="1"/>
              <a:t>dan</a:t>
            </a:r>
            <a:r>
              <a:rPr lang="en-US" dirty="0"/>
              <a:t>  “</a:t>
            </a:r>
            <a:r>
              <a:rPr lang="en-US" dirty="0" err="1"/>
              <a:t>sta</a:t>
            </a:r>
            <a:r>
              <a:rPr lang="en-US" dirty="0"/>
              <a:t>“.  </a:t>
            </a:r>
          </a:p>
          <a:p>
            <a:r>
              <a:rPr lang="en-US" i="1" dirty="0" err="1">
                <a:solidFill>
                  <a:srgbClr val="FF0000"/>
                </a:solidFill>
              </a:rPr>
              <a:t>Wira</a:t>
            </a:r>
            <a:r>
              <a:rPr lang="en-US" dirty="0"/>
              <a:t>  </a:t>
            </a:r>
            <a:r>
              <a:rPr lang="en-US" dirty="0" err="1"/>
              <a:t>berarti</a:t>
            </a:r>
            <a:r>
              <a:rPr lang="en-US" dirty="0"/>
              <a:t>  </a:t>
            </a:r>
            <a:r>
              <a:rPr lang="en-US" dirty="0" err="1"/>
              <a:t>manusia</a:t>
            </a:r>
            <a:r>
              <a:rPr lang="en-US" dirty="0"/>
              <a:t>  </a:t>
            </a:r>
            <a:r>
              <a:rPr lang="en-US" dirty="0" err="1"/>
              <a:t>unggul</a:t>
            </a:r>
            <a:r>
              <a:rPr lang="en-US" dirty="0"/>
              <a:t>,  </a:t>
            </a:r>
            <a:r>
              <a:rPr lang="en-US" dirty="0" err="1"/>
              <a:t>teladan</a:t>
            </a:r>
            <a:r>
              <a:rPr lang="en-US" dirty="0"/>
              <a:t>,  </a:t>
            </a:r>
            <a:r>
              <a:rPr lang="en-US" dirty="0" err="1"/>
              <a:t>tangguh</a:t>
            </a:r>
            <a:r>
              <a:rPr lang="en-US" dirty="0"/>
              <a:t>,  </a:t>
            </a:r>
            <a:r>
              <a:rPr lang="en-US" dirty="0" err="1"/>
              <a:t>berbudi</a:t>
            </a:r>
            <a:r>
              <a:rPr lang="en-US" dirty="0"/>
              <a:t>  </a:t>
            </a:r>
            <a:r>
              <a:rPr lang="en-US" dirty="0" err="1"/>
              <a:t>luhur</a:t>
            </a:r>
            <a:r>
              <a:rPr lang="en-US" dirty="0"/>
              <a:t>, </a:t>
            </a:r>
            <a:r>
              <a:rPr lang="en-US" dirty="0" err="1"/>
              <a:t>berjiwa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, </a:t>
            </a:r>
            <a:r>
              <a:rPr lang="en-US" dirty="0" err="1"/>
              <a:t>berani</a:t>
            </a:r>
            <a:r>
              <a:rPr lang="en-US" dirty="0"/>
              <a:t>, </a:t>
            </a:r>
            <a:r>
              <a:rPr lang="en-US" dirty="0" err="1"/>
              <a:t>pahlawan</a:t>
            </a:r>
            <a:r>
              <a:rPr lang="en-US" dirty="0"/>
              <a:t>,  </a:t>
            </a:r>
            <a:r>
              <a:rPr lang="en-US" dirty="0" err="1"/>
              <a:t>pionir</a:t>
            </a:r>
            <a:r>
              <a:rPr lang="en-US" dirty="0"/>
              <a:t>, </a:t>
            </a:r>
            <a:r>
              <a:rPr lang="en-US" dirty="0" err="1"/>
              <a:t>pendekar</a:t>
            </a:r>
            <a:r>
              <a:rPr lang="en-US" dirty="0"/>
              <a:t>/</a:t>
            </a:r>
            <a:r>
              <a:rPr lang="en-US" dirty="0" err="1"/>
              <a:t>pejuang</a:t>
            </a:r>
            <a:r>
              <a:rPr lang="en-US" dirty="0"/>
              <a:t>  </a:t>
            </a:r>
            <a:r>
              <a:rPr lang="en-US" dirty="0" err="1"/>
              <a:t>kemajuan</a:t>
            </a:r>
            <a:r>
              <a:rPr lang="en-US" dirty="0"/>
              <a:t>, 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keagungan</a:t>
            </a:r>
            <a:r>
              <a:rPr lang="en-US" dirty="0"/>
              <a:t> </a:t>
            </a:r>
            <a:r>
              <a:rPr lang="en-US" dirty="0" err="1"/>
              <a:t>watak</a:t>
            </a:r>
            <a:r>
              <a:rPr lang="en-US" dirty="0"/>
              <a:t>. </a:t>
            </a:r>
          </a:p>
          <a:p>
            <a:r>
              <a:rPr lang="en-US" i="1" dirty="0" err="1">
                <a:solidFill>
                  <a:srgbClr val="FF0000"/>
                </a:solidFill>
              </a:rPr>
              <a:t>Swa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</a:p>
          <a:p>
            <a:r>
              <a:rPr lang="en-US" i="1" dirty="0" err="1">
                <a:solidFill>
                  <a:srgbClr val="FF0000"/>
                </a:solidFill>
              </a:rPr>
              <a:t>Sta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berdiri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Pengertian</a:t>
            </a:r>
            <a:r>
              <a:rPr lang="en-US" dirty="0"/>
              <a:t>  Entrepreneur/</a:t>
            </a:r>
            <a:r>
              <a:rPr lang="en-US" dirty="0" err="1"/>
              <a:t>Wirausaha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Wirausaha</a:t>
            </a:r>
            <a:r>
              <a:rPr lang="en-US" dirty="0"/>
              <a:t>  </a:t>
            </a:r>
            <a:r>
              <a:rPr lang="en-US" dirty="0" err="1"/>
              <a:t>adalah</a:t>
            </a:r>
            <a:r>
              <a:rPr lang="en-US" dirty="0"/>
              <a:t>  </a:t>
            </a:r>
            <a:r>
              <a:rPr lang="en-US" dirty="0" err="1"/>
              <a:t>orang</a:t>
            </a:r>
            <a:r>
              <a:rPr lang="en-US" dirty="0"/>
              <a:t>  yang   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memanfaatkan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 </a:t>
            </a:r>
          </a:p>
          <a:p>
            <a:endParaRPr lang="en-US" dirty="0"/>
          </a:p>
          <a:p>
            <a:r>
              <a:rPr lang="en-US" dirty="0" err="1"/>
              <a:t>Kewirausahaan</a:t>
            </a:r>
            <a:r>
              <a:rPr lang="en-US" dirty="0"/>
              <a:t>  </a:t>
            </a:r>
            <a:r>
              <a:rPr lang="en-US" dirty="0" err="1"/>
              <a:t>adalah</a:t>
            </a:r>
            <a:r>
              <a:rPr lang="en-US" dirty="0"/>
              <a:t>  </a:t>
            </a:r>
            <a:r>
              <a:rPr lang="en-US" dirty="0" err="1"/>
              <a:t>meliputi</a:t>
            </a:r>
            <a:r>
              <a:rPr lang="en-US" dirty="0"/>
              <a:t>  </a:t>
            </a:r>
            <a:r>
              <a:rPr lang="en-US" dirty="0" err="1"/>
              <a:t>semua</a:t>
            </a:r>
            <a:r>
              <a:rPr lang="en-US" dirty="0"/>
              <a:t>  </a:t>
            </a:r>
            <a:r>
              <a:rPr lang="en-US" dirty="0" err="1"/>
              <a:t>kegiatan</a:t>
            </a:r>
            <a:r>
              <a:rPr lang="en-US" dirty="0"/>
              <a:t>  </a:t>
            </a:r>
            <a:r>
              <a:rPr lang="en-US" dirty="0" err="1"/>
              <a:t>fungsi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mengejar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memanfaatkan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Pengertian</a:t>
            </a:r>
            <a:r>
              <a:rPr lang="en-US" dirty="0"/>
              <a:t>  Entrepreneur/</a:t>
            </a:r>
            <a:r>
              <a:rPr lang="en-US" dirty="0" err="1"/>
              <a:t>Wirausaha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Kewirausahaan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dirty="0" err="1"/>
              <a:t>diwujudkan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 </a:t>
            </a:r>
            <a:r>
              <a:rPr lang="en-US" dirty="0" err="1"/>
              <a:t>daya</a:t>
            </a:r>
            <a:r>
              <a:rPr lang="en-US" dirty="0"/>
              <a:t>,  </a:t>
            </a:r>
            <a:r>
              <a:rPr lang="en-US" dirty="0" err="1"/>
              <a:t>tenaga</a:t>
            </a:r>
            <a:r>
              <a:rPr lang="en-US" dirty="0"/>
              <a:t>  </a:t>
            </a:r>
            <a:r>
              <a:rPr lang="en-US" dirty="0" err="1"/>
              <a:t>penggerak</a:t>
            </a:r>
            <a:r>
              <a:rPr lang="en-US" dirty="0"/>
              <a:t>,  </a:t>
            </a:r>
            <a:r>
              <a:rPr lang="en-US" dirty="0" err="1"/>
              <a:t>tujuan</a:t>
            </a:r>
            <a:r>
              <a:rPr lang="en-US" dirty="0"/>
              <a:t>,  </a:t>
            </a:r>
            <a:r>
              <a:rPr lang="en-US" dirty="0" err="1"/>
              <a:t>siasat</a:t>
            </a:r>
            <a:r>
              <a:rPr lang="en-US" dirty="0"/>
              <a:t>,  </a:t>
            </a:r>
            <a:r>
              <a:rPr lang="en-US" dirty="0" err="1"/>
              <a:t>kiat</a:t>
            </a:r>
            <a:r>
              <a:rPr lang="en-US" dirty="0"/>
              <a:t>,  </a:t>
            </a:r>
            <a:r>
              <a:rPr lang="en-US" dirty="0" err="1"/>
              <a:t>proses</a:t>
            </a:r>
            <a:r>
              <a:rPr lang="en-US" dirty="0"/>
              <a:t>,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 </a:t>
            </a:r>
            <a:r>
              <a:rPr lang="en-US" dirty="0" err="1"/>
              <a:t>bisnis</a:t>
            </a:r>
            <a:r>
              <a:rPr lang="en-US" dirty="0"/>
              <a:t>  </a:t>
            </a:r>
            <a:r>
              <a:rPr lang="en-US" i="1" dirty="0">
                <a:solidFill>
                  <a:srgbClr val="FF0000"/>
                </a:solidFill>
              </a:rPr>
              <a:t>(</a:t>
            </a:r>
            <a:r>
              <a:rPr lang="en-US" i="1" dirty="0" err="1">
                <a:solidFill>
                  <a:srgbClr val="FF0000"/>
                </a:solidFill>
              </a:rPr>
              <a:t>Acmad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Sanusi</a:t>
            </a:r>
            <a:r>
              <a:rPr lang="en-US" i="1" dirty="0">
                <a:solidFill>
                  <a:srgbClr val="FF0000"/>
                </a:solidFill>
              </a:rPr>
              <a:t>, 1994).</a:t>
            </a:r>
          </a:p>
          <a:p>
            <a:pPr>
              <a:buNone/>
            </a:pPr>
            <a:endParaRPr lang="en-US" dirty="0"/>
          </a:p>
          <a:p>
            <a:r>
              <a:rPr lang="en-US" dirty="0" err="1"/>
              <a:t>Kewirausahaan</a:t>
            </a:r>
            <a:r>
              <a:rPr lang="en-US" dirty="0"/>
              <a:t> 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 </a:t>
            </a:r>
            <a:r>
              <a:rPr lang="en-US" dirty="0" err="1"/>
              <a:t>untuk</a:t>
            </a:r>
            <a:r>
              <a:rPr lang="en-US" dirty="0"/>
              <a:t>   </a:t>
            </a:r>
            <a:r>
              <a:rPr lang="en-US" dirty="0" err="1"/>
              <a:t>menciptakan</a:t>
            </a:r>
            <a:r>
              <a:rPr lang="en-US" dirty="0"/>
              <a:t> 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(ability to create the new and different) </a:t>
            </a:r>
            <a:r>
              <a:rPr lang="en-US" i="1" dirty="0">
                <a:solidFill>
                  <a:schemeClr val="accent2"/>
                </a:solidFill>
              </a:rPr>
              <a:t>(</a:t>
            </a:r>
            <a:r>
              <a:rPr lang="en-US" i="1" dirty="0" err="1">
                <a:solidFill>
                  <a:schemeClr val="accent2"/>
                </a:solidFill>
              </a:rPr>
              <a:t>Drucker</a:t>
            </a:r>
            <a:r>
              <a:rPr lang="en-US" i="1" dirty="0">
                <a:solidFill>
                  <a:schemeClr val="accent2"/>
                </a:solidFill>
              </a:rPr>
              <a:t>, 1959).</a:t>
            </a:r>
          </a:p>
          <a:p>
            <a:pPr>
              <a:buNone/>
            </a:pPr>
            <a:endParaRPr lang="en-US" dirty="0"/>
          </a:p>
          <a:p>
            <a:r>
              <a:rPr lang="en-US" dirty="0" err="1"/>
              <a:t>Kewirausahaan</a:t>
            </a:r>
            <a:r>
              <a:rPr lang="en-US" dirty="0"/>
              <a:t>  </a:t>
            </a:r>
            <a:r>
              <a:rPr lang="en-US" dirty="0" err="1"/>
              <a:t>adalah</a:t>
            </a:r>
            <a:r>
              <a:rPr lang="en-US" dirty="0"/>
              <a:t> 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 </a:t>
            </a:r>
            <a:r>
              <a:rPr lang="en-US" dirty="0" err="1"/>
              <a:t>kreativitas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 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i="1" dirty="0">
                <a:solidFill>
                  <a:schemeClr val="accent2"/>
                </a:solidFill>
              </a:rPr>
              <a:t>(</a:t>
            </a:r>
            <a:r>
              <a:rPr lang="en-US" i="1" dirty="0" err="1">
                <a:solidFill>
                  <a:schemeClr val="accent2"/>
                </a:solidFill>
              </a:rPr>
              <a:t>Zimmerer</a:t>
            </a:r>
            <a:r>
              <a:rPr lang="en-US" i="1" dirty="0">
                <a:solidFill>
                  <a:schemeClr val="accent2"/>
                </a:solidFill>
              </a:rPr>
              <a:t>. 1996).</a:t>
            </a:r>
          </a:p>
          <a:p>
            <a:pPr>
              <a:buNone/>
            </a:pPr>
            <a:endParaRPr lang="en-US" dirty="0"/>
          </a:p>
          <a:p>
            <a:r>
              <a:rPr lang="en-US" dirty="0" err="1"/>
              <a:t>Kewirausahaan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memulai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(start-up phase)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(venture growth) </a:t>
            </a:r>
            <a:r>
              <a:rPr lang="en-US" i="1" dirty="0">
                <a:solidFill>
                  <a:schemeClr val="accent2"/>
                </a:solidFill>
              </a:rPr>
              <a:t>(</a:t>
            </a:r>
            <a:r>
              <a:rPr lang="en-US" i="1" dirty="0" err="1">
                <a:solidFill>
                  <a:schemeClr val="accent2"/>
                </a:solidFill>
              </a:rPr>
              <a:t>Soeharto</a:t>
            </a:r>
            <a:r>
              <a:rPr lang="en-US" i="1" dirty="0">
                <a:solidFill>
                  <a:schemeClr val="accent2"/>
                </a:solidFill>
              </a:rPr>
              <a:t> </a:t>
            </a:r>
            <a:r>
              <a:rPr lang="en-US" i="1" dirty="0" err="1">
                <a:solidFill>
                  <a:schemeClr val="accent2"/>
                </a:solidFill>
              </a:rPr>
              <a:t>Prawiro</a:t>
            </a:r>
            <a:r>
              <a:rPr lang="en-US" i="1" dirty="0">
                <a:solidFill>
                  <a:schemeClr val="accent2"/>
                </a:solidFill>
              </a:rPr>
              <a:t>, 1997).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err="1"/>
              <a:t>Pendapat</a:t>
            </a:r>
            <a:r>
              <a:rPr lang="en-US" sz="3600" dirty="0"/>
              <a:t> </a:t>
            </a:r>
            <a:r>
              <a:rPr lang="en-US" sz="3600" dirty="0" err="1"/>
              <a:t>para</a:t>
            </a:r>
            <a:r>
              <a:rPr lang="en-US" sz="3600" dirty="0"/>
              <a:t> </a:t>
            </a:r>
            <a:r>
              <a:rPr lang="en-US" sz="3600" dirty="0" err="1"/>
              <a:t>pakar</a:t>
            </a:r>
            <a:r>
              <a:rPr lang="en-US" sz="3600" dirty="0"/>
              <a:t> 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dirty="0" err="1"/>
              <a:t>kewirausahaan</a:t>
            </a:r>
            <a:endParaRPr lang="en-US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Ilik</a:t>
            </a:r>
            <a:r>
              <a:rPr lang="en-US" dirty="0"/>
              <a:t> (2010),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wirausahawa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antaranya</a:t>
            </a:r>
            <a:r>
              <a:rPr lang="en-US" dirty="0"/>
              <a:t> 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sz="4400" dirty="0" err="1">
                <a:solidFill>
                  <a:schemeClr val="accent2"/>
                </a:solidFill>
              </a:rPr>
              <a:t>Keuntungan</a:t>
            </a:r>
            <a:r>
              <a:rPr lang="en-US" sz="4400" dirty="0">
                <a:solidFill>
                  <a:schemeClr val="accent2"/>
                </a:solidFill>
              </a:rPr>
              <a:t> 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sz="3600" dirty="0">
                <a:solidFill>
                  <a:schemeClr val="accent2"/>
                </a:solidFill>
              </a:rPr>
              <a:t>1. </a:t>
            </a:r>
            <a:r>
              <a:rPr lang="en-US" sz="3600" dirty="0" err="1">
                <a:solidFill>
                  <a:schemeClr val="accent2"/>
                </a:solidFill>
              </a:rPr>
              <a:t>Otonomi</a:t>
            </a:r>
            <a:r>
              <a:rPr lang="en-US" sz="3600" dirty="0"/>
              <a:t>.</a:t>
            </a:r>
          </a:p>
          <a:p>
            <a:pPr>
              <a:buNone/>
            </a:pPr>
            <a:endParaRPr lang="en-US" sz="3600" dirty="0"/>
          </a:p>
          <a:p>
            <a:r>
              <a:rPr lang="en-US" sz="3600" dirty="0" err="1"/>
              <a:t>Pengelolaan</a:t>
            </a:r>
            <a:r>
              <a:rPr lang="en-US" sz="3600" dirty="0"/>
              <a:t>   yang   </a:t>
            </a:r>
            <a:r>
              <a:rPr lang="en-US" sz="3600" dirty="0" err="1"/>
              <a:t>bebas</a:t>
            </a:r>
            <a:r>
              <a:rPr lang="en-US" sz="3600" dirty="0"/>
              <a:t>   </a:t>
            </a:r>
            <a:r>
              <a:rPr lang="en-US" sz="3600" dirty="0" err="1"/>
              <a:t>dan</a:t>
            </a:r>
            <a:r>
              <a:rPr lang="en-US" sz="3600" dirty="0"/>
              <a:t>   </a:t>
            </a:r>
            <a:r>
              <a:rPr lang="en-US" sz="3600" dirty="0" err="1"/>
              <a:t>tidak</a:t>
            </a:r>
            <a:r>
              <a:rPr lang="en-US" sz="3600" dirty="0"/>
              <a:t>   </a:t>
            </a:r>
            <a:r>
              <a:rPr lang="en-US" sz="3600" dirty="0" err="1"/>
              <a:t>terikat</a:t>
            </a:r>
            <a:r>
              <a:rPr lang="en-US" sz="3600" dirty="0"/>
              <a:t>   </a:t>
            </a:r>
            <a:r>
              <a:rPr lang="en-US" sz="3600" dirty="0" err="1"/>
              <a:t>membuat</a:t>
            </a:r>
            <a:r>
              <a:rPr lang="en-US" sz="3600" dirty="0"/>
              <a:t>   </a:t>
            </a:r>
            <a:r>
              <a:rPr lang="en-US" sz="3600" dirty="0" err="1"/>
              <a:t>wirausaha</a:t>
            </a:r>
            <a:r>
              <a:rPr lang="en-US" sz="3600" dirty="0"/>
              <a:t>   </a:t>
            </a:r>
            <a:r>
              <a:rPr lang="en-US" sz="3600" dirty="0" err="1"/>
              <a:t>memposisikan</a:t>
            </a:r>
            <a:r>
              <a:rPr lang="en-US" sz="3600" dirty="0"/>
              <a:t> </a:t>
            </a:r>
            <a:r>
              <a:rPr lang="en-US" sz="3600" dirty="0" err="1"/>
              <a:t>seseorang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“</a:t>
            </a:r>
            <a:r>
              <a:rPr lang="en-US" sz="3600" dirty="0" err="1"/>
              <a:t>bos</a:t>
            </a:r>
            <a:r>
              <a:rPr lang="en-US" sz="3600" dirty="0"/>
              <a:t>” yang </a:t>
            </a:r>
            <a:r>
              <a:rPr lang="en-US" sz="3600" dirty="0" err="1"/>
              <a:t>memiliki</a:t>
            </a:r>
            <a:r>
              <a:rPr lang="en-US" sz="3600" dirty="0"/>
              <a:t> </a:t>
            </a:r>
            <a:r>
              <a:rPr lang="en-US" sz="3600" dirty="0" err="1"/>
              <a:t>kehendak</a:t>
            </a:r>
            <a:r>
              <a:rPr lang="en-US" sz="3600" dirty="0"/>
              <a:t> </a:t>
            </a:r>
            <a:r>
              <a:rPr lang="en-US" sz="3600" dirty="0" err="1"/>
              <a:t>terhadap</a:t>
            </a:r>
            <a:r>
              <a:rPr lang="en-US" sz="3600" dirty="0"/>
              <a:t> </a:t>
            </a:r>
            <a:r>
              <a:rPr lang="en-US" sz="3600" dirty="0" err="1"/>
              <a:t>kontrol</a:t>
            </a:r>
            <a:r>
              <a:rPr lang="en-US" sz="3600" dirty="0"/>
              <a:t> </a:t>
            </a:r>
            <a:r>
              <a:rPr lang="en-US" sz="3600" dirty="0" err="1"/>
              <a:t>bisnisnya</a:t>
            </a:r>
            <a:r>
              <a:rPr lang="en-US" sz="3600" dirty="0"/>
              <a:t>. Hal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juga</a:t>
            </a:r>
            <a:r>
              <a:rPr lang="en-US" sz="3600" dirty="0"/>
              <a:t> </a:t>
            </a:r>
            <a:r>
              <a:rPr lang="en-US" sz="3600" dirty="0" err="1"/>
              <a:t>didukung</a:t>
            </a:r>
            <a:r>
              <a:rPr lang="en-US" sz="3600" dirty="0"/>
              <a:t>  </a:t>
            </a:r>
            <a:r>
              <a:rPr lang="en-US" sz="3600" dirty="0" err="1"/>
              <a:t>dengan</a:t>
            </a:r>
            <a:r>
              <a:rPr lang="en-US" sz="3600" dirty="0"/>
              <a:t>  </a:t>
            </a:r>
            <a:r>
              <a:rPr lang="en-US" sz="3600" dirty="0" err="1"/>
              <a:t>pendapat</a:t>
            </a:r>
            <a:r>
              <a:rPr lang="en-US" sz="3600" dirty="0"/>
              <a:t>  Robert T. </a:t>
            </a:r>
            <a:r>
              <a:rPr lang="en-US" sz="3600" dirty="0" err="1"/>
              <a:t>Kiyosaki</a:t>
            </a:r>
            <a:r>
              <a:rPr lang="en-US" sz="3600" dirty="0"/>
              <a:t>  yang </a:t>
            </a:r>
            <a:r>
              <a:rPr lang="en-US" sz="3600" dirty="0" err="1"/>
              <a:t>menyatakan</a:t>
            </a:r>
            <a:r>
              <a:rPr lang="en-US" sz="3600" dirty="0"/>
              <a:t>  </a:t>
            </a:r>
            <a:r>
              <a:rPr lang="en-US" sz="3600" dirty="0" err="1"/>
              <a:t>bahwa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dasarnya</a:t>
            </a:r>
            <a:r>
              <a:rPr lang="en-US" sz="3600" dirty="0"/>
              <a:t>   </a:t>
            </a:r>
            <a:r>
              <a:rPr lang="en-US" sz="3600" dirty="0" err="1"/>
              <a:t>perspektif</a:t>
            </a:r>
            <a:r>
              <a:rPr lang="en-US" sz="3600" dirty="0"/>
              <a:t>   </a:t>
            </a:r>
            <a:r>
              <a:rPr lang="en-US" sz="3600" dirty="0" err="1"/>
              <a:t>menjadi</a:t>
            </a:r>
            <a:r>
              <a:rPr lang="en-US" sz="3600" dirty="0"/>
              <a:t>   </a:t>
            </a:r>
            <a:r>
              <a:rPr lang="en-US" sz="3600" dirty="0" err="1"/>
              <a:t>seorang</a:t>
            </a:r>
            <a:r>
              <a:rPr lang="en-US" sz="3600" dirty="0"/>
              <a:t>  </a:t>
            </a:r>
            <a:r>
              <a:rPr lang="en-US" sz="3600" dirty="0" err="1"/>
              <a:t>wirausaha</a:t>
            </a:r>
            <a:r>
              <a:rPr lang="en-US" sz="3600" dirty="0"/>
              <a:t>   </a:t>
            </a:r>
            <a:r>
              <a:rPr lang="en-US" sz="3600" dirty="0" err="1"/>
              <a:t>adalah</a:t>
            </a:r>
            <a:r>
              <a:rPr lang="en-US" sz="3600" dirty="0"/>
              <a:t>  </a:t>
            </a:r>
            <a:r>
              <a:rPr lang="en-US" sz="3600" dirty="0" err="1"/>
              <a:t>pilihan</a:t>
            </a:r>
            <a:r>
              <a:rPr lang="en-US" sz="3600" dirty="0"/>
              <a:t>   </a:t>
            </a:r>
            <a:r>
              <a:rPr lang="en-US" sz="3600" dirty="0" err="1"/>
              <a:t>karena</a:t>
            </a:r>
            <a:r>
              <a:rPr lang="en-US" sz="3600" dirty="0"/>
              <a:t>   </a:t>
            </a:r>
            <a:r>
              <a:rPr lang="en-US" sz="3600" dirty="0" err="1"/>
              <a:t>mencari</a:t>
            </a:r>
            <a:r>
              <a:rPr lang="en-US" sz="3600" dirty="0"/>
              <a:t> </a:t>
            </a:r>
            <a:r>
              <a:rPr lang="en-US" sz="3600" dirty="0" err="1"/>
              <a:t>sebuah</a:t>
            </a:r>
            <a:r>
              <a:rPr lang="en-US" sz="3600" dirty="0"/>
              <a:t> </a:t>
            </a:r>
            <a:r>
              <a:rPr lang="en-US" sz="3600" dirty="0" err="1"/>
              <a:t>kebebasan</a:t>
            </a:r>
            <a:r>
              <a:rPr lang="en-US" sz="3600" dirty="0"/>
              <a:t>.</a:t>
            </a:r>
          </a:p>
          <a:p>
            <a:pPr>
              <a:buNone/>
            </a:pPr>
            <a:endParaRPr lang="en-US" sz="3600" dirty="0"/>
          </a:p>
          <a:p>
            <a:r>
              <a:rPr lang="en-US" sz="3600" dirty="0">
                <a:solidFill>
                  <a:schemeClr val="accent2"/>
                </a:solidFill>
              </a:rPr>
              <a:t>2.Tantangan </a:t>
            </a:r>
            <a:r>
              <a:rPr lang="en-US" sz="3600" dirty="0" err="1">
                <a:solidFill>
                  <a:schemeClr val="accent2"/>
                </a:solidFill>
              </a:rPr>
              <a:t>awal</a:t>
            </a:r>
            <a:r>
              <a:rPr lang="en-US" sz="3600" dirty="0">
                <a:solidFill>
                  <a:schemeClr val="accent2"/>
                </a:solidFill>
              </a:rPr>
              <a:t> </a:t>
            </a:r>
            <a:r>
              <a:rPr lang="en-US" sz="3600" dirty="0" err="1">
                <a:solidFill>
                  <a:schemeClr val="accent2"/>
                </a:solidFill>
              </a:rPr>
              <a:t>dan</a:t>
            </a:r>
            <a:r>
              <a:rPr lang="en-US" sz="3600" dirty="0">
                <a:solidFill>
                  <a:schemeClr val="accent2"/>
                </a:solidFill>
              </a:rPr>
              <a:t> </a:t>
            </a:r>
            <a:r>
              <a:rPr lang="en-US" sz="3600" dirty="0" err="1">
                <a:solidFill>
                  <a:schemeClr val="accent2"/>
                </a:solidFill>
              </a:rPr>
              <a:t>perasaan</a:t>
            </a:r>
            <a:r>
              <a:rPr lang="en-US" sz="3600" dirty="0">
                <a:solidFill>
                  <a:schemeClr val="accent2"/>
                </a:solidFill>
              </a:rPr>
              <a:t> motif </a:t>
            </a:r>
            <a:r>
              <a:rPr lang="en-US" sz="3600" dirty="0" err="1">
                <a:solidFill>
                  <a:schemeClr val="accent2"/>
                </a:solidFill>
              </a:rPr>
              <a:t>berprestasi</a:t>
            </a:r>
            <a:endParaRPr lang="en-US" sz="3600" dirty="0">
              <a:solidFill>
                <a:schemeClr val="accent2"/>
              </a:solidFill>
            </a:endParaRPr>
          </a:p>
          <a:p>
            <a:pPr>
              <a:buNone/>
            </a:pPr>
            <a:endParaRPr lang="en-US" sz="3600" dirty="0"/>
          </a:p>
          <a:p>
            <a:r>
              <a:rPr lang="en-US" sz="3600" dirty="0" err="1"/>
              <a:t>Peluang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mengembangkan</a:t>
            </a:r>
            <a:r>
              <a:rPr lang="en-US" sz="3600" dirty="0"/>
              <a:t> </a:t>
            </a:r>
            <a:r>
              <a:rPr lang="en-US" sz="3600" dirty="0" err="1"/>
              <a:t>konsep</a:t>
            </a:r>
            <a:r>
              <a:rPr lang="en-US" sz="3600" dirty="0"/>
              <a:t> </a:t>
            </a:r>
            <a:r>
              <a:rPr lang="en-US" sz="3600" dirty="0" err="1"/>
              <a:t>usaha</a:t>
            </a:r>
            <a:r>
              <a:rPr lang="en-US" sz="3600" dirty="0"/>
              <a:t> yang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menghasilkan</a:t>
            </a:r>
            <a:r>
              <a:rPr lang="en-US" sz="3600" dirty="0"/>
              <a:t> </a:t>
            </a:r>
            <a:r>
              <a:rPr lang="en-US" sz="3600" dirty="0" err="1"/>
              <a:t>keuntungan</a:t>
            </a:r>
            <a:r>
              <a:rPr lang="en-US" sz="3600" dirty="0"/>
              <a:t> </a:t>
            </a:r>
            <a:r>
              <a:rPr lang="en-US" sz="3600" dirty="0" err="1"/>
              <a:t>sangat</a:t>
            </a:r>
            <a:r>
              <a:rPr lang="en-US" sz="3600" dirty="0"/>
              <a:t> </a:t>
            </a:r>
            <a:r>
              <a:rPr lang="en-US" sz="3600" dirty="0" err="1"/>
              <a:t>memotivasi</a:t>
            </a:r>
            <a:r>
              <a:rPr lang="en-US" sz="3600" dirty="0"/>
              <a:t> </a:t>
            </a:r>
            <a:r>
              <a:rPr lang="en-US" sz="3600" dirty="0" err="1"/>
              <a:t>wirausaha</a:t>
            </a:r>
            <a:r>
              <a:rPr lang="en-US" sz="3300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Keuntungan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Wirausaha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2"/>
                </a:solidFill>
              </a:rPr>
              <a:t>3.Kontrol </a:t>
            </a:r>
            <a:r>
              <a:rPr lang="en-US" dirty="0" err="1">
                <a:solidFill>
                  <a:schemeClr val="accent2"/>
                </a:solidFill>
              </a:rPr>
              <a:t>finansial</a:t>
            </a:r>
            <a:r>
              <a:rPr lang="en-US" dirty="0">
                <a:solidFill>
                  <a:schemeClr val="accent2"/>
                </a:solidFill>
              </a:rPr>
              <a:t> (</a:t>
            </a:r>
            <a:r>
              <a:rPr lang="en-US" dirty="0" err="1">
                <a:solidFill>
                  <a:schemeClr val="accent2"/>
                </a:solidFill>
              </a:rPr>
              <a:t>Pengawasan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keuangan</a:t>
            </a:r>
            <a:r>
              <a:rPr lang="en-US" dirty="0">
                <a:solidFill>
                  <a:schemeClr val="accent2"/>
                </a:solidFill>
              </a:rPr>
              <a:t>).</a:t>
            </a:r>
          </a:p>
          <a:p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kekayaan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4.Memiliki   </a:t>
            </a:r>
            <a:r>
              <a:rPr lang="en-US" dirty="0" err="1">
                <a:solidFill>
                  <a:schemeClr val="accent2"/>
                </a:solidFill>
              </a:rPr>
              <a:t>legitimasi</a:t>
            </a:r>
            <a:r>
              <a:rPr lang="en-US" dirty="0">
                <a:solidFill>
                  <a:schemeClr val="accent2"/>
                </a:solidFill>
              </a:rPr>
              <a:t>   moral   yang   </a:t>
            </a:r>
            <a:r>
              <a:rPr lang="en-US" dirty="0" err="1">
                <a:solidFill>
                  <a:schemeClr val="accent2"/>
                </a:solidFill>
              </a:rPr>
              <a:t>kuat</a:t>
            </a:r>
            <a:r>
              <a:rPr lang="en-US" dirty="0">
                <a:solidFill>
                  <a:schemeClr val="accent2"/>
                </a:solidFill>
              </a:rPr>
              <a:t>   </a:t>
            </a:r>
            <a:r>
              <a:rPr lang="en-US" dirty="0" err="1">
                <a:solidFill>
                  <a:schemeClr val="accent2"/>
                </a:solidFill>
              </a:rPr>
              <a:t>untuk</a:t>
            </a:r>
            <a:r>
              <a:rPr lang="en-US" dirty="0">
                <a:solidFill>
                  <a:schemeClr val="accent2"/>
                </a:solidFill>
              </a:rPr>
              <a:t>   </a:t>
            </a:r>
            <a:r>
              <a:rPr lang="en-US" dirty="0" err="1">
                <a:solidFill>
                  <a:schemeClr val="accent2"/>
                </a:solidFill>
              </a:rPr>
              <a:t>mewujudkan</a:t>
            </a:r>
            <a:r>
              <a:rPr lang="en-US" dirty="0">
                <a:solidFill>
                  <a:schemeClr val="accent2"/>
                </a:solidFill>
              </a:rPr>
              <a:t>    </a:t>
            </a:r>
            <a:r>
              <a:rPr lang="en-US" dirty="0" err="1">
                <a:solidFill>
                  <a:schemeClr val="accent2"/>
                </a:solidFill>
              </a:rPr>
              <a:t>kesejahteraan</a:t>
            </a:r>
            <a:r>
              <a:rPr lang="en-US" dirty="0">
                <a:solidFill>
                  <a:schemeClr val="accent2"/>
                </a:solidFill>
              </a:rPr>
              <a:t>    </a:t>
            </a:r>
            <a:r>
              <a:rPr lang="en-US" dirty="0" err="1">
                <a:solidFill>
                  <a:schemeClr val="accent2"/>
                </a:solidFill>
              </a:rPr>
              <a:t>dan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menciptakan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kesempatan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kerja</a:t>
            </a:r>
            <a:r>
              <a:rPr lang="en-US" dirty="0">
                <a:solidFill>
                  <a:schemeClr val="accent2"/>
                </a:solidFill>
              </a:rPr>
              <a:t>.</a:t>
            </a:r>
          </a:p>
          <a:p>
            <a:r>
              <a:rPr lang="en-US" dirty="0"/>
              <a:t>Hal  </a:t>
            </a:r>
            <a:r>
              <a:rPr lang="en-US" dirty="0" err="1"/>
              <a:t>ini</a:t>
            </a:r>
            <a:r>
              <a:rPr lang="en-US" dirty="0"/>
              <a:t>  </a:t>
            </a:r>
            <a:r>
              <a:rPr lang="en-US" dirty="0" err="1"/>
              <a:t>dikarenakan</a:t>
            </a:r>
            <a:r>
              <a:rPr lang="en-US" dirty="0"/>
              <a:t>  target  entrepreneur  </a:t>
            </a:r>
            <a:r>
              <a:rPr lang="en-US" dirty="0" err="1"/>
              <a:t>adalah</a:t>
            </a:r>
            <a:r>
              <a:rPr lang="en-US" dirty="0"/>
              <a:t>  </a:t>
            </a:r>
            <a:r>
              <a:rPr lang="en-US" dirty="0" err="1"/>
              <a:t>masyarakat</a:t>
            </a:r>
            <a:r>
              <a:rPr lang="en-US" dirty="0"/>
              <a:t>  </a:t>
            </a:r>
            <a:r>
              <a:rPr lang="en-US" dirty="0" err="1"/>
              <a:t>kelas</a:t>
            </a:r>
            <a:r>
              <a:rPr lang="en-US" dirty="0"/>
              <a:t>  </a:t>
            </a:r>
            <a:r>
              <a:rPr lang="en-US" dirty="0" err="1"/>
              <a:t>menengah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,  </a:t>
            </a:r>
            <a:r>
              <a:rPr lang="en-US" dirty="0" err="1"/>
              <a:t>maka</a:t>
            </a:r>
            <a:r>
              <a:rPr lang="en-US" dirty="0"/>
              <a:t>  entrepreneur  </a:t>
            </a:r>
            <a:r>
              <a:rPr lang="en-US" dirty="0" err="1"/>
              <a:t>memiliki</a:t>
            </a:r>
            <a:r>
              <a:rPr lang="en-US" dirty="0"/>
              <a:t>  </a:t>
            </a:r>
            <a:r>
              <a:rPr lang="en-US" dirty="0" err="1"/>
              <a:t>peran</a:t>
            </a:r>
            <a:r>
              <a:rPr lang="en-US" dirty="0"/>
              <a:t>  </a:t>
            </a:r>
            <a:r>
              <a:rPr lang="en-US" dirty="0" err="1"/>
              <a:t>penting</a:t>
            </a:r>
            <a:r>
              <a:rPr lang="en-US" dirty="0"/>
              <a:t>  </a:t>
            </a:r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en-US" dirty="0" err="1"/>
              <a:t>proses</a:t>
            </a:r>
            <a:r>
              <a:rPr lang="en-US" dirty="0"/>
              <a:t>  trickling  down effect.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Keuntungan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Wirausaha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100" dirty="0" err="1">
                <a:solidFill>
                  <a:schemeClr val="accent2"/>
                </a:solidFill>
              </a:rPr>
              <a:t>Kerugian</a:t>
            </a:r>
            <a:r>
              <a:rPr lang="en-US" sz="3100" dirty="0">
                <a:solidFill>
                  <a:schemeClr val="accent2"/>
                </a:solidFill>
              </a:rPr>
              <a:t> </a:t>
            </a:r>
            <a:r>
              <a:rPr lang="en-US" sz="3100" dirty="0" err="1">
                <a:solidFill>
                  <a:schemeClr val="accent2"/>
                </a:solidFill>
              </a:rPr>
              <a:t>Kewirausahaan</a:t>
            </a:r>
            <a:r>
              <a:rPr lang="en-US" sz="3100" dirty="0">
                <a:solidFill>
                  <a:schemeClr val="accent2"/>
                </a:solidFill>
              </a:rPr>
              <a:t> </a:t>
            </a:r>
            <a:r>
              <a:rPr lang="en-US" dirty="0"/>
              <a:t>:</a:t>
            </a:r>
          </a:p>
          <a:p>
            <a:pPr>
              <a:buNone/>
            </a:pP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1.Pengorbanan personal.</a:t>
            </a:r>
          </a:p>
          <a:p>
            <a:r>
              <a:rPr lang="en-US" dirty="0" err="1"/>
              <a:t>Pada</a:t>
            </a:r>
            <a:r>
              <a:rPr lang="en-US" dirty="0"/>
              <a:t>  </a:t>
            </a:r>
            <a:r>
              <a:rPr lang="en-US" dirty="0" err="1"/>
              <a:t>awalnya</a:t>
            </a:r>
            <a:r>
              <a:rPr lang="en-US" dirty="0"/>
              <a:t>,  </a:t>
            </a:r>
            <a:r>
              <a:rPr lang="en-US" dirty="0" err="1"/>
              <a:t>wirausaha</a:t>
            </a:r>
            <a:r>
              <a:rPr lang="en-US" dirty="0"/>
              <a:t>  </a:t>
            </a:r>
            <a:r>
              <a:rPr lang="en-US" dirty="0" err="1"/>
              <a:t>harus</a:t>
            </a:r>
            <a:r>
              <a:rPr lang="en-US" dirty="0"/>
              <a:t>  </a:t>
            </a:r>
            <a:r>
              <a:rPr lang="en-US" dirty="0" err="1"/>
              <a:t>bekerja</a:t>
            </a:r>
            <a:r>
              <a:rPr lang="en-US" dirty="0"/>
              <a:t> 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waktu</a:t>
            </a:r>
            <a:r>
              <a:rPr lang="en-US" dirty="0"/>
              <a:t>  yang  lama 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sibuk</a:t>
            </a:r>
            <a:r>
              <a:rPr lang="en-US" dirty="0"/>
              <a:t>. 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 </a:t>
            </a:r>
            <a:r>
              <a:rPr lang="en-US" dirty="0" err="1"/>
              <a:t>waktu</a:t>
            </a:r>
            <a:r>
              <a:rPr lang="en-US" dirty="0"/>
              <a:t>  </a:t>
            </a:r>
            <a:r>
              <a:rPr lang="en-US" dirty="0" err="1"/>
              <a:t>untuk</a:t>
            </a:r>
            <a:r>
              <a:rPr lang="en-US" dirty="0"/>
              <a:t>  </a:t>
            </a:r>
            <a:r>
              <a:rPr lang="en-US" dirty="0" err="1"/>
              <a:t>kepentingan</a:t>
            </a:r>
            <a:r>
              <a:rPr lang="en-US" dirty="0"/>
              <a:t>  </a:t>
            </a:r>
            <a:r>
              <a:rPr lang="en-US" dirty="0" err="1"/>
              <a:t>keluarga</a:t>
            </a:r>
            <a:r>
              <a:rPr lang="en-US" dirty="0"/>
              <a:t>,  </a:t>
            </a:r>
            <a:r>
              <a:rPr lang="en-US" dirty="0" err="1"/>
              <a:t>rekreasi</a:t>
            </a:r>
            <a:r>
              <a:rPr lang="en-US" dirty="0"/>
              <a:t>.  </a:t>
            </a:r>
            <a:r>
              <a:rPr lang="en-US" dirty="0" err="1"/>
              <a:t>Hampir</a:t>
            </a:r>
            <a:r>
              <a:rPr lang="en-US" dirty="0"/>
              <a:t>  </a:t>
            </a:r>
            <a:r>
              <a:rPr lang="en-US" dirty="0" err="1"/>
              <a:t>semua</a:t>
            </a:r>
            <a:r>
              <a:rPr lang="en-US" dirty="0"/>
              <a:t>  </a:t>
            </a:r>
            <a:r>
              <a:rPr lang="en-US" dirty="0" err="1"/>
              <a:t>waktu</a:t>
            </a:r>
            <a:r>
              <a:rPr lang="en-US" dirty="0"/>
              <a:t>  </a:t>
            </a:r>
            <a:r>
              <a:rPr lang="en-US" dirty="0" err="1"/>
              <a:t>dihabiskan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2.Beban </a:t>
            </a:r>
            <a:r>
              <a:rPr lang="en-US" dirty="0" err="1">
                <a:solidFill>
                  <a:schemeClr val="accent2"/>
                </a:solidFill>
              </a:rPr>
              <a:t>tanggung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jawab</a:t>
            </a:r>
            <a:r>
              <a:rPr lang="en-US" dirty="0">
                <a:solidFill>
                  <a:schemeClr val="accent2"/>
                </a:solidFill>
              </a:rPr>
              <a:t>.</a:t>
            </a:r>
          </a:p>
          <a:p>
            <a:r>
              <a:rPr lang="en-US" dirty="0" err="1"/>
              <a:t>Wirausaha</a:t>
            </a:r>
            <a:r>
              <a:rPr lang="en-US" dirty="0"/>
              <a:t> 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 </a:t>
            </a:r>
            <a:r>
              <a:rPr lang="en-US" dirty="0" err="1"/>
              <a:t>semua</a:t>
            </a:r>
            <a:r>
              <a:rPr lang="en-US" dirty="0"/>
              <a:t>  </a:t>
            </a:r>
            <a:r>
              <a:rPr lang="en-US" dirty="0" err="1"/>
              <a:t>fungsi</a:t>
            </a:r>
            <a:r>
              <a:rPr lang="en-US" dirty="0"/>
              <a:t>  </a:t>
            </a:r>
            <a:r>
              <a:rPr lang="en-US" dirty="0" err="1"/>
              <a:t>bisnis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,  </a:t>
            </a:r>
            <a:r>
              <a:rPr lang="en-US" dirty="0" err="1"/>
              <a:t>keuangan</a:t>
            </a:r>
            <a:r>
              <a:rPr lang="en-US" dirty="0"/>
              <a:t>,  </a:t>
            </a:r>
            <a:r>
              <a:rPr lang="en-US" dirty="0" err="1"/>
              <a:t>personil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3.Kecilnya </a:t>
            </a:r>
            <a:r>
              <a:rPr lang="en-US" dirty="0" err="1">
                <a:solidFill>
                  <a:schemeClr val="accent2"/>
                </a:solidFill>
              </a:rPr>
              <a:t>marjin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keuntungan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kemungkinan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gagal</a:t>
            </a:r>
            <a:r>
              <a:rPr lang="en-US" dirty="0">
                <a:solidFill>
                  <a:schemeClr val="accent2"/>
                </a:solidFill>
              </a:rPr>
              <a:t>.</a:t>
            </a:r>
          </a:p>
          <a:p>
            <a:r>
              <a:rPr lang="en-US" dirty="0" err="1"/>
              <a:t>Karena</a:t>
            </a:r>
            <a:r>
              <a:rPr lang="en-US" dirty="0"/>
              <a:t>  </a:t>
            </a:r>
            <a:r>
              <a:rPr lang="en-US" dirty="0" err="1"/>
              <a:t>wirausaha</a:t>
            </a:r>
            <a:r>
              <a:rPr lang="en-US" dirty="0"/>
              <a:t>  </a:t>
            </a:r>
            <a:r>
              <a:rPr lang="en-US" dirty="0" err="1"/>
              <a:t>menggunakan</a:t>
            </a:r>
            <a:r>
              <a:rPr lang="en-US" dirty="0"/>
              <a:t>  </a:t>
            </a:r>
            <a:r>
              <a:rPr lang="en-US" dirty="0" err="1"/>
              <a:t>keuntungan</a:t>
            </a:r>
            <a:r>
              <a:rPr lang="en-US" dirty="0"/>
              <a:t>  yang  </a:t>
            </a:r>
            <a:r>
              <a:rPr lang="en-US" dirty="0" err="1"/>
              <a:t>kecil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keuangan</a:t>
            </a:r>
            <a:r>
              <a:rPr lang="en-US" dirty="0"/>
              <a:t>  </a:t>
            </a:r>
            <a:r>
              <a:rPr lang="en-US" dirty="0" err="1"/>
              <a:t>milik</a:t>
            </a:r>
            <a:r>
              <a:rPr lang="en-US" dirty="0"/>
              <a:t> 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marjin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/</a:t>
            </a:r>
            <a:r>
              <a:rPr lang="en-US" dirty="0" err="1"/>
              <a:t>keuntungan</a:t>
            </a:r>
            <a:r>
              <a:rPr lang="en-US" dirty="0"/>
              <a:t>  yang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relatif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gagal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Keuntungan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Wirausaha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1.Pilih  </a:t>
            </a:r>
            <a:r>
              <a:rPr lang="en-US" dirty="0" err="1"/>
              <a:t>bidang</a:t>
            </a:r>
            <a:r>
              <a:rPr lang="en-US" dirty="0"/>
              <a:t>  </a:t>
            </a:r>
            <a:r>
              <a:rPr lang="en-US" dirty="0" err="1"/>
              <a:t>usaha</a:t>
            </a:r>
            <a:r>
              <a:rPr lang="en-US" dirty="0"/>
              <a:t>  yang  </a:t>
            </a:r>
            <a:r>
              <a:rPr lang="en-US" dirty="0" err="1"/>
              <a:t>Anda</a:t>
            </a:r>
            <a:r>
              <a:rPr lang="en-US" dirty="0"/>
              <a:t>  </a:t>
            </a:r>
            <a:r>
              <a:rPr lang="en-US" dirty="0" err="1"/>
              <a:t>minati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memiliki</a:t>
            </a:r>
            <a:r>
              <a:rPr lang="en-US" dirty="0"/>
              <a:t>   </a:t>
            </a:r>
            <a:r>
              <a:rPr lang="en-US" dirty="0" err="1"/>
              <a:t>hasrat</a:t>
            </a:r>
            <a:r>
              <a:rPr lang="en-US" dirty="0"/>
              <a:t>  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pengetahuan</a:t>
            </a:r>
            <a:r>
              <a:rPr lang="en-US" dirty="0"/>
              <a:t>  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dalamnya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2.Perluas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perbanyak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pertemanan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3.Pilihlah </a:t>
            </a:r>
            <a:r>
              <a:rPr lang="en-US" dirty="0" err="1"/>
              <a:t>keunikan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unggul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4.Jaga </a:t>
            </a:r>
            <a:r>
              <a:rPr lang="en-US" dirty="0" err="1"/>
              <a:t>kredibilitas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brand image.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5.Berhemat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terencana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sisihkan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modal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penambahan</a:t>
            </a:r>
            <a:r>
              <a:rPr lang="en-US" dirty="0"/>
              <a:t> </a:t>
            </a:r>
            <a:r>
              <a:rPr lang="en-US" dirty="0" err="1"/>
              <a:t>investasi</a:t>
            </a:r>
            <a:r>
              <a:rPr lang="en-US" dirty="0"/>
              <a:t> </a:t>
            </a:r>
            <a:r>
              <a:rPr lang="en-US" dirty="0" err="1"/>
              <a:t>alat-alat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48896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memulai</a:t>
            </a:r>
            <a:r>
              <a:rPr lang="en-US" dirty="0"/>
              <a:t> </a:t>
            </a:r>
            <a:r>
              <a:rPr lang="en-US" dirty="0" err="1"/>
              <a:t>wirausaha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24205" indent="-514350">
              <a:buNone/>
            </a:pPr>
            <a:r>
              <a:rPr lang="en-US" dirty="0">
                <a:solidFill>
                  <a:schemeClr val="accent2"/>
                </a:solidFill>
              </a:rPr>
              <a:t>1.Bangun </a:t>
            </a:r>
            <a:r>
              <a:rPr lang="en-US" dirty="0" err="1">
                <a:solidFill>
                  <a:schemeClr val="accent2"/>
                </a:solidFill>
              </a:rPr>
              <a:t>Ide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bisnis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dengan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menulis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Impian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dan</a:t>
            </a:r>
            <a:r>
              <a:rPr lang="en-US" dirty="0">
                <a:solidFill>
                  <a:schemeClr val="accent2"/>
                </a:solidFill>
              </a:rPr>
              <a:t> hobby </a:t>
            </a:r>
            <a:r>
              <a:rPr lang="en-US" dirty="0" err="1">
                <a:solidFill>
                  <a:schemeClr val="accent2"/>
                </a:solidFill>
              </a:rPr>
              <a:t>kita</a:t>
            </a:r>
            <a:r>
              <a:rPr lang="en-US" dirty="0">
                <a:solidFill>
                  <a:schemeClr val="accent2"/>
                </a:solidFill>
              </a:rPr>
              <a:t>.</a:t>
            </a:r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 err="1"/>
              <a:t>Tuliskan</a:t>
            </a:r>
            <a:r>
              <a:rPr lang="en-US" dirty="0"/>
              <a:t>  10 </a:t>
            </a:r>
            <a:r>
              <a:rPr lang="en-US" dirty="0" err="1"/>
              <a:t>mimpi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hobby </a:t>
            </a:r>
            <a:r>
              <a:rPr lang="en-US" dirty="0" err="1"/>
              <a:t>kita</a:t>
            </a:r>
            <a:r>
              <a:rPr lang="en-US" dirty="0"/>
              <a:t>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seleksi</a:t>
            </a:r>
            <a:r>
              <a:rPr lang="en-US" dirty="0"/>
              <a:t>  </a:t>
            </a:r>
            <a:r>
              <a:rPr lang="en-US" dirty="0" err="1"/>
              <a:t>menjadi</a:t>
            </a:r>
            <a:r>
              <a:rPr lang="en-US" dirty="0"/>
              <a:t>  3 yang paling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ambisius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enjoy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menjalankannya</a:t>
            </a:r>
            <a:r>
              <a:rPr lang="en-US" dirty="0"/>
              <a:t>.  </a:t>
            </a:r>
            <a:r>
              <a:rPr lang="en-US" dirty="0" err="1"/>
              <a:t>Seleksi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1 </a:t>
            </a:r>
            <a:r>
              <a:rPr lang="en-US" dirty="0" err="1"/>
              <a:t>mimpi</a:t>
            </a:r>
            <a:r>
              <a:rPr lang="en-US" dirty="0"/>
              <a:t> yang </a:t>
            </a:r>
            <a:r>
              <a:rPr lang="en-US" dirty="0" err="1"/>
              <a:t>membuat</a:t>
            </a:r>
            <a:r>
              <a:rPr lang="en-US" dirty="0"/>
              <a:t>  </a:t>
            </a:r>
            <a:r>
              <a:rPr lang="en-US" dirty="0" err="1"/>
              <a:t>kita</a:t>
            </a:r>
            <a:r>
              <a:rPr lang="en-US" dirty="0"/>
              <a:t>  </a:t>
            </a:r>
            <a:r>
              <a:rPr lang="en-US" dirty="0" err="1"/>
              <a:t>menjadi</a:t>
            </a:r>
            <a:r>
              <a:rPr lang="en-US" dirty="0"/>
              <a:t>  </a:t>
            </a:r>
            <a:r>
              <a:rPr lang="en-US" dirty="0" err="1"/>
              <a:t>harus</a:t>
            </a:r>
            <a:r>
              <a:rPr lang="en-US" dirty="0"/>
              <a:t>  </a:t>
            </a:r>
            <a:r>
              <a:rPr lang="en-US" dirty="0" err="1"/>
              <a:t>untuk</a:t>
            </a:r>
            <a:r>
              <a:rPr lang="en-US" dirty="0"/>
              <a:t>  </a:t>
            </a:r>
            <a:r>
              <a:rPr lang="en-US" dirty="0" err="1"/>
              <a:t>mewujudkannya</a:t>
            </a:r>
            <a:r>
              <a:rPr lang="en-US" dirty="0"/>
              <a:t>.   </a:t>
            </a:r>
            <a:r>
              <a:rPr lang="en-US" dirty="0" err="1"/>
              <a:t>Sehingga</a:t>
            </a:r>
            <a:r>
              <a:rPr lang="en-US" dirty="0"/>
              <a:t>  1  </a:t>
            </a:r>
            <a:r>
              <a:rPr lang="en-US" dirty="0" err="1"/>
              <a:t>mimpi</a:t>
            </a:r>
            <a:r>
              <a:rPr lang="en-US" dirty="0"/>
              <a:t> 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Visi</a:t>
            </a:r>
            <a:r>
              <a:rPr lang="en-US" dirty="0"/>
              <a:t>/Goal/Target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diraih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2.Berikan </a:t>
            </a:r>
            <a:r>
              <a:rPr lang="en-US" dirty="0" err="1">
                <a:solidFill>
                  <a:schemeClr val="accent2"/>
                </a:solidFill>
              </a:rPr>
              <a:t>alasan</a:t>
            </a:r>
            <a:r>
              <a:rPr lang="en-US" dirty="0">
                <a:solidFill>
                  <a:schemeClr val="accent2"/>
                </a:solidFill>
              </a:rPr>
              <a:t> yang </a:t>
            </a:r>
            <a:r>
              <a:rPr lang="en-US" dirty="0" err="1">
                <a:solidFill>
                  <a:schemeClr val="accent2"/>
                </a:solidFill>
              </a:rPr>
              <a:t>sangat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kuat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untuk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mewujudkan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mimpi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tersebut</a:t>
            </a:r>
            <a:r>
              <a:rPr lang="en-US" dirty="0">
                <a:solidFill>
                  <a:schemeClr val="accent2"/>
                </a:solidFill>
              </a:rPr>
              <a:t>.</a:t>
            </a:r>
          </a:p>
          <a:p>
            <a:pPr>
              <a:buNone/>
            </a:pPr>
            <a:endParaRPr lang="en-US" dirty="0"/>
          </a:p>
          <a:p>
            <a:r>
              <a:rPr lang="en-US" dirty="0" err="1"/>
              <a:t>Bayangkan</a:t>
            </a:r>
            <a:r>
              <a:rPr lang="en-US" dirty="0"/>
              <a:t> </a:t>
            </a:r>
            <a:r>
              <a:rPr lang="en-US" dirty="0" err="1"/>
              <a:t>kenikmatan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mimpi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terwujud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kesengsaraan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terima</a:t>
            </a:r>
            <a:r>
              <a:rPr lang="en-US" dirty="0"/>
              <a:t> </a:t>
            </a:r>
            <a:r>
              <a:rPr lang="en-US" dirty="0" err="1"/>
              <a:t>kalau</a:t>
            </a:r>
            <a:r>
              <a:rPr lang="en-US" dirty="0"/>
              <a:t> </a:t>
            </a:r>
            <a:r>
              <a:rPr lang="en-US" dirty="0" err="1"/>
              <a:t>mimpi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terwujud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/>
              <a:t>Kiat</a:t>
            </a:r>
            <a:r>
              <a:rPr lang="en-US" sz="2800" dirty="0"/>
              <a:t>  </a:t>
            </a:r>
            <a:r>
              <a:rPr lang="en-US" sz="2800" dirty="0" err="1"/>
              <a:t>memulai</a:t>
            </a:r>
            <a:r>
              <a:rPr lang="en-US" sz="2800" dirty="0"/>
              <a:t>  </a:t>
            </a:r>
            <a:r>
              <a:rPr lang="en-US" sz="2800" dirty="0" err="1"/>
              <a:t>wirausaha</a:t>
            </a:r>
            <a:r>
              <a:rPr lang="en-US" sz="2800" dirty="0"/>
              <a:t> </a:t>
            </a:r>
            <a:r>
              <a:rPr lang="en-US" sz="2800" dirty="0" err="1"/>
              <a:t>menurut</a:t>
            </a:r>
            <a:r>
              <a:rPr lang="en-US" sz="2800" dirty="0"/>
              <a:t> motivator </a:t>
            </a:r>
            <a:r>
              <a:rPr lang="en-US" sz="2800" dirty="0" err="1"/>
              <a:t>Tum</a:t>
            </a:r>
            <a:r>
              <a:rPr lang="en-US" sz="2800" dirty="0"/>
              <a:t>  </a:t>
            </a:r>
            <a:r>
              <a:rPr lang="en-US" sz="2800" dirty="0" err="1"/>
              <a:t>Desem</a:t>
            </a:r>
            <a:r>
              <a:rPr lang="en-US" sz="2800" dirty="0"/>
              <a:t>  </a:t>
            </a:r>
            <a:r>
              <a:rPr lang="en-US" sz="2800" dirty="0" err="1"/>
              <a:t>Waringin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400" b="1" dirty="0" err="1">
                <a:latin typeface="Arial Black" panose="020B0A04020102020204" pitchFamily="34" charset="0"/>
              </a:rPr>
              <a:t>Jumlah</a:t>
            </a:r>
            <a:r>
              <a:rPr lang="en-US" sz="2400" b="1" dirty="0">
                <a:latin typeface="Arial Black" panose="020B0A04020102020204" pitchFamily="34" charset="0"/>
              </a:rPr>
              <a:t> </a:t>
            </a:r>
            <a:r>
              <a:rPr lang="en-US" sz="2400" b="1" dirty="0" err="1">
                <a:latin typeface="Arial Black" panose="020B0A04020102020204" pitchFamily="34" charset="0"/>
              </a:rPr>
              <a:t>Pertemuan</a:t>
            </a:r>
            <a:r>
              <a:rPr lang="en-US" sz="2400" b="1" dirty="0">
                <a:latin typeface="Arial Black" panose="020B0A04020102020204" pitchFamily="34" charset="0"/>
              </a:rPr>
              <a:t> : </a:t>
            </a:r>
            <a:r>
              <a:rPr lang="id-ID" sz="2400" b="1" dirty="0">
                <a:latin typeface="Arial Black" panose="020B0A04020102020204" pitchFamily="34" charset="0"/>
              </a:rPr>
              <a:t>1</a:t>
            </a:r>
            <a:r>
              <a:rPr lang="en-US" sz="2400" b="1" dirty="0">
                <a:latin typeface="Arial Black" panose="020B0A04020102020204" pitchFamily="34" charset="0"/>
              </a:rPr>
              <a:t>4 </a:t>
            </a:r>
            <a:r>
              <a:rPr lang="en-US" sz="2400" b="1" dirty="0" err="1">
                <a:latin typeface="Arial Black" panose="020B0A04020102020204" pitchFamily="34" charset="0"/>
              </a:rPr>
              <a:t>pertemuan</a:t>
            </a:r>
            <a:endParaRPr lang="en-US" sz="2400" b="1" dirty="0">
              <a:latin typeface="Arial Black" panose="020B0A040201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sz="2400" b="1" dirty="0">
                <a:latin typeface="Arial Black" panose="020B0A04020102020204" pitchFamily="34" charset="0"/>
              </a:rPr>
              <a:t>5,19,</a:t>
            </a:r>
            <a:r>
              <a:rPr lang="id-ID" sz="2400" b="1" dirty="0">
                <a:latin typeface="Arial Black" panose="020B0A04020102020204" pitchFamily="34" charset="0"/>
              </a:rPr>
              <a:t> </a:t>
            </a:r>
            <a:r>
              <a:rPr lang="en-US" sz="2400" b="1" dirty="0">
                <a:latin typeface="Arial Black" panose="020B0A04020102020204" pitchFamily="34" charset="0"/>
              </a:rPr>
              <a:t>26</a:t>
            </a:r>
            <a:r>
              <a:rPr lang="id-ID" sz="2400" b="1" dirty="0">
                <a:latin typeface="Arial Black" panose="020B0A04020102020204" pitchFamily="34" charset="0"/>
              </a:rPr>
              <a:t> Maret</a:t>
            </a:r>
            <a:r>
              <a:rPr lang="en-US" sz="2400" b="1" dirty="0">
                <a:latin typeface="Arial Black" panose="020B0A04020102020204" pitchFamily="34" charset="0"/>
              </a:rPr>
              <a:t> </a:t>
            </a:r>
            <a:endParaRPr lang="id-ID" sz="2400" b="1" dirty="0">
              <a:latin typeface="Arial Black" panose="020B0A040201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sz="2400" b="1" dirty="0">
                <a:latin typeface="Arial Black" panose="020B0A04020102020204" pitchFamily="34" charset="0"/>
              </a:rPr>
              <a:t>9,16, 23</a:t>
            </a:r>
            <a:r>
              <a:rPr lang="id-ID" sz="2400" b="1" dirty="0">
                <a:latin typeface="Arial Black" panose="020B0A04020102020204" pitchFamily="34" charset="0"/>
              </a:rPr>
              <a:t> April</a:t>
            </a:r>
          </a:p>
          <a:p>
            <a:pPr>
              <a:lnSpc>
                <a:spcPct val="80000"/>
              </a:lnSpc>
              <a:defRPr/>
            </a:pPr>
            <a:r>
              <a:rPr lang="id-ID" sz="2400" b="1" dirty="0">
                <a:latin typeface="Arial Black" panose="020B0A04020102020204" pitchFamily="34" charset="0"/>
              </a:rPr>
              <a:t>UTS (</a:t>
            </a:r>
            <a:r>
              <a:rPr lang="en-US" sz="2400" b="1" dirty="0">
                <a:latin typeface="Arial Black" panose="020B0A04020102020204" pitchFamily="34" charset="0"/>
              </a:rPr>
              <a:t>26</a:t>
            </a:r>
            <a:r>
              <a:rPr lang="id-ID" sz="2400" b="1" dirty="0">
                <a:latin typeface="Arial Black" panose="020B0A04020102020204" pitchFamily="34" charset="0"/>
              </a:rPr>
              <a:t>April</a:t>
            </a:r>
            <a:r>
              <a:rPr lang="en-US" sz="2400" b="1" dirty="0">
                <a:latin typeface="Arial Black" panose="020B0A04020102020204" pitchFamily="34" charset="0"/>
              </a:rPr>
              <a:t>- 8 Mei</a:t>
            </a:r>
            <a:r>
              <a:rPr lang="id-ID" sz="2400" b="1" dirty="0">
                <a:latin typeface="Arial Black" panose="020B0A04020102020204" pitchFamily="34" charset="0"/>
              </a:rPr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en-US" sz="2400" b="1">
                <a:latin typeface="Arial Black" panose="020B0A04020102020204" pitchFamily="34" charset="0"/>
              </a:rPr>
              <a:t>29 </a:t>
            </a:r>
            <a:r>
              <a:rPr lang="id-ID" sz="2400" b="1" dirty="0">
                <a:latin typeface="Arial Black" panose="020B0A04020102020204" pitchFamily="34" charset="0"/>
              </a:rPr>
              <a:t>Mei</a:t>
            </a:r>
          </a:p>
          <a:p>
            <a:pPr>
              <a:lnSpc>
                <a:spcPct val="80000"/>
              </a:lnSpc>
              <a:defRPr/>
            </a:pPr>
            <a:r>
              <a:rPr lang="en-US" sz="2400" b="1" dirty="0">
                <a:latin typeface="Arial Black" panose="020B0A04020102020204" pitchFamily="34" charset="0"/>
              </a:rPr>
              <a:t>4,11, 18, 25 </a:t>
            </a:r>
            <a:r>
              <a:rPr lang="id-ID" sz="2400" b="1" dirty="0">
                <a:latin typeface="Arial Black" panose="020B0A04020102020204" pitchFamily="34" charset="0"/>
              </a:rPr>
              <a:t>Jun</a:t>
            </a:r>
            <a:r>
              <a:rPr lang="en-US" sz="2400" b="1" dirty="0" err="1">
                <a:latin typeface="Arial Black" panose="020B0A04020102020204" pitchFamily="34" charset="0"/>
              </a:rPr>
              <a:t>i</a:t>
            </a:r>
            <a:endParaRPr lang="en-US" sz="2400" b="1" dirty="0">
              <a:latin typeface="Arial Black" panose="020B0A040201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sz="2400" b="1" dirty="0">
                <a:latin typeface="Arial Black" panose="020B0A04020102020204" pitchFamily="34" charset="0"/>
              </a:rPr>
              <a:t>2, 9, 16,23 </a:t>
            </a:r>
            <a:r>
              <a:rPr lang="en-US" sz="2400" b="1" dirty="0" err="1">
                <a:latin typeface="Arial Black" panose="020B0A04020102020204" pitchFamily="34" charset="0"/>
              </a:rPr>
              <a:t>Juli</a:t>
            </a:r>
            <a:endParaRPr lang="id-ID" sz="2400" b="1" dirty="0">
              <a:latin typeface="Arial Black" panose="020B0A040201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id-ID" sz="2400" b="1" dirty="0">
                <a:latin typeface="Arial Black" panose="020B0A04020102020204" pitchFamily="34" charset="0"/>
              </a:rPr>
              <a:t>UAS (</a:t>
            </a:r>
            <a:r>
              <a:rPr lang="en-US" sz="2400" b="1" dirty="0">
                <a:latin typeface="Arial Black" panose="020B0A04020102020204" pitchFamily="34" charset="0"/>
              </a:rPr>
              <a:t>26</a:t>
            </a:r>
            <a:r>
              <a:rPr lang="id-ID" sz="2400" b="1" dirty="0">
                <a:latin typeface="Arial Black" panose="020B0A04020102020204" pitchFamily="34" charset="0"/>
              </a:rPr>
              <a:t> Juli</a:t>
            </a:r>
            <a:r>
              <a:rPr lang="en-US" sz="2400" b="1" dirty="0">
                <a:latin typeface="Arial Black" panose="020B0A04020102020204" pitchFamily="34" charset="0"/>
              </a:rPr>
              <a:t> – 7 </a:t>
            </a:r>
            <a:r>
              <a:rPr lang="en-US" sz="2400" b="1" dirty="0" err="1">
                <a:latin typeface="Arial Black" panose="020B0A04020102020204" pitchFamily="34" charset="0"/>
              </a:rPr>
              <a:t>Agustus</a:t>
            </a:r>
            <a:r>
              <a:rPr lang="id-ID" sz="2400" b="1" dirty="0">
                <a:latin typeface="Arial Black" panose="020B0A04020102020204" pitchFamily="34" charset="0"/>
              </a:rPr>
              <a:t>)</a:t>
            </a:r>
            <a:endParaRPr lang="en-US" sz="2400" b="1" dirty="0">
              <a:latin typeface="Arial Black" panose="020B0A040201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sz="2400" b="1" dirty="0" err="1">
                <a:latin typeface="Arial Black" panose="020B0A04020102020204" pitchFamily="34" charset="0"/>
              </a:rPr>
              <a:t>Nilai</a:t>
            </a:r>
            <a:r>
              <a:rPr lang="en-US" sz="2400" b="1" dirty="0">
                <a:latin typeface="Arial Black" panose="020B0A04020102020204" pitchFamily="34" charset="0"/>
              </a:rPr>
              <a:t> </a:t>
            </a:r>
            <a:r>
              <a:rPr lang="en-US" sz="2400" b="1" dirty="0" err="1">
                <a:latin typeface="Arial Black" panose="020B0A04020102020204" pitchFamily="34" charset="0"/>
              </a:rPr>
              <a:t>ditentukan</a:t>
            </a:r>
            <a:r>
              <a:rPr lang="en-US" sz="2400" b="1" dirty="0">
                <a:latin typeface="Arial Black" panose="020B0A04020102020204" pitchFamily="34" charset="0"/>
              </a:rPr>
              <a:t> </a:t>
            </a:r>
            <a:r>
              <a:rPr lang="en-US" sz="2400" b="1" dirty="0" err="1">
                <a:latin typeface="Arial Black" panose="020B0A04020102020204" pitchFamily="34" charset="0"/>
              </a:rPr>
              <a:t>oleh</a:t>
            </a:r>
            <a:r>
              <a:rPr lang="en-US" sz="2400" b="1" dirty="0">
                <a:latin typeface="Arial Black" panose="020B0A04020102020204" pitchFamily="34" charset="0"/>
              </a:rPr>
              <a:t>:</a:t>
            </a:r>
          </a:p>
          <a:p>
            <a:pPr>
              <a:defRPr/>
            </a:pPr>
            <a:r>
              <a:rPr lang="en-US" sz="2400" dirty="0" err="1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Presensi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/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kehadiran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 </a:t>
            </a:r>
          </a:p>
          <a:p>
            <a:pPr>
              <a:defRPr/>
            </a:pPr>
            <a:r>
              <a:rPr lang="en-US" sz="2400" dirty="0" err="1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Tugas</a:t>
            </a:r>
            <a:r>
              <a:rPr lang="id-ID" sz="2400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 : Mandiri/Kelompok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Arial Black" panose="020B0A04020102020204" pitchFamily="34" charset="0"/>
            </a:endParaRPr>
          </a:p>
          <a:p>
            <a:pPr>
              <a:defRPr/>
            </a:pPr>
            <a:r>
              <a:rPr lang="en-US" sz="2400" dirty="0" err="1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Aktivitas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di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dalam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kelas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Arial Black" panose="020B0A0402010202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Attitude</a:t>
            </a:r>
          </a:p>
          <a:p>
            <a:pPr>
              <a:defRPr/>
            </a:pPr>
            <a:r>
              <a:rPr lang="en-US" sz="2400" dirty="0" err="1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Praktikum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, UTS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dan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 UAS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:</a:t>
            </a:r>
            <a:br>
              <a:rPr lang="en-US" dirty="0"/>
            </a:br>
            <a:r>
              <a:rPr lang="en-US" i="1" dirty="0">
                <a:latin typeface="Arial Rounded MT Bold" panose="020F0704030504030204" pitchFamily="34" charset="0"/>
              </a:rPr>
              <a:t> </a:t>
            </a:r>
            <a:r>
              <a:rPr lang="en-US" sz="3100" i="1" dirty="0">
                <a:latin typeface="Arial Rounded MT Bold" panose="020F0704030504030204" pitchFamily="34" charset="0"/>
              </a:rPr>
              <a:t>ENTREPRENEURSHIP  </a:t>
            </a:r>
            <a:r>
              <a:rPr lang="en-US" sz="3100" dirty="0"/>
              <a:t>(KEWIRAUSAHAAN) </a:t>
            </a:r>
            <a:br>
              <a:rPr lang="en-US" dirty="0"/>
            </a:b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3.Mulai </a:t>
            </a:r>
            <a:r>
              <a:rPr lang="en-US" dirty="0" err="1">
                <a:solidFill>
                  <a:schemeClr val="accent2"/>
                </a:solidFill>
              </a:rPr>
              <a:t>lah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untuk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mewujudkan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 err="1">
                <a:solidFill>
                  <a:schemeClr val="accent2"/>
                </a:solidFill>
              </a:rPr>
              <a:t>mimpi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tersebut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bertindak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cari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tulis</a:t>
            </a:r>
            <a:r>
              <a:rPr lang="en-US" dirty="0"/>
              <a:t> </a:t>
            </a:r>
            <a:r>
              <a:rPr lang="en-US" dirty="0" err="1"/>
              <a:t>misi</a:t>
            </a:r>
            <a:r>
              <a:rPr lang="en-US" dirty="0"/>
              <a:t> /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tuangkan</a:t>
            </a:r>
            <a:r>
              <a:rPr lang="en-US" dirty="0"/>
              <a:t>  </a:t>
            </a:r>
            <a:r>
              <a:rPr lang="en-US" dirty="0" err="1"/>
              <a:t>menjadi</a:t>
            </a:r>
            <a:r>
              <a:rPr lang="en-US" dirty="0"/>
              <a:t> 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yang </a:t>
            </a:r>
            <a:r>
              <a:rPr lang="en-US" dirty="0" err="1"/>
              <a:t>jelas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4.Lakukan </a:t>
            </a:r>
            <a:r>
              <a:rPr lang="en-US" dirty="0" err="1">
                <a:solidFill>
                  <a:schemeClr val="accent2"/>
                </a:solidFill>
              </a:rPr>
              <a:t>riset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baik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di</a:t>
            </a:r>
            <a:r>
              <a:rPr lang="en-US" dirty="0">
                <a:solidFill>
                  <a:schemeClr val="accent2"/>
                </a:solidFill>
              </a:rPr>
              <a:t> internet </a:t>
            </a:r>
            <a:r>
              <a:rPr lang="en-US" dirty="0" err="1">
                <a:solidFill>
                  <a:schemeClr val="accent2"/>
                </a:solidFill>
              </a:rPr>
              <a:t>maupun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kenyataan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sehari-hari</a:t>
            </a:r>
            <a:r>
              <a:rPr lang="en-US" dirty="0"/>
              <a:t>, </a:t>
            </a:r>
            <a:r>
              <a:rPr lang="en-US" dirty="0" err="1"/>
              <a:t>Visi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Misi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tulis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terdefinisi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, specific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marketabel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bidangnya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5.Tuliskan </a:t>
            </a:r>
            <a:r>
              <a:rPr lang="en-US" dirty="0" err="1">
                <a:solidFill>
                  <a:schemeClr val="accent2"/>
                </a:solidFill>
              </a:rPr>
              <a:t>dan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rancang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strategi</a:t>
            </a:r>
            <a:r>
              <a:rPr lang="en-US" dirty="0">
                <a:solidFill>
                  <a:schemeClr val="accent2"/>
                </a:solidFill>
              </a:rPr>
              <a:t> yang </a:t>
            </a:r>
            <a:r>
              <a:rPr lang="en-US" dirty="0" err="1">
                <a:solidFill>
                  <a:schemeClr val="accent2"/>
                </a:solidFill>
              </a:rPr>
              <a:t>akan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dijalankan</a:t>
            </a:r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/>
              <a:t>Kiat</a:t>
            </a:r>
            <a:r>
              <a:rPr lang="en-US" sz="2800" dirty="0"/>
              <a:t>  </a:t>
            </a:r>
            <a:r>
              <a:rPr lang="en-US" sz="2800" dirty="0" err="1"/>
              <a:t>memulai</a:t>
            </a:r>
            <a:r>
              <a:rPr lang="en-US" sz="2800" dirty="0"/>
              <a:t>  </a:t>
            </a:r>
            <a:r>
              <a:rPr lang="en-US" sz="2800" dirty="0" err="1"/>
              <a:t>wirausaha</a:t>
            </a:r>
            <a:r>
              <a:rPr lang="en-US" sz="2800" dirty="0"/>
              <a:t> </a:t>
            </a:r>
            <a:r>
              <a:rPr lang="en-US" sz="2800" dirty="0" err="1"/>
              <a:t>menurut</a:t>
            </a:r>
            <a:r>
              <a:rPr lang="en-US" sz="2800" dirty="0"/>
              <a:t> motivator </a:t>
            </a:r>
            <a:r>
              <a:rPr lang="en-US" sz="2800" dirty="0" err="1"/>
              <a:t>Tum</a:t>
            </a:r>
            <a:r>
              <a:rPr lang="en-US" sz="2800" dirty="0"/>
              <a:t>  </a:t>
            </a:r>
            <a:r>
              <a:rPr lang="en-US" sz="2800" dirty="0" err="1"/>
              <a:t>Desem</a:t>
            </a:r>
            <a:r>
              <a:rPr lang="en-US" sz="2800" dirty="0"/>
              <a:t>  </a:t>
            </a:r>
            <a:r>
              <a:rPr lang="en-US" sz="2800" dirty="0" err="1"/>
              <a:t>Waringin</a:t>
            </a:r>
            <a:endParaRPr 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6.Gunakan </a:t>
            </a:r>
            <a:r>
              <a:rPr lang="en-US" dirty="0" err="1">
                <a:solidFill>
                  <a:schemeClr val="accent2"/>
                </a:solidFill>
              </a:rPr>
              <a:t>faktor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pengungkit</a:t>
            </a:r>
            <a:endParaRPr lang="en-US" dirty="0">
              <a:solidFill>
                <a:schemeClr val="accent2"/>
              </a:solidFill>
            </a:endParaRP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OPM (Other People’s Money)</a:t>
            </a:r>
          </a:p>
          <a:p>
            <a:pPr>
              <a:buNone/>
            </a:pPr>
            <a:r>
              <a:rPr lang="en-US" dirty="0"/>
              <a:t>OPE (Other People’s Experience) OPI (Other People Idea)</a:t>
            </a:r>
          </a:p>
          <a:p>
            <a:pPr>
              <a:buNone/>
            </a:pPr>
            <a:r>
              <a:rPr lang="en-US" dirty="0"/>
              <a:t>OPT (Other People’s Time) OPW (other People’s Work)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7. </a:t>
            </a:r>
            <a:r>
              <a:rPr lang="en-US" dirty="0" err="1">
                <a:solidFill>
                  <a:schemeClr val="accent2"/>
                </a:solidFill>
              </a:rPr>
              <a:t>Cari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pembimbing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pilih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sukses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),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pembanding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  </a:t>
            </a:r>
            <a:r>
              <a:rPr lang="en-US" dirty="0" err="1"/>
              <a:t>resiko</a:t>
            </a:r>
            <a:r>
              <a:rPr lang="en-US" dirty="0"/>
              <a:t>  </a:t>
            </a:r>
            <a:r>
              <a:rPr lang="en-US" dirty="0" err="1"/>
              <a:t>kegagalan</a:t>
            </a:r>
            <a:r>
              <a:rPr lang="en-US" dirty="0"/>
              <a:t>   </a:t>
            </a:r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en-US" dirty="0" err="1"/>
              <a:t>melakukan</a:t>
            </a:r>
            <a:r>
              <a:rPr lang="en-US" dirty="0"/>
              <a:t>   </a:t>
            </a:r>
            <a:r>
              <a:rPr lang="en-US" dirty="0" err="1"/>
              <a:t>langkah-langkah</a:t>
            </a:r>
            <a:r>
              <a:rPr lang="en-US" dirty="0"/>
              <a:t>   </a:t>
            </a:r>
            <a:r>
              <a:rPr lang="en-US" dirty="0" err="1"/>
              <a:t>pencapaian</a:t>
            </a:r>
            <a:r>
              <a:rPr lang="en-US" dirty="0"/>
              <a:t>   goal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8. </a:t>
            </a:r>
            <a:r>
              <a:rPr lang="en-US" dirty="0" err="1">
                <a:solidFill>
                  <a:schemeClr val="accent2"/>
                </a:solidFill>
              </a:rPr>
              <a:t>Buatlah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 err="1">
                <a:solidFill>
                  <a:schemeClr val="accent2"/>
                </a:solidFill>
              </a:rPr>
              <a:t>sebuah</a:t>
            </a:r>
            <a:r>
              <a:rPr lang="en-US" dirty="0">
                <a:solidFill>
                  <a:schemeClr val="accent2"/>
                </a:solidFill>
              </a:rPr>
              <a:t>  TEAM  yang  </a:t>
            </a:r>
            <a:r>
              <a:rPr lang="en-US" dirty="0" err="1">
                <a:solidFill>
                  <a:schemeClr val="accent2"/>
                </a:solidFill>
              </a:rPr>
              <a:t>kompak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 err="1">
                <a:solidFill>
                  <a:schemeClr val="accent2"/>
                </a:solidFill>
              </a:rPr>
              <a:t>untuk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 err="1">
                <a:solidFill>
                  <a:schemeClr val="accent2"/>
                </a:solidFill>
              </a:rPr>
              <a:t>membantu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 err="1">
                <a:solidFill>
                  <a:schemeClr val="accent2"/>
                </a:solidFill>
              </a:rPr>
              <a:t>mewujudkan</a:t>
            </a:r>
            <a:r>
              <a:rPr lang="en-US" dirty="0">
                <a:solidFill>
                  <a:schemeClr val="accent2"/>
                </a:solidFill>
              </a:rPr>
              <a:t>    goal  </a:t>
            </a:r>
            <a:r>
              <a:rPr lang="en-US" dirty="0" err="1">
                <a:solidFill>
                  <a:schemeClr val="accent2"/>
                </a:solidFill>
              </a:rPr>
              <a:t>tersebut</a:t>
            </a:r>
            <a:endParaRPr lang="en-US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T = Together</a:t>
            </a:r>
          </a:p>
          <a:p>
            <a:r>
              <a:rPr lang="en-US" dirty="0"/>
              <a:t>E = Everybody</a:t>
            </a:r>
          </a:p>
          <a:p>
            <a:r>
              <a:rPr lang="en-US" dirty="0"/>
              <a:t>A = Achieve </a:t>
            </a:r>
          </a:p>
          <a:p>
            <a:r>
              <a:rPr lang="en-US" dirty="0"/>
              <a:t>M = Miracle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/>
              <a:t>Kiat</a:t>
            </a:r>
            <a:r>
              <a:rPr lang="en-US" sz="2800" dirty="0"/>
              <a:t>  </a:t>
            </a:r>
            <a:r>
              <a:rPr lang="en-US" sz="2800" dirty="0" err="1"/>
              <a:t>memulai</a:t>
            </a:r>
            <a:r>
              <a:rPr lang="en-US" sz="2800" dirty="0"/>
              <a:t>  </a:t>
            </a:r>
            <a:r>
              <a:rPr lang="en-US" sz="2800" dirty="0" err="1"/>
              <a:t>wirausaha</a:t>
            </a:r>
            <a:r>
              <a:rPr lang="en-US" sz="2800" dirty="0"/>
              <a:t> </a:t>
            </a:r>
            <a:r>
              <a:rPr lang="en-US" sz="2800" dirty="0" err="1"/>
              <a:t>menurut</a:t>
            </a:r>
            <a:r>
              <a:rPr lang="en-US" sz="2800" dirty="0"/>
              <a:t> motivator </a:t>
            </a:r>
            <a:r>
              <a:rPr lang="en-US" sz="2800" dirty="0" err="1"/>
              <a:t>Tum</a:t>
            </a:r>
            <a:r>
              <a:rPr lang="en-US" sz="2800" dirty="0"/>
              <a:t>  </a:t>
            </a:r>
            <a:r>
              <a:rPr lang="en-US" sz="2800" dirty="0" err="1"/>
              <a:t>Desem</a:t>
            </a:r>
            <a:r>
              <a:rPr lang="en-US" sz="2800" dirty="0"/>
              <a:t>  </a:t>
            </a:r>
            <a:r>
              <a:rPr lang="en-US" sz="2800" dirty="0" err="1"/>
              <a:t>Waringin</a:t>
            </a:r>
            <a:endParaRPr lang="en-U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9. </a:t>
            </a:r>
            <a:r>
              <a:rPr lang="en-US" dirty="0" err="1">
                <a:solidFill>
                  <a:schemeClr val="accent2"/>
                </a:solidFill>
              </a:rPr>
              <a:t>Optimalkan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jaringan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relasi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dan</a:t>
            </a:r>
            <a:r>
              <a:rPr lang="en-US" dirty="0">
                <a:solidFill>
                  <a:schemeClr val="accent2"/>
                </a:solidFill>
              </a:rPr>
              <a:t> network yang </a:t>
            </a:r>
            <a:r>
              <a:rPr lang="en-US" dirty="0" err="1">
                <a:solidFill>
                  <a:schemeClr val="accent2"/>
                </a:solidFill>
              </a:rPr>
              <a:t>kita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punya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untuk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mencapai</a:t>
            </a:r>
            <a:r>
              <a:rPr lang="en-US" dirty="0">
                <a:solidFill>
                  <a:schemeClr val="accent2"/>
                </a:solidFill>
              </a:rPr>
              <a:t> goal/</a:t>
            </a:r>
            <a:r>
              <a:rPr lang="en-US" dirty="0" err="1">
                <a:solidFill>
                  <a:schemeClr val="accent2"/>
                </a:solidFill>
              </a:rPr>
              <a:t>visi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kita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tersebut</a:t>
            </a:r>
            <a:r>
              <a:rPr lang="en-US" dirty="0">
                <a:solidFill>
                  <a:schemeClr val="accent2"/>
                </a:solidFill>
              </a:rPr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10.Buat  </a:t>
            </a:r>
            <a:r>
              <a:rPr lang="en-US" dirty="0" err="1">
                <a:solidFill>
                  <a:schemeClr val="accent2"/>
                </a:solidFill>
              </a:rPr>
              <a:t>jaringan</a:t>
            </a:r>
            <a:r>
              <a:rPr lang="en-US" dirty="0">
                <a:solidFill>
                  <a:schemeClr val="accent2"/>
                </a:solidFill>
              </a:rPr>
              <a:t>   </a:t>
            </a:r>
            <a:r>
              <a:rPr lang="en-US" dirty="0" err="1">
                <a:solidFill>
                  <a:schemeClr val="accent2"/>
                </a:solidFill>
              </a:rPr>
              <a:t>baru</a:t>
            </a:r>
            <a:r>
              <a:rPr lang="en-US" dirty="0">
                <a:solidFill>
                  <a:schemeClr val="accent2"/>
                </a:solidFill>
              </a:rPr>
              <a:t>   yang  </a:t>
            </a:r>
            <a:r>
              <a:rPr lang="en-US" dirty="0" err="1">
                <a:solidFill>
                  <a:schemeClr val="accent2"/>
                </a:solidFill>
              </a:rPr>
              <a:t>tak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 err="1">
                <a:solidFill>
                  <a:schemeClr val="accent2"/>
                </a:solidFill>
              </a:rPr>
              <a:t>terhingga</a:t>
            </a:r>
            <a:r>
              <a:rPr lang="en-US" dirty="0">
                <a:solidFill>
                  <a:schemeClr val="accent2"/>
                </a:solidFill>
              </a:rPr>
              <a:t>   </a:t>
            </a:r>
            <a:r>
              <a:rPr lang="en-US" dirty="0" err="1">
                <a:solidFill>
                  <a:schemeClr val="accent2"/>
                </a:solidFill>
              </a:rPr>
              <a:t>dengan</a:t>
            </a:r>
            <a:r>
              <a:rPr lang="en-US" dirty="0">
                <a:solidFill>
                  <a:schemeClr val="accent2"/>
                </a:solidFill>
              </a:rPr>
              <a:t>   </a:t>
            </a:r>
            <a:r>
              <a:rPr lang="en-US" dirty="0" err="1">
                <a:solidFill>
                  <a:schemeClr val="accent2"/>
                </a:solidFill>
              </a:rPr>
              <a:t>membuat</a:t>
            </a:r>
            <a:r>
              <a:rPr lang="en-US" dirty="0">
                <a:solidFill>
                  <a:schemeClr val="accent2"/>
                </a:solidFill>
              </a:rPr>
              <a:t>   </a:t>
            </a:r>
            <a:r>
              <a:rPr lang="en-US" dirty="0" err="1">
                <a:solidFill>
                  <a:schemeClr val="accent2"/>
                </a:solidFill>
              </a:rPr>
              <a:t>relasi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 err="1">
                <a:solidFill>
                  <a:schemeClr val="accent2"/>
                </a:solidFill>
              </a:rPr>
              <a:t>dan</a:t>
            </a:r>
            <a:r>
              <a:rPr lang="en-US" dirty="0">
                <a:solidFill>
                  <a:schemeClr val="accent2"/>
                </a:solidFill>
              </a:rPr>
              <a:t>  </a:t>
            </a:r>
            <a:r>
              <a:rPr lang="en-US" dirty="0" err="1">
                <a:solidFill>
                  <a:schemeClr val="accent2"/>
                </a:solidFill>
              </a:rPr>
              <a:t>silaturahmi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sebanyak-banyaknya</a:t>
            </a:r>
            <a:r>
              <a:rPr lang="en-US" dirty="0">
                <a:solidFill>
                  <a:schemeClr val="accent2"/>
                </a:solidFill>
              </a:rPr>
              <a:t>.</a:t>
            </a:r>
          </a:p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 </a:t>
            </a:r>
          </a:p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11.Gunakan </a:t>
            </a:r>
            <a:r>
              <a:rPr lang="en-US" dirty="0" err="1">
                <a:solidFill>
                  <a:schemeClr val="accent2"/>
                </a:solidFill>
              </a:rPr>
              <a:t>alat</a:t>
            </a:r>
            <a:r>
              <a:rPr lang="en-US" dirty="0">
                <a:solidFill>
                  <a:schemeClr val="accent2"/>
                </a:solidFill>
              </a:rPr>
              <a:t> bantu </a:t>
            </a:r>
            <a:r>
              <a:rPr lang="en-US" dirty="0" err="1">
                <a:solidFill>
                  <a:schemeClr val="accent2"/>
                </a:solidFill>
              </a:rPr>
              <a:t>untuk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mempercepat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pencapaian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misal</a:t>
            </a:r>
            <a:r>
              <a:rPr lang="en-US" dirty="0">
                <a:solidFill>
                  <a:schemeClr val="accent2"/>
                </a:solidFill>
              </a:rPr>
              <a:t> website, </a:t>
            </a:r>
            <a:r>
              <a:rPr lang="en-US" dirty="0" err="1">
                <a:solidFill>
                  <a:schemeClr val="accent2"/>
                </a:solidFill>
              </a:rPr>
              <a:t>jejaring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sosial</a:t>
            </a:r>
            <a:r>
              <a:rPr lang="en-US" dirty="0">
                <a:solidFill>
                  <a:schemeClr val="accent2"/>
                </a:solidFill>
              </a:rPr>
              <a:t>, advertisement, </a:t>
            </a:r>
            <a:r>
              <a:rPr lang="en-US" dirty="0" err="1">
                <a:solidFill>
                  <a:schemeClr val="accent2"/>
                </a:solidFill>
              </a:rPr>
              <a:t>promosi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dll</a:t>
            </a:r>
            <a:endParaRPr lang="en-US" dirty="0">
              <a:solidFill>
                <a:schemeClr val="accent2"/>
              </a:solidFill>
            </a:endParaRPr>
          </a:p>
          <a:p>
            <a:pPr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accent2"/>
                </a:solidFill>
              </a:rPr>
              <a:t>12. </a:t>
            </a:r>
            <a:r>
              <a:rPr lang="en-US" dirty="0" err="1">
                <a:solidFill>
                  <a:schemeClr val="accent2"/>
                </a:solidFill>
              </a:rPr>
              <a:t>Buat</a:t>
            </a:r>
            <a:r>
              <a:rPr lang="en-US" dirty="0">
                <a:solidFill>
                  <a:schemeClr val="accent2"/>
                </a:solidFill>
              </a:rPr>
              <a:t> system yang ideal </a:t>
            </a:r>
            <a:r>
              <a:rPr lang="en-US" dirty="0" err="1">
                <a:solidFill>
                  <a:schemeClr val="accent2"/>
                </a:solidFill>
              </a:rPr>
              <a:t>untuak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bisnis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tersebut</a:t>
            </a:r>
            <a:r>
              <a:rPr lang="en-US" dirty="0">
                <a:solidFill>
                  <a:schemeClr val="accent2"/>
                </a:solidFill>
              </a:rPr>
              <a:t>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S=Save, Y=Your, S=Self, T=Timing, E=Energy, M=Money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Data </a:t>
            </a:r>
            <a:r>
              <a:rPr lang="en-US" dirty="0" err="1"/>
              <a:t>membuktikan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, 94% </a:t>
            </a:r>
            <a:r>
              <a:rPr lang="en-US" dirty="0" err="1"/>
              <a:t>kegagalan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system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orangnya</a:t>
            </a:r>
            <a:r>
              <a:rPr lang="en-US" dirty="0"/>
              <a:t> </a:t>
            </a:r>
            <a:r>
              <a:rPr lang="en-US" dirty="0" err="1"/>
              <a:t>perbanyak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5W = Why </a:t>
            </a:r>
            <a:r>
              <a:rPr lang="en-US" dirty="0" err="1"/>
              <a:t>Why</a:t>
            </a:r>
            <a:r>
              <a:rPr lang="en-US" dirty="0"/>
              <a:t> </a:t>
            </a:r>
            <a:r>
              <a:rPr lang="en-US" dirty="0" err="1"/>
              <a:t>Why</a:t>
            </a:r>
            <a:r>
              <a:rPr lang="en-US" dirty="0"/>
              <a:t> </a:t>
            </a:r>
            <a:r>
              <a:rPr lang="en-US" dirty="0" err="1"/>
              <a:t>Why</a:t>
            </a:r>
            <a:r>
              <a:rPr lang="en-US" dirty="0"/>
              <a:t> </a:t>
            </a:r>
            <a:r>
              <a:rPr lang="en-US" dirty="0" err="1"/>
              <a:t>Why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5H = How </a:t>
            </a:r>
            <a:r>
              <a:rPr lang="en-US" dirty="0" err="1"/>
              <a:t>How</a:t>
            </a:r>
            <a:r>
              <a:rPr lang="en-US" dirty="0"/>
              <a:t> </a:t>
            </a:r>
            <a:r>
              <a:rPr lang="en-US" dirty="0" err="1"/>
              <a:t>How</a:t>
            </a:r>
            <a:r>
              <a:rPr lang="en-US" dirty="0"/>
              <a:t> </a:t>
            </a:r>
            <a:r>
              <a:rPr lang="en-US" dirty="0" err="1"/>
              <a:t>How</a:t>
            </a:r>
            <a:r>
              <a:rPr lang="en-US" dirty="0"/>
              <a:t> </a:t>
            </a:r>
            <a:r>
              <a:rPr lang="en-US" dirty="0" err="1"/>
              <a:t>How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/>
              <a:t>Kiat</a:t>
            </a:r>
            <a:r>
              <a:rPr lang="en-US" sz="2800" dirty="0"/>
              <a:t>  </a:t>
            </a:r>
            <a:r>
              <a:rPr lang="en-US" sz="2800" dirty="0" err="1"/>
              <a:t>memulai</a:t>
            </a:r>
            <a:r>
              <a:rPr lang="en-US" sz="2800" dirty="0"/>
              <a:t>  </a:t>
            </a:r>
            <a:r>
              <a:rPr lang="en-US" sz="2800" dirty="0" err="1"/>
              <a:t>wirausaha</a:t>
            </a:r>
            <a:r>
              <a:rPr lang="en-US" sz="2800" dirty="0"/>
              <a:t> </a:t>
            </a:r>
            <a:r>
              <a:rPr lang="en-US" sz="2800" dirty="0" err="1"/>
              <a:t>menurut</a:t>
            </a:r>
            <a:r>
              <a:rPr lang="en-US" sz="2800" dirty="0"/>
              <a:t> motivator </a:t>
            </a:r>
            <a:r>
              <a:rPr lang="en-US" sz="2800" dirty="0" err="1"/>
              <a:t>Tum</a:t>
            </a:r>
            <a:r>
              <a:rPr lang="en-US" sz="2800" dirty="0"/>
              <a:t>  </a:t>
            </a:r>
            <a:r>
              <a:rPr lang="en-US" sz="2800" dirty="0" err="1"/>
              <a:t>Desem</a:t>
            </a:r>
            <a:r>
              <a:rPr lang="en-US" sz="2800" dirty="0"/>
              <a:t>  </a:t>
            </a:r>
            <a:r>
              <a:rPr lang="en-US" sz="2800" dirty="0" err="1"/>
              <a:t>Waringin</a:t>
            </a: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F:\Tugas bu fefi\MUSLIM\thank-you-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501122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Cover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endParaRPr lang="en-US" dirty="0"/>
          </a:p>
          <a:p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baku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membuatnya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/</a:t>
            </a:r>
            <a:r>
              <a:rPr lang="en-US" dirty="0" err="1"/>
              <a:t>kreativitas</a:t>
            </a:r>
            <a:r>
              <a:rPr lang="en-US" dirty="0"/>
              <a:t>.</a:t>
            </a:r>
          </a:p>
          <a:p>
            <a:r>
              <a:rPr lang="en-US" dirty="0"/>
              <a:t>Cover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:</a:t>
            </a:r>
          </a:p>
          <a:p>
            <a:r>
              <a:rPr lang="en-US" dirty="0"/>
              <a:t>A.   </a:t>
            </a:r>
            <a:r>
              <a:rPr lang="en-US" dirty="0" err="1"/>
              <a:t>Tulisan</a:t>
            </a:r>
            <a:r>
              <a:rPr lang="en-US" dirty="0"/>
              <a:t> Dream Book</a:t>
            </a:r>
          </a:p>
          <a:p>
            <a:r>
              <a:rPr lang="en-US" dirty="0"/>
              <a:t>B.   </a:t>
            </a:r>
            <a:r>
              <a:rPr lang="en-US" dirty="0" err="1"/>
              <a:t>Foto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pose </a:t>
            </a:r>
            <a:r>
              <a:rPr lang="en-US" dirty="0" err="1"/>
              <a:t>terbaik</a:t>
            </a:r>
            <a:endParaRPr lang="en-US" dirty="0"/>
          </a:p>
          <a:p>
            <a:r>
              <a:rPr lang="en-US" dirty="0"/>
              <a:t>C.  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Mahasiswa</a:t>
            </a:r>
            <a:endParaRPr lang="en-US" dirty="0"/>
          </a:p>
          <a:p>
            <a:r>
              <a:rPr lang="en-US" dirty="0"/>
              <a:t>D.  </a:t>
            </a:r>
            <a:r>
              <a:rPr lang="en-US" dirty="0" err="1"/>
              <a:t>Tulisan</a:t>
            </a:r>
            <a:r>
              <a:rPr lang="en-US" dirty="0"/>
              <a:t> </a:t>
            </a:r>
            <a:r>
              <a:rPr lang="en-US" dirty="0" err="1">
                <a:solidFill>
                  <a:schemeClr val="accent2"/>
                </a:solidFill>
              </a:rPr>
              <a:t>Calon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Orang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Sukses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cover</a:t>
            </a:r>
          </a:p>
          <a:p>
            <a:pPr>
              <a:buNone/>
            </a:pPr>
            <a:r>
              <a:rPr lang="en-US" dirty="0"/>
              <a:t>2.Biodata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lengkap</a:t>
            </a:r>
            <a:endParaRPr lang="en-US" dirty="0"/>
          </a:p>
          <a:p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mendeskripsikan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biodata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. </a:t>
            </a:r>
          </a:p>
          <a:p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: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/</a:t>
            </a:r>
            <a:r>
              <a:rPr lang="en-US" dirty="0" err="1"/>
              <a:t>panggilan</a:t>
            </a:r>
            <a:r>
              <a:rPr lang="en-US" dirty="0"/>
              <a:t>, TTL, </a:t>
            </a:r>
            <a:r>
              <a:rPr lang="en-US" dirty="0" err="1"/>
              <a:t>Alamat</a:t>
            </a:r>
            <a:r>
              <a:rPr lang="en-US" dirty="0"/>
              <a:t>, </a:t>
            </a:r>
            <a:r>
              <a:rPr lang="en-US" dirty="0" err="1"/>
              <a:t>keluarga</a:t>
            </a:r>
            <a:r>
              <a:rPr lang="en-US" dirty="0"/>
              <a:t>, </a:t>
            </a:r>
            <a:r>
              <a:rPr lang="en-US" dirty="0" err="1"/>
              <a:t>Pendidikan</a:t>
            </a:r>
            <a:r>
              <a:rPr lang="en-US" dirty="0"/>
              <a:t>, </a:t>
            </a:r>
            <a:r>
              <a:rPr lang="en-US" dirty="0" err="1"/>
              <a:t>Riwayat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</a:t>
            </a:r>
          </a:p>
          <a:p>
            <a:r>
              <a:rPr lang="en-US" dirty="0" err="1"/>
              <a:t>Hobby,makanan</a:t>
            </a:r>
            <a:r>
              <a:rPr lang="en-US" dirty="0"/>
              <a:t>/</a:t>
            </a:r>
            <a:r>
              <a:rPr lang="en-US" dirty="0" err="1"/>
              <a:t>minuman</a:t>
            </a:r>
            <a:r>
              <a:rPr lang="en-US" dirty="0"/>
              <a:t> </a:t>
            </a:r>
            <a:r>
              <a:rPr lang="en-US" dirty="0" err="1"/>
              <a:t>kesukaan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TUGAS </a:t>
            </a:r>
            <a:r>
              <a:rPr lang="en-US" dirty="0" err="1"/>
              <a:t>Perorangan</a:t>
            </a:r>
            <a:br>
              <a:rPr lang="en-US" dirty="0"/>
            </a:br>
            <a:r>
              <a:rPr lang="en-US" dirty="0" err="1"/>
              <a:t>Membuat</a:t>
            </a:r>
            <a:r>
              <a:rPr lang="en-US" dirty="0"/>
              <a:t> Dream Book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0" y="316230"/>
            <a:ext cx="8229600" cy="5690870"/>
          </a:xfrm>
        </p:spPr>
        <p:txBody>
          <a:bodyPr>
            <a:noAutofit/>
          </a:bodyPr>
          <a:lstStyle/>
          <a:p>
            <a:r>
              <a:rPr lang="en-US" sz="2400"/>
              <a:t>3. Idola /orang -orang yang mampu menginspirasi</a:t>
            </a:r>
          </a:p>
          <a:p>
            <a:pPr marL="109855" indent="0">
              <a:buNone/>
            </a:pPr>
            <a:r>
              <a:rPr lang="en-US" sz="2400"/>
              <a:t>Tempelkan gambar orang-orang yang selama ini menjadi inspirasi bagi hidup kalian.</a:t>
            </a:r>
          </a:p>
          <a:p>
            <a:r>
              <a:rPr lang="en-US" sz="2400"/>
              <a:t>4. Prestasi</a:t>
            </a:r>
          </a:p>
          <a:p>
            <a:pPr marL="109855" indent="0">
              <a:buNone/>
            </a:pPr>
            <a:r>
              <a:rPr lang="en-US" sz="2400"/>
              <a:t>Tuliskan prestasi apapun yang pernah diraih selama hidup hingga saat ini. Dan pajang foto kalianketika sedang memegang piala atau sertifikat tanda prestasi</a:t>
            </a:r>
          </a:p>
          <a:p>
            <a:pPr marL="109855" indent="0">
              <a:buNone/>
            </a:pPr>
            <a:r>
              <a:rPr lang="en-US" sz="2400"/>
              <a:t>5. Kelebihan dan kekurangan</a:t>
            </a:r>
          </a:p>
          <a:p>
            <a:pPr marL="109855" indent="0">
              <a:buNone/>
            </a:pPr>
            <a:r>
              <a:rPr lang="en-US" sz="2400"/>
              <a:t>Sebelum nya, kalian diharapkan mencari informasi tentang diri  (kelebihan+kekurangan) dengan memberikan pertanyaan kepada rekan terdekat, keluarga dan penilaian subjektif diri sendiri Sebutkan minimal 7 kelebihan dan 7 kekurangan</a:t>
            </a:r>
          </a:p>
          <a:p>
            <a:pPr marL="109855" indent="0">
              <a:buNone/>
            </a:pPr>
            <a:r>
              <a:rPr lang="en-US" sz="2400"/>
              <a:t>6. Peta Impian</a:t>
            </a:r>
          </a:p>
          <a:p>
            <a:pPr marL="109855" indent="0">
              <a:buNone/>
            </a:pPr>
            <a:r>
              <a:rPr lang="en-US" sz="2400"/>
              <a:t>Tuliskan harapan dan Impian yang akan diwujudkan.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F:\Tugas bu fefi\MUSLIM\success-quotes-for-best-success-quotes-collections-2015-5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596" y="285728"/>
            <a:ext cx="8286807" cy="6215106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err="1"/>
              <a:t>Masa</a:t>
            </a:r>
            <a:r>
              <a:rPr lang="en-US" sz="2400" dirty="0"/>
              <a:t> </a:t>
            </a:r>
            <a:r>
              <a:rPr lang="en-US" sz="2400" dirty="0" err="1"/>
              <a:t>depan</a:t>
            </a:r>
            <a:r>
              <a:rPr lang="en-US" sz="2400" dirty="0"/>
              <a:t> </a:t>
            </a:r>
            <a:r>
              <a:rPr lang="en-US" sz="2400" dirty="0" err="1"/>
              <a:t>hanyalah</a:t>
            </a:r>
            <a:r>
              <a:rPr lang="en-US" sz="2400" dirty="0"/>
              <a:t> </a:t>
            </a:r>
            <a:r>
              <a:rPr lang="en-US" sz="2400" dirty="0" err="1"/>
              <a:t>milik</a:t>
            </a:r>
            <a:r>
              <a:rPr lang="en-US" sz="2400" dirty="0"/>
              <a:t> </a:t>
            </a:r>
            <a:r>
              <a:rPr lang="en-US" sz="2400" dirty="0" err="1"/>
              <a:t>orang-orang</a:t>
            </a:r>
            <a:r>
              <a:rPr lang="en-US" sz="2400" dirty="0"/>
              <a:t> yang </a:t>
            </a:r>
            <a:r>
              <a:rPr lang="en-US" sz="2400" dirty="0" err="1"/>
              <a:t>percaya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keindahan</a:t>
            </a:r>
            <a:r>
              <a:rPr lang="en-US" sz="2400" dirty="0"/>
              <a:t> </a:t>
            </a:r>
            <a:r>
              <a:rPr lang="en-US" sz="2400" dirty="0" err="1"/>
              <a:t>mimpi-mimpi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.</a:t>
            </a:r>
          </a:p>
          <a:p>
            <a:r>
              <a:rPr lang="en-US" sz="2400" dirty="0"/>
              <a:t>If You can Dream it, You can Do it. (Walt Disney)</a:t>
            </a:r>
          </a:p>
          <a:p>
            <a:pPr>
              <a:buNone/>
            </a:pPr>
            <a:endParaRPr lang="en-US" sz="2400" dirty="0"/>
          </a:p>
          <a:p>
            <a:r>
              <a:rPr lang="en-US" dirty="0" err="1">
                <a:solidFill>
                  <a:srgbClr val="FF0000"/>
                </a:solidFill>
              </a:rPr>
              <a:t>Kemana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Anda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setelah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kuliah</a:t>
            </a:r>
            <a:r>
              <a:rPr lang="en-US" dirty="0">
                <a:solidFill>
                  <a:srgbClr val="FF0000"/>
                </a:solidFill>
              </a:rPr>
              <a:t>??</a:t>
            </a:r>
          </a:p>
          <a:p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sekilas</a:t>
            </a:r>
            <a:r>
              <a:rPr lang="en-US" dirty="0"/>
              <a:t> </a:t>
            </a:r>
            <a:r>
              <a:rPr lang="en-US" dirty="0" err="1"/>
              <a:t>singkat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riset</a:t>
            </a:r>
            <a:r>
              <a:rPr lang="en-US" dirty="0"/>
              <a:t> yang  </a:t>
            </a:r>
            <a:r>
              <a:rPr lang="en-US" dirty="0" err="1"/>
              <a:t>dilakukan</a:t>
            </a:r>
            <a:r>
              <a:rPr lang="en-US" dirty="0"/>
              <a:t>   </a:t>
            </a:r>
            <a:r>
              <a:rPr lang="en-US" dirty="0" err="1"/>
              <a:t>oleh</a:t>
            </a:r>
            <a:r>
              <a:rPr lang="en-US" dirty="0"/>
              <a:t>   </a:t>
            </a:r>
            <a:r>
              <a:rPr lang="en-US" dirty="0" err="1"/>
              <a:t>Asnadi</a:t>
            </a:r>
            <a:r>
              <a:rPr lang="en-US" dirty="0"/>
              <a:t>   (2005)   </a:t>
            </a:r>
            <a:r>
              <a:rPr lang="en-US" dirty="0" err="1"/>
              <a:t>terhadap</a:t>
            </a:r>
            <a:r>
              <a:rPr lang="en-US" dirty="0"/>
              <a:t>   5  </a:t>
            </a:r>
            <a:r>
              <a:rPr lang="en-US" dirty="0" err="1"/>
              <a:t>perguruan</a:t>
            </a:r>
            <a:r>
              <a:rPr lang="en-US" dirty="0"/>
              <a:t>   </a:t>
            </a:r>
            <a:r>
              <a:rPr lang="en-US" dirty="0" err="1"/>
              <a:t>tinggi</a:t>
            </a:r>
            <a:r>
              <a:rPr lang="en-US" dirty="0"/>
              <a:t>   </a:t>
            </a:r>
            <a:r>
              <a:rPr lang="en-US" dirty="0" err="1"/>
              <a:t>negeri</a:t>
            </a:r>
            <a:r>
              <a:rPr lang="en-US" dirty="0"/>
              <a:t>   </a:t>
            </a:r>
            <a:r>
              <a:rPr lang="en-US" dirty="0" err="1"/>
              <a:t>di</a:t>
            </a:r>
            <a:r>
              <a:rPr lang="en-US" dirty="0"/>
              <a:t>  Indonesia </a:t>
            </a:r>
            <a:r>
              <a:rPr lang="en-US" dirty="0" err="1"/>
              <a:t>ditemukan</a:t>
            </a:r>
            <a:r>
              <a:rPr lang="en-US" dirty="0"/>
              <a:t> 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hampir</a:t>
            </a:r>
            <a:r>
              <a:rPr lang="en-US" dirty="0"/>
              <a:t> 75 </a:t>
            </a:r>
            <a:r>
              <a:rPr lang="en-US" dirty="0" err="1"/>
              <a:t>persen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 (</a:t>
            </a:r>
            <a:r>
              <a:rPr lang="en-US" dirty="0" err="1"/>
              <a:t>mahasiswa</a:t>
            </a:r>
            <a:r>
              <a:rPr lang="en-US" dirty="0"/>
              <a:t>) 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 </a:t>
            </a:r>
            <a:r>
              <a:rPr lang="en-US" dirty="0" err="1"/>
              <a:t>rencana</a:t>
            </a:r>
            <a:r>
              <a:rPr lang="en-US" dirty="0"/>
              <a:t> 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lulus.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WIRAUSAHA  DAN IMPIAN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429288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pengangguran</a:t>
            </a:r>
            <a:r>
              <a:rPr lang="en-US" dirty="0"/>
              <a:t> </a:t>
            </a:r>
            <a:r>
              <a:rPr lang="en-US" dirty="0" err="1"/>
              <a:t>terdidik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Indonesia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lulusan-lulusan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orientasi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i="1" dirty="0">
                <a:solidFill>
                  <a:srgbClr val="FF0000"/>
                </a:solidFill>
              </a:rPr>
              <a:t>job seeker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i="1" dirty="0">
                <a:solidFill>
                  <a:srgbClr val="FF0000"/>
                </a:solidFill>
              </a:rPr>
              <a:t>job maker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sebut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wirausaha</a:t>
            </a:r>
            <a:r>
              <a:rPr lang="en-US" b="1" dirty="0">
                <a:solidFill>
                  <a:srgbClr val="FF0000"/>
                </a:solidFill>
              </a:rPr>
              <a:t>.</a:t>
            </a:r>
            <a:r>
              <a:rPr lang="en-US" b="1" dirty="0"/>
              <a:t> </a:t>
            </a:r>
          </a:p>
          <a:p>
            <a:pPr>
              <a:buNone/>
            </a:pPr>
            <a:endParaRPr lang="en-US" b="1" dirty="0"/>
          </a:p>
          <a:p>
            <a:r>
              <a:rPr lang="en-US" dirty="0" err="1"/>
              <a:t>Kalangan</a:t>
            </a:r>
            <a:r>
              <a:rPr lang="en-US" dirty="0"/>
              <a:t> </a:t>
            </a:r>
            <a:r>
              <a:rPr lang="en-US" dirty="0" err="1"/>
              <a:t>terdidik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preferensi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 </a:t>
            </a:r>
            <a:r>
              <a:rPr lang="en-US" dirty="0" err="1"/>
              <a:t>pekerjaan</a:t>
            </a:r>
            <a:r>
              <a:rPr lang="en-US" dirty="0"/>
              <a:t>  </a:t>
            </a:r>
            <a:r>
              <a:rPr lang="en-US" dirty="0" err="1"/>
              <a:t>kantoran</a:t>
            </a:r>
            <a:r>
              <a:rPr lang="en-US" dirty="0"/>
              <a:t>    </a:t>
            </a:r>
            <a:r>
              <a:rPr lang="en-US" dirty="0" err="1"/>
              <a:t>lebih</a:t>
            </a:r>
            <a:r>
              <a:rPr lang="en-US" dirty="0"/>
              <a:t>   </a:t>
            </a:r>
            <a:r>
              <a:rPr lang="en-US" dirty="0" err="1"/>
              <a:t>tinggi</a:t>
            </a:r>
            <a:r>
              <a:rPr lang="en-US" dirty="0"/>
              <a:t> .</a:t>
            </a:r>
          </a:p>
          <a:p>
            <a:pPr>
              <a:buNone/>
            </a:pPr>
            <a:endParaRPr lang="en-US" dirty="0"/>
          </a:p>
          <a:p>
            <a:r>
              <a:rPr lang="en-US" dirty="0" err="1"/>
              <a:t>Preferensi</a:t>
            </a:r>
            <a:r>
              <a:rPr lang="en-US" dirty="0"/>
              <a:t>  yang </a:t>
            </a:r>
            <a:r>
              <a:rPr lang="en-US" dirty="0" err="1"/>
              <a:t>lebih</a:t>
            </a:r>
            <a:r>
              <a:rPr lang="en-US" dirty="0"/>
              <a:t>  </a:t>
            </a:r>
            <a:r>
              <a:rPr lang="en-US" dirty="0" err="1"/>
              <a:t>tinggi</a:t>
            </a:r>
            <a:r>
              <a:rPr lang="en-US" dirty="0"/>
              <a:t>  </a:t>
            </a:r>
            <a:r>
              <a:rPr lang="en-US" dirty="0" err="1"/>
              <a:t>didasarkan</a:t>
            </a:r>
            <a:r>
              <a:rPr lang="en-US" dirty="0"/>
              <a:t> 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 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keluarkan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menempuh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mengharapkan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pengembalian</a:t>
            </a:r>
            <a:r>
              <a:rPr lang="en-US" dirty="0"/>
              <a:t> (rate of return) yang </a:t>
            </a:r>
            <a:r>
              <a:rPr lang="en-US" dirty="0" err="1"/>
              <a:t>sebanding</a:t>
            </a:r>
            <a:r>
              <a:rPr lang="en-US" dirty="0"/>
              <a:t>. </a:t>
            </a:r>
            <a:r>
              <a:rPr lang="en-US" dirty="0" err="1"/>
              <a:t>Ernanie</a:t>
            </a:r>
            <a:r>
              <a:rPr lang="en-US" dirty="0"/>
              <a:t> (2010)</a:t>
            </a:r>
          </a:p>
          <a:p>
            <a:pPr>
              <a:buNone/>
            </a:pPr>
            <a:endParaRPr lang="en-US" dirty="0"/>
          </a:p>
          <a:p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,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 </a:t>
            </a:r>
            <a:r>
              <a:rPr lang="en-US" dirty="0" err="1"/>
              <a:t>keinginan</a:t>
            </a:r>
            <a:r>
              <a:rPr lang="en-US" dirty="0"/>
              <a:t>  </a:t>
            </a:r>
            <a:r>
              <a:rPr lang="en-US" dirty="0" err="1"/>
              <a:t>mendapat</a:t>
            </a:r>
            <a:r>
              <a:rPr lang="en-US" dirty="0"/>
              <a:t>  </a:t>
            </a:r>
            <a:r>
              <a:rPr lang="en-US" dirty="0" err="1"/>
              <a:t>pekerjaan</a:t>
            </a:r>
            <a:r>
              <a:rPr lang="en-US" dirty="0"/>
              <a:t>  yang  </a:t>
            </a:r>
            <a:r>
              <a:rPr lang="en-US" dirty="0" err="1"/>
              <a:t>aman</a:t>
            </a:r>
            <a:r>
              <a:rPr lang="en-US" dirty="0"/>
              <a:t>.  </a:t>
            </a:r>
            <a:r>
              <a:rPr lang="en-US" dirty="0" err="1"/>
              <a:t>Mereka</a:t>
            </a:r>
            <a:r>
              <a:rPr lang="en-US" dirty="0"/>
              <a:t>  </a:t>
            </a:r>
            <a:r>
              <a:rPr lang="en-US" dirty="0" err="1"/>
              <a:t>tak</a:t>
            </a:r>
            <a:r>
              <a:rPr lang="en-US" dirty="0"/>
              <a:t>  </a:t>
            </a:r>
            <a:r>
              <a:rPr lang="en-US" dirty="0" err="1"/>
              <a:t>berani</a:t>
            </a:r>
            <a:r>
              <a:rPr lang="en-US" dirty="0"/>
              <a:t>  </a:t>
            </a:r>
            <a:r>
              <a:rPr lang="en-US" dirty="0" err="1"/>
              <a:t>ambil</a:t>
            </a:r>
            <a:r>
              <a:rPr lang="en-US" dirty="0"/>
              <a:t> 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berisiko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berwirausaha</a:t>
            </a:r>
            <a:r>
              <a:rPr lang="en-US" dirty="0"/>
              <a:t>.</a:t>
            </a:r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Kemana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Anda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setelah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kuliah</a:t>
            </a:r>
            <a:r>
              <a:rPr lang="en-US" dirty="0">
                <a:solidFill>
                  <a:srgbClr val="FF0000"/>
                </a:solidFill>
              </a:rPr>
              <a:t>??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 lnSpcReduction="10000"/>
          </a:bodyPr>
          <a:lstStyle/>
          <a:p>
            <a:r>
              <a:rPr lang="en-US" i="1" dirty="0" err="1">
                <a:solidFill>
                  <a:srgbClr val="FF0000"/>
                </a:solidFill>
              </a:rPr>
              <a:t>Impian</a:t>
            </a:r>
            <a:r>
              <a:rPr lang="en-US" i="1" dirty="0">
                <a:solidFill>
                  <a:srgbClr val="FF0000"/>
                </a:solidFill>
              </a:rPr>
              <a:t>  </a:t>
            </a:r>
            <a:r>
              <a:rPr lang="en-US" dirty="0" err="1"/>
              <a:t>adalah</a:t>
            </a:r>
            <a:r>
              <a:rPr lang="en-US" dirty="0"/>
              <a:t>  </a:t>
            </a:r>
            <a:r>
              <a:rPr lang="en-US" dirty="0" err="1"/>
              <a:t>ambisi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penggerak</a:t>
            </a:r>
            <a:r>
              <a:rPr lang="en-US" dirty="0"/>
              <a:t> 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maju</a:t>
            </a:r>
            <a:r>
              <a:rPr lang="en-US" dirty="0"/>
              <a:t>. </a:t>
            </a:r>
          </a:p>
          <a:p>
            <a:r>
              <a:rPr lang="en-US" dirty="0" err="1"/>
              <a:t>Impian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hasrat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menggerakkan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mewujudkannya</a:t>
            </a:r>
            <a:r>
              <a:rPr lang="en-US" dirty="0"/>
              <a:t>.  </a:t>
            </a:r>
          </a:p>
          <a:p>
            <a:r>
              <a:rPr lang="en-US" dirty="0" err="1"/>
              <a:t>Orang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impian</a:t>
            </a:r>
            <a:r>
              <a:rPr lang="en-US" dirty="0"/>
              <a:t>,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hasrat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kegigihan</a:t>
            </a:r>
            <a:r>
              <a:rPr lang="en-US" dirty="0"/>
              <a:t> yang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pudar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 </a:t>
            </a:r>
            <a:r>
              <a:rPr lang="en-US" dirty="0" err="1"/>
              <a:t>mereka</a:t>
            </a:r>
            <a:r>
              <a:rPr lang="en-US" dirty="0"/>
              <a:t> 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mudah</a:t>
            </a:r>
            <a:r>
              <a:rPr lang="en-US" dirty="0"/>
              <a:t>  </a:t>
            </a:r>
            <a:r>
              <a:rPr lang="en-US" dirty="0" err="1"/>
              <a:t>mengubah</a:t>
            </a:r>
            <a:r>
              <a:rPr lang="en-US" dirty="0"/>
              <a:t>  </a:t>
            </a:r>
            <a:r>
              <a:rPr lang="en-US" dirty="0" err="1"/>
              <a:t>impian</a:t>
            </a:r>
            <a:r>
              <a:rPr lang="en-US" dirty="0"/>
              <a:t>  </a:t>
            </a:r>
            <a:r>
              <a:rPr lang="en-US" dirty="0" err="1"/>
              <a:t>mereka</a:t>
            </a:r>
            <a:r>
              <a:rPr lang="en-US" dirty="0"/>
              <a:t>  </a:t>
            </a:r>
            <a:r>
              <a:rPr lang="en-US" dirty="0" err="1"/>
              <a:t>menjadi</a:t>
            </a:r>
            <a:r>
              <a:rPr lang="en-US" dirty="0"/>
              <a:t>  </a:t>
            </a:r>
            <a:r>
              <a:rPr lang="en-US" dirty="0" err="1"/>
              <a:t>sangat</a:t>
            </a:r>
            <a:r>
              <a:rPr lang="en-US" dirty="0"/>
              <a:t>  </a:t>
            </a:r>
            <a:r>
              <a:rPr lang="en-US" dirty="0" err="1"/>
              <a:t>sederhana</a:t>
            </a:r>
            <a:r>
              <a:rPr lang="en-US" dirty="0"/>
              <a:t>. </a:t>
            </a:r>
          </a:p>
          <a:p>
            <a:r>
              <a:rPr lang="en-US" dirty="0" err="1"/>
              <a:t>Padahal</a:t>
            </a:r>
            <a:r>
              <a:rPr lang="en-US" dirty="0"/>
              <a:t>,  </a:t>
            </a:r>
            <a:r>
              <a:rPr lang="en-US" dirty="0" err="1"/>
              <a:t>impian</a:t>
            </a:r>
            <a:r>
              <a:rPr lang="en-US" dirty="0"/>
              <a:t>  yang  </a:t>
            </a:r>
            <a:r>
              <a:rPr lang="en-US" dirty="0" err="1"/>
              <a:t>besar</a:t>
            </a:r>
            <a:r>
              <a:rPr lang="en-US" dirty="0"/>
              <a:t>  </a:t>
            </a:r>
            <a:r>
              <a:rPr lang="en-US" dirty="0" err="1"/>
              <a:t>mempunyai</a:t>
            </a:r>
            <a:r>
              <a:rPr lang="en-US" dirty="0"/>
              <a:t>  </a:t>
            </a:r>
            <a:r>
              <a:rPr lang="en-US" dirty="0" err="1"/>
              <a:t>kekuatan</a:t>
            </a:r>
            <a:r>
              <a:rPr lang="en-US" dirty="0"/>
              <a:t>  yang  </a:t>
            </a:r>
            <a:r>
              <a:rPr lang="en-US" dirty="0" err="1"/>
              <a:t>besar</a:t>
            </a:r>
            <a:r>
              <a:rPr lang="en-US" dirty="0"/>
              <a:t>  pula.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Meraih</a:t>
            </a:r>
            <a:r>
              <a:rPr lang="en-US" dirty="0"/>
              <a:t> </a:t>
            </a:r>
            <a:r>
              <a:rPr lang="en-US" dirty="0" err="1"/>
              <a:t>Impian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Impian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Merupakan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Motivasi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/>
              <a:t>Dorongan</a:t>
            </a:r>
            <a:r>
              <a:rPr lang="en-US" dirty="0"/>
              <a:t>  </a:t>
            </a:r>
            <a:r>
              <a:rPr lang="en-US" dirty="0" err="1"/>
              <a:t>motivasi</a:t>
            </a:r>
            <a:r>
              <a:rPr lang="en-US" dirty="0"/>
              <a:t>  </a:t>
            </a:r>
            <a:r>
              <a:rPr lang="en-US" dirty="0" err="1"/>
              <a:t>itulah</a:t>
            </a:r>
            <a:r>
              <a:rPr lang="en-US" dirty="0"/>
              <a:t>  yang  </a:t>
            </a:r>
            <a:r>
              <a:rPr lang="en-US" dirty="0" err="1"/>
              <a:t>akan</a:t>
            </a:r>
            <a:r>
              <a:rPr lang="en-US" dirty="0"/>
              <a:t>  </a:t>
            </a:r>
            <a:r>
              <a:rPr lang="en-US" dirty="0" err="1"/>
              <a:t>menggerakkan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ditempuh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menjalin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bekerjasama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lain.</a:t>
            </a:r>
          </a:p>
          <a:p>
            <a:pPr>
              <a:buNone/>
            </a:pPr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Impian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Menciptakan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Energi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Besar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untuk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Berprestasi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/>
              <a:t>Impian</a:t>
            </a:r>
            <a:r>
              <a:rPr lang="en-US" dirty="0"/>
              <a:t>   </a:t>
            </a:r>
            <a:r>
              <a:rPr lang="en-US" dirty="0" err="1"/>
              <a:t>menjadikan</a:t>
            </a:r>
            <a:r>
              <a:rPr lang="en-US" dirty="0"/>
              <a:t>   </a:t>
            </a:r>
            <a:r>
              <a:rPr lang="en-US" dirty="0" err="1"/>
              <a:t>manusia</a:t>
            </a:r>
            <a:r>
              <a:rPr lang="en-US" dirty="0"/>
              <a:t>   </a:t>
            </a:r>
            <a:r>
              <a:rPr lang="en-US" dirty="0" err="1"/>
              <a:t>penuh</a:t>
            </a:r>
            <a:r>
              <a:rPr lang="en-US" dirty="0"/>
              <a:t>   </a:t>
            </a:r>
            <a:r>
              <a:rPr lang="en-US" dirty="0" err="1"/>
              <a:t>vitalitas</a:t>
            </a:r>
            <a:r>
              <a:rPr lang="en-US" dirty="0"/>
              <a:t>   </a:t>
            </a:r>
            <a:r>
              <a:rPr lang="en-US" dirty="0" err="1"/>
              <a:t>dalam</a:t>
            </a:r>
            <a:r>
              <a:rPr lang="en-US" dirty="0"/>
              <a:t>   </a:t>
            </a:r>
            <a:r>
              <a:rPr lang="en-US" dirty="0" err="1"/>
              <a:t>bekerja</a:t>
            </a:r>
            <a:r>
              <a:rPr lang="en-US" dirty="0"/>
              <a:t>.   </a:t>
            </a:r>
          </a:p>
          <a:p>
            <a:r>
              <a:rPr lang="en-US" dirty="0" err="1"/>
              <a:t>Impian</a:t>
            </a:r>
            <a:r>
              <a:rPr lang="en-US" dirty="0"/>
              <a:t>   </a:t>
            </a:r>
            <a:r>
              <a:rPr lang="en-US" dirty="0" err="1"/>
              <a:t>itu</a:t>
            </a:r>
            <a:r>
              <a:rPr lang="en-US" dirty="0"/>
              <a:t>  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tantangan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.</a:t>
            </a:r>
          </a:p>
          <a:p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Anais</a:t>
            </a:r>
            <a:r>
              <a:rPr lang="en-US" dirty="0"/>
              <a:t> Nin, "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mengerut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keteguhan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”. </a:t>
            </a:r>
          </a:p>
          <a:p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empat</a:t>
            </a:r>
            <a:r>
              <a:rPr lang="en-US" dirty="0"/>
              <a:t> tips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menjadikan</a:t>
            </a:r>
            <a:r>
              <a:rPr lang="en-US" dirty="0"/>
              <a:t> </a:t>
            </a:r>
            <a:r>
              <a:rPr lang="en-US" dirty="0" err="1"/>
              <a:t>impian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disingkat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kata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PLUS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; </a:t>
            </a:r>
            <a:r>
              <a:rPr lang="en-US" dirty="0" err="1"/>
              <a:t>percaya</a:t>
            </a:r>
            <a:r>
              <a:rPr lang="en-US" dirty="0"/>
              <a:t>, </a:t>
            </a:r>
            <a:r>
              <a:rPr lang="en-US" dirty="0" err="1"/>
              <a:t>loyalitas</a:t>
            </a:r>
            <a:r>
              <a:rPr lang="en-US" dirty="0"/>
              <a:t>, </a:t>
            </a:r>
            <a:r>
              <a:rPr lang="en-US" dirty="0" err="1"/>
              <a:t>ulet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mental </a:t>
            </a:r>
            <a:r>
              <a:rPr lang="en-US" dirty="0" err="1"/>
              <a:t>positif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Meraih</a:t>
            </a:r>
            <a:r>
              <a:rPr lang="en-US" dirty="0"/>
              <a:t> </a:t>
            </a:r>
            <a:r>
              <a:rPr lang="en-US" dirty="0" err="1"/>
              <a:t>Impian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Impian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Menjadikan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Kehidupan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Manusia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Lebih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Mudah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Dijalani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/>
              <a:t>Impian</a:t>
            </a:r>
            <a:r>
              <a:rPr lang="en-US" dirty="0"/>
              <a:t>  </a:t>
            </a:r>
            <a:r>
              <a:rPr lang="en-US" dirty="0" err="1"/>
              <a:t>menjadikan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rintangan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tantangan</a:t>
            </a:r>
            <a:r>
              <a:rPr lang="en-US" dirty="0"/>
              <a:t>.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impian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 </a:t>
            </a:r>
            <a:r>
              <a:rPr lang="en-US" dirty="0" err="1"/>
              <a:t>kemauan</a:t>
            </a:r>
            <a:r>
              <a:rPr lang="en-US" dirty="0"/>
              <a:t>  </a:t>
            </a:r>
            <a:r>
              <a:rPr lang="en-US" dirty="0" err="1"/>
              <a:t>keras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merealisasikannya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"Nothing is difficult to those who have the will,</a:t>
            </a:r>
            <a:r>
              <a:rPr lang="en-US" dirty="0"/>
              <a:t> -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sesuatupun</a:t>
            </a:r>
            <a:r>
              <a:rPr lang="en-US" dirty="0"/>
              <a:t> yang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kemauan</a:t>
            </a:r>
            <a:r>
              <a:rPr lang="en-US" dirty="0"/>
              <a:t>.”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Meraih</a:t>
            </a:r>
            <a:r>
              <a:rPr lang="en-US" dirty="0"/>
              <a:t> </a:t>
            </a:r>
            <a:r>
              <a:rPr lang="en-US" dirty="0" err="1"/>
              <a:t>Impian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43536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 err="1"/>
              <a:t>Sukses</a:t>
            </a:r>
            <a:r>
              <a:rPr lang="en-US" sz="7200" dirty="0"/>
              <a:t>  </a:t>
            </a:r>
            <a:r>
              <a:rPr lang="en-US" sz="7200" dirty="0" err="1"/>
              <a:t>itu</a:t>
            </a:r>
            <a:r>
              <a:rPr lang="en-US" sz="7200" dirty="0"/>
              <a:t>  </a:t>
            </a:r>
            <a:r>
              <a:rPr lang="en-US" sz="7200" dirty="0" err="1"/>
              <a:t>bukanlah</a:t>
            </a:r>
            <a:r>
              <a:rPr lang="en-US" sz="7200" dirty="0"/>
              <a:t> </a:t>
            </a:r>
            <a:r>
              <a:rPr lang="en-US" sz="7200" dirty="0" err="1"/>
              <a:t>sebuah</a:t>
            </a:r>
            <a:r>
              <a:rPr lang="en-US" sz="7200" dirty="0"/>
              <a:t>  </a:t>
            </a:r>
            <a:r>
              <a:rPr lang="en-US" sz="7200" dirty="0" err="1"/>
              <a:t>kebetulan</a:t>
            </a:r>
            <a:r>
              <a:rPr lang="en-US" sz="7200" dirty="0"/>
              <a:t>,  </a:t>
            </a:r>
            <a:r>
              <a:rPr lang="en-US" sz="7200" dirty="0" err="1"/>
              <a:t>namun</a:t>
            </a:r>
            <a:r>
              <a:rPr lang="en-US" sz="7200" dirty="0"/>
              <a:t>  </a:t>
            </a:r>
            <a:r>
              <a:rPr lang="en-US" sz="7200" dirty="0" err="1"/>
              <a:t>sukses</a:t>
            </a:r>
            <a:r>
              <a:rPr lang="en-US" sz="7200" dirty="0"/>
              <a:t> </a:t>
            </a:r>
            <a:r>
              <a:rPr lang="en-US" sz="7200" dirty="0" err="1"/>
              <a:t>adalah</a:t>
            </a:r>
            <a:r>
              <a:rPr lang="en-US" sz="7200" dirty="0"/>
              <a:t>  by </a:t>
            </a:r>
            <a:r>
              <a:rPr lang="en-US" sz="7200" dirty="0" err="1"/>
              <a:t>Desig</a:t>
            </a:r>
            <a:r>
              <a:rPr lang="en-US" sz="7200" dirty="0"/>
              <a:t>.  </a:t>
            </a:r>
          </a:p>
          <a:p>
            <a:r>
              <a:rPr lang="en-US" sz="7200" dirty="0" err="1"/>
              <a:t>Oleh</a:t>
            </a:r>
            <a:r>
              <a:rPr lang="en-US" sz="7200" dirty="0"/>
              <a:t>  </a:t>
            </a:r>
            <a:r>
              <a:rPr lang="en-US" sz="7200" dirty="0" err="1"/>
              <a:t>karena</a:t>
            </a:r>
            <a:r>
              <a:rPr lang="en-US" sz="7200" dirty="0"/>
              <a:t> </a:t>
            </a:r>
            <a:r>
              <a:rPr lang="en-US" sz="7200" dirty="0" err="1"/>
              <a:t>itu</a:t>
            </a:r>
            <a:r>
              <a:rPr lang="en-US" sz="7200" dirty="0"/>
              <a:t> </a:t>
            </a:r>
            <a:r>
              <a:rPr lang="en-US" sz="7200" dirty="0" err="1"/>
              <a:t>impian</a:t>
            </a:r>
            <a:r>
              <a:rPr lang="en-US" sz="7200" dirty="0"/>
              <a:t> yang </a:t>
            </a:r>
            <a:r>
              <a:rPr lang="en-US" sz="7200" dirty="0" err="1"/>
              <a:t>kita</a:t>
            </a:r>
            <a:r>
              <a:rPr lang="en-US" sz="7200" dirty="0"/>
              <a:t> </a:t>
            </a:r>
            <a:r>
              <a:rPr lang="en-US" sz="7200" dirty="0" err="1"/>
              <a:t>buat</a:t>
            </a:r>
            <a:r>
              <a:rPr lang="en-US" sz="7200" dirty="0"/>
              <a:t> </a:t>
            </a:r>
            <a:r>
              <a:rPr lang="en-US" sz="7200" dirty="0" err="1"/>
              <a:t>harus</a:t>
            </a:r>
            <a:r>
              <a:rPr lang="en-US" sz="7200" dirty="0"/>
              <a:t> </a:t>
            </a:r>
            <a:r>
              <a:rPr lang="en-US" sz="7200" i="1" dirty="0">
                <a:solidFill>
                  <a:srgbClr val="FF0000"/>
                </a:solidFill>
              </a:rPr>
              <a:t>SMART</a:t>
            </a:r>
            <a:r>
              <a:rPr lang="en-US" sz="7200" dirty="0"/>
              <a:t> “</a:t>
            </a:r>
            <a:r>
              <a:rPr lang="en-US" sz="7200" dirty="0" err="1"/>
              <a:t>Cerdas</a:t>
            </a:r>
            <a:r>
              <a:rPr lang="en-US" sz="7200" dirty="0"/>
              <a:t>”, </a:t>
            </a:r>
            <a:r>
              <a:rPr lang="en-US" sz="7200" dirty="0" err="1"/>
              <a:t>Apakah</a:t>
            </a:r>
            <a:r>
              <a:rPr lang="en-US" sz="7200" dirty="0"/>
              <a:t> </a:t>
            </a:r>
            <a:r>
              <a:rPr lang="en-US" sz="7200" dirty="0" err="1"/>
              <a:t>impian</a:t>
            </a:r>
            <a:r>
              <a:rPr lang="en-US" sz="7200" dirty="0"/>
              <a:t> yang </a:t>
            </a:r>
            <a:r>
              <a:rPr lang="en-US" sz="7200" i="1" dirty="0">
                <a:solidFill>
                  <a:srgbClr val="FF0000"/>
                </a:solidFill>
              </a:rPr>
              <a:t>SMART</a:t>
            </a:r>
            <a:r>
              <a:rPr lang="en-US" sz="7200" dirty="0"/>
              <a:t> </a:t>
            </a:r>
            <a:r>
              <a:rPr lang="en-US" sz="7200" dirty="0" err="1"/>
              <a:t>itu</a:t>
            </a:r>
            <a:r>
              <a:rPr lang="en-US" sz="7200" dirty="0"/>
              <a:t>? </a:t>
            </a:r>
            <a:r>
              <a:rPr lang="en-US" sz="7200" dirty="0" err="1"/>
              <a:t>Impian</a:t>
            </a:r>
            <a:r>
              <a:rPr lang="en-US" sz="7200" dirty="0"/>
              <a:t> yang </a:t>
            </a:r>
            <a:r>
              <a:rPr lang="en-US" sz="7200" i="1" dirty="0">
                <a:solidFill>
                  <a:srgbClr val="FF0000"/>
                </a:solidFill>
              </a:rPr>
              <a:t>SMART </a:t>
            </a:r>
            <a:r>
              <a:rPr lang="en-US" sz="7200" dirty="0" err="1"/>
              <a:t>adalah</a:t>
            </a:r>
            <a:r>
              <a:rPr lang="en-US" sz="7200" dirty="0"/>
              <a:t> </a:t>
            </a:r>
            <a:r>
              <a:rPr lang="en-US" sz="7200" dirty="0" err="1"/>
              <a:t>Impian</a:t>
            </a:r>
            <a:r>
              <a:rPr lang="en-US" sz="7200" dirty="0"/>
              <a:t> yang :</a:t>
            </a:r>
          </a:p>
          <a:p>
            <a:pPr>
              <a:buNone/>
            </a:pPr>
            <a:endParaRPr lang="en-US" sz="7200" dirty="0"/>
          </a:p>
          <a:p>
            <a:r>
              <a:rPr lang="en-US" sz="7200" b="1" i="1" dirty="0">
                <a:solidFill>
                  <a:srgbClr val="FF0000"/>
                </a:solidFill>
              </a:rPr>
              <a:t>Specific</a:t>
            </a:r>
            <a:r>
              <a:rPr lang="en-US" sz="7200" dirty="0"/>
              <a:t> </a:t>
            </a:r>
            <a:r>
              <a:rPr lang="en-US" sz="7200" dirty="0" err="1"/>
              <a:t>Artinya</a:t>
            </a:r>
            <a:r>
              <a:rPr lang="en-US" sz="7200" dirty="0"/>
              <a:t> </a:t>
            </a:r>
            <a:r>
              <a:rPr lang="en-US" sz="7200" dirty="0" err="1"/>
              <a:t>Anda</a:t>
            </a:r>
            <a:r>
              <a:rPr lang="en-US" sz="7200" dirty="0"/>
              <a:t> </a:t>
            </a:r>
            <a:r>
              <a:rPr lang="en-US" sz="7200" dirty="0" err="1"/>
              <a:t>harus</a:t>
            </a:r>
            <a:r>
              <a:rPr lang="en-US" sz="7200" dirty="0"/>
              <a:t> </a:t>
            </a:r>
            <a:r>
              <a:rPr lang="en-US" sz="7200" dirty="0" err="1"/>
              <a:t>jelas</a:t>
            </a:r>
            <a:r>
              <a:rPr lang="en-US" sz="7200" dirty="0"/>
              <a:t> </a:t>
            </a:r>
            <a:r>
              <a:rPr lang="en-US" sz="7200" dirty="0" err="1"/>
              <a:t>mengenai</a:t>
            </a:r>
            <a:r>
              <a:rPr lang="en-US" sz="7200" dirty="0"/>
              <a:t> </a:t>
            </a:r>
            <a:r>
              <a:rPr lang="en-US" sz="7200" dirty="0" err="1"/>
              <a:t>apa</a:t>
            </a:r>
            <a:r>
              <a:rPr lang="en-US" sz="7200" dirty="0"/>
              <a:t> yang </a:t>
            </a:r>
            <a:r>
              <a:rPr lang="en-US" sz="7200" dirty="0" err="1"/>
              <a:t>anda</a:t>
            </a:r>
            <a:r>
              <a:rPr lang="en-US" sz="7200" dirty="0"/>
              <a:t> </a:t>
            </a:r>
            <a:r>
              <a:rPr lang="en-US" sz="7200" dirty="0" err="1"/>
              <a:t>inginkan</a:t>
            </a:r>
            <a:r>
              <a:rPr lang="en-US" sz="7200" dirty="0"/>
              <a:t>, </a:t>
            </a:r>
            <a:r>
              <a:rPr lang="en-US" sz="7200" dirty="0" err="1"/>
              <a:t>dengan</a:t>
            </a:r>
            <a:r>
              <a:rPr lang="en-US" sz="7200" dirty="0"/>
              <a:t> </a:t>
            </a:r>
            <a:r>
              <a:rPr lang="en-US" sz="7200" dirty="0" err="1"/>
              <a:t>demikian</a:t>
            </a:r>
            <a:r>
              <a:rPr lang="en-US" sz="7200" dirty="0"/>
              <a:t> </a:t>
            </a:r>
            <a:r>
              <a:rPr lang="en-US" sz="7200" dirty="0" err="1"/>
              <a:t>anda</a:t>
            </a:r>
            <a:r>
              <a:rPr lang="en-US" sz="7200" dirty="0"/>
              <a:t> </a:t>
            </a:r>
            <a:r>
              <a:rPr lang="en-US" sz="7200" dirty="0" err="1"/>
              <a:t>akan</a:t>
            </a:r>
            <a:r>
              <a:rPr lang="en-US" sz="7200" dirty="0"/>
              <a:t> </a:t>
            </a:r>
            <a:r>
              <a:rPr lang="en-US" sz="7200" dirty="0" err="1"/>
              <a:t>lebih</a:t>
            </a:r>
            <a:r>
              <a:rPr lang="en-US" sz="7200" dirty="0"/>
              <a:t> </a:t>
            </a:r>
            <a:r>
              <a:rPr lang="en-US" sz="7200" dirty="0" err="1"/>
              <a:t>mudah</a:t>
            </a:r>
            <a:r>
              <a:rPr lang="en-US" sz="7200" dirty="0"/>
              <a:t> </a:t>
            </a:r>
            <a:r>
              <a:rPr lang="en-US" sz="7200" dirty="0" err="1"/>
              <a:t>dalam</a:t>
            </a:r>
            <a:r>
              <a:rPr lang="en-US" sz="7200" dirty="0"/>
              <a:t> </a:t>
            </a:r>
            <a:r>
              <a:rPr lang="en-US" sz="7200" dirty="0" err="1"/>
              <a:t>membuat</a:t>
            </a:r>
            <a:r>
              <a:rPr lang="en-US" sz="7200" dirty="0"/>
              <a:t> </a:t>
            </a:r>
            <a:r>
              <a:rPr lang="en-US" sz="7200" dirty="0" err="1"/>
              <a:t>perencanaan</a:t>
            </a:r>
            <a:r>
              <a:rPr lang="en-US" sz="7200" dirty="0"/>
              <a:t>.  </a:t>
            </a:r>
          </a:p>
          <a:p>
            <a:r>
              <a:rPr lang="en-US" sz="7200" dirty="0" err="1"/>
              <a:t>Dengan</a:t>
            </a:r>
            <a:r>
              <a:rPr lang="en-US" sz="7200" dirty="0"/>
              <a:t> </a:t>
            </a:r>
            <a:r>
              <a:rPr lang="en-US" sz="7200" dirty="0" err="1"/>
              <a:t>demikian</a:t>
            </a:r>
            <a:r>
              <a:rPr lang="en-US" sz="7200" dirty="0"/>
              <a:t>, </a:t>
            </a:r>
            <a:r>
              <a:rPr lang="en-US" sz="7200" dirty="0" err="1"/>
              <a:t>istilah</a:t>
            </a:r>
            <a:r>
              <a:rPr lang="en-US" sz="7200" dirty="0"/>
              <a:t> “</a:t>
            </a:r>
            <a:r>
              <a:rPr lang="en-US" sz="7200" dirty="0" err="1"/>
              <a:t>Saya</a:t>
            </a:r>
            <a:r>
              <a:rPr lang="en-US" sz="7200" dirty="0"/>
              <a:t> </a:t>
            </a:r>
            <a:r>
              <a:rPr lang="en-US" sz="7200" dirty="0" err="1"/>
              <a:t>memiliki</a:t>
            </a:r>
            <a:r>
              <a:rPr lang="en-US" sz="7200" dirty="0"/>
              <a:t> </a:t>
            </a:r>
            <a:r>
              <a:rPr lang="en-US" sz="7200" dirty="0" err="1"/>
              <a:t>impian</a:t>
            </a:r>
            <a:r>
              <a:rPr lang="en-US" sz="7200" dirty="0"/>
              <a:t> </a:t>
            </a:r>
            <a:r>
              <a:rPr lang="en-US" sz="7200" dirty="0" err="1"/>
              <a:t>menjadi</a:t>
            </a:r>
            <a:r>
              <a:rPr lang="en-US" sz="7200" dirty="0"/>
              <a:t> </a:t>
            </a:r>
            <a:r>
              <a:rPr lang="en-US" sz="7200" dirty="0" err="1"/>
              <a:t>orang</a:t>
            </a:r>
            <a:r>
              <a:rPr lang="en-US" sz="7200" dirty="0"/>
              <a:t> </a:t>
            </a:r>
            <a:r>
              <a:rPr lang="en-US" sz="7200" dirty="0" err="1"/>
              <a:t>sukses</a:t>
            </a:r>
            <a:r>
              <a:rPr lang="en-US" sz="7200" dirty="0"/>
              <a:t>” </a:t>
            </a:r>
            <a:r>
              <a:rPr lang="en-US" sz="7200" dirty="0" err="1"/>
              <a:t>diganti</a:t>
            </a:r>
            <a:r>
              <a:rPr lang="en-US" sz="7200" dirty="0"/>
              <a:t> </a:t>
            </a:r>
            <a:r>
              <a:rPr lang="en-US" sz="7200" dirty="0" err="1"/>
              <a:t>dengan</a:t>
            </a:r>
            <a:r>
              <a:rPr lang="en-US" sz="7200" dirty="0"/>
              <a:t>  </a:t>
            </a:r>
            <a:r>
              <a:rPr lang="en-US" sz="7200" dirty="0" err="1"/>
              <a:t>misalnya</a:t>
            </a:r>
            <a:r>
              <a:rPr lang="en-US" sz="7200" dirty="0"/>
              <a:t> ; “</a:t>
            </a:r>
            <a:r>
              <a:rPr lang="en-US" sz="7200" dirty="0" err="1"/>
              <a:t>Saya</a:t>
            </a:r>
            <a:r>
              <a:rPr lang="en-US" sz="7200" dirty="0"/>
              <a:t> </a:t>
            </a:r>
            <a:r>
              <a:rPr lang="en-US" sz="7200" dirty="0" err="1"/>
              <a:t>memiliki</a:t>
            </a:r>
            <a:r>
              <a:rPr lang="en-US" sz="7200" dirty="0"/>
              <a:t> </a:t>
            </a:r>
            <a:r>
              <a:rPr lang="en-US" sz="7200" dirty="0" err="1"/>
              <a:t>impian</a:t>
            </a:r>
            <a:r>
              <a:rPr lang="en-US" sz="7200" dirty="0"/>
              <a:t> </a:t>
            </a:r>
            <a:r>
              <a:rPr lang="en-US" sz="7200" dirty="0" err="1"/>
              <a:t>untuk</a:t>
            </a:r>
            <a:r>
              <a:rPr lang="en-US" sz="7200" dirty="0"/>
              <a:t> </a:t>
            </a:r>
            <a:r>
              <a:rPr lang="en-US" sz="7200" dirty="0" err="1"/>
              <a:t>menjadi</a:t>
            </a:r>
            <a:r>
              <a:rPr lang="en-US" sz="7200" dirty="0"/>
              <a:t> </a:t>
            </a:r>
            <a:r>
              <a:rPr lang="en-US" sz="7200" dirty="0" err="1"/>
              <a:t>seorang</a:t>
            </a:r>
            <a:r>
              <a:rPr lang="en-US" sz="7200" dirty="0"/>
              <a:t> </a:t>
            </a:r>
            <a:r>
              <a:rPr lang="en-US" sz="7200" dirty="0" err="1"/>
              <a:t>manajer</a:t>
            </a:r>
            <a:r>
              <a:rPr lang="en-US" sz="7200" dirty="0"/>
              <a:t> </a:t>
            </a:r>
            <a:r>
              <a:rPr lang="en-US" sz="7200" dirty="0" err="1"/>
              <a:t>pemasaran</a:t>
            </a:r>
            <a:r>
              <a:rPr lang="en-US" sz="7200" dirty="0"/>
              <a:t> </a:t>
            </a:r>
            <a:r>
              <a:rPr lang="en-US" sz="7200" dirty="0" err="1"/>
              <a:t>di</a:t>
            </a:r>
            <a:r>
              <a:rPr lang="en-US" sz="7200" dirty="0"/>
              <a:t> PT X </a:t>
            </a:r>
            <a:r>
              <a:rPr lang="en-US" sz="7200" dirty="0" err="1"/>
              <a:t>dengan</a:t>
            </a:r>
            <a:r>
              <a:rPr lang="en-US" sz="7200" dirty="0"/>
              <a:t> </a:t>
            </a:r>
            <a:r>
              <a:rPr lang="en-US" sz="7200" dirty="0" err="1"/>
              <a:t>penghasilan</a:t>
            </a:r>
            <a:r>
              <a:rPr lang="en-US" sz="7200" dirty="0"/>
              <a:t> </a:t>
            </a:r>
            <a:r>
              <a:rPr lang="en-US" sz="7200" dirty="0" err="1"/>
              <a:t>Rp</a:t>
            </a:r>
            <a:r>
              <a:rPr lang="en-US" sz="7200" dirty="0"/>
              <a:t> X” </a:t>
            </a:r>
            <a:r>
              <a:rPr lang="en-US" sz="7200" dirty="0" err="1"/>
              <a:t>atau</a:t>
            </a:r>
            <a:r>
              <a:rPr lang="en-US" sz="7200" dirty="0"/>
              <a:t> “</a:t>
            </a:r>
            <a:r>
              <a:rPr lang="en-US" sz="7200" dirty="0" err="1"/>
              <a:t>saya</a:t>
            </a:r>
            <a:r>
              <a:rPr lang="en-US" sz="7200" dirty="0"/>
              <a:t> </a:t>
            </a:r>
            <a:r>
              <a:rPr lang="en-US" sz="7200" dirty="0" err="1"/>
              <a:t>ingin</a:t>
            </a:r>
            <a:r>
              <a:rPr lang="en-US" sz="7200" dirty="0"/>
              <a:t> </a:t>
            </a:r>
            <a:r>
              <a:rPr lang="en-US" sz="7200" dirty="0" err="1"/>
              <a:t>menjadi</a:t>
            </a:r>
            <a:r>
              <a:rPr lang="en-US" sz="7200" dirty="0"/>
              <a:t> </a:t>
            </a:r>
            <a:r>
              <a:rPr lang="en-US" sz="7200" dirty="0" err="1"/>
              <a:t>seorang</a:t>
            </a:r>
            <a:r>
              <a:rPr lang="en-US" sz="7200" dirty="0"/>
              <a:t> </a:t>
            </a:r>
            <a:r>
              <a:rPr lang="en-US" sz="7200" dirty="0" err="1"/>
              <a:t>wirausahawan</a:t>
            </a:r>
            <a:r>
              <a:rPr lang="en-US" sz="7200" dirty="0"/>
              <a:t> </a:t>
            </a:r>
            <a:r>
              <a:rPr lang="en-US" sz="7200" dirty="0" err="1"/>
              <a:t>di</a:t>
            </a:r>
            <a:r>
              <a:rPr lang="en-US" sz="7200" dirty="0"/>
              <a:t> </a:t>
            </a:r>
            <a:r>
              <a:rPr lang="en-US" sz="7200" dirty="0" err="1"/>
              <a:t>bidang</a:t>
            </a:r>
            <a:r>
              <a:rPr lang="en-US" sz="7200" dirty="0"/>
              <a:t> X </a:t>
            </a:r>
            <a:r>
              <a:rPr lang="en-US" sz="7200" dirty="0" err="1"/>
              <a:t>dengan</a:t>
            </a:r>
            <a:r>
              <a:rPr lang="en-US" sz="7200" dirty="0"/>
              <a:t> </a:t>
            </a:r>
            <a:r>
              <a:rPr lang="en-US" sz="7200" dirty="0" err="1"/>
              <a:t>penghasilan</a:t>
            </a:r>
            <a:r>
              <a:rPr lang="en-US" sz="7200" dirty="0"/>
              <a:t> </a:t>
            </a:r>
            <a:r>
              <a:rPr lang="en-US" sz="7200" dirty="0" err="1"/>
              <a:t>sebesar</a:t>
            </a:r>
            <a:r>
              <a:rPr lang="en-US" sz="7200" dirty="0"/>
              <a:t> </a:t>
            </a:r>
            <a:r>
              <a:rPr lang="en-US" sz="7200" dirty="0" err="1"/>
              <a:t>Rp</a:t>
            </a:r>
            <a:r>
              <a:rPr lang="en-US" sz="7200" dirty="0"/>
              <a:t> X </a:t>
            </a:r>
            <a:r>
              <a:rPr lang="en-US" sz="7200" dirty="0" err="1"/>
              <a:t>dan</a:t>
            </a:r>
            <a:r>
              <a:rPr lang="en-US" sz="7200" dirty="0"/>
              <a:t> </a:t>
            </a:r>
            <a:r>
              <a:rPr lang="en-US" sz="7200" dirty="0" err="1"/>
              <a:t>lainnya</a:t>
            </a:r>
            <a:r>
              <a:rPr lang="en-US" sz="7200" dirty="0"/>
              <a:t>.</a:t>
            </a:r>
          </a:p>
          <a:p>
            <a:endParaRPr lang="en-US" sz="7200" dirty="0"/>
          </a:p>
          <a:p>
            <a:r>
              <a:rPr lang="en-US" sz="7200" b="1" i="1" dirty="0">
                <a:solidFill>
                  <a:srgbClr val="FF0000"/>
                </a:solidFill>
              </a:rPr>
              <a:t>Measurable </a:t>
            </a:r>
            <a:r>
              <a:rPr lang="en-US" sz="7200" dirty="0"/>
              <a:t> </a:t>
            </a:r>
            <a:r>
              <a:rPr lang="en-US" sz="7200" dirty="0" err="1"/>
              <a:t>Artinya</a:t>
            </a:r>
            <a:r>
              <a:rPr lang="en-US" sz="7200" dirty="0"/>
              <a:t> </a:t>
            </a:r>
            <a:r>
              <a:rPr lang="en-US" sz="7200" dirty="0" err="1"/>
              <a:t>impian</a:t>
            </a:r>
            <a:r>
              <a:rPr lang="en-US" sz="7200" dirty="0"/>
              <a:t> </a:t>
            </a:r>
            <a:r>
              <a:rPr lang="en-US" sz="7200" dirty="0" err="1"/>
              <a:t>haruslah</a:t>
            </a:r>
            <a:r>
              <a:rPr lang="en-US" sz="7200" dirty="0"/>
              <a:t> </a:t>
            </a:r>
            <a:r>
              <a:rPr lang="en-US" sz="7200" dirty="0" err="1"/>
              <a:t>terukur</a:t>
            </a:r>
            <a:r>
              <a:rPr lang="en-US" sz="7200" dirty="0"/>
              <a:t>. </a:t>
            </a:r>
          </a:p>
          <a:p>
            <a:r>
              <a:rPr lang="en-US" sz="7200" dirty="0" err="1"/>
              <a:t>Dengan</a:t>
            </a:r>
            <a:r>
              <a:rPr lang="en-US" sz="7200" dirty="0"/>
              <a:t> </a:t>
            </a:r>
            <a:r>
              <a:rPr lang="en-US" sz="7200" dirty="0" err="1"/>
              <a:t>demikian</a:t>
            </a:r>
            <a:r>
              <a:rPr lang="en-US" sz="7200" dirty="0"/>
              <a:t>, </a:t>
            </a:r>
            <a:r>
              <a:rPr lang="en-US" sz="7200" dirty="0" err="1"/>
              <a:t>anda</a:t>
            </a:r>
            <a:r>
              <a:rPr lang="en-US" sz="7200" dirty="0"/>
              <a:t> </a:t>
            </a:r>
            <a:r>
              <a:rPr lang="en-US" sz="7200" dirty="0" err="1"/>
              <a:t>akan</a:t>
            </a:r>
            <a:r>
              <a:rPr lang="en-US" sz="7200" dirty="0"/>
              <a:t> </a:t>
            </a:r>
            <a:r>
              <a:rPr lang="en-US" sz="7200" dirty="0" err="1"/>
              <a:t>tahu</a:t>
            </a:r>
            <a:r>
              <a:rPr lang="en-US" sz="7200" dirty="0"/>
              <a:t> </a:t>
            </a:r>
            <a:r>
              <a:rPr lang="en-US" sz="7200" dirty="0" err="1"/>
              <a:t>kapan</a:t>
            </a:r>
            <a:r>
              <a:rPr lang="en-US" sz="7200" dirty="0"/>
              <a:t> </a:t>
            </a:r>
            <a:r>
              <a:rPr lang="en-US" sz="7200" dirty="0" err="1"/>
              <a:t>impian</a:t>
            </a:r>
            <a:r>
              <a:rPr lang="en-US" sz="7200" dirty="0"/>
              <a:t> </a:t>
            </a:r>
            <a:r>
              <a:rPr lang="en-US" sz="7200" dirty="0" err="1"/>
              <a:t>anda</a:t>
            </a:r>
            <a:r>
              <a:rPr lang="en-US" sz="7200" dirty="0"/>
              <a:t> </a:t>
            </a:r>
            <a:r>
              <a:rPr lang="en-US" sz="7200" dirty="0" err="1"/>
              <a:t>telah</a:t>
            </a:r>
            <a:r>
              <a:rPr lang="en-US" sz="7200" dirty="0"/>
              <a:t> </a:t>
            </a:r>
            <a:r>
              <a:rPr lang="en-US" sz="7200" dirty="0" err="1"/>
              <a:t>tercapai</a:t>
            </a:r>
            <a:r>
              <a:rPr lang="en-US" sz="7200" dirty="0"/>
              <a:t>.</a:t>
            </a:r>
          </a:p>
          <a:p>
            <a:pPr>
              <a:buNone/>
            </a:pPr>
            <a:br>
              <a:rPr lang="en-US" dirty="0"/>
            </a:br>
            <a:r>
              <a:rPr lang="en-US" dirty="0"/>
              <a:t>· 	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Impian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Harus</a:t>
            </a:r>
            <a:r>
              <a:rPr lang="en-US" dirty="0">
                <a:solidFill>
                  <a:srgbClr val="FF0000"/>
                </a:solidFill>
              </a:rPr>
              <a:t> Smart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</TotalTime>
  <Words>1941</Words>
  <Application>Microsoft Office PowerPoint</Application>
  <PresentationFormat>On-screen Show (4:3)</PresentationFormat>
  <Paragraphs>192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Arial Black</vt:lpstr>
      <vt:lpstr>Arial Rounded MT Bold</vt:lpstr>
      <vt:lpstr>Lucida Sans Unicode</vt:lpstr>
      <vt:lpstr>Verdana</vt:lpstr>
      <vt:lpstr>Wingdings 2</vt:lpstr>
      <vt:lpstr>Wingdings 3</vt:lpstr>
      <vt:lpstr>Concourse</vt:lpstr>
      <vt:lpstr>ENTREPRENEURSHIP (KEWIRAUSAHAAN) </vt:lpstr>
      <vt:lpstr>Kontrak mata kuliah:  ENTREPRENEURSHIP  (KEWIRAUSAHAAN)   </vt:lpstr>
      <vt:lpstr>PowerPoint Presentation</vt:lpstr>
      <vt:lpstr>WIRAUSAHA  DAN IMPIAN </vt:lpstr>
      <vt:lpstr>Kemana Anda setelah kuliah?? </vt:lpstr>
      <vt:lpstr>Motivasi Untuk Meraih Impian   </vt:lpstr>
      <vt:lpstr>Motivasi Untuk Meraih Impian</vt:lpstr>
      <vt:lpstr>Motivasi Untuk Meraih Impian</vt:lpstr>
      <vt:lpstr>Impian Harus Smart</vt:lpstr>
      <vt:lpstr>Impian Harus Smart</vt:lpstr>
      <vt:lpstr>PowerPoint Presentation</vt:lpstr>
      <vt:lpstr>Pengertian  Entrepreneur/Wirausaha</vt:lpstr>
      <vt:lpstr>Pengertian  Entrepreneur/Wirausaha</vt:lpstr>
      <vt:lpstr>Pendapat para pakar mengenai kewirausahaan</vt:lpstr>
      <vt:lpstr>Keuntungan  dan Kerugian Wirausaha</vt:lpstr>
      <vt:lpstr>Keuntungan  dan Kerugian Wirausaha</vt:lpstr>
      <vt:lpstr>Keuntungan  dan Kerugian Wirausaha</vt:lpstr>
      <vt:lpstr>Langkah-langkah memulai wirausaha   </vt:lpstr>
      <vt:lpstr>Kiat  memulai  wirausaha menurut motivator Tum  Desem  Waringin</vt:lpstr>
      <vt:lpstr>Kiat  memulai  wirausaha menurut motivator Tum  Desem  Waringin</vt:lpstr>
      <vt:lpstr>Kiat  memulai  wirausaha menurut motivator Tum  Desem  Waringin</vt:lpstr>
      <vt:lpstr>Kiat  memulai  wirausaha menurut motivator Tum  Desem  Waringin</vt:lpstr>
      <vt:lpstr>PowerPoint Presentation</vt:lpstr>
      <vt:lpstr>TUGAS Perorangan Membuat Dream Book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KEWIRAUSAHAAN</dc:title>
  <dc:creator>PMB</dc:creator>
  <cp:lastModifiedBy>Windows User</cp:lastModifiedBy>
  <cp:revision>44</cp:revision>
  <dcterms:created xsi:type="dcterms:W3CDTF">2016-09-20T06:30:00Z</dcterms:created>
  <dcterms:modified xsi:type="dcterms:W3CDTF">2021-03-27T00:46:47Z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1033-11.2.0.10017</vt:lpwstr>
  </property>
</Properties>
</file>