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Funtastic" charset="1" panose="00000000000000000000"/>
      <p:regular r:id="rId15"/>
    </p:embeddedFont>
    <p:embeddedFont>
      <p:font typeface="Quicksand Bold" charset="1" panose="00000800000000000000"/>
      <p:regular r:id="rId16"/>
    </p:embeddedFont>
    <p:embeddedFont>
      <p:font typeface="Open Sans Bold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11" Target="../media/image11.png" Type="http://schemas.openxmlformats.org/officeDocument/2006/relationships/image"/><Relationship Id="rId12" Target="../media/image12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26.png" Type="http://schemas.openxmlformats.org/officeDocument/2006/relationships/image"/><Relationship Id="rId18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1.jpe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30.png" Type="http://schemas.openxmlformats.org/officeDocument/2006/relationships/image"/><Relationship Id="rId13" Target="../media/image31.svg" Type="http://schemas.openxmlformats.org/officeDocument/2006/relationships/image"/><Relationship Id="rId14" Target="../media/image19.png" Type="http://schemas.openxmlformats.org/officeDocument/2006/relationships/image"/><Relationship Id="rId15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1.sv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33.jpeg" Type="http://schemas.openxmlformats.org/officeDocument/2006/relationships/image"/><Relationship Id="rId14" Target="../media/image34.jpe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17" Target="../media/image7.png" Type="http://schemas.openxmlformats.org/officeDocument/2006/relationships/image"/><Relationship Id="rId18" Target="../media/image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2.jpeg" Type="http://schemas.openxmlformats.org/officeDocument/2006/relationships/image"/><Relationship Id="rId9" Target="../media/image3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jpeg" Type="http://schemas.openxmlformats.org/officeDocument/2006/relationships/image"/><Relationship Id="rId11" Target="../media/image15.png" Type="http://schemas.openxmlformats.org/officeDocument/2006/relationships/image"/><Relationship Id="rId12" Target="../media/image16.svg" Type="http://schemas.openxmlformats.org/officeDocument/2006/relationships/image"/><Relationship Id="rId13" Target="../media/image36.jpeg" Type="http://schemas.openxmlformats.org/officeDocument/2006/relationships/image"/><Relationship Id="rId14" Target="../media/image17.png" Type="http://schemas.openxmlformats.org/officeDocument/2006/relationships/image"/><Relationship Id="rId15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png" Type="http://schemas.openxmlformats.org/officeDocument/2006/relationships/image"/><Relationship Id="rId7" Target="../media/image27.svg" Type="http://schemas.openxmlformats.org/officeDocument/2006/relationships/image"/><Relationship Id="rId8" Target="../media/image30.png" Type="http://schemas.openxmlformats.org/officeDocument/2006/relationships/image"/><Relationship Id="rId9" Target="../media/image3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42.png" Type="http://schemas.openxmlformats.org/officeDocument/2006/relationships/image"/><Relationship Id="rId16" Target="../media/image43.svg" Type="http://schemas.openxmlformats.org/officeDocument/2006/relationships/image"/><Relationship Id="rId17" Target="../media/image24.png" Type="http://schemas.openxmlformats.org/officeDocument/2006/relationships/image"/><Relationship Id="rId18" Target="../media/image2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7.jpe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6.png" Type="http://schemas.openxmlformats.org/officeDocument/2006/relationships/image"/><Relationship Id="rId5" Target="../media/image27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44.jpe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svg" Type="http://schemas.openxmlformats.org/officeDocument/2006/relationships/image"/><Relationship Id="rId4" Target="../media/image47.png" Type="http://schemas.openxmlformats.org/officeDocument/2006/relationships/image"/><Relationship Id="rId5" Target="../media/image4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7.png" Type="http://schemas.openxmlformats.org/officeDocument/2006/relationships/image"/><Relationship Id="rId17" Target="../media/image18.svg" Type="http://schemas.openxmlformats.org/officeDocument/2006/relationships/image"/><Relationship Id="rId18" Target="../media/image53.png" Type="http://schemas.openxmlformats.org/officeDocument/2006/relationships/image"/><Relationship Id="rId19" Target="../media/image5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447371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141042">
            <a:off x="14581390" y="-6188623"/>
            <a:ext cx="8278669" cy="8526719"/>
          </a:xfrm>
          <a:custGeom>
            <a:avLst/>
            <a:gdLst/>
            <a:ahLst/>
            <a:cxnLst/>
            <a:rect r="r" b="b" t="t" l="l"/>
            <a:pathLst>
              <a:path h="8526719" w="8278669">
                <a:moveTo>
                  <a:pt x="0" y="0"/>
                </a:moveTo>
                <a:lnTo>
                  <a:pt x="8278669" y="0"/>
                </a:lnTo>
                <a:lnTo>
                  <a:pt x="8278669" y="8526719"/>
                </a:lnTo>
                <a:lnTo>
                  <a:pt x="0" y="852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4822" y="-56531"/>
            <a:ext cx="15494616" cy="9798943"/>
          </a:xfrm>
          <a:custGeom>
            <a:avLst/>
            <a:gdLst/>
            <a:ahLst/>
            <a:cxnLst/>
            <a:rect r="r" b="b" t="t" l="l"/>
            <a:pathLst>
              <a:path h="9798943" w="15494616">
                <a:moveTo>
                  <a:pt x="0" y="0"/>
                </a:moveTo>
                <a:lnTo>
                  <a:pt x="15494615" y="0"/>
                </a:lnTo>
                <a:lnTo>
                  <a:pt x="15494615" y="9798943"/>
                </a:lnTo>
                <a:lnTo>
                  <a:pt x="0" y="97989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659" t="-6921" r="-66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464888" y="3649713"/>
            <a:ext cx="14358789" cy="1689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1000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Hai! Aku Jumiati Siska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460686">
            <a:off x="905362" y="914083"/>
            <a:ext cx="1633395" cy="1475995"/>
          </a:xfrm>
          <a:custGeom>
            <a:avLst/>
            <a:gdLst/>
            <a:ahLst/>
            <a:cxnLst/>
            <a:rect r="r" b="b" t="t" l="l"/>
            <a:pathLst>
              <a:path h="1475995" w="1633395">
                <a:moveTo>
                  <a:pt x="0" y="0"/>
                </a:moveTo>
                <a:lnTo>
                  <a:pt x="1633395" y="0"/>
                </a:lnTo>
                <a:lnTo>
                  <a:pt x="1633395" y="1475994"/>
                </a:lnTo>
                <a:lnTo>
                  <a:pt x="0" y="14759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96249" y="5787108"/>
            <a:ext cx="5289328" cy="14152049"/>
          </a:xfrm>
          <a:custGeom>
            <a:avLst/>
            <a:gdLst/>
            <a:ahLst/>
            <a:cxnLst/>
            <a:rect r="r" b="b" t="t" l="l"/>
            <a:pathLst>
              <a:path h="14152049" w="5289328">
                <a:moveTo>
                  <a:pt x="0" y="0"/>
                </a:moveTo>
                <a:lnTo>
                  <a:pt x="5289328" y="0"/>
                </a:lnTo>
                <a:lnTo>
                  <a:pt x="5289328" y="14152049"/>
                </a:lnTo>
                <a:lnTo>
                  <a:pt x="0" y="141520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26485">
            <a:off x="5039593" y="8889189"/>
            <a:ext cx="1533883" cy="713953"/>
          </a:xfrm>
          <a:custGeom>
            <a:avLst/>
            <a:gdLst/>
            <a:ahLst/>
            <a:cxnLst/>
            <a:rect r="r" b="b" t="t" l="l"/>
            <a:pathLst>
              <a:path h="713953" w="1533883">
                <a:moveTo>
                  <a:pt x="0" y="0"/>
                </a:moveTo>
                <a:lnTo>
                  <a:pt x="1533883" y="0"/>
                </a:lnTo>
                <a:lnTo>
                  <a:pt x="1533883" y="713953"/>
                </a:lnTo>
                <a:lnTo>
                  <a:pt x="0" y="7139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8994372">
            <a:off x="-2569338" y="7505851"/>
            <a:ext cx="5738619" cy="6152516"/>
          </a:xfrm>
          <a:custGeom>
            <a:avLst/>
            <a:gdLst/>
            <a:ahLst/>
            <a:cxnLst/>
            <a:rect r="r" b="b" t="t" l="l"/>
            <a:pathLst>
              <a:path h="6152516" w="5738619">
                <a:moveTo>
                  <a:pt x="0" y="0"/>
                </a:moveTo>
                <a:lnTo>
                  <a:pt x="5738619" y="0"/>
                </a:lnTo>
                <a:lnTo>
                  <a:pt x="5738619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4439850">
            <a:off x="10934734" y="1999659"/>
            <a:ext cx="1643746" cy="765089"/>
          </a:xfrm>
          <a:custGeom>
            <a:avLst/>
            <a:gdLst/>
            <a:ahLst/>
            <a:cxnLst/>
            <a:rect r="r" b="b" t="t" l="l"/>
            <a:pathLst>
              <a:path h="765089" w="1643746">
                <a:moveTo>
                  <a:pt x="0" y="0"/>
                </a:moveTo>
                <a:lnTo>
                  <a:pt x="1643746" y="0"/>
                </a:lnTo>
                <a:lnTo>
                  <a:pt x="1643746" y="765089"/>
                </a:lnTo>
                <a:lnTo>
                  <a:pt x="0" y="7650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384411" y="3277689"/>
            <a:ext cx="874889" cy="914808"/>
          </a:xfrm>
          <a:custGeom>
            <a:avLst/>
            <a:gdLst/>
            <a:ahLst/>
            <a:cxnLst/>
            <a:rect r="r" b="b" t="t" l="l"/>
            <a:pathLst>
              <a:path h="914808" w="874889">
                <a:moveTo>
                  <a:pt x="0" y="0"/>
                </a:moveTo>
                <a:lnTo>
                  <a:pt x="874889" y="0"/>
                </a:lnTo>
                <a:lnTo>
                  <a:pt x="874889" y="914807"/>
                </a:lnTo>
                <a:lnTo>
                  <a:pt x="0" y="9148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false" rot="3869167">
            <a:off x="16953297" y="4183835"/>
            <a:ext cx="612005" cy="639929"/>
          </a:xfrm>
          <a:custGeom>
            <a:avLst/>
            <a:gdLst/>
            <a:ahLst/>
            <a:cxnLst/>
            <a:rect r="r" b="b" t="t" l="l"/>
            <a:pathLst>
              <a:path h="639929" w="612005">
                <a:moveTo>
                  <a:pt x="612006" y="0"/>
                </a:moveTo>
                <a:lnTo>
                  <a:pt x="0" y="0"/>
                </a:lnTo>
                <a:lnTo>
                  <a:pt x="0" y="639929"/>
                </a:lnTo>
                <a:lnTo>
                  <a:pt x="612006" y="639929"/>
                </a:lnTo>
                <a:lnTo>
                  <a:pt x="612006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464888" y="6185046"/>
            <a:ext cx="8697426" cy="679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YUK KEN﻿ALAN LEBIH JAUH..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3512191">
            <a:off x="-1660349" y="-481621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9"/>
                </a:lnTo>
                <a:lnTo>
                  <a:pt x="0" y="2279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3783">
            <a:off x="-865555" y="8298780"/>
            <a:ext cx="9128819" cy="9787233"/>
          </a:xfrm>
          <a:custGeom>
            <a:avLst/>
            <a:gdLst/>
            <a:ahLst/>
            <a:cxnLst/>
            <a:rect r="r" b="b" t="t" l="l"/>
            <a:pathLst>
              <a:path h="9787233" w="9128819">
                <a:moveTo>
                  <a:pt x="0" y="0"/>
                </a:moveTo>
                <a:lnTo>
                  <a:pt x="9128820" y="0"/>
                </a:lnTo>
                <a:lnTo>
                  <a:pt x="9128820" y="9787233"/>
                </a:lnTo>
                <a:lnTo>
                  <a:pt x="0" y="9787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95758" y="3815701"/>
            <a:ext cx="12020448" cy="4428994"/>
            <a:chOff x="0" y="0"/>
            <a:chExt cx="3165879" cy="116648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65879" cy="1166484"/>
            </a:xfrm>
            <a:custGeom>
              <a:avLst/>
              <a:gdLst/>
              <a:ahLst/>
              <a:cxnLst/>
              <a:rect r="r" b="b" t="t" l="l"/>
              <a:pathLst>
                <a:path h="1166484" w="3165879">
                  <a:moveTo>
                    <a:pt x="32847" y="0"/>
                  </a:moveTo>
                  <a:lnTo>
                    <a:pt x="3133032" y="0"/>
                  </a:lnTo>
                  <a:cubicBezTo>
                    <a:pt x="3141744" y="0"/>
                    <a:pt x="3150099" y="3461"/>
                    <a:pt x="3156259" y="9621"/>
                  </a:cubicBezTo>
                  <a:cubicBezTo>
                    <a:pt x="3162419" y="15781"/>
                    <a:pt x="3165879" y="24136"/>
                    <a:pt x="3165879" y="32847"/>
                  </a:cubicBezTo>
                  <a:lnTo>
                    <a:pt x="3165879" y="1133637"/>
                  </a:lnTo>
                  <a:cubicBezTo>
                    <a:pt x="3165879" y="1142348"/>
                    <a:pt x="3162419" y="1150703"/>
                    <a:pt x="3156259" y="1156863"/>
                  </a:cubicBezTo>
                  <a:cubicBezTo>
                    <a:pt x="3150099" y="1163023"/>
                    <a:pt x="3141744" y="1166484"/>
                    <a:pt x="3133032" y="1166484"/>
                  </a:cubicBezTo>
                  <a:lnTo>
                    <a:pt x="32847" y="1166484"/>
                  </a:lnTo>
                  <a:cubicBezTo>
                    <a:pt x="24136" y="1166484"/>
                    <a:pt x="15781" y="1163023"/>
                    <a:pt x="9621" y="1156863"/>
                  </a:cubicBezTo>
                  <a:cubicBezTo>
                    <a:pt x="3461" y="1150703"/>
                    <a:pt x="0" y="1142348"/>
                    <a:pt x="0" y="1133637"/>
                  </a:cubicBezTo>
                  <a:lnTo>
                    <a:pt x="0" y="32847"/>
                  </a:lnTo>
                  <a:cubicBezTo>
                    <a:pt x="0" y="24136"/>
                    <a:pt x="3461" y="15781"/>
                    <a:pt x="9621" y="9621"/>
                  </a:cubicBezTo>
                  <a:cubicBezTo>
                    <a:pt x="15781" y="3461"/>
                    <a:pt x="24136" y="0"/>
                    <a:pt x="3284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165879" cy="12045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95758" y="2042306"/>
            <a:ext cx="12020448" cy="2232365"/>
            <a:chOff x="0" y="0"/>
            <a:chExt cx="3165879" cy="58794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165879" cy="587948"/>
            </a:xfrm>
            <a:custGeom>
              <a:avLst/>
              <a:gdLst/>
              <a:ahLst/>
              <a:cxnLst/>
              <a:rect r="r" b="b" t="t" l="l"/>
              <a:pathLst>
                <a:path h="587948" w="3165879">
                  <a:moveTo>
                    <a:pt x="32847" y="0"/>
                  </a:moveTo>
                  <a:lnTo>
                    <a:pt x="3133032" y="0"/>
                  </a:lnTo>
                  <a:cubicBezTo>
                    <a:pt x="3141744" y="0"/>
                    <a:pt x="3150099" y="3461"/>
                    <a:pt x="3156259" y="9621"/>
                  </a:cubicBezTo>
                  <a:cubicBezTo>
                    <a:pt x="3162419" y="15781"/>
                    <a:pt x="3165879" y="24136"/>
                    <a:pt x="3165879" y="32847"/>
                  </a:cubicBezTo>
                  <a:lnTo>
                    <a:pt x="3165879" y="555101"/>
                  </a:lnTo>
                  <a:cubicBezTo>
                    <a:pt x="3165879" y="563812"/>
                    <a:pt x="3162419" y="572167"/>
                    <a:pt x="3156259" y="578327"/>
                  </a:cubicBezTo>
                  <a:cubicBezTo>
                    <a:pt x="3150099" y="584487"/>
                    <a:pt x="3141744" y="587948"/>
                    <a:pt x="3133032" y="587948"/>
                  </a:cubicBezTo>
                  <a:lnTo>
                    <a:pt x="32847" y="587948"/>
                  </a:lnTo>
                  <a:cubicBezTo>
                    <a:pt x="24136" y="587948"/>
                    <a:pt x="15781" y="584487"/>
                    <a:pt x="9621" y="578327"/>
                  </a:cubicBezTo>
                  <a:cubicBezTo>
                    <a:pt x="3461" y="572167"/>
                    <a:pt x="0" y="563812"/>
                    <a:pt x="0" y="555101"/>
                  </a:cubicBezTo>
                  <a:lnTo>
                    <a:pt x="0" y="32847"/>
                  </a:lnTo>
                  <a:cubicBezTo>
                    <a:pt x="0" y="24136"/>
                    <a:pt x="3461" y="15781"/>
                    <a:pt x="9621" y="9621"/>
                  </a:cubicBezTo>
                  <a:cubicBezTo>
                    <a:pt x="15781" y="3461"/>
                    <a:pt x="24136" y="0"/>
                    <a:pt x="32847" y="0"/>
                  </a:cubicBezTo>
                  <a:close/>
                </a:path>
              </a:pathLst>
            </a:custGeom>
            <a:solidFill>
              <a:srgbClr val="8EB7A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165879" cy="6260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412476">
            <a:off x="12812286" y="5095146"/>
            <a:ext cx="4064149" cy="3947646"/>
            <a:chOff x="0" y="0"/>
            <a:chExt cx="890313" cy="864791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0313" cy="864791"/>
            </a:xfrm>
            <a:custGeom>
              <a:avLst/>
              <a:gdLst/>
              <a:ahLst/>
              <a:cxnLst/>
              <a:rect r="r" b="b" t="t" l="l"/>
              <a:pathLst>
                <a:path h="864791" w="890313">
                  <a:moveTo>
                    <a:pt x="97151" y="0"/>
                  </a:moveTo>
                  <a:lnTo>
                    <a:pt x="793162" y="0"/>
                  </a:lnTo>
                  <a:cubicBezTo>
                    <a:pt x="846817" y="0"/>
                    <a:pt x="890313" y="43496"/>
                    <a:pt x="890313" y="97151"/>
                  </a:cubicBezTo>
                  <a:lnTo>
                    <a:pt x="890313" y="767640"/>
                  </a:lnTo>
                  <a:cubicBezTo>
                    <a:pt x="890313" y="793406"/>
                    <a:pt x="880077" y="818117"/>
                    <a:pt x="861858" y="836337"/>
                  </a:cubicBezTo>
                  <a:cubicBezTo>
                    <a:pt x="843639" y="854556"/>
                    <a:pt x="818928" y="864791"/>
                    <a:pt x="793162" y="864791"/>
                  </a:cubicBezTo>
                  <a:lnTo>
                    <a:pt x="97151" y="864791"/>
                  </a:lnTo>
                  <a:cubicBezTo>
                    <a:pt x="71385" y="864791"/>
                    <a:pt x="46674" y="854556"/>
                    <a:pt x="28455" y="836337"/>
                  </a:cubicBezTo>
                  <a:cubicBezTo>
                    <a:pt x="10236" y="818117"/>
                    <a:pt x="0" y="793406"/>
                    <a:pt x="0" y="767640"/>
                  </a:cubicBezTo>
                  <a:lnTo>
                    <a:pt x="0" y="97151"/>
                  </a:lnTo>
                  <a:cubicBezTo>
                    <a:pt x="0" y="71385"/>
                    <a:pt x="10236" y="46674"/>
                    <a:pt x="28455" y="28455"/>
                  </a:cubicBezTo>
                  <a:cubicBezTo>
                    <a:pt x="46674" y="10236"/>
                    <a:pt x="71385" y="0"/>
                    <a:pt x="97151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90313" cy="902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406777">
            <a:off x="13029430" y="5296047"/>
            <a:ext cx="3629860" cy="3545845"/>
            <a:chOff x="0" y="0"/>
            <a:chExt cx="4828540" cy="47167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0" t="-26817" r="0" b="-26817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-2460686">
            <a:off x="678350" y="5719432"/>
            <a:ext cx="1633395" cy="1475995"/>
          </a:xfrm>
          <a:custGeom>
            <a:avLst/>
            <a:gdLst/>
            <a:ahLst/>
            <a:cxnLst/>
            <a:rect r="r" b="b" t="t" l="l"/>
            <a:pathLst>
              <a:path h="1475995" w="1633395">
                <a:moveTo>
                  <a:pt x="0" y="0"/>
                </a:moveTo>
                <a:lnTo>
                  <a:pt x="1633395" y="0"/>
                </a:lnTo>
                <a:lnTo>
                  <a:pt x="1633395" y="1475995"/>
                </a:lnTo>
                <a:lnTo>
                  <a:pt x="0" y="14759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2371938">
            <a:off x="10566356" y="7778019"/>
            <a:ext cx="1533883" cy="713953"/>
          </a:xfrm>
          <a:custGeom>
            <a:avLst/>
            <a:gdLst/>
            <a:ahLst/>
            <a:cxnLst/>
            <a:rect r="r" b="b" t="t" l="l"/>
            <a:pathLst>
              <a:path h="713953" w="1533883">
                <a:moveTo>
                  <a:pt x="0" y="0"/>
                </a:moveTo>
                <a:lnTo>
                  <a:pt x="1533883" y="0"/>
                </a:lnTo>
                <a:lnTo>
                  <a:pt x="1533883" y="713953"/>
                </a:lnTo>
                <a:lnTo>
                  <a:pt x="0" y="713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9101448">
            <a:off x="14706979" y="8027082"/>
            <a:ext cx="3132532" cy="1458051"/>
          </a:xfrm>
          <a:custGeom>
            <a:avLst/>
            <a:gdLst/>
            <a:ahLst/>
            <a:cxnLst/>
            <a:rect r="r" b="b" t="t" l="l"/>
            <a:pathLst>
              <a:path h="1458051" w="3132532">
                <a:moveTo>
                  <a:pt x="0" y="0"/>
                </a:moveTo>
                <a:lnTo>
                  <a:pt x="3132532" y="0"/>
                </a:lnTo>
                <a:lnTo>
                  <a:pt x="3132532" y="1458051"/>
                </a:lnTo>
                <a:lnTo>
                  <a:pt x="0" y="145805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2835546" y="2719541"/>
            <a:ext cx="1075632" cy="1124710"/>
          </a:xfrm>
          <a:custGeom>
            <a:avLst/>
            <a:gdLst/>
            <a:ahLst/>
            <a:cxnLst/>
            <a:rect r="r" b="b" t="t" l="l"/>
            <a:pathLst>
              <a:path h="1124710" w="1075632">
                <a:moveTo>
                  <a:pt x="0" y="0"/>
                </a:moveTo>
                <a:lnTo>
                  <a:pt x="1075632" y="0"/>
                </a:lnTo>
                <a:lnTo>
                  <a:pt x="1075632" y="1124710"/>
                </a:lnTo>
                <a:lnTo>
                  <a:pt x="0" y="112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5662055">
            <a:off x="16366549" y="5982721"/>
            <a:ext cx="907989" cy="949418"/>
          </a:xfrm>
          <a:custGeom>
            <a:avLst/>
            <a:gdLst/>
            <a:ahLst/>
            <a:cxnLst/>
            <a:rect r="r" b="b" t="t" l="l"/>
            <a:pathLst>
              <a:path h="949418" w="907989">
                <a:moveTo>
                  <a:pt x="907989" y="0"/>
                </a:moveTo>
                <a:lnTo>
                  <a:pt x="0" y="0"/>
                </a:lnTo>
                <a:lnTo>
                  <a:pt x="0" y="949418"/>
                </a:lnTo>
                <a:lnTo>
                  <a:pt x="907989" y="949418"/>
                </a:lnTo>
                <a:lnTo>
                  <a:pt x="907989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8454230">
            <a:off x="14604927" y="-1891254"/>
            <a:ext cx="5447042" cy="5839908"/>
          </a:xfrm>
          <a:custGeom>
            <a:avLst/>
            <a:gdLst/>
            <a:ahLst/>
            <a:cxnLst/>
            <a:rect r="r" b="b" t="t" l="l"/>
            <a:pathLst>
              <a:path h="5839908" w="5447042">
                <a:moveTo>
                  <a:pt x="0" y="0"/>
                </a:moveTo>
                <a:lnTo>
                  <a:pt x="5447042" y="0"/>
                </a:lnTo>
                <a:lnTo>
                  <a:pt x="5447042" y="5839908"/>
                </a:lnTo>
                <a:lnTo>
                  <a:pt x="0" y="583990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394643" y="2453620"/>
            <a:ext cx="10422679" cy="13906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Ibu Siska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2892846" y="4235314"/>
            <a:ext cx="11018332" cy="2488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3"/>
              </a:lnSpc>
            </a:pPr>
            <a:r>
              <a:rPr lang="en-US" sz="4766">
                <a:solidFill>
                  <a:srgbClr val="30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MK Kewirausahaan </a:t>
            </a:r>
          </a:p>
          <a:p>
            <a:pPr algn="ctr">
              <a:lnSpc>
                <a:spcPts val="6673"/>
              </a:lnSpc>
            </a:pPr>
            <a:r>
              <a:rPr lang="en-US" sz="4766">
                <a:solidFill>
                  <a:srgbClr val="30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atau </a:t>
            </a:r>
          </a:p>
          <a:p>
            <a:pPr algn="ctr">
              <a:lnSpc>
                <a:spcPts val="6673"/>
              </a:lnSpc>
            </a:pPr>
            <a:r>
              <a:rPr lang="en-US" sz="4766">
                <a:solidFill>
                  <a:srgbClr val="30303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Pengantar Technopreneurship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805481" y="1028700"/>
            <a:ext cx="21898963" cy="13077351"/>
            <a:chOff x="0" y="0"/>
            <a:chExt cx="1361092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1092" cy="812800"/>
            </a:xfrm>
            <a:custGeom>
              <a:avLst/>
              <a:gdLst/>
              <a:ahLst/>
              <a:cxnLst/>
              <a:rect r="r" b="b" t="t" l="l"/>
              <a:pathLst>
                <a:path h="812800" w="1361092">
                  <a:moveTo>
                    <a:pt x="680546" y="0"/>
                  </a:moveTo>
                  <a:cubicBezTo>
                    <a:pt x="304691" y="0"/>
                    <a:pt x="0" y="181951"/>
                    <a:pt x="0" y="406400"/>
                  </a:cubicBezTo>
                  <a:cubicBezTo>
                    <a:pt x="0" y="630849"/>
                    <a:pt x="304691" y="812800"/>
                    <a:pt x="680546" y="812800"/>
                  </a:cubicBezTo>
                  <a:cubicBezTo>
                    <a:pt x="1056401" y="812800"/>
                    <a:pt x="1361092" y="630849"/>
                    <a:pt x="1361092" y="406400"/>
                  </a:cubicBezTo>
                  <a:cubicBezTo>
                    <a:pt x="1361092" y="181951"/>
                    <a:pt x="1056401" y="0"/>
                    <a:pt x="68054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127602" y="38100"/>
              <a:ext cx="1105887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9030499">
            <a:off x="-1125402" y="8513434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9"/>
                </a:lnTo>
                <a:lnTo>
                  <a:pt x="0" y="2279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293783">
            <a:off x="15615581" y="7894784"/>
            <a:ext cx="4189676" cy="4491855"/>
          </a:xfrm>
          <a:custGeom>
            <a:avLst/>
            <a:gdLst/>
            <a:ahLst/>
            <a:cxnLst/>
            <a:rect r="r" b="b" t="t" l="l"/>
            <a:pathLst>
              <a:path h="4491855" w="4189676">
                <a:moveTo>
                  <a:pt x="0" y="0"/>
                </a:moveTo>
                <a:lnTo>
                  <a:pt x="4189676" y="0"/>
                </a:lnTo>
                <a:lnTo>
                  <a:pt x="4189676" y="4491855"/>
                </a:lnTo>
                <a:lnTo>
                  <a:pt x="0" y="44918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932660" y="3200864"/>
            <a:ext cx="10422679" cy="13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Kenali leb﻿ih dekat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972821">
            <a:off x="15599295" y="8241254"/>
            <a:ext cx="2017805" cy="939197"/>
          </a:xfrm>
          <a:custGeom>
            <a:avLst/>
            <a:gdLst/>
            <a:ahLst/>
            <a:cxnLst/>
            <a:rect r="r" b="b" t="t" l="l"/>
            <a:pathLst>
              <a:path h="939197" w="2017805">
                <a:moveTo>
                  <a:pt x="0" y="0"/>
                </a:moveTo>
                <a:lnTo>
                  <a:pt x="2017806" y="0"/>
                </a:lnTo>
                <a:lnTo>
                  <a:pt x="2017806" y="939197"/>
                </a:lnTo>
                <a:lnTo>
                  <a:pt x="0" y="939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2670629" y="1219322"/>
            <a:ext cx="1384951" cy="1448142"/>
          </a:xfrm>
          <a:custGeom>
            <a:avLst/>
            <a:gdLst/>
            <a:ahLst/>
            <a:cxnLst/>
            <a:rect r="r" b="b" t="t" l="l"/>
            <a:pathLst>
              <a:path h="1448142" w="1384951">
                <a:moveTo>
                  <a:pt x="0" y="0"/>
                </a:moveTo>
                <a:lnTo>
                  <a:pt x="1384950" y="0"/>
                </a:lnTo>
                <a:lnTo>
                  <a:pt x="1384950" y="1448142"/>
                </a:lnTo>
                <a:lnTo>
                  <a:pt x="0" y="1448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5662055">
            <a:off x="15362143" y="3903308"/>
            <a:ext cx="1109108" cy="1159714"/>
          </a:xfrm>
          <a:custGeom>
            <a:avLst/>
            <a:gdLst/>
            <a:ahLst/>
            <a:cxnLst/>
            <a:rect r="r" b="b" t="t" l="l"/>
            <a:pathLst>
              <a:path h="1159714" w="1109108">
                <a:moveTo>
                  <a:pt x="1109108" y="0"/>
                </a:moveTo>
                <a:lnTo>
                  <a:pt x="0" y="0"/>
                </a:lnTo>
                <a:lnTo>
                  <a:pt x="0" y="1159714"/>
                </a:lnTo>
                <a:lnTo>
                  <a:pt x="1109108" y="1159714"/>
                </a:lnTo>
                <a:lnTo>
                  <a:pt x="110910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8996731">
            <a:off x="-1601073" y="1575699"/>
            <a:ext cx="3067208" cy="3288430"/>
          </a:xfrm>
          <a:custGeom>
            <a:avLst/>
            <a:gdLst/>
            <a:ahLst/>
            <a:cxnLst/>
            <a:rect r="r" b="b" t="t" l="l"/>
            <a:pathLst>
              <a:path h="3288430" w="3067208">
                <a:moveTo>
                  <a:pt x="0" y="0"/>
                </a:moveTo>
                <a:lnTo>
                  <a:pt x="3067209" y="0"/>
                </a:lnTo>
                <a:lnTo>
                  <a:pt x="3067209" y="3288430"/>
                </a:lnTo>
                <a:lnTo>
                  <a:pt x="0" y="3288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133776" y="5143500"/>
            <a:ext cx="12020448" cy="3359727"/>
            <a:chOff x="0" y="0"/>
            <a:chExt cx="3165879" cy="88486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65879" cy="884866"/>
            </a:xfrm>
            <a:custGeom>
              <a:avLst/>
              <a:gdLst/>
              <a:ahLst/>
              <a:cxnLst/>
              <a:rect r="r" b="b" t="t" l="l"/>
              <a:pathLst>
                <a:path h="884866" w="3165879">
                  <a:moveTo>
                    <a:pt x="32847" y="0"/>
                  </a:moveTo>
                  <a:lnTo>
                    <a:pt x="3133032" y="0"/>
                  </a:lnTo>
                  <a:cubicBezTo>
                    <a:pt x="3141744" y="0"/>
                    <a:pt x="3150099" y="3461"/>
                    <a:pt x="3156259" y="9621"/>
                  </a:cubicBezTo>
                  <a:cubicBezTo>
                    <a:pt x="3162419" y="15781"/>
                    <a:pt x="3165879" y="24136"/>
                    <a:pt x="3165879" y="32847"/>
                  </a:cubicBezTo>
                  <a:lnTo>
                    <a:pt x="3165879" y="852019"/>
                  </a:lnTo>
                  <a:cubicBezTo>
                    <a:pt x="3165879" y="860731"/>
                    <a:pt x="3162419" y="869086"/>
                    <a:pt x="3156259" y="875246"/>
                  </a:cubicBezTo>
                  <a:cubicBezTo>
                    <a:pt x="3150099" y="881406"/>
                    <a:pt x="3141744" y="884866"/>
                    <a:pt x="3133032" y="884866"/>
                  </a:cubicBezTo>
                  <a:lnTo>
                    <a:pt x="32847" y="884866"/>
                  </a:lnTo>
                  <a:cubicBezTo>
                    <a:pt x="24136" y="884866"/>
                    <a:pt x="15781" y="881406"/>
                    <a:pt x="9621" y="875246"/>
                  </a:cubicBezTo>
                  <a:cubicBezTo>
                    <a:pt x="3461" y="869086"/>
                    <a:pt x="0" y="860731"/>
                    <a:pt x="0" y="852019"/>
                  </a:cubicBezTo>
                  <a:lnTo>
                    <a:pt x="0" y="32847"/>
                  </a:lnTo>
                  <a:cubicBezTo>
                    <a:pt x="0" y="24136"/>
                    <a:pt x="3461" y="15781"/>
                    <a:pt x="9621" y="9621"/>
                  </a:cubicBezTo>
                  <a:cubicBezTo>
                    <a:pt x="15781" y="3461"/>
                    <a:pt x="24136" y="0"/>
                    <a:pt x="32847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38100"/>
              <a:ext cx="3165879" cy="9229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-2460686">
            <a:off x="2538949" y="6043310"/>
            <a:ext cx="1187373" cy="1072954"/>
          </a:xfrm>
          <a:custGeom>
            <a:avLst/>
            <a:gdLst/>
            <a:ahLst/>
            <a:cxnLst/>
            <a:rect r="r" b="b" t="t" l="l"/>
            <a:pathLst>
              <a:path h="1072954" w="1187373">
                <a:moveTo>
                  <a:pt x="0" y="0"/>
                </a:moveTo>
                <a:lnTo>
                  <a:pt x="1187374" y="0"/>
                </a:lnTo>
                <a:lnTo>
                  <a:pt x="1187374" y="1072954"/>
                </a:lnTo>
                <a:lnTo>
                  <a:pt x="0" y="1072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932660" y="5968569"/>
            <a:ext cx="10422679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Aku berusia 34 tahun, lahir dan tinggal di kota Bengkulu. Kota tercinta yang mengukir banyak kenangan untukku.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204447" y="-876728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8"/>
                </a:lnTo>
                <a:lnTo>
                  <a:pt x="0" y="22790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1841894"/>
            <a:ext cx="16230600" cy="7491634"/>
            <a:chOff x="0" y="0"/>
            <a:chExt cx="4274726" cy="19731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274726" cy="1973105"/>
            </a:xfrm>
            <a:custGeom>
              <a:avLst/>
              <a:gdLst/>
              <a:ahLst/>
              <a:cxnLst/>
              <a:rect r="r" b="b" t="t" l="l"/>
              <a:pathLst>
                <a:path h="1973105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948778"/>
                  </a:lnTo>
                  <a:cubicBezTo>
                    <a:pt x="4274726" y="1962214"/>
                    <a:pt x="4263834" y="1973105"/>
                    <a:pt x="4250399" y="1973105"/>
                  </a:cubicBezTo>
                  <a:lnTo>
                    <a:pt x="24327" y="1973105"/>
                  </a:lnTo>
                  <a:cubicBezTo>
                    <a:pt x="10891" y="1973105"/>
                    <a:pt x="0" y="1962214"/>
                    <a:pt x="0" y="194877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274726" cy="2011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3512191">
            <a:off x="-1660349" y="-481621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9"/>
                </a:lnTo>
                <a:lnTo>
                  <a:pt x="0" y="22790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7327635">
            <a:off x="15899219" y="-30865"/>
            <a:ext cx="6373885" cy="6833600"/>
          </a:xfrm>
          <a:custGeom>
            <a:avLst/>
            <a:gdLst/>
            <a:ahLst/>
            <a:cxnLst/>
            <a:rect r="r" b="b" t="t" l="l"/>
            <a:pathLst>
              <a:path h="6833600" w="6373885">
                <a:moveTo>
                  <a:pt x="0" y="0"/>
                </a:moveTo>
                <a:lnTo>
                  <a:pt x="6373885" y="0"/>
                </a:lnTo>
                <a:lnTo>
                  <a:pt x="6373885" y="6833601"/>
                </a:lnTo>
                <a:lnTo>
                  <a:pt x="0" y="68336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617757" y="1028700"/>
            <a:ext cx="14655488" cy="2251772"/>
            <a:chOff x="0" y="0"/>
            <a:chExt cx="3859881" cy="593059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59881" cy="593059"/>
            </a:xfrm>
            <a:custGeom>
              <a:avLst/>
              <a:gdLst/>
              <a:ahLst/>
              <a:cxnLst/>
              <a:rect r="r" b="b" t="t" l="l"/>
              <a:pathLst>
                <a:path h="593059" w="3859881">
                  <a:moveTo>
                    <a:pt x="21130" y="0"/>
                  </a:moveTo>
                  <a:lnTo>
                    <a:pt x="3838751" y="0"/>
                  </a:lnTo>
                  <a:cubicBezTo>
                    <a:pt x="3850421" y="0"/>
                    <a:pt x="3859881" y="9460"/>
                    <a:pt x="3859881" y="21130"/>
                  </a:cubicBezTo>
                  <a:lnTo>
                    <a:pt x="3859881" y="571929"/>
                  </a:lnTo>
                  <a:cubicBezTo>
                    <a:pt x="3859881" y="583599"/>
                    <a:pt x="3850421" y="593059"/>
                    <a:pt x="3838751" y="593059"/>
                  </a:cubicBezTo>
                  <a:lnTo>
                    <a:pt x="21130" y="593059"/>
                  </a:lnTo>
                  <a:cubicBezTo>
                    <a:pt x="9460" y="593059"/>
                    <a:pt x="0" y="583599"/>
                    <a:pt x="0" y="571929"/>
                  </a:cubicBezTo>
                  <a:lnTo>
                    <a:pt x="0" y="21130"/>
                  </a:lnTo>
                  <a:cubicBezTo>
                    <a:pt x="0" y="9460"/>
                    <a:pt x="9460" y="0"/>
                    <a:pt x="21130" y="0"/>
                  </a:cubicBezTo>
                  <a:close/>
                </a:path>
              </a:pathLst>
            </a:custGeom>
            <a:solidFill>
              <a:srgbClr val="8EB7A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3859881" cy="631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2974200" y="4122816"/>
            <a:ext cx="3390879" cy="4501416"/>
            <a:chOff x="0" y="0"/>
            <a:chExt cx="890313" cy="118189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90313" cy="1181897"/>
            </a:xfrm>
            <a:custGeom>
              <a:avLst/>
              <a:gdLst/>
              <a:ahLst/>
              <a:cxnLst/>
              <a:rect r="r" b="b" t="t" l="l"/>
              <a:pathLst>
                <a:path h="1181897" w="890313">
                  <a:moveTo>
                    <a:pt x="79911" y="0"/>
                  </a:moveTo>
                  <a:lnTo>
                    <a:pt x="810403" y="0"/>
                  </a:lnTo>
                  <a:cubicBezTo>
                    <a:pt x="854536" y="0"/>
                    <a:pt x="890313" y="35777"/>
                    <a:pt x="890313" y="79911"/>
                  </a:cubicBezTo>
                  <a:lnTo>
                    <a:pt x="890313" y="1101986"/>
                  </a:lnTo>
                  <a:cubicBezTo>
                    <a:pt x="890313" y="1146120"/>
                    <a:pt x="854536" y="1181897"/>
                    <a:pt x="810403" y="1181897"/>
                  </a:cubicBezTo>
                  <a:lnTo>
                    <a:pt x="79911" y="1181897"/>
                  </a:lnTo>
                  <a:cubicBezTo>
                    <a:pt x="35777" y="1181897"/>
                    <a:pt x="0" y="1146120"/>
                    <a:pt x="0" y="1101986"/>
                  </a:cubicBezTo>
                  <a:lnTo>
                    <a:pt x="0" y="79911"/>
                  </a:lnTo>
                  <a:cubicBezTo>
                    <a:pt x="0" y="35777"/>
                    <a:pt x="35777" y="0"/>
                    <a:pt x="79911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890313" cy="121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3155372" y="4290436"/>
            <a:ext cx="3028535" cy="2958438"/>
            <a:chOff x="0" y="0"/>
            <a:chExt cx="4828540" cy="47167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51610" t="-38387" r="-51186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-2460686">
            <a:off x="393475" y="4147399"/>
            <a:ext cx="1579460" cy="1427258"/>
          </a:xfrm>
          <a:custGeom>
            <a:avLst/>
            <a:gdLst/>
            <a:ahLst/>
            <a:cxnLst/>
            <a:rect r="r" b="b" t="t" l="l"/>
            <a:pathLst>
              <a:path h="1427258" w="1579460">
                <a:moveTo>
                  <a:pt x="0" y="0"/>
                </a:moveTo>
                <a:lnTo>
                  <a:pt x="1579461" y="0"/>
                </a:lnTo>
                <a:lnTo>
                  <a:pt x="1579461" y="1427258"/>
                </a:lnTo>
                <a:lnTo>
                  <a:pt x="0" y="14272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9101448">
            <a:off x="14997066" y="8557497"/>
            <a:ext cx="3132532" cy="1458051"/>
          </a:xfrm>
          <a:custGeom>
            <a:avLst/>
            <a:gdLst/>
            <a:ahLst/>
            <a:cxnLst/>
            <a:rect r="r" b="b" t="t" l="l"/>
            <a:pathLst>
              <a:path h="1458051" w="3132532">
                <a:moveTo>
                  <a:pt x="0" y="0"/>
                </a:moveTo>
                <a:lnTo>
                  <a:pt x="3132532" y="0"/>
                </a:lnTo>
                <a:lnTo>
                  <a:pt x="3132532" y="1458051"/>
                </a:lnTo>
                <a:lnTo>
                  <a:pt x="0" y="1458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8454230">
            <a:off x="-2329017" y="8085905"/>
            <a:ext cx="5447042" cy="5839908"/>
          </a:xfrm>
          <a:custGeom>
            <a:avLst/>
            <a:gdLst/>
            <a:ahLst/>
            <a:cxnLst/>
            <a:rect r="r" b="b" t="t" l="l"/>
            <a:pathLst>
              <a:path h="5839908" w="5447042">
                <a:moveTo>
                  <a:pt x="0" y="0"/>
                </a:moveTo>
                <a:lnTo>
                  <a:pt x="5447042" y="0"/>
                </a:lnTo>
                <a:lnTo>
                  <a:pt x="5447042" y="5839908"/>
                </a:lnTo>
                <a:lnTo>
                  <a:pt x="0" y="5839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7574865" y="4122816"/>
            <a:ext cx="3390879" cy="4501416"/>
            <a:chOff x="0" y="0"/>
            <a:chExt cx="890313" cy="118189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90313" cy="1181897"/>
            </a:xfrm>
            <a:custGeom>
              <a:avLst/>
              <a:gdLst/>
              <a:ahLst/>
              <a:cxnLst/>
              <a:rect r="r" b="b" t="t" l="l"/>
              <a:pathLst>
                <a:path h="1181897" w="890313">
                  <a:moveTo>
                    <a:pt x="79911" y="0"/>
                  </a:moveTo>
                  <a:lnTo>
                    <a:pt x="810403" y="0"/>
                  </a:lnTo>
                  <a:cubicBezTo>
                    <a:pt x="854536" y="0"/>
                    <a:pt x="890313" y="35777"/>
                    <a:pt x="890313" y="79911"/>
                  </a:cubicBezTo>
                  <a:lnTo>
                    <a:pt x="890313" y="1101986"/>
                  </a:lnTo>
                  <a:cubicBezTo>
                    <a:pt x="890313" y="1146120"/>
                    <a:pt x="854536" y="1181897"/>
                    <a:pt x="810403" y="1181897"/>
                  </a:cubicBezTo>
                  <a:lnTo>
                    <a:pt x="79911" y="1181897"/>
                  </a:lnTo>
                  <a:cubicBezTo>
                    <a:pt x="35777" y="1181897"/>
                    <a:pt x="0" y="1146120"/>
                    <a:pt x="0" y="1101986"/>
                  </a:cubicBezTo>
                  <a:lnTo>
                    <a:pt x="0" y="79911"/>
                  </a:lnTo>
                  <a:cubicBezTo>
                    <a:pt x="0" y="35777"/>
                    <a:pt x="35777" y="0"/>
                    <a:pt x="79911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38100"/>
              <a:ext cx="890313" cy="121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7756037" y="4290436"/>
            <a:ext cx="3028535" cy="2958438"/>
            <a:chOff x="0" y="0"/>
            <a:chExt cx="4828540" cy="47167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3"/>
              <a:stretch>
                <a:fillRect l="-46542" t="0" r="0" b="0"/>
              </a:stretch>
            </a:blipFill>
          </p:spPr>
        </p:sp>
      </p:grpSp>
      <p:sp>
        <p:nvSpPr>
          <p:cNvPr name="Freeform 25" id="25"/>
          <p:cNvSpPr/>
          <p:nvPr/>
        </p:nvSpPr>
        <p:spPr>
          <a:xfrm flipH="false" flipV="false" rot="-2371938">
            <a:off x="5416966" y="6096353"/>
            <a:ext cx="1533883" cy="713953"/>
          </a:xfrm>
          <a:custGeom>
            <a:avLst/>
            <a:gdLst/>
            <a:ahLst/>
            <a:cxnLst/>
            <a:rect r="r" b="b" t="t" l="l"/>
            <a:pathLst>
              <a:path h="713953" w="1533883">
                <a:moveTo>
                  <a:pt x="0" y="0"/>
                </a:moveTo>
                <a:lnTo>
                  <a:pt x="1533883" y="0"/>
                </a:lnTo>
                <a:lnTo>
                  <a:pt x="1533883" y="713953"/>
                </a:lnTo>
                <a:lnTo>
                  <a:pt x="0" y="7139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175529" y="4122816"/>
            <a:ext cx="3390879" cy="4501416"/>
            <a:chOff x="0" y="0"/>
            <a:chExt cx="890313" cy="118189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90313" cy="1181897"/>
            </a:xfrm>
            <a:custGeom>
              <a:avLst/>
              <a:gdLst/>
              <a:ahLst/>
              <a:cxnLst/>
              <a:rect r="r" b="b" t="t" l="l"/>
              <a:pathLst>
                <a:path h="1181897" w="890313">
                  <a:moveTo>
                    <a:pt x="79911" y="0"/>
                  </a:moveTo>
                  <a:lnTo>
                    <a:pt x="810403" y="0"/>
                  </a:lnTo>
                  <a:cubicBezTo>
                    <a:pt x="854536" y="0"/>
                    <a:pt x="890313" y="35777"/>
                    <a:pt x="890313" y="79911"/>
                  </a:cubicBezTo>
                  <a:lnTo>
                    <a:pt x="890313" y="1101986"/>
                  </a:lnTo>
                  <a:cubicBezTo>
                    <a:pt x="890313" y="1146120"/>
                    <a:pt x="854536" y="1181897"/>
                    <a:pt x="810403" y="1181897"/>
                  </a:cubicBezTo>
                  <a:lnTo>
                    <a:pt x="79911" y="1181897"/>
                  </a:lnTo>
                  <a:cubicBezTo>
                    <a:pt x="35777" y="1181897"/>
                    <a:pt x="0" y="1146120"/>
                    <a:pt x="0" y="1101986"/>
                  </a:cubicBezTo>
                  <a:lnTo>
                    <a:pt x="0" y="79911"/>
                  </a:lnTo>
                  <a:cubicBezTo>
                    <a:pt x="0" y="35777"/>
                    <a:pt x="35777" y="0"/>
                    <a:pt x="79911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890313" cy="121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>
            <a:grpSpLocks noChangeAspect="true"/>
          </p:cNvGrpSpPr>
          <p:nvPr/>
        </p:nvGrpSpPr>
        <p:grpSpPr>
          <a:xfrm rot="0">
            <a:off x="12356701" y="4290436"/>
            <a:ext cx="3028535" cy="2958438"/>
            <a:chOff x="0" y="0"/>
            <a:chExt cx="4828540" cy="471678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14"/>
              <a:stretch>
                <a:fillRect l="-136899" t="-45713" r="-36156" b="-40968"/>
              </a:stretch>
            </a:blipFill>
          </p:spPr>
        </p:sp>
      </p:grpSp>
      <p:sp>
        <p:nvSpPr>
          <p:cNvPr name="Freeform 31" id="31"/>
          <p:cNvSpPr/>
          <p:nvPr/>
        </p:nvSpPr>
        <p:spPr>
          <a:xfrm flipH="false" flipV="false" rot="0">
            <a:off x="11637714" y="5207300"/>
            <a:ext cx="1075632" cy="1124710"/>
          </a:xfrm>
          <a:custGeom>
            <a:avLst/>
            <a:gdLst/>
            <a:ahLst/>
            <a:cxnLst/>
            <a:rect r="r" b="b" t="t" l="l"/>
            <a:pathLst>
              <a:path h="1124710" w="1075632">
                <a:moveTo>
                  <a:pt x="0" y="0"/>
                </a:moveTo>
                <a:lnTo>
                  <a:pt x="1075631" y="0"/>
                </a:lnTo>
                <a:lnTo>
                  <a:pt x="1075631" y="1124710"/>
                </a:lnTo>
                <a:lnTo>
                  <a:pt x="0" y="1124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2460686">
            <a:off x="15964729" y="-713629"/>
            <a:ext cx="1579460" cy="1427258"/>
          </a:xfrm>
          <a:custGeom>
            <a:avLst/>
            <a:gdLst/>
            <a:ahLst/>
            <a:cxnLst/>
            <a:rect r="r" b="b" t="t" l="l"/>
            <a:pathLst>
              <a:path h="1427258" w="1579460">
                <a:moveTo>
                  <a:pt x="0" y="0"/>
                </a:moveTo>
                <a:lnTo>
                  <a:pt x="1579460" y="0"/>
                </a:lnTo>
                <a:lnTo>
                  <a:pt x="1579460" y="1427258"/>
                </a:lnTo>
                <a:lnTo>
                  <a:pt x="0" y="142725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3" id="33"/>
          <p:cNvGrpSpPr/>
          <p:nvPr/>
        </p:nvGrpSpPr>
        <p:grpSpPr>
          <a:xfrm rot="0">
            <a:off x="4104544" y="3632897"/>
            <a:ext cx="1130191" cy="1130191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9D2A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59"/>
                </a:lnSpc>
              </a:pPr>
              <a:r>
                <a:rPr lang="en-US" sz="3899">
                  <a:solidFill>
                    <a:srgbClr val="FFFFFF"/>
                  </a:solidFill>
                  <a:latin typeface="Funtastic"/>
                  <a:ea typeface="Funtastic"/>
                  <a:cs typeface="Funtastic"/>
                  <a:sym typeface="Funtastic"/>
                </a:rPr>
                <a:t>a</a:t>
              </a:r>
            </a:p>
          </p:txBody>
        </p:sp>
      </p:grpSp>
      <p:sp>
        <p:nvSpPr>
          <p:cNvPr name="TextBox 36" id="36"/>
          <p:cNvSpPr txBox="true"/>
          <p:nvPr/>
        </p:nvSpPr>
        <p:spPr>
          <a:xfrm rot="0">
            <a:off x="2324958" y="1449773"/>
            <a:ext cx="13241086" cy="13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Hal-hal yang saya sukai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2850353" y="7413970"/>
            <a:ext cx="3638572" cy="92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Aku suka naik gunung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7451018" y="7413970"/>
            <a:ext cx="3638572" cy="92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Aku suka main skateboard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2051683" y="7413970"/>
            <a:ext cx="3638572" cy="92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Aku suka warna monocrome</a:t>
            </a:r>
          </a:p>
        </p:txBody>
      </p:sp>
      <p:grpSp>
        <p:nvGrpSpPr>
          <p:cNvPr name="Group 40" id="40"/>
          <p:cNvGrpSpPr/>
          <p:nvPr/>
        </p:nvGrpSpPr>
        <p:grpSpPr>
          <a:xfrm rot="0">
            <a:off x="8705209" y="3725340"/>
            <a:ext cx="1130191" cy="1130191"/>
            <a:chOff x="0" y="0"/>
            <a:chExt cx="812800" cy="8128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9D2A"/>
            </a:solidFill>
          </p:spPr>
        </p:sp>
        <p:sp>
          <p:nvSpPr>
            <p:cNvPr name="TextBox 42" id="42"/>
            <p:cNvSpPr txBox="true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59"/>
                </a:lnSpc>
              </a:pPr>
              <a:r>
                <a:rPr lang="en-US" sz="3899">
                  <a:solidFill>
                    <a:srgbClr val="FFFFFF"/>
                  </a:solidFill>
                  <a:latin typeface="Funtastic"/>
                  <a:ea typeface="Funtastic"/>
                  <a:cs typeface="Funtastic"/>
                  <a:sym typeface="Funtastic"/>
                </a:rPr>
                <a:t>b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3305873" y="3817783"/>
            <a:ext cx="1130191" cy="1130191"/>
            <a:chOff x="0" y="0"/>
            <a:chExt cx="812800" cy="812800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9D2A"/>
            </a:solidFill>
          </p:spPr>
        </p:sp>
        <p:sp>
          <p:nvSpPr>
            <p:cNvPr name="TextBox 45" id="45"/>
            <p:cNvSpPr txBox="true"/>
            <p:nvPr/>
          </p:nvSpPr>
          <p:spPr>
            <a:xfrm>
              <a:off x="76200" y="-76200"/>
              <a:ext cx="660400" cy="81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5459"/>
                </a:lnSpc>
              </a:pPr>
              <a:r>
                <a:rPr lang="en-US" sz="3899">
                  <a:solidFill>
                    <a:srgbClr val="FFFFFF"/>
                  </a:solidFill>
                  <a:latin typeface="Funtastic"/>
                  <a:ea typeface="Funtastic"/>
                  <a:cs typeface="Funtastic"/>
                  <a:sym typeface="Funtastic"/>
                </a:rPr>
                <a:t>c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895648">
            <a:off x="15992415" y="-110809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7" y="0"/>
                </a:lnTo>
                <a:lnTo>
                  <a:pt x="4109707" y="2279018"/>
                </a:lnTo>
                <a:lnTo>
                  <a:pt x="0" y="2279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100405">
            <a:off x="14535779" y="7751173"/>
            <a:ext cx="5447042" cy="5839908"/>
          </a:xfrm>
          <a:custGeom>
            <a:avLst/>
            <a:gdLst/>
            <a:ahLst/>
            <a:cxnLst/>
            <a:rect r="r" b="b" t="t" l="l"/>
            <a:pathLst>
              <a:path h="5839908" w="5447042">
                <a:moveTo>
                  <a:pt x="0" y="0"/>
                </a:moveTo>
                <a:lnTo>
                  <a:pt x="5447042" y="0"/>
                </a:lnTo>
                <a:lnTo>
                  <a:pt x="5447042" y="5839908"/>
                </a:lnTo>
                <a:lnTo>
                  <a:pt x="0" y="58399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99396" y="1976099"/>
            <a:ext cx="14889208" cy="7282201"/>
            <a:chOff x="0" y="0"/>
            <a:chExt cx="3909327" cy="19120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909327" cy="1912023"/>
            </a:xfrm>
            <a:custGeom>
              <a:avLst/>
              <a:gdLst/>
              <a:ahLst/>
              <a:cxnLst/>
              <a:rect r="r" b="b" t="t" l="l"/>
              <a:pathLst>
                <a:path h="1912023" w="3909327">
                  <a:moveTo>
                    <a:pt x="18199" y="0"/>
                  </a:moveTo>
                  <a:lnTo>
                    <a:pt x="3891128" y="0"/>
                  </a:lnTo>
                  <a:cubicBezTo>
                    <a:pt x="3901179" y="0"/>
                    <a:pt x="3909327" y="8148"/>
                    <a:pt x="3909327" y="18199"/>
                  </a:cubicBezTo>
                  <a:lnTo>
                    <a:pt x="3909327" y="1893824"/>
                  </a:lnTo>
                  <a:cubicBezTo>
                    <a:pt x="3909327" y="1903875"/>
                    <a:pt x="3901179" y="1912023"/>
                    <a:pt x="3891128" y="1912023"/>
                  </a:cubicBezTo>
                  <a:lnTo>
                    <a:pt x="18199" y="1912023"/>
                  </a:lnTo>
                  <a:cubicBezTo>
                    <a:pt x="8148" y="1912023"/>
                    <a:pt x="0" y="1903875"/>
                    <a:pt x="0" y="1893824"/>
                  </a:cubicBezTo>
                  <a:lnTo>
                    <a:pt x="0" y="18199"/>
                  </a:lnTo>
                  <a:cubicBezTo>
                    <a:pt x="0" y="8148"/>
                    <a:pt x="8148" y="0"/>
                    <a:pt x="18199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3909327" cy="19501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-10450323">
            <a:off x="-4195656" y="-826556"/>
            <a:ext cx="6373885" cy="6833600"/>
          </a:xfrm>
          <a:custGeom>
            <a:avLst/>
            <a:gdLst/>
            <a:ahLst/>
            <a:cxnLst/>
            <a:rect r="r" b="b" t="t" l="l"/>
            <a:pathLst>
              <a:path h="6833600" w="6373885">
                <a:moveTo>
                  <a:pt x="6373885" y="0"/>
                </a:moveTo>
                <a:lnTo>
                  <a:pt x="0" y="0"/>
                </a:lnTo>
                <a:lnTo>
                  <a:pt x="0" y="6833600"/>
                </a:lnTo>
                <a:lnTo>
                  <a:pt x="6373885" y="6833600"/>
                </a:lnTo>
                <a:lnTo>
                  <a:pt x="6373885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5187062" y="1028700"/>
            <a:ext cx="7913876" cy="2233008"/>
            <a:chOff x="0" y="0"/>
            <a:chExt cx="2084313" cy="58811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084313" cy="588117"/>
            </a:xfrm>
            <a:custGeom>
              <a:avLst/>
              <a:gdLst/>
              <a:ahLst/>
              <a:cxnLst/>
              <a:rect r="r" b="b" t="t" l="l"/>
              <a:pathLst>
                <a:path h="588117" w="2084313">
                  <a:moveTo>
                    <a:pt x="39131" y="0"/>
                  </a:moveTo>
                  <a:lnTo>
                    <a:pt x="2045182" y="0"/>
                  </a:lnTo>
                  <a:cubicBezTo>
                    <a:pt x="2055560" y="0"/>
                    <a:pt x="2065513" y="4123"/>
                    <a:pt x="2072852" y="11461"/>
                  </a:cubicBezTo>
                  <a:cubicBezTo>
                    <a:pt x="2080190" y="18800"/>
                    <a:pt x="2084313" y="28753"/>
                    <a:pt x="2084313" y="39131"/>
                  </a:cubicBezTo>
                  <a:lnTo>
                    <a:pt x="2084313" y="548986"/>
                  </a:lnTo>
                  <a:cubicBezTo>
                    <a:pt x="2084313" y="559365"/>
                    <a:pt x="2080190" y="569318"/>
                    <a:pt x="2072852" y="576656"/>
                  </a:cubicBezTo>
                  <a:cubicBezTo>
                    <a:pt x="2065513" y="583995"/>
                    <a:pt x="2055560" y="588117"/>
                    <a:pt x="2045182" y="588117"/>
                  </a:cubicBezTo>
                  <a:lnTo>
                    <a:pt x="39131" y="588117"/>
                  </a:lnTo>
                  <a:cubicBezTo>
                    <a:pt x="28753" y="588117"/>
                    <a:pt x="18800" y="583995"/>
                    <a:pt x="11461" y="576656"/>
                  </a:cubicBezTo>
                  <a:cubicBezTo>
                    <a:pt x="4123" y="569318"/>
                    <a:pt x="0" y="559365"/>
                    <a:pt x="0" y="548986"/>
                  </a:cubicBezTo>
                  <a:lnTo>
                    <a:pt x="0" y="39131"/>
                  </a:lnTo>
                  <a:cubicBezTo>
                    <a:pt x="0" y="28753"/>
                    <a:pt x="4123" y="18800"/>
                    <a:pt x="11461" y="11461"/>
                  </a:cubicBezTo>
                  <a:cubicBezTo>
                    <a:pt x="18800" y="4123"/>
                    <a:pt x="28753" y="0"/>
                    <a:pt x="39131" y="0"/>
                  </a:cubicBezTo>
                  <a:close/>
                </a:path>
              </a:pathLst>
            </a:custGeom>
            <a:solidFill>
              <a:srgbClr val="8EB7A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084313" cy="6262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912537" y="3804310"/>
            <a:ext cx="5983813" cy="4453679"/>
            <a:chOff x="0" y="0"/>
            <a:chExt cx="1571117" cy="116936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571117" cy="1169363"/>
            </a:xfrm>
            <a:custGeom>
              <a:avLst/>
              <a:gdLst/>
              <a:ahLst/>
              <a:cxnLst/>
              <a:rect r="r" b="b" t="t" l="l"/>
              <a:pathLst>
                <a:path h="1169363" w="1571117">
                  <a:moveTo>
                    <a:pt x="45283" y="0"/>
                  </a:moveTo>
                  <a:lnTo>
                    <a:pt x="1525833" y="0"/>
                  </a:lnTo>
                  <a:cubicBezTo>
                    <a:pt x="1537843" y="0"/>
                    <a:pt x="1549361" y="4771"/>
                    <a:pt x="1557854" y="13263"/>
                  </a:cubicBezTo>
                  <a:cubicBezTo>
                    <a:pt x="1566346" y="21755"/>
                    <a:pt x="1571117" y="33273"/>
                    <a:pt x="1571117" y="45283"/>
                  </a:cubicBezTo>
                  <a:lnTo>
                    <a:pt x="1571117" y="1124080"/>
                  </a:lnTo>
                  <a:cubicBezTo>
                    <a:pt x="1571117" y="1136089"/>
                    <a:pt x="1566346" y="1147607"/>
                    <a:pt x="1557854" y="1156100"/>
                  </a:cubicBezTo>
                  <a:cubicBezTo>
                    <a:pt x="1549361" y="1164592"/>
                    <a:pt x="1537843" y="1169363"/>
                    <a:pt x="1525833" y="1169363"/>
                  </a:cubicBezTo>
                  <a:lnTo>
                    <a:pt x="45283" y="1169363"/>
                  </a:lnTo>
                  <a:cubicBezTo>
                    <a:pt x="33273" y="1169363"/>
                    <a:pt x="21755" y="1164592"/>
                    <a:pt x="13263" y="1156100"/>
                  </a:cubicBezTo>
                  <a:cubicBezTo>
                    <a:pt x="4771" y="1147607"/>
                    <a:pt x="0" y="1136089"/>
                    <a:pt x="0" y="1124080"/>
                  </a:cubicBezTo>
                  <a:lnTo>
                    <a:pt x="0" y="45283"/>
                  </a:lnTo>
                  <a:cubicBezTo>
                    <a:pt x="0" y="33273"/>
                    <a:pt x="4771" y="21755"/>
                    <a:pt x="13263" y="13263"/>
                  </a:cubicBezTo>
                  <a:cubicBezTo>
                    <a:pt x="21755" y="4771"/>
                    <a:pt x="33273" y="0"/>
                    <a:pt x="45283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1571117" cy="1207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2460686">
            <a:off x="909666" y="6185846"/>
            <a:ext cx="1579460" cy="1427258"/>
          </a:xfrm>
          <a:custGeom>
            <a:avLst/>
            <a:gdLst/>
            <a:ahLst/>
            <a:cxnLst/>
            <a:rect r="r" b="b" t="t" l="l"/>
            <a:pathLst>
              <a:path h="1427258" w="1579460">
                <a:moveTo>
                  <a:pt x="0" y="0"/>
                </a:moveTo>
                <a:lnTo>
                  <a:pt x="1579460" y="0"/>
                </a:lnTo>
                <a:lnTo>
                  <a:pt x="1579460" y="1427258"/>
                </a:lnTo>
                <a:lnTo>
                  <a:pt x="0" y="14272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379254" y="4318274"/>
            <a:ext cx="4986792" cy="1994717"/>
            <a:chOff x="0" y="0"/>
            <a:chExt cx="6350000" cy="25400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>
              <a:blip r:embed="rId10"/>
              <a:stretch>
                <a:fillRect l="0" t="-37652" r="0" b="-28909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5969000" y="19050"/>
                  </a:moveTo>
                  <a:cubicBezTo>
                    <a:pt x="6168390" y="19050"/>
                    <a:pt x="6330950" y="181610"/>
                    <a:pt x="6330950" y="381000"/>
                  </a:cubicBezTo>
                  <a:lnTo>
                    <a:pt x="6330950" y="2159000"/>
                  </a:lnTo>
                  <a:cubicBezTo>
                    <a:pt x="6330950" y="2358390"/>
                    <a:pt x="6168390" y="2520950"/>
                    <a:pt x="5969000" y="2520950"/>
                  </a:cubicBezTo>
                  <a:lnTo>
                    <a:pt x="381000" y="2520950"/>
                  </a:lnTo>
                  <a:cubicBezTo>
                    <a:pt x="181610" y="2520950"/>
                    <a:pt x="19050" y="2358390"/>
                    <a:pt x="19050" y="2159000"/>
                  </a:cubicBezTo>
                  <a:lnTo>
                    <a:pt x="19050" y="381000"/>
                  </a:lnTo>
                  <a:cubicBezTo>
                    <a:pt x="19050" y="181610"/>
                    <a:pt x="181610" y="19050"/>
                    <a:pt x="381000" y="19050"/>
                  </a:cubicBezTo>
                  <a:lnTo>
                    <a:pt x="5969000" y="19050"/>
                  </a:lnTo>
                  <a:moveTo>
                    <a:pt x="5969000" y="0"/>
                  </a:moveTo>
                  <a:lnTo>
                    <a:pt x="381000" y="0"/>
                  </a:lnTo>
                  <a:cubicBezTo>
                    <a:pt x="170180" y="0"/>
                    <a:pt x="0" y="170180"/>
                    <a:pt x="0" y="381000"/>
                  </a:cubicBezTo>
                  <a:lnTo>
                    <a:pt x="0" y="2159000"/>
                  </a:lnTo>
                  <a:cubicBezTo>
                    <a:pt x="0" y="2369820"/>
                    <a:pt x="170180" y="2540000"/>
                    <a:pt x="381000" y="2540000"/>
                  </a:cubicBezTo>
                  <a:lnTo>
                    <a:pt x="5969000" y="2540000"/>
                  </a:lnTo>
                  <a:cubicBezTo>
                    <a:pt x="6179820" y="2540000"/>
                    <a:pt x="6350000" y="2369820"/>
                    <a:pt x="6350000" y="2159000"/>
                  </a:cubicBezTo>
                  <a:lnTo>
                    <a:pt x="6350000" y="381000"/>
                  </a:lnTo>
                  <a:cubicBezTo>
                    <a:pt x="6350000" y="170180"/>
                    <a:pt x="6179820" y="0"/>
                    <a:pt x="5969000" y="0"/>
                  </a:cubicBezTo>
                  <a:lnTo>
                    <a:pt x="5969000" y="0"/>
                  </a:lnTo>
                  <a:close/>
                </a:path>
              </a:pathLst>
            </a:custGeom>
            <a:solidFill>
              <a:srgbClr val="FD6390"/>
            </a:solidFill>
          </p:spPr>
        </p:sp>
      </p:grpSp>
      <p:sp>
        <p:nvSpPr>
          <p:cNvPr name="TextBox 20" id="20"/>
          <p:cNvSpPr txBox="true"/>
          <p:nvPr/>
        </p:nvSpPr>
        <p:spPr>
          <a:xfrm rot="0">
            <a:off x="6364429" y="1440391"/>
            <a:ext cx="5559141" cy="13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Hobiku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136776" y="6779307"/>
            <a:ext cx="5535335" cy="92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Aku suka sekali membuat tanaman hidroponik.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9391650" y="3804310"/>
            <a:ext cx="5983813" cy="4453679"/>
            <a:chOff x="0" y="0"/>
            <a:chExt cx="1571117" cy="1169363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571117" cy="1169363"/>
            </a:xfrm>
            <a:custGeom>
              <a:avLst/>
              <a:gdLst/>
              <a:ahLst/>
              <a:cxnLst/>
              <a:rect r="r" b="b" t="t" l="l"/>
              <a:pathLst>
                <a:path h="1169363" w="1571117">
                  <a:moveTo>
                    <a:pt x="45283" y="0"/>
                  </a:moveTo>
                  <a:lnTo>
                    <a:pt x="1525833" y="0"/>
                  </a:lnTo>
                  <a:cubicBezTo>
                    <a:pt x="1537843" y="0"/>
                    <a:pt x="1549361" y="4771"/>
                    <a:pt x="1557854" y="13263"/>
                  </a:cubicBezTo>
                  <a:cubicBezTo>
                    <a:pt x="1566346" y="21755"/>
                    <a:pt x="1571117" y="33273"/>
                    <a:pt x="1571117" y="45283"/>
                  </a:cubicBezTo>
                  <a:lnTo>
                    <a:pt x="1571117" y="1124080"/>
                  </a:lnTo>
                  <a:cubicBezTo>
                    <a:pt x="1571117" y="1136089"/>
                    <a:pt x="1566346" y="1147607"/>
                    <a:pt x="1557854" y="1156100"/>
                  </a:cubicBezTo>
                  <a:cubicBezTo>
                    <a:pt x="1549361" y="1164592"/>
                    <a:pt x="1537843" y="1169363"/>
                    <a:pt x="1525833" y="1169363"/>
                  </a:cubicBezTo>
                  <a:lnTo>
                    <a:pt x="45283" y="1169363"/>
                  </a:lnTo>
                  <a:cubicBezTo>
                    <a:pt x="33273" y="1169363"/>
                    <a:pt x="21755" y="1164592"/>
                    <a:pt x="13263" y="1156100"/>
                  </a:cubicBezTo>
                  <a:cubicBezTo>
                    <a:pt x="4771" y="1147607"/>
                    <a:pt x="0" y="1136089"/>
                    <a:pt x="0" y="1124080"/>
                  </a:cubicBezTo>
                  <a:lnTo>
                    <a:pt x="0" y="45283"/>
                  </a:lnTo>
                  <a:cubicBezTo>
                    <a:pt x="0" y="33273"/>
                    <a:pt x="4771" y="21755"/>
                    <a:pt x="13263" y="13263"/>
                  </a:cubicBezTo>
                  <a:cubicBezTo>
                    <a:pt x="21755" y="4771"/>
                    <a:pt x="33273" y="0"/>
                    <a:pt x="45283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571117" cy="1207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-2451049">
            <a:off x="15596779" y="4383165"/>
            <a:ext cx="1983650" cy="923299"/>
          </a:xfrm>
          <a:custGeom>
            <a:avLst/>
            <a:gdLst/>
            <a:ahLst/>
            <a:cxnLst/>
            <a:rect r="r" b="b" t="t" l="l"/>
            <a:pathLst>
              <a:path h="923299" w="1983650">
                <a:moveTo>
                  <a:pt x="0" y="0"/>
                </a:moveTo>
                <a:lnTo>
                  <a:pt x="1983650" y="0"/>
                </a:lnTo>
                <a:lnTo>
                  <a:pt x="1983650" y="923299"/>
                </a:lnTo>
                <a:lnTo>
                  <a:pt x="0" y="92329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9858367" y="4318274"/>
            <a:ext cx="4986792" cy="1994717"/>
            <a:chOff x="0" y="0"/>
            <a:chExt cx="6350000" cy="25400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0" y="2159000"/>
                  </a:moveTo>
                  <a:lnTo>
                    <a:pt x="0" y="381000"/>
                  </a:lnTo>
                  <a:cubicBezTo>
                    <a:pt x="0" y="170180"/>
                    <a:pt x="170180" y="0"/>
                    <a:pt x="381000" y="0"/>
                  </a:cubicBezTo>
                  <a:lnTo>
                    <a:pt x="5969000" y="0"/>
                  </a:lnTo>
                  <a:cubicBezTo>
                    <a:pt x="6179820" y="0"/>
                    <a:pt x="6350000" y="170180"/>
                    <a:pt x="6350000" y="381000"/>
                  </a:cubicBezTo>
                  <a:lnTo>
                    <a:pt x="6350000" y="2159000"/>
                  </a:lnTo>
                  <a:cubicBezTo>
                    <a:pt x="6350000" y="2369820"/>
                    <a:pt x="6179820" y="2540000"/>
                    <a:pt x="5969000" y="2540000"/>
                  </a:cubicBezTo>
                  <a:lnTo>
                    <a:pt x="381000" y="2540000"/>
                  </a:lnTo>
                  <a:cubicBezTo>
                    <a:pt x="170180" y="2540000"/>
                    <a:pt x="0" y="2369820"/>
                    <a:pt x="0" y="2159000"/>
                  </a:cubicBezTo>
                  <a:close/>
                </a:path>
              </a:pathLst>
            </a:custGeom>
            <a:blipFill>
              <a:blip r:embed="rId13"/>
              <a:stretch>
                <a:fillRect l="-34963" t="-124797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6350000" cy="2540000"/>
            </a:xfrm>
            <a:custGeom>
              <a:avLst/>
              <a:gdLst/>
              <a:ahLst/>
              <a:cxnLst/>
              <a:rect r="r" b="b" t="t" l="l"/>
              <a:pathLst>
                <a:path h="2540000" w="6350000">
                  <a:moveTo>
                    <a:pt x="5969000" y="19050"/>
                  </a:moveTo>
                  <a:cubicBezTo>
                    <a:pt x="6168390" y="19050"/>
                    <a:pt x="6330950" y="181610"/>
                    <a:pt x="6330950" y="381000"/>
                  </a:cubicBezTo>
                  <a:lnTo>
                    <a:pt x="6330950" y="2159000"/>
                  </a:lnTo>
                  <a:cubicBezTo>
                    <a:pt x="6330950" y="2358390"/>
                    <a:pt x="6168390" y="2520950"/>
                    <a:pt x="5969000" y="2520950"/>
                  </a:cubicBezTo>
                  <a:lnTo>
                    <a:pt x="381000" y="2520950"/>
                  </a:lnTo>
                  <a:cubicBezTo>
                    <a:pt x="181610" y="2520950"/>
                    <a:pt x="19050" y="2358390"/>
                    <a:pt x="19050" y="2159000"/>
                  </a:cubicBezTo>
                  <a:lnTo>
                    <a:pt x="19050" y="381000"/>
                  </a:lnTo>
                  <a:cubicBezTo>
                    <a:pt x="19050" y="181610"/>
                    <a:pt x="181610" y="19050"/>
                    <a:pt x="381000" y="19050"/>
                  </a:cubicBezTo>
                  <a:lnTo>
                    <a:pt x="5969000" y="19050"/>
                  </a:lnTo>
                  <a:moveTo>
                    <a:pt x="5969000" y="0"/>
                  </a:moveTo>
                  <a:lnTo>
                    <a:pt x="381000" y="0"/>
                  </a:lnTo>
                  <a:cubicBezTo>
                    <a:pt x="170180" y="0"/>
                    <a:pt x="0" y="170180"/>
                    <a:pt x="0" y="381000"/>
                  </a:cubicBezTo>
                  <a:lnTo>
                    <a:pt x="0" y="2159000"/>
                  </a:lnTo>
                  <a:cubicBezTo>
                    <a:pt x="0" y="2369820"/>
                    <a:pt x="170180" y="2540000"/>
                    <a:pt x="381000" y="2540000"/>
                  </a:cubicBezTo>
                  <a:lnTo>
                    <a:pt x="5969000" y="2540000"/>
                  </a:lnTo>
                  <a:cubicBezTo>
                    <a:pt x="6179820" y="2540000"/>
                    <a:pt x="6350000" y="2369820"/>
                    <a:pt x="6350000" y="2159000"/>
                  </a:cubicBezTo>
                  <a:lnTo>
                    <a:pt x="6350000" y="381000"/>
                  </a:lnTo>
                  <a:cubicBezTo>
                    <a:pt x="6350000" y="170180"/>
                    <a:pt x="6179820" y="0"/>
                    <a:pt x="5969000" y="0"/>
                  </a:cubicBezTo>
                  <a:lnTo>
                    <a:pt x="5969000" y="0"/>
                  </a:lnTo>
                  <a:close/>
                </a:path>
              </a:pathLst>
            </a:custGeom>
            <a:solidFill>
              <a:srgbClr val="FD6390"/>
            </a:solidFill>
          </p:spPr>
        </p:sp>
      </p:grpSp>
      <p:sp>
        <p:nvSpPr>
          <p:cNvPr name="TextBox 29" id="29"/>
          <p:cNvSpPr txBox="true"/>
          <p:nvPr/>
        </p:nvSpPr>
        <p:spPr>
          <a:xfrm rot="0">
            <a:off x="9860018" y="6779307"/>
            <a:ext cx="5047078" cy="923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000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Aku juga suka sekali desain interior.</a:t>
            </a:r>
          </a:p>
        </p:txBody>
      </p:sp>
      <p:sp>
        <p:nvSpPr>
          <p:cNvPr name="Freeform 30" id="30"/>
          <p:cNvSpPr/>
          <p:nvPr/>
        </p:nvSpPr>
        <p:spPr>
          <a:xfrm flipH="false" flipV="false" rot="0">
            <a:off x="2912537" y="1382825"/>
            <a:ext cx="1384951" cy="1448142"/>
          </a:xfrm>
          <a:custGeom>
            <a:avLst/>
            <a:gdLst/>
            <a:ahLst/>
            <a:cxnLst/>
            <a:rect r="r" b="b" t="t" l="l"/>
            <a:pathLst>
              <a:path h="1448142" w="1384951">
                <a:moveTo>
                  <a:pt x="0" y="0"/>
                </a:moveTo>
                <a:lnTo>
                  <a:pt x="1384951" y="0"/>
                </a:lnTo>
                <a:lnTo>
                  <a:pt x="1384951" y="1448142"/>
                </a:lnTo>
                <a:lnTo>
                  <a:pt x="0" y="14481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true" flipV="false" rot="5662055">
            <a:off x="11925978" y="8678443"/>
            <a:ext cx="1109108" cy="1159714"/>
          </a:xfrm>
          <a:custGeom>
            <a:avLst/>
            <a:gdLst/>
            <a:ahLst/>
            <a:cxnLst/>
            <a:rect r="r" b="b" t="t" l="l"/>
            <a:pathLst>
              <a:path h="1159714" w="1109108">
                <a:moveTo>
                  <a:pt x="1109109" y="0"/>
                </a:moveTo>
                <a:lnTo>
                  <a:pt x="0" y="0"/>
                </a:lnTo>
                <a:lnTo>
                  <a:pt x="0" y="1159714"/>
                </a:lnTo>
                <a:lnTo>
                  <a:pt x="1109109" y="1159714"/>
                </a:lnTo>
                <a:lnTo>
                  <a:pt x="110910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100519">
            <a:off x="4749617" y="5601192"/>
            <a:ext cx="15323967" cy="16429204"/>
          </a:xfrm>
          <a:custGeom>
            <a:avLst/>
            <a:gdLst/>
            <a:ahLst/>
            <a:cxnLst/>
            <a:rect r="r" b="b" t="t" l="l"/>
            <a:pathLst>
              <a:path h="16429204" w="15323967">
                <a:moveTo>
                  <a:pt x="0" y="0"/>
                </a:moveTo>
                <a:lnTo>
                  <a:pt x="15323967" y="0"/>
                </a:lnTo>
                <a:lnTo>
                  <a:pt x="15323967" y="16429204"/>
                </a:lnTo>
                <a:lnTo>
                  <a:pt x="0" y="164292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-175324">
            <a:off x="1916933" y="1432388"/>
            <a:ext cx="7074487" cy="7595532"/>
            <a:chOff x="0" y="0"/>
            <a:chExt cx="1100820" cy="118189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00820" cy="1181897"/>
            </a:xfrm>
            <a:custGeom>
              <a:avLst/>
              <a:gdLst/>
              <a:ahLst/>
              <a:cxnLst/>
              <a:rect r="r" b="b" t="t" l="l"/>
              <a:pathLst>
                <a:path h="1181897" w="1100820">
                  <a:moveTo>
                    <a:pt x="38302" y="0"/>
                  </a:moveTo>
                  <a:lnTo>
                    <a:pt x="1062518" y="0"/>
                  </a:lnTo>
                  <a:cubicBezTo>
                    <a:pt x="1072676" y="0"/>
                    <a:pt x="1082419" y="4035"/>
                    <a:pt x="1089602" y="11218"/>
                  </a:cubicBezTo>
                  <a:cubicBezTo>
                    <a:pt x="1096785" y="18401"/>
                    <a:pt x="1100820" y="28144"/>
                    <a:pt x="1100820" y="38302"/>
                  </a:cubicBezTo>
                  <a:lnTo>
                    <a:pt x="1100820" y="1143595"/>
                  </a:lnTo>
                  <a:cubicBezTo>
                    <a:pt x="1100820" y="1164748"/>
                    <a:pt x="1083672" y="1181897"/>
                    <a:pt x="1062518" y="1181897"/>
                  </a:cubicBezTo>
                  <a:lnTo>
                    <a:pt x="38302" y="1181897"/>
                  </a:lnTo>
                  <a:cubicBezTo>
                    <a:pt x="17148" y="1181897"/>
                    <a:pt x="0" y="1164748"/>
                    <a:pt x="0" y="1143595"/>
                  </a:cubicBezTo>
                  <a:lnTo>
                    <a:pt x="0" y="38302"/>
                  </a:lnTo>
                  <a:cubicBezTo>
                    <a:pt x="0" y="17148"/>
                    <a:pt x="17148" y="0"/>
                    <a:pt x="38302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1100820" cy="12199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725488" y="2063360"/>
            <a:ext cx="5457376" cy="5331062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25102" t="-17080" r="-19099" b="-4436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-9030499">
            <a:off x="-1817877" y="8513434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9"/>
                </a:lnTo>
                <a:lnTo>
                  <a:pt x="0" y="22790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10813">
            <a:off x="7269289" y="1888088"/>
            <a:ext cx="9366012" cy="3865609"/>
          </a:xfrm>
          <a:custGeom>
            <a:avLst/>
            <a:gdLst/>
            <a:ahLst/>
            <a:cxnLst/>
            <a:rect r="r" b="b" t="t" l="l"/>
            <a:pathLst>
              <a:path h="3865609" w="9366012">
                <a:moveTo>
                  <a:pt x="0" y="0"/>
                </a:moveTo>
                <a:lnTo>
                  <a:pt x="9366012" y="0"/>
                </a:lnTo>
                <a:lnTo>
                  <a:pt x="9366012" y="3865608"/>
                </a:lnTo>
                <a:lnTo>
                  <a:pt x="0" y="3865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710641">
            <a:off x="-780414" y="-1045419"/>
            <a:ext cx="3067208" cy="3288430"/>
          </a:xfrm>
          <a:custGeom>
            <a:avLst/>
            <a:gdLst/>
            <a:ahLst/>
            <a:cxnLst/>
            <a:rect r="r" b="b" t="t" l="l"/>
            <a:pathLst>
              <a:path h="3288430" w="3067208">
                <a:moveTo>
                  <a:pt x="0" y="0"/>
                </a:moveTo>
                <a:lnTo>
                  <a:pt x="3067208" y="0"/>
                </a:lnTo>
                <a:lnTo>
                  <a:pt x="3067208" y="3288430"/>
                </a:lnTo>
                <a:lnTo>
                  <a:pt x="0" y="3288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9602024" y="7440015"/>
            <a:ext cx="7135978" cy="1961792"/>
            <a:chOff x="0" y="0"/>
            <a:chExt cx="715744" cy="19676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715744" cy="196769"/>
            </a:xfrm>
            <a:custGeom>
              <a:avLst/>
              <a:gdLst/>
              <a:ahLst/>
              <a:cxnLst/>
              <a:rect r="r" b="b" t="t" l="l"/>
              <a:pathLst>
                <a:path h="196769" w="715744">
                  <a:moveTo>
                    <a:pt x="357872" y="0"/>
                  </a:moveTo>
                  <a:cubicBezTo>
                    <a:pt x="160225" y="0"/>
                    <a:pt x="0" y="44048"/>
                    <a:pt x="0" y="98385"/>
                  </a:cubicBezTo>
                  <a:cubicBezTo>
                    <a:pt x="0" y="152721"/>
                    <a:pt x="160225" y="196769"/>
                    <a:pt x="357872" y="196769"/>
                  </a:cubicBezTo>
                  <a:cubicBezTo>
                    <a:pt x="555520" y="196769"/>
                    <a:pt x="715744" y="152721"/>
                    <a:pt x="715744" y="98385"/>
                  </a:cubicBezTo>
                  <a:cubicBezTo>
                    <a:pt x="715744" y="44048"/>
                    <a:pt x="555520" y="0"/>
                    <a:pt x="357872" y="0"/>
                  </a:cubicBezTo>
                  <a:close/>
                </a:path>
              </a:pathLst>
            </a:custGeom>
            <a:solidFill>
              <a:srgbClr val="7EAF9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67101" y="-19653"/>
              <a:ext cx="581542" cy="197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-2460686">
            <a:off x="16379939" y="7432991"/>
            <a:ext cx="1187373" cy="1072954"/>
          </a:xfrm>
          <a:custGeom>
            <a:avLst/>
            <a:gdLst/>
            <a:ahLst/>
            <a:cxnLst/>
            <a:rect r="r" b="b" t="t" l="l"/>
            <a:pathLst>
              <a:path h="1072954" w="1187373">
                <a:moveTo>
                  <a:pt x="0" y="0"/>
                </a:moveTo>
                <a:lnTo>
                  <a:pt x="1187373" y="0"/>
                </a:lnTo>
                <a:lnTo>
                  <a:pt x="1187373" y="1072954"/>
                </a:lnTo>
                <a:lnTo>
                  <a:pt x="0" y="107295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5204447" y="-876728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8"/>
                </a:lnTo>
                <a:lnTo>
                  <a:pt x="0" y="2279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75324">
            <a:off x="1256671" y="2761144"/>
            <a:ext cx="1384951" cy="1448142"/>
          </a:xfrm>
          <a:custGeom>
            <a:avLst/>
            <a:gdLst/>
            <a:ahLst/>
            <a:cxnLst/>
            <a:rect r="r" b="b" t="t" l="l"/>
            <a:pathLst>
              <a:path h="1448142" w="1384951">
                <a:moveTo>
                  <a:pt x="0" y="0"/>
                </a:moveTo>
                <a:lnTo>
                  <a:pt x="1384951" y="0"/>
                </a:lnTo>
                <a:lnTo>
                  <a:pt x="1384951" y="1448143"/>
                </a:lnTo>
                <a:lnTo>
                  <a:pt x="0" y="14481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166425" y="5967468"/>
            <a:ext cx="6007176" cy="3882137"/>
          </a:xfrm>
          <a:custGeom>
            <a:avLst/>
            <a:gdLst/>
            <a:ahLst/>
            <a:cxnLst/>
            <a:rect r="r" b="b" t="t" l="l"/>
            <a:pathLst>
              <a:path h="3882137" w="6007176">
                <a:moveTo>
                  <a:pt x="0" y="0"/>
                </a:moveTo>
                <a:lnTo>
                  <a:pt x="6007176" y="0"/>
                </a:lnTo>
                <a:lnTo>
                  <a:pt x="6007176" y="3882137"/>
                </a:lnTo>
                <a:lnTo>
                  <a:pt x="0" y="388213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725488" y="7649485"/>
            <a:ext cx="6139600" cy="771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74"/>
              </a:lnSpc>
            </a:pPr>
            <a:r>
              <a:rPr lang="en-US" sz="5062">
                <a:solidFill>
                  <a:srgbClr val="FFFFFF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Kucing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058149" y="3116079"/>
            <a:ext cx="7788291" cy="13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Peliharaanku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-2371938">
            <a:off x="8268586" y="6054603"/>
            <a:ext cx="1533883" cy="713953"/>
          </a:xfrm>
          <a:custGeom>
            <a:avLst/>
            <a:gdLst/>
            <a:ahLst/>
            <a:cxnLst/>
            <a:rect r="r" b="b" t="t" l="l"/>
            <a:pathLst>
              <a:path h="713953" w="1533883">
                <a:moveTo>
                  <a:pt x="0" y="0"/>
                </a:moveTo>
                <a:lnTo>
                  <a:pt x="1533883" y="0"/>
                </a:lnTo>
                <a:lnTo>
                  <a:pt x="1533883" y="713952"/>
                </a:lnTo>
                <a:lnTo>
                  <a:pt x="0" y="71395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21032">
            <a:off x="2249753" y="2874953"/>
            <a:ext cx="10321185" cy="5510017"/>
            <a:chOff x="0" y="0"/>
            <a:chExt cx="2718337" cy="145119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718337" cy="1451198"/>
            </a:xfrm>
            <a:custGeom>
              <a:avLst/>
              <a:gdLst/>
              <a:ahLst/>
              <a:cxnLst/>
              <a:rect r="r" b="b" t="t" l="l"/>
              <a:pathLst>
                <a:path h="1451198" w="2718337">
                  <a:moveTo>
                    <a:pt x="18752" y="0"/>
                  </a:moveTo>
                  <a:lnTo>
                    <a:pt x="2699584" y="0"/>
                  </a:lnTo>
                  <a:cubicBezTo>
                    <a:pt x="2704558" y="0"/>
                    <a:pt x="2709328" y="1976"/>
                    <a:pt x="2712844" y="5492"/>
                  </a:cubicBezTo>
                  <a:cubicBezTo>
                    <a:pt x="2716361" y="9009"/>
                    <a:pt x="2718337" y="13779"/>
                    <a:pt x="2718337" y="18752"/>
                  </a:cubicBezTo>
                  <a:lnTo>
                    <a:pt x="2718337" y="1432445"/>
                  </a:lnTo>
                  <a:cubicBezTo>
                    <a:pt x="2718337" y="1437419"/>
                    <a:pt x="2716361" y="1442189"/>
                    <a:pt x="2712844" y="1445705"/>
                  </a:cubicBezTo>
                  <a:cubicBezTo>
                    <a:pt x="2709328" y="1449222"/>
                    <a:pt x="2704558" y="1451198"/>
                    <a:pt x="2699584" y="1451198"/>
                  </a:cubicBezTo>
                  <a:lnTo>
                    <a:pt x="18752" y="1451198"/>
                  </a:lnTo>
                  <a:cubicBezTo>
                    <a:pt x="13779" y="1451198"/>
                    <a:pt x="9009" y="1449222"/>
                    <a:pt x="5492" y="1445705"/>
                  </a:cubicBezTo>
                  <a:cubicBezTo>
                    <a:pt x="1976" y="1442189"/>
                    <a:pt x="0" y="1437419"/>
                    <a:pt x="0" y="1432445"/>
                  </a:cubicBezTo>
                  <a:lnTo>
                    <a:pt x="0" y="18752"/>
                  </a:lnTo>
                  <a:cubicBezTo>
                    <a:pt x="0" y="13779"/>
                    <a:pt x="1976" y="9009"/>
                    <a:pt x="5492" y="5492"/>
                  </a:cubicBezTo>
                  <a:cubicBezTo>
                    <a:pt x="9009" y="1976"/>
                    <a:pt x="13779" y="0"/>
                    <a:pt x="18752" y="0"/>
                  </a:cubicBezTo>
                  <a:close/>
                </a:path>
              </a:pathLst>
            </a:custGeom>
            <a:solidFill>
              <a:srgbClr val="8EB7A8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718337" cy="1489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-2476596">
            <a:off x="-2094838" y="7354223"/>
            <a:ext cx="4189676" cy="4491855"/>
          </a:xfrm>
          <a:custGeom>
            <a:avLst/>
            <a:gdLst/>
            <a:ahLst/>
            <a:cxnLst/>
            <a:rect r="r" b="b" t="t" l="l"/>
            <a:pathLst>
              <a:path h="4491855" w="4189676">
                <a:moveTo>
                  <a:pt x="0" y="0"/>
                </a:moveTo>
                <a:lnTo>
                  <a:pt x="4189676" y="0"/>
                </a:lnTo>
                <a:lnTo>
                  <a:pt x="4189676" y="4491855"/>
                </a:lnTo>
                <a:lnTo>
                  <a:pt x="0" y="44918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5662055">
            <a:off x="15362143" y="3903308"/>
            <a:ext cx="1109108" cy="1159714"/>
          </a:xfrm>
          <a:custGeom>
            <a:avLst/>
            <a:gdLst/>
            <a:ahLst/>
            <a:cxnLst/>
            <a:rect r="r" b="b" t="t" l="l"/>
            <a:pathLst>
              <a:path h="1159714" w="1109108">
                <a:moveTo>
                  <a:pt x="1109108" y="0"/>
                </a:moveTo>
                <a:lnTo>
                  <a:pt x="0" y="0"/>
                </a:lnTo>
                <a:lnTo>
                  <a:pt x="0" y="1159714"/>
                </a:lnTo>
                <a:lnTo>
                  <a:pt x="1109108" y="1159714"/>
                </a:lnTo>
                <a:lnTo>
                  <a:pt x="110910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75835">
            <a:off x="16669146" y="-1391228"/>
            <a:ext cx="3067208" cy="3288430"/>
          </a:xfrm>
          <a:custGeom>
            <a:avLst/>
            <a:gdLst/>
            <a:ahLst/>
            <a:cxnLst/>
            <a:rect r="r" b="b" t="t" l="l"/>
            <a:pathLst>
              <a:path h="3288430" w="3067208">
                <a:moveTo>
                  <a:pt x="0" y="0"/>
                </a:moveTo>
                <a:lnTo>
                  <a:pt x="3067209" y="0"/>
                </a:lnTo>
                <a:lnTo>
                  <a:pt x="3067209" y="3288430"/>
                </a:lnTo>
                <a:lnTo>
                  <a:pt x="0" y="3288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510093" y="2419197"/>
            <a:ext cx="12245921" cy="5510017"/>
            <a:chOff x="0" y="0"/>
            <a:chExt cx="3225263" cy="145119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225263" cy="1451198"/>
            </a:xfrm>
            <a:custGeom>
              <a:avLst/>
              <a:gdLst/>
              <a:ahLst/>
              <a:cxnLst/>
              <a:rect r="r" b="b" t="t" l="l"/>
              <a:pathLst>
                <a:path h="1451198" w="3225263">
                  <a:moveTo>
                    <a:pt x="15805" y="0"/>
                  </a:moveTo>
                  <a:lnTo>
                    <a:pt x="3209458" y="0"/>
                  </a:lnTo>
                  <a:cubicBezTo>
                    <a:pt x="3213650" y="0"/>
                    <a:pt x="3217670" y="1665"/>
                    <a:pt x="3220634" y="4629"/>
                  </a:cubicBezTo>
                  <a:cubicBezTo>
                    <a:pt x="3223598" y="7593"/>
                    <a:pt x="3225263" y="11613"/>
                    <a:pt x="3225263" y="15805"/>
                  </a:cubicBezTo>
                  <a:lnTo>
                    <a:pt x="3225263" y="1435393"/>
                  </a:lnTo>
                  <a:cubicBezTo>
                    <a:pt x="3225263" y="1444122"/>
                    <a:pt x="3218187" y="1451198"/>
                    <a:pt x="3209458" y="1451198"/>
                  </a:cubicBezTo>
                  <a:lnTo>
                    <a:pt x="15805" y="1451198"/>
                  </a:lnTo>
                  <a:cubicBezTo>
                    <a:pt x="7076" y="1451198"/>
                    <a:pt x="0" y="1444122"/>
                    <a:pt x="0" y="1435393"/>
                  </a:cubicBezTo>
                  <a:lnTo>
                    <a:pt x="0" y="15805"/>
                  </a:lnTo>
                  <a:cubicBezTo>
                    <a:pt x="0" y="7076"/>
                    <a:pt x="7076" y="0"/>
                    <a:pt x="1580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3225263" cy="14892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412476">
            <a:off x="10597271" y="2342934"/>
            <a:ext cx="6317486" cy="6136389"/>
            <a:chOff x="0" y="0"/>
            <a:chExt cx="890313" cy="8647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90313" cy="864791"/>
            </a:xfrm>
            <a:custGeom>
              <a:avLst/>
              <a:gdLst/>
              <a:ahLst/>
              <a:cxnLst/>
              <a:rect r="r" b="b" t="t" l="l"/>
              <a:pathLst>
                <a:path h="864791" w="890313">
                  <a:moveTo>
                    <a:pt x="62499" y="0"/>
                  </a:moveTo>
                  <a:lnTo>
                    <a:pt x="827814" y="0"/>
                  </a:lnTo>
                  <a:cubicBezTo>
                    <a:pt x="862331" y="0"/>
                    <a:pt x="890313" y="27982"/>
                    <a:pt x="890313" y="62499"/>
                  </a:cubicBezTo>
                  <a:lnTo>
                    <a:pt x="890313" y="802292"/>
                  </a:lnTo>
                  <a:cubicBezTo>
                    <a:pt x="890313" y="836810"/>
                    <a:pt x="862331" y="864791"/>
                    <a:pt x="827814" y="864791"/>
                  </a:cubicBezTo>
                  <a:lnTo>
                    <a:pt x="62499" y="864791"/>
                  </a:lnTo>
                  <a:cubicBezTo>
                    <a:pt x="27982" y="864791"/>
                    <a:pt x="0" y="836810"/>
                    <a:pt x="0" y="802292"/>
                  </a:cubicBezTo>
                  <a:lnTo>
                    <a:pt x="0" y="62499"/>
                  </a:lnTo>
                  <a:cubicBezTo>
                    <a:pt x="0" y="27982"/>
                    <a:pt x="27982" y="0"/>
                    <a:pt x="62499" y="0"/>
                  </a:cubicBezTo>
                  <a:close/>
                </a:path>
              </a:pathLst>
            </a:custGeom>
            <a:solidFill>
              <a:srgbClr val="FD6390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90313" cy="902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406777">
            <a:off x="10934809" y="2655223"/>
            <a:ext cx="5642409" cy="5511812"/>
            <a:chOff x="0" y="0"/>
            <a:chExt cx="4828540" cy="471678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-7620"/>
              <a:ext cx="4833620" cy="4726940"/>
            </a:xfrm>
            <a:custGeom>
              <a:avLst/>
              <a:gdLst/>
              <a:ahLst/>
              <a:cxnLst/>
              <a:rect r="r" b="b" t="t" l="l"/>
              <a:pathLst>
                <a:path h="4726940" w="483362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8"/>
              <a:stretch>
                <a:fillRect l="-122597" t="-62863" r="-37654" b="-21062"/>
              </a:stretch>
            </a:blipFill>
          </p:spPr>
        </p:sp>
      </p:grpSp>
      <p:sp>
        <p:nvSpPr>
          <p:cNvPr name="Freeform 18" id="18"/>
          <p:cNvSpPr/>
          <p:nvPr/>
        </p:nvSpPr>
        <p:spPr>
          <a:xfrm flipH="false" flipV="false" rot="10236963">
            <a:off x="14666260" y="7777510"/>
            <a:ext cx="3021991" cy="1406599"/>
          </a:xfrm>
          <a:custGeom>
            <a:avLst/>
            <a:gdLst/>
            <a:ahLst/>
            <a:cxnLst/>
            <a:rect r="r" b="b" t="t" l="l"/>
            <a:pathLst>
              <a:path h="1406599" w="3021991">
                <a:moveTo>
                  <a:pt x="0" y="0"/>
                </a:moveTo>
                <a:lnTo>
                  <a:pt x="3021991" y="0"/>
                </a:lnTo>
                <a:lnTo>
                  <a:pt x="3021991" y="1406599"/>
                </a:lnTo>
                <a:lnTo>
                  <a:pt x="0" y="14065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775133" y="1632283"/>
            <a:ext cx="2283127" cy="2387300"/>
          </a:xfrm>
          <a:custGeom>
            <a:avLst/>
            <a:gdLst/>
            <a:ahLst/>
            <a:cxnLst/>
            <a:rect r="r" b="b" t="t" l="l"/>
            <a:pathLst>
              <a:path h="2387300" w="2283127">
                <a:moveTo>
                  <a:pt x="0" y="0"/>
                </a:moveTo>
                <a:lnTo>
                  <a:pt x="2283127" y="0"/>
                </a:lnTo>
                <a:lnTo>
                  <a:pt x="2283127" y="2387300"/>
                </a:lnTo>
                <a:lnTo>
                  <a:pt x="0" y="2387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460686">
            <a:off x="660156" y="3505817"/>
            <a:ext cx="1699873" cy="1536067"/>
          </a:xfrm>
          <a:custGeom>
            <a:avLst/>
            <a:gdLst/>
            <a:ahLst/>
            <a:cxnLst/>
            <a:rect r="r" b="b" t="t" l="l"/>
            <a:pathLst>
              <a:path h="1536067" w="1699873">
                <a:moveTo>
                  <a:pt x="0" y="0"/>
                </a:moveTo>
                <a:lnTo>
                  <a:pt x="1699873" y="0"/>
                </a:lnTo>
                <a:lnTo>
                  <a:pt x="1699873" y="1536067"/>
                </a:lnTo>
                <a:lnTo>
                  <a:pt x="0" y="15360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2700000">
            <a:off x="-1125402" y="-555147"/>
            <a:ext cx="4109706" cy="2279019"/>
          </a:xfrm>
          <a:custGeom>
            <a:avLst/>
            <a:gdLst/>
            <a:ahLst/>
            <a:cxnLst/>
            <a:rect r="r" b="b" t="t" l="l"/>
            <a:pathLst>
              <a:path h="2279019" w="4109706">
                <a:moveTo>
                  <a:pt x="0" y="0"/>
                </a:moveTo>
                <a:lnTo>
                  <a:pt x="4109706" y="0"/>
                </a:lnTo>
                <a:lnTo>
                  <a:pt x="4109706" y="2279019"/>
                </a:lnTo>
                <a:lnTo>
                  <a:pt x="0" y="22790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3385587" y="3314770"/>
            <a:ext cx="5434374" cy="1390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9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Impianku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413374" y="5153021"/>
            <a:ext cx="7378800" cy="1800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Mimpiku adalah menjadi seorang dokter yang handal dan</a:t>
            </a:r>
            <a:r>
              <a:rPr lang="en-US" sz="3999">
                <a:solidFill>
                  <a:srgbClr val="303030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 bisa menolong sesama. 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06707" y="381715"/>
            <a:ext cx="4092356" cy="4114800"/>
          </a:xfrm>
          <a:custGeom>
            <a:avLst/>
            <a:gdLst/>
            <a:ahLst/>
            <a:cxnLst/>
            <a:rect r="r" b="b" t="t" l="l"/>
            <a:pathLst>
              <a:path h="4114800" w="4092356">
                <a:moveTo>
                  <a:pt x="0" y="0"/>
                </a:moveTo>
                <a:lnTo>
                  <a:pt x="4092355" y="0"/>
                </a:lnTo>
                <a:lnTo>
                  <a:pt x="40923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8179762"/>
            <a:ext cx="1672207" cy="1839428"/>
          </a:xfrm>
          <a:custGeom>
            <a:avLst/>
            <a:gdLst/>
            <a:ahLst/>
            <a:cxnLst/>
            <a:rect r="r" b="b" t="t" l="l"/>
            <a:pathLst>
              <a:path h="1839428" w="1672207">
                <a:moveTo>
                  <a:pt x="0" y="0"/>
                </a:moveTo>
                <a:lnTo>
                  <a:pt x="1672207" y="0"/>
                </a:lnTo>
                <a:lnTo>
                  <a:pt x="1672207" y="1839428"/>
                </a:lnTo>
                <a:lnTo>
                  <a:pt x="0" y="18394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48471" y="7130214"/>
            <a:ext cx="1952436" cy="10495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4"/>
              </a:lnSpc>
            </a:pPr>
            <a:r>
              <a:rPr lang="en-US" sz="6167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Guru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48490" y="7689955"/>
            <a:ext cx="2912418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390962" y="904875"/>
            <a:ext cx="11615744" cy="2298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61"/>
              </a:lnSpc>
            </a:pPr>
            <a:r>
              <a:rPr lang="en-US" sz="661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Dosen</a:t>
            </a:r>
          </a:p>
          <a:p>
            <a:pPr algn="ctr">
              <a:lnSpc>
                <a:spcPts val="9261"/>
              </a:lnSpc>
            </a:pPr>
            <a:r>
              <a:rPr lang="en-US" sz="661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Prodi Pendidikan Komputer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34851" y="4293553"/>
            <a:ext cx="16027142" cy="2872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85"/>
              </a:lnSpc>
            </a:pPr>
            <a:r>
              <a:rPr lang="en-US" sz="827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FKIP </a:t>
            </a:r>
          </a:p>
          <a:p>
            <a:pPr algn="ctr">
              <a:lnSpc>
                <a:spcPts val="11585"/>
              </a:lnSpc>
            </a:pPr>
            <a:r>
              <a:rPr lang="en-US" sz="8275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Universitas Dehasen Bengkulu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2EA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20126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0" y="0"/>
                </a:moveTo>
                <a:lnTo>
                  <a:pt x="10724476" y="0"/>
                </a:lnTo>
                <a:lnTo>
                  <a:pt x="10724476" y="10724476"/>
                </a:lnTo>
                <a:lnTo>
                  <a:pt x="0" y="10724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8157932" y="-218738"/>
            <a:ext cx="10724476" cy="10724476"/>
          </a:xfrm>
          <a:custGeom>
            <a:avLst/>
            <a:gdLst/>
            <a:ahLst/>
            <a:cxnLst/>
            <a:rect r="r" b="b" t="t" l="l"/>
            <a:pathLst>
              <a:path h="10724476" w="10724476">
                <a:moveTo>
                  <a:pt x="10724476" y="0"/>
                </a:moveTo>
                <a:lnTo>
                  <a:pt x="0" y="0"/>
                </a:lnTo>
                <a:lnTo>
                  <a:pt x="0" y="10724476"/>
                </a:lnTo>
                <a:lnTo>
                  <a:pt x="10724476" y="10724476"/>
                </a:lnTo>
                <a:lnTo>
                  <a:pt x="107244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141042">
            <a:off x="14581390" y="-6188623"/>
            <a:ext cx="8278669" cy="8526719"/>
          </a:xfrm>
          <a:custGeom>
            <a:avLst/>
            <a:gdLst/>
            <a:ahLst/>
            <a:cxnLst/>
            <a:rect r="r" b="b" t="t" l="l"/>
            <a:pathLst>
              <a:path h="8526719" w="8278669">
                <a:moveTo>
                  <a:pt x="0" y="0"/>
                </a:moveTo>
                <a:lnTo>
                  <a:pt x="8278669" y="0"/>
                </a:lnTo>
                <a:lnTo>
                  <a:pt x="8278669" y="8526719"/>
                </a:lnTo>
                <a:lnTo>
                  <a:pt x="0" y="85267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2625997" y="692301"/>
            <a:ext cx="17001582" cy="10477225"/>
          </a:xfrm>
          <a:custGeom>
            <a:avLst/>
            <a:gdLst/>
            <a:ahLst/>
            <a:cxnLst/>
            <a:rect r="r" b="b" t="t" l="l"/>
            <a:pathLst>
              <a:path h="10477225" w="17001582">
                <a:moveTo>
                  <a:pt x="17001582" y="0"/>
                </a:moveTo>
                <a:lnTo>
                  <a:pt x="0" y="0"/>
                </a:lnTo>
                <a:lnTo>
                  <a:pt x="0" y="10477225"/>
                </a:lnTo>
                <a:lnTo>
                  <a:pt x="17001582" y="10477225"/>
                </a:lnTo>
                <a:lnTo>
                  <a:pt x="1700158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57725" y="4605349"/>
            <a:ext cx="8827804" cy="37210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1"/>
              </a:lnSpc>
            </a:pPr>
            <a:r>
              <a:rPr lang="en-US" sz="7001">
                <a:solidFill>
                  <a:srgbClr val="303030"/>
                </a:solidFill>
                <a:latin typeface="Funtastic"/>
                <a:ea typeface="Funtastic"/>
                <a:cs typeface="Funtastic"/>
                <a:sym typeface="Funtastic"/>
              </a:rPr>
              <a:t>Terimakasih teman-teman semua, senang bertemu kalian semua!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8415634" cy="18598086"/>
          </a:xfrm>
          <a:custGeom>
            <a:avLst/>
            <a:gdLst/>
            <a:ahLst/>
            <a:cxnLst/>
            <a:rect r="r" b="b" t="t" l="l"/>
            <a:pathLst>
              <a:path h="18598086" w="8415634">
                <a:moveTo>
                  <a:pt x="0" y="0"/>
                </a:moveTo>
                <a:lnTo>
                  <a:pt x="8415634" y="0"/>
                </a:lnTo>
                <a:lnTo>
                  <a:pt x="8415634" y="18598086"/>
                </a:lnTo>
                <a:lnTo>
                  <a:pt x="0" y="185980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460686">
            <a:off x="7226759" y="1294791"/>
            <a:ext cx="1633395" cy="1475995"/>
          </a:xfrm>
          <a:custGeom>
            <a:avLst/>
            <a:gdLst/>
            <a:ahLst/>
            <a:cxnLst/>
            <a:rect r="r" b="b" t="t" l="l"/>
            <a:pathLst>
              <a:path h="1475995" w="1633395">
                <a:moveTo>
                  <a:pt x="0" y="0"/>
                </a:moveTo>
                <a:lnTo>
                  <a:pt x="1633395" y="0"/>
                </a:lnTo>
                <a:lnTo>
                  <a:pt x="1633395" y="1475995"/>
                </a:lnTo>
                <a:lnTo>
                  <a:pt x="0" y="14759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0062546">
            <a:off x="16897985" y="6271778"/>
            <a:ext cx="2466531" cy="1148058"/>
          </a:xfrm>
          <a:custGeom>
            <a:avLst/>
            <a:gdLst/>
            <a:ahLst/>
            <a:cxnLst/>
            <a:rect r="r" b="b" t="t" l="l"/>
            <a:pathLst>
              <a:path h="1148058" w="2466531">
                <a:moveTo>
                  <a:pt x="0" y="0"/>
                </a:moveTo>
                <a:lnTo>
                  <a:pt x="2466531" y="0"/>
                </a:lnTo>
                <a:lnTo>
                  <a:pt x="2466531" y="1148058"/>
                </a:lnTo>
                <a:lnTo>
                  <a:pt x="0" y="11480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8994372">
            <a:off x="-3189388" y="7585186"/>
            <a:ext cx="5738619" cy="6152516"/>
          </a:xfrm>
          <a:custGeom>
            <a:avLst/>
            <a:gdLst/>
            <a:ahLst/>
            <a:cxnLst/>
            <a:rect r="r" b="b" t="t" l="l"/>
            <a:pathLst>
              <a:path h="6152516" w="5738619">
                <a:moveTo>
                  <a:pt x="0" y="0"/>
                </a:moveTo>
                <a:lnTo>
                  <a:pt x="5738620" y="0"/>
                </a:lnTo>
                <a:lnTo>
                  <a:pt x="5738620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141407">
            <a:off x="801121" y="2914467"/>
            <a:ext cx="1643746" cy="765089"/>
          </a:xfrm>
          <a:custGeom>
            <a:avLst/>
            <a:gdLst/>
            <a:ahLst/>
            <a:cxnLst/>
            <a:rect r="r" b="b" t="t" l="l"/>
            <a:pathLst>
              <a:path h="765089" w="1643746">
                <a:moveTo>
                  <a:pt x="0" y="0"/>
                </a:moveTo>
                <a:lnTo>
                  <a:pt x="1643746" y="0"/>
                </a:lnTo>
                <a:lnTo>
                  <a:pt x="1643746" y="765089"/>
                </a:lnTo>
                <a:lnTo>
                  <a:pt x="0" y="7650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true" flipV="false" rot="3869167">
            <a:off x="16270353" y="1119587"/>
            <a:ext cx="1169133" cy="1222478"/>
          </a:xfrm>
          <a:custGeom>
            <a:avLst/>
            <a:gdLst/>
            <a:ahLst/>
            <a:cxnLst/>
            <a:rect r="r" b="b" t="t" l="l"/>
            <a:pathLst>
              <a:path h="1222478" w="1169133">
                <a:moveTo>
                  <a:pt x="1169134" y="0"/>
                </a:moveTo>
                <a:lnTo>
                  <a:pt x="0" y="0"/>
                </a:lnTo>
                <a:lnTo>
                  <a:pt x="0" y="1222477"/>
                </a:lnTo>
                <a:lnTo>
                  <a:pt x="1169134" y="1222477"/>
                </a:lnTo>
                <a:lnTo>
                  <a:pt x="1169134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4496133">
            <a:off x="16013099" y="7055108"/>
            <a:ext cx="5738619" cy="6152516"/>
          </a:xfrm>
          <a:custGeom>
            <a:avLst/>
            <a:gdLst/>
            <a:ahLst/>
            <a:cxnLst/>
            <a:rect r="r" b="b" t="t" l="l"/>
            <a:pathLst>
              <a:path h="6152516" w="5738619">
                <a:moveTo>
                  <a:pt x="0" y="0"/>
                </a:moveTo>
                <a:lnTo>
                  <a:pt x="5738619" y="0"/>
                </a:lnTo>
                <a:lnTo>
                  <a:pt x="5738619" y="6152516"/>
                </a:lnTo>
                <a:lnTo>
                  <a:pt x="0" y="615251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DAGKcYd4KHM</dc:identifier>
  <dcterms:modified xsi:type="dcterms:W3CDTF">2011-08-01T06:04:30Z</dcterms:modified>
  <cp:revision>1</cp:revision>
  <dc:title>Warna-Warni Ilustrasi Lucu Presentasi Pengenalan Diri</dc:title>
</cp:coreProperties>
</file>