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B67B1F-AED4-417A-B757-E33AA341049A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65E76D-1C8E-461C-9507-F8EA0620F86B}">
      <dgm:prSet phldrT="[Text]"/>
      <dgm:spPr/>
      <dgm:t>
        <a:bodyPr/>
        <a:lstStyle/>
        <a:p>
          <a:r>
            <a:rPr lang="id-ID" dirty="0" smtClean="0"/>
            <a:t>Patogen pada</a:t>
          </a:r>
        </a:p>
        <a:p>
          <a:r>
            <a:rPr lang="id-ID" smtClean="0"/>
            <a:t>Tanaman </a:t>
          </a:r>
          <a:r>
            <a:rPr lang="id-ID" dirty="0" smtClean="0"/>
            <a:t>Sakit</a:t>
          </a:r>
          <a:endParaRPr lang="en-US" dirty="0"/>
        </a:p>
      </dgm:t>
    </dgm:pt>
    <dgm:pt modelId="{930C800A-FBF3-42CC-BFAB-5F129621002D}" type="parTrans" cxnId="{7EA0BE1F-86BF-4B87-BEEA-4C4E946271C8}">
      <dgm:prSet/>
      <dgm:spPr/>
      <dgm:t>
        <a:bodyPr/>
        <a:lstStyle/>
        <a:p>
          <a:endParaRPr lang="en-US"/>
        </a:p>
      </dgm:t>
    </dgm:pt>
    <dgm:pt modelId="{C6E16641-B35B-44E1-AF86-8A27AB2DB881}" type="sibTrans" cxnId="{7EA0BE1F-86BF-4B87-BEEA-4C4E946271C8}">
      <dgm:prSet/>
      <dgm:spPr/>
      <dgm:t>
        <a:bodyPr/>
        <a:lstStyle/>
        <a:p>
          <a:endParaRPr lang="en-US"/>
        </a:p>
      </dgm:t>
    </dgm:pt>
    <dgm:pt modelId="{DB0BB88F-2E80-4B22-A6A8-DAC9C1BEB1B8}">
      <dgm:prSet phldrT="[Text]"/>
      <dgm:spPr/>
      <dgm:t>
        <a:bodyPr/>
        <a:lstStyle/>
        <a:p>
          <a:r>
            <a:rPr lang="id-ID" dirty="0" smtClean="0"/>
            <a:t> Patogen diisolasi</a:t>
          </a:r>
          <a:endParaRPr lang="en-US" dirty="0"/>
        </a:p>
      </dgm:t>
    </dgm:pt>
    <dgm:pt modelId="{94AC28B1-D108-448A-9A2A-816680529089}" type="parTrans" cxnId="{709E1A30-AA7B-460E-A677-D53716DC1BCB}">
      <dgm:prSet/>
      <dgm:spPr/>
      <dgm:t>
        <a:bodyPr/>
        <a:lstStyle/>
        <a:p>
          <a:endParaRPr lang="en-US"/>
        </a:p>
      </dgm:t>
    </dgm:pt>
    <dgm:pt modelId="{1B5C7589-AFC8-48CB-AB23-73F1E67C1E63}" type="sibTrans" cxnId="{709E1A30-AA7B-460E-A677-D53716DC1BCB}">
      <dgm:prSet/>
      <dgm:spPr/>
      <dgm:t>
        <a:bodyPr/>
        <a:lstStyle/>
        <a:p>
          <a:endParaRPr lang="en-US"/>
        </a:p>
      </dgm:t>
    </dgm:pt>
    <dgm:pt modelId="{DBE87D76-8CFB-4F5E-ABF6-B77FCE3B7AEE}">
      <dgm:prSet phldrT="[Text]"/>
      <dgm:spPr/>
      <dgm:t>
        <a:bodyPr/>
        <a:lstStyle/>
        <a:p>
          <a:r>
            <a:rPr lang="id-ID" dirty="0" smtClean="0"/>
            <a:t>Patogen </a:t>
          </a:r>
          <a:r>
            <a:rPr lang="id-ID" dirty="0" smtClean="0"/>
            <a:t>dikembangbiakkan</a:t>
          </a:r>
          <a:endParaRPr lang="en-US" dirty="0"/>
        </a:p>
      </dgm:t>
    </dgm:pt>
    <dgm:pt modelId="{004AAAA8-A3F0-4B36-857E-4E22195A71ED}" type="parTrans" cxnId="{B992CEFC-238F-431B-8890-06835C2C9809}">
      <dgm:prSet/>
      <dgm:spPr/>
      <dgm:t>
        <a:bodyPr/>
        <a:lstStyle/>
        <a:p>
          <a:endParaRPr lang="en-US"/>
        </a:p>
      </dgm:t>
    </dgm:pt>
    <dgm:pt modelId="{F9A953CC-1C87-41E1-A45D-FA19E017E66A}" type="sibTrans" cxnId="{B992CEFC-238F-431B-8890-06835C2C9809}">
      <dgm:prSet/>
      <dgm:spPr/>
      <dgm:t>
        <a:bodyPr/>
        <a:lstStyle/>
        <a:p>
          <a:endParaRPr lang="en-US"/>
        </a:p>
      </dgm:t>
    </dgm:pt>
    <dgm:pt modelId="{2D9B250F-9FFF-438D-BB1A-8BCAB459C34B}">
      <dgm:prSet phldrT="[Text]"/>
      <dgm:spPr/>
      <dgm:t>
        <a:bodyPr/>
        <a:lstStyle/>
        <a:p>
          <a:r>
            <a:rPr lang="id-ID" dirty="0" smtClean="0"/>
            <a:t>Dapat Menulari Tanaman sehat</a:t>
          </a:r>
          <a:endParaRPr lang="en-US" dirty="0"/>
        </a:p>
      </dgm:t>
    </dgm:pt>
    <dgm:pt modelId="{2CA1F2E8-F3ED-4F94-B10C-2BCE0ECC4F0A}" type="parTrans" cxnId="{00827D36-4144-4842-820B-F961DD39FFF0}">
      <dgm:prSet/>
      <dgm:spPr/>
      <dgm:t>
        <a:bodyPr/>
        <a:lstStyle/>
        <a:p>
          <a:endParaRPr lang="en-US"/>
        </a:p>
      </dgm:t>
    </dgm:pt>
    <dgm:pt modelId="{E5DC34E4-54CD-4F7C-9E5A-92061D1BA2F0}" type="sibTrans" cxnId="{00827D36-4144-4842-820B-F961DD39FFF0}">
      <dgm:prSet/>
      <dgm:spPr/>
      <dgm:t>
        <a:bodyPr/>
        <a:lstStyle/>
        <a:p>
          <a:endParaRPr lang="en-US"/>
        </a:p>
      </dgm:t>
    </dgm:pt>
    <dgm:pt modelId="{FA9AF411-0D51-4DB9-B01B-419E0FE291E9}" type="pres">
      <dgm:prSet presAssocID="{1EB67B1F-AED4-417A-B757-E33AA341049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3C0607E-538D-4014-A767-3F13FFEF65F6}" type="pres">
      <dgm:prSet presAssocID="{0A65E76D-1C8E-461C-9507-F8EA0620F86B}" presName="Accent1" presStyleCnt="0"/>
      <dgm:spPr/>
    </dgm:pt>
    <dgm:pt modelId="{DC0EC8D5-311F-4315-BE41-B6A3CEA77A80}" type="pres">
      <dgm:prSet presAssocID="{0A65E76D-1C8E-461C-9507-F8EA0620F86B}" presName="Accent" presStyleLbl="node1" presStyleIdx="0" presStyleCnt="4"/>
      <dgm:spPr>
        <a:solidFill>
          <a:schemeClr val="accent2">
            <a:lumMod val="75000"/>
          </a:schemeClr>
        </a:solidFill>
      </dgm:spPr>
    </dgm:pt>
    <dgm:pt modelId="{6EF5680C-053A-4B04-A146-235C38318794}" type="pres">
      <dgm:prSet presAssocID="{0A65E76D-1C8E-461C-9507-F8EA0620F86B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9ADAAE-A0C3-4B0E-96FE-0AE9D70558A2}" type="pres">
      <dgm:prSet presAssocID="{DB0BB88F-2E80-4B22-A6A8-DAC9C1BEB1B8}" presName="Accent2" presStyleCnt="0"/>
      <dgm:spPr/>
    </dgm:pt>
    <dgm:pt modelId="{9368C945-8CAD-4EE8-95BB-382BC0543505}" type="pres">
      <dgm:prSet presAssocID="{DB0BB88F-2E80-4B22-A6A8-DAC9C1BEB1B8}" presName="Accent" presStyleLbl="node1" presStyleIdx="1" presStyleCnt="4"/>
      <dgm:spPr>
        <a:solidFill>
          <a:srgbClr val="FFFF00"/>
        </a:solidFill>
      </dgm:spPr>
    </dgm:pt>
    <dgm:pt modelId="{062F63F3-25A9-4CBF-ACE5-208EFEA09D49}" type="pres">
      <dgm:prSet presAssocID="{DB0BB88F-2E80-4B22-A6A8-DAC9C1BEB1B8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E0702C-01C1-4246-AB87-11120F781F50}" type="pres">
      <dgm:prSet presAssocID="{DBE87D76-8CFB-4F5E-ABF6-B77FCE3B7AEE}" presName="Accent3" presStyleCnt="0"/>
      <dgm:spPr/>
    </dgm:pt>
    <dgm:pt modelId="{9AF998C5-CE73-4A2E-9C75-6BD26DBA91E5}" type="pres">
      <dgm:prSet presAssocID="{DBE87D76-8CFB-4F5E-ABF6-B77FCE3B7AEE}" presName="Accent" presStyleLbl="node1" presStyleIdx="2" presStyleCnt="4"/>
      <dgm:spPr>
        <a:solidFill>
          <a:srgbClr val="92D050"/>
        </a:solidFill>
      </dgm:spPr>
    </dgm:pt>
    <dgm:pt modelId="{6828F6BF-683F-47B6-B24F-FC76D70032CC}" type="pres">
      <dgm:prSet presAssocID="{DBE87D76-8CFB-4F5E-ABF6-B77FCE3B7AEE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84BCCD-F796-4EEF-B52D-88655E23E5D2}" type="pres">
      <dgm:prSet presAssocID="{2D9B250F-9FFF-438D-BB1A-8BCAB459C34B}" presName="Accent4" presStyleCnt="0"/>
      <dgm:spPr/>
    </dgm:pt>
    <dgm:pt modelId="{AC2CBA5C-6035-48F0-A192-FAF77210C94C}" type="pres">
      <dgm:prSet presAssocID="{2D9B250F-9FFF-438D-BB1A-8BCAB459C34B}" presName="Accent" presStyleLbl="node1" presStyleIdx="3" presStyleCnt="4" custLinFactNeighborX="649" custLinFactNeighborY="-2642"/>
      <dgm:spPr>
        <a:solidFill>
          <a:schemeClr val="accent3">
            <a:lumMod val="50000"/>
          </a:schemeClr>
        </a:solidFill>
      </dgm:spPr>
    </dgm:pt>
    <dgm:pt modelId="{5520EA7A-50B4-48A6-ABCA-7A4B5455B869}" type="pres">
      <dgm:prSet presAssocID="{2D9B250F-9FFF-438D-BB1A-8BCAB459C34B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4FF277-7511-4FFC-A22A-D807D1FD5626}" type="presOf" srcId="{0A65E76D-1C8E-461C-9507-F8EA0620F86B}" destId="{6EF5680C-053A-4B04-A146-235C38318794}" srcOrd="0" destOrd="0" presId="urn:microsoft.com/office/officeart/2009/layout/CircleArrowProcess"/>
    <dgm:cxn modelId="{381ED23E-C1C8-43D1-BBF4-8CEC83884690}" type="presOf" srcId="{DB0BB88F-2E80-4B22-A6A8-DAC9C1BEB1B8}" destId="{062F63F3-25A9-4CBF-ACE5-208EFEA09D49}" srcOrd="0" destOrd="0" presId="urn:microsoft.com/office/officeart/2009/layout/CircleArrowProcess"/>
    <dgm:cxn modelId="{6E5FEE13-57DB-4B3E-B265-22913F3C70E2}" type="presOf" srcId="{2D9B250F-9FFF-438D-BB1A-8BCAB459C34B}" destId="{5520EA7A-50B4-48A6-ABCA-7A4B5455B869}" srcOrd="0" destOrd="0" presId="urn:microsoft.com/office/officeart/2009/layout/CircleArrowProcess"/>
    <dgm:cxn modelId="{B992CEFC-238F-431B-8890-06835C2C9809}" srcId="{1EB67B1F-AED4-417A-B757-E33AA341049A}" destId="{DBE87D76-8CFB-4F5E-ABF6-B77FCE3B7AEE}" srcOrd="2" destOrd="0" parTransId="{004AAAA8-A3F0-4B36-857E-4E22195A71ED}" sibTransId="{F9A953CC-1C87-41E1-A45D-FA19E017E66A}"/>
    <dgm:cxn modelId="{E0EA90AD-AC05-453B-B78D-8ABA208F56D4}" type="presOf" srcId="{DBE87D76-8CFB-4F5E-ABF6-B77FCE3B7AEE}" destId="{6828F6BF-683F-47B6-B24F-FC76D70032CC}" srcOrd="0" destOrd="0" presId="urn:microsoft.com/office/officeart/2009/layout/CircleArrowProcess"/>
    <dgm:cxn modelId="{709E1A30-AA7B-460E-A677-D53716DC1BCB}" srcId="{1EB67B1F-AED4-417A-B757-E33AA341049A}" destId="{DB0BB88F-2E80-4B22-A6A8-DAC9C1BEB1B8}" srcOrd="1" destOrd="0" parTransId="{94AC28B1-D108-448A-9A2A-816680529089}" sibTransId="{1B5C7589-AFC8-48CB-AB23-73F1E67C1E63}"/>
    <dgm:cxn modelId="{00827D36-4144-4842-820B-F961DD39FFF0}" srcId="{1EB67B1F-AED4-417A-B757-E33AA341049A}" destId="{2D9B250F-9FFF-438D-BB1A-8BCAB459C34B}" srcOrd="3" destOrd="0" parTransId="{2CA1F2E8-F3ED-4F94-B10C-2BCE0ECC4F0A}" sibTransId="{E5DC34E4-54CD-4F7C-9E5A-92061D1BA2F0}"/>
    <dgm:cxn modelId="{7EA0BE1F-86BF-4B87-BEEA-4C4E946271C8}" srcId="{1EB67B1F-AED4-417A-B757-E33AA341049A}" destId="{0A65E76D-1C8E-461C-9507-F8EA0620F86B}" srcOrd="0" destOrd="0" parTransId="{930C800A-FBF3-42CC-BFAB-5F129621002D}" sibTransId="{C6E16641-B35B-44E1-AF86-8A27AB2DB881}"/>
    <dgm:cxn modelId="{ACDFE16D-B9BB-44E3-9625-7FD44F3FE508}" type="presOf" srcId="{1EB67B1F-AED4-417A-B757-E33AA341049A}" destId="{FA9AF411-0D51-4DB9-B01B-419E0FE291E9}" srcOrd="0" destOrd="0" presId="urn:microsoft.com/office/officeart/2009/layout/CircleArrowProcess"/>
    <dgm:cxn modelId="{D4219CD4-0BCD-4A60-9607-4037FF124D09}" type="presParOf" srcId="{FA9AF411-0D51-4DB9-B01B-419E0FE291E9}" destId="{E3C0607E-538D-4014-A767-3F13FFEF65F6}" srcOrd="0" destOrd="0" presId="urn:microsoft.com/office/officeart/2009/layout/CircleArrowProcess"/>
    <dgm:cxn modelId="{C558FAF7-0D50-461A-BDA0-6C5A6474763F}" type="presParOf" srcId="{E3C0607E-538D-4014-A767-3F13FFEF65F6}" destId="{DC0EC8D5-311F-4315-BE41-B6A3CEA77A80}" srcOrd="0" destOrd="0" presId="urn:microsoft.com/office/officeart/2009/layout/CircleArrowProcess"/>
    <dgm:cxn modelId="{B2CEF009-4A80-4B12-8CAF-FF024863C27D}" type="presParOf" srcId="{FA9AF411-0D51-4DB9-B01B-419E0FE291E9}" destId="{6EF5680C-053A-4B04-A146-235C38318794}" srcOrd="1" destOrd="0" presId="urn:microsoft.com/office/officeart/2009/layout/CircleArrowProcess"/>
    <dgm:cxn modelId="{D61E7969-5FA2-4BA4-931B-D250C0EF2359}" type="presParOf" srcId="{FA9AF411-0D51-4DB9-B01B-419E0FE291E9}" destId="{239ADAAE-A0C3-4B0E-96FE-0AE9D70558A2}" srcOrd="2" destOrd="0" presId="urn:microsoft.com/office/officeart/2009/layout/CircleArrowProcess"/>
    <dgm:cxn modelId="{526AC89B-E8F3-4F7D-85A6-AD15A5A3C2A8}" type="presParOf" srcId="{239ADAAE-A0C3-4B0E-96FE-0AE9D70558A2}" destId="{9368C945-8CAD-4EE8-95BB-382BC0543505}" srcOrd="0" destOrd="0" presId="urn:microsoft.com/office/officeart/2009/layout/CircleArrowProcess"/>
    <dgm:cxn modelId="{71C0C62B-2CEA-45B5-A7F3-58A256FE4DAB}" type="presParOf" srcId="{FA9AF411-0D51-4DB9-B01B-419E0FE291E9}" destId="{062F63F3-25A9-4CBF-ACE5-208EFEA09D49}" srcOrd="3" destOrd="0" presId="urn:microsoft.com/office/officeart/2009/layout/CircleArrowProcess"/>
    <dgm:cxn modelId="{FC9FD07C-AC85-4894-960B-8337CC0EAC57}" type="presParOf" srcId="{FA9AF411-0D51-4DB9-B01B-419E0FE291E9}" destId="{41E0702C-01C1-4246-AB87-11120F781F50}" srcOrd="4" destOrd="0" presId="urn:microsoft.com/office/officeart/2009/layout/CircleArrowProcess"/>
    <dgm:cxn modelId="{FEDBE72B-86EB-49CE-ABBD-892FEDEB6FE4}" type="presParOf" srcId="{41E0702C-01C1-4246-AB87-11120F781F50}" destId="{9AF998C5-CE73-4A2E-9C75-6BD26DBA91E5}" srcOrd="0" destOrd="0" presId="urn:microsoft.com/office/officeart/2009/layout/CircleArrowProcess"/>
    <dgm:cxn modelId="{A21EAA22-CBCF-48F4-9167-0B5A98FB9DFA}" type="presParOf" srcId="{FA9AF411-0D51-4DB9-B01B-419E0FE291E9}" destId="{6828F6BF-683F-47B6-B24F-FC76D70032CC}" srcOrd="5" destOrd="0" presId="urn:microsoft.com/office/officeart/2009/layout/CircleArrowProcess"/>
    <dgm:cxn modelId="{5A05B8DD-08C4-4F99-B06B-39671E4782C3}" type="presParOf" srcId="{FA9AF411-0D51-4DB9-B01B-419E0FE291E9}" destId="{0584BCCD-F796-4EEF-B52D-88655E23E5D2}" srcOrd="6" destOrd="0" presId="urn:microsoft.com/office/officeart/2009/layout/CircleArrowProcess"/>
    <dgm:cxn modelId="{2BB751A9-9225-4784-B3E6-03A315FB8C27}" type="presParOf" srcId="{0584BCCD-F796-4EEF-B52D-88655E23E5D2}" destId="{AC2CBA5C-6035-48F0-A192-FAF77210C94C}" srcOrd="0" destOrd="0" presId="urn:microsoft.com/office/officeart/2009/layout/CircleArrowProcess"/>
    <dgm:cxn modelId="{5D170FF1-8A33-4502-971F-96982CF1C831}" type="presParOf" srcId="{FA9AF411-0D51-4DB9-B01B-419E0FE291E9}" destId="{5520EA7A-50B4-48A6-ABCA-7A4B5455B869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0EC8D5-311F-4315-BE41-B6A3CEA77A80}">
      <dsp:nvSpPr>
        <dsp:cNvPr id="0" name=""/>
        <dsp:cNvSpPr/>
      </dsp:nvSpPr>
      <dsp:spPr>
        <a:xfrm>
          <a:off x="1950991" y="0"/>
          <a:ext cx="2212800" cy="221302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F5680C-053A-4B04-A146-235C38318794}">
      <dsp:nvSpPr>
        <dsp:cNvPr id="0" name=""/>
        <dsp:cNvSpPr/>
      </dsp:nvSpPr>
      <dsp:spPr>
        <a:xfrm>
          <a:off x="2439542" y="801055"/>
          <a:ext cx="1234868" cy="617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Patogen pada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smtClean="0"/>
            <a:t>Tanaman </a:t>
          </a:r>
          <a:r>
            <a:rPr lang="id-ID" sz="1200" kern="1200" dirty="0" smtClean="0"/>
            <a:t>Sakit</a:t>
          </a:r>
          <a:endParaRPr lang="en-US" sz="1200" kern="1200" dirty="0"/>
        </a:p>
      </dsp:txBody>
      <dsp:txXfrm>
        <a:off x="2439542" y="801055"/>
        <a:ext cx="1234868" cy="617370"/>
      </dsp:txXfrm>
    </dsp:sp>
    <dsp:sp modelId="{9368C945-8CAD-4EE8-95BB-382BC0543505}">
      <dsp:nvSpPr>
        <dsp:cNvPr id="0" name=""/>
        <dsp:cNvSpPr/>
      </dsp:nvSpPr>
      <dsp:spPr>
        <a:xfrm>
          <a:off x="1336255" y="1271712"/>
          <a:ext cx="2212800" cy="221302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F63F3-25A9-4CBF-ACE5-208EFEA09D49}">
      <dsp:nvSpPr>
        <dsp:cNvPr id="0" name=""/>
        <dsp:cNvSpPr/>
      </dsp:nvSpPr>
      <dsp:spPr>
        <a:xfrm>
          <a:off x="1822316" y="2075115"/>
          <a:ext cx="1234868" cy="617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 Patogen diisolasi</a:t>
          </a:r>
          <a:endParaRPr lang="en-US" sz="1200" kern="1200" dirty="0"/>
        </a:p>
      </dsp:txBody>
      <dsp:txXfrm>
        <a:off x="1822316" y="2075115"/>
        <a:ext cx="1234868" cy="617370"/>
      </dsp:txXfrm>
    </dsp:sp>
    <dsp:sp modelId="{9AF998C5-CE73-4A2E-9C75-6BD26DBA91E5}">
      <dsp:nvSpPr>
        <dsp:cNvPr id="0" name=""/>
        <dsp:cNvSpPr/>
      </dsp:nvSpPr>
      <dsp:spPr>
        <a:xfrm>
          <a:off x="1950991" y="2548119"/>
          <a:ext cx="2212800" cy="2213025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8F6BF-683F-47B6-B24F-FC76D70032CC}">
      <dsp:nvSpPr>
        <dsp:cNvPr id="0" name=""/>
        <dsp:cNvSpPr/>
      </dsp:nvSpPr>
      <dsp:spPr>
        <a:xfrm>
          <a:off x="2439542" y="3349174"/>
          <a:ext cx="1234868" cy="617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Patogen </a:t>
          </a:r>
          <a:r>
            <a:rPr lang="id-ID" sz="1200" kern="1200" dirty="0" smtClean="0"/>
            <a:t>dikembangbiakkan</a:t>
          </a:r>
          <a:endParaRPr lang="en-US" sz="1200" kern="1200" dirty="0"/>
        </a:p>
      </dsp:txBody>
      <dsp:txXfrm>
        <a:off x="2439542" y="3349174"/>
        <a:ext cx="1234868" cy="617370"/>
      </dsp:txXfrm>
    </dsp:sp>
    <dsp:sp modelId="{AC2CBA5C-6035-48F0-A192-FAF77210C94C}">
      <dsp:nvSpPr>
        <dsp:cNvPr id="0" name=""/>
        <dsp:cNvSpPr/>
      </dsp:nvSpPr>
      <dsp:spPr>
        <a:xfrm>
          <a:off x="1506324" y="3916294"/>
          <a:ext cx="1901074" cy="1901993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3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20EA7A-50B4-48A6-ABCA-7A4B5455B869}">
      <dsp:nvSpPr>
        <dsp:cNvPr id="0" name=""/>
        <dsp:cNvSpPr/>
      </dsp:nvSpPr>
      <dsp:spPr>
        <a:xfrm>
          <a:off x="1822316" y="4623234"/>
          <a:ext cx="1234868" cy="617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kern="1200" dirty="0" smtClean="0"/>
            <a:t>Dapat Menulari Tanaman sehat</a:t>
          </a:r>
          <a:endParaRPr lang="en-US" sz="1200" kern="1200" dirty="0"/>
        </a:p>
      </dsp:txBody>
      <dsp:txXfrm>
        <a:off x="1822316" y="4623234"/>
        <a:ext cx="1234868" cy="617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4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698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693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978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812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83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567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566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860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42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262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5BAC3-8253-48A9-B451-EBBDAA410F0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9/27/2023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8D355-1F46-41C0-AFD1-946B161C7E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534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9626" y="1281025"/>
            <a:ext cx="1300581" cy="9826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Rounded Rectangle 3"/>
          <p:cNvSpPr/>
          <p:nvPr/>
        </p:nvSpPr>
        <p:spPr>
          <a:xfrm>
            <a:off x="662222" y="1036285"/>
            <a:ext cx="4817659" cy="136871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v-SE" sz="2400" dirty="0">
                <a:solidFill>
                  <a:prstClr val="white"/>
                </a:solidFill>
              </a:rPr>
              <a:t>Mikroorganisme </a:t>
            </a:r>
            <a:r>
              <a:rPr lang="id-ID" sz="2400" dirty="0" smtClean="0">
                <a:solidFill>
                  <a:prstClr val="white"/>
                </a:solidFill>
              </a:rPr>
              <a:t>yang dicurigai </a:t>
            </a:r>
            <a:r>
              <a:rPr lang="sv-SE" sz="2400" dirty="0" smtClean="0">
                <a:solidFill>
                  <a:prstClr val="white"/>
                </a:solidFill>
              </a:rPr>
              <a:t>harus </a:t>
            </a:r>
            <a:r>
              <a:rPr lang="sv-SE" sz="2400" dirty="0">
                <a:solidFill>
                  <a:prstClr val="white"/>
                </a:solidFill>
              </a:rPr>
              <a:t>ditemukan </a:t>
            </a:r>
            <a:r>
              <a:rPr lang="id-ID" sz="2400" dirty="0" smtClean="0">
                <a:solidFill>
                  <a:prstClr val="white"/>
                </a:solidFill>
              </a:rPr>
              <a:t>pada tanaman yang sakit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9683" y="2528770"/>
            <a:ext cx="4817659" cy="133975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Mikroorganisme yang dicurigai harus dapat dipisahkan (diisolasi) dari tanaman yang sakit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9683" y="3944725"/>
            <a:ext cx="4817659" cy="1280614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Mikroorganisme yang dicurigai dapat dikembangbiakkan di laboratorium --- disebut Piaraan Murni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09683" y="5377739"/>
            <a:ext cx="4817659" cy="138472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Mikroorganisme dari Piaraan murni dapat diambil dan ditularkan pada tanaman sehat,...akibatnya</a:t>
            </a:r>
            <a:r>
              <a:rPr kumimoji="0" lang="id-ID" sz="18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menimbulkan gejala penyakit yang sama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57299910"/>
              </p:ext>
            </p:extLst>
          </p:nvPr>
        </p:nvGraphicFramePr>
        <p:xfrm>
          <a:off x="5693231" y="758510"/>
          <a:ext cx="5500048" cy="5868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Rectangle 13"/>
          <p:cNvSpPr/>
          <p:nvPr/>
        </p:nvSpPr>
        <p:spPr>
          <a:xfrm>
            <a:off x="2422988" y="81513"/>
            <a:ext cx="3661130" cy="830997"/>
          </a:xfrm>
          <a:prstGeom prst="rect">
            <a:avLst/>
          </a:prstGeom>
          <a:solidFill>
            <a:srgbClr val="0070C0"/>
          </a:solidFill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8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FFC000"/>
                    </a:gs>
                    <a:gs pos="4000">
                      <a:srgbClr val="FFC000">
                        <a:lumMod val="60000"/>
                        <a:lumOff val="40000"/>
                      </a:srgbClr>
                    </a:gs>
                    <a:gs pos="87000">
                      <a:srgbClr val="FFC000">
                        <a:lumMod val="20000"/>
                        <a:lumOff val="8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Postulat Koch</a:t>
            </a:r>
            <a:endParaRPr kumimoji="0" lang="en-US" sz="48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gradFill>
                <a:gsLst>
                  <a:gs pos="0">
                    <a:srgbClr val="FFC000"/>
                  </a:gs>
                  <a:gs pos="4000">
                    <a:srgbClr val="FFC000">
                      <a:lumMod val="60000"/>
                      <a:lumOff val="40000"/>
                    </a:srgbClr>
                  </a:gs>
                  <a:gs pos="87000">
                    <a:srgbClr val="FFC000">
                      <a:lumMod val="20000"/>
                      <a:lumOff val="80000"/>
                    </a:srgbClr>
                  </a:gs>
                </a:gsLst>
                <a:lin ang="5400000"/>
              </a:gra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84711" y="2518864"/>
            <a:ext cx="1467768" cy="112949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93231" y="3648357"/>
            <a:ext cx="1712456" cy="13659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03002" y="5103070"/>
            <a:ext cx="1661453" cy="15239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8376417" y="91251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05686" y="398369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91618" y="1505287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666042" y="272121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54878" y="583913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54878" y="426540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44157" y="298994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766415" y="478068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439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74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P.Djoe</dc:creator>
  <cp:lastModifiedBy>P.Djoe</cp:lastModifiedBy>
  <cp:revision>3</cp:revision>
  <dcterms:created xsi:type="dcterms:W3CDTF">2023-09-27T13:09:50Z</dcterms:created>
  <dcterms:modified xsi:type="dcterms:W3CDTF">2023-09-27T13:23:43Z</dcterms:modified>
</cp:coreProperties>
</file>