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64" r:id="rId2"/>
    <p:sldId id="268" r:id="rId3"/>
    <p:sldId id="269" r:id="rId4"/>
    <p:sldId id="270" r:id="rId5"/>
    <p:sldId id="281" r:id="rId6"/>
    <p:sldId id="276" r:id="rId7"/>
    <p:sldId id="282" r:id="rId8"/>
    <p:sldId id="278" r:id="rId9"/>
    <p:sldId id="283" r:id="rId10"/>
    <p:sldId id="277" r:id="rId11"/>
    <p:sldId id="280" r:id="rId1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Yumadia Utami" initials="YU" lastIdx="1" clrIdx="0">
    <p:extLst>
      <p:ext uri="{19B8F6BF-5375-455C-9EA6-DF929625EA0E}">
        <p15:presenceInfo xmlns:p15="http://schemas.microsoft.com/office/powerpoint/2012/main" xmlns="" userId="90219df4285406c5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EC630"/>
    <a:srgbClr val="52CBBE"/>
    <a:srgbClr val="FF5969"/>
    <a:srgbClr val="5D7373"/>
    <a:srgbClr val="00A0A8"/>
    <a:srgbClr val="52C9BD"/>
    <a:srgbClr val="F0EE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574" autoAdjust="0"/>
    <p:restoredTop sz="94434" autoAdjust="0"/>
  </p:normalViewPr>
  <p:slideViewPr>
    <p:cSldViewPr snapToGrid="0">
      <p:cViewPr>
        <p:scale>
          <a:sx n="79" d="100"/>
          <a:sy n="79" d="100"/>
        </p:scale>
        <p:origin x="-480" y="-3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6BEEA2-7840-4E68-BD07-623B765B713B}" type="datetimeFigureOut">
              <a:rPr lang="en-US" smtClean="0"/>
              <a:t>12/5/2018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3268A-FEF0-4129-B6EA-CE224F1B9EA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7177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99572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528161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87201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298712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3268A-FEF0-4129-B6EA-CE224F1B9EA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29054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60364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46635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471114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7467723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253617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940367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4137706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440331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1956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6160042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1268987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0EEF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FDFAF59-80FD-42F8-B77B-6179688B7234}" type="datetimeFigureOut">
              <a:rPr lang="de-DE" smtClean="0"/>
              <a:t>05.12.2018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489FD0-501B-4C6F-9CB2-8996B7BF4EFE}" type="slidenum">
              <a:rPr lang="de-DE" smtClean="0"/>
              <a:t>‹#›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31875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TextBox 49">
            <a:extLst>
              <a:ext uri="{FF2B5EF4-FFF2-40B4-BE49-F238E27FC236}">
                <a16:creationId xmlns:a16="http://schemas.microsoft.com/office/drawing/2014/main" xmlns="" id="{9EB0FD16-689C-476C-8309-C7173C257513}"/>
              </a:ext>
            </a:extLst>
          </p:cNvPr>
          <p:cNvSpPr txBox="1"/>
          <p:nvPr/>
        </p:nvSpPr>
        <p:spPr>
          <a:xfrm>
            <a:off x="3419869" y="1771236"/>
            <a:ext cx="845064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GEINOU &amp; KARON</a:t>
            </a:r>
            <a:endParaRPr lang="en-US" sz="80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51" name="Group 50">
            <a:extLst>
              <a:ext uri="{FF2B5EF4-FFF2-40B4-BE49-F238E27FC236}">
                <a16:creationId xmlns:a16="http://schemas.microsoft.com/office/drawing/2014/main" xmlns="" id="{312CB825-EAFB-4901-8C7E-D5477E0D31C8}"/>
              </a:ext>
            </a:extLst>
          </p:cNvPr>
          <p:cNvGrpSpPr/>
          <p:nvPr/>
        </p:nvGrpSpPr>
        <p:grpSpPr>
          <a:xfrm>
            <a:off x="5556262" y="4639716"/>
            <a:ext cx="4140553" cy="451824"/>
            <a:chOff x="4679586" y="878988"/>
            <a:chExt cx="1745757" cy="190500"/>
          </a:xfrm>
        </p:grpSpPr>
        <p:sp>
          <p:nvSpPr>
            <p:cNvPr id="52" name="Oval 51">
              <a:extLst>
                <a:ext uri="{FF2B5EF4-FFF2-40B4-BE49-F238E27FC236}">
                  <a16:creationId xmlns:a16="http://schemas.microsoft.com/office/drawing/2014/main" xmlns="" id="{A88C5CD2-8D88-4E1A-968C-C3E256B4316C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Oval 52">
              <a:extLst>
                <a:ext uri="{FF2B5EF4-FFF2-40B4-BE49-F238E27FC236}">
                  <a16:creationId xmlns:a16="http://schemas.microsoft.com/office/drawing/2014/main" xmlns="" id="{39CA212B-3524-454E-9129-17FD0E8983F0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4" name="Oval 53">
              <a:extLst>
                <a:ext uri="{FF2B5EF4-FFF2-40B4-BE49-F238E27FC236}">
                  <a16:creationId xmlns:a16="http://schemas.microsoft.com/office/drawing/2014/main" xmlns="" id="{6487D07D-4424-43AA-9CF5-4A04A38B6C2D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FEC6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5" name="Oval 54">
              <a:extLst>
                <a:ext uri="{FF2B5EF4-FFF2-40B4-BE49-F238E27FC236}">
                  <a16:creationId xmlns:a16="http://schemas.microsoft.com/office/drawing/2014/main" xmlns="" id="{51E021E3-C26E-4AB9-81EB-239E3D1BBAB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5D737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6" name="Oval 55">
              <a:extLst>
                <a:ext uri="{FF2B5EF4-FFF2-40B4-BE49-F238E27FC236}">
                  <a16:creationId xmlns:a16="http://schemas.microsoft.com/office/drawing/2014/main" xmlns="" id="{85AD4D6E-2D38-486B-8F61-738D1E4773C2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rgbClr val="92D05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9" name="Oval 58">
              <a:extLst>
                <a:ext uri="{FF2B5EF4-FFF2-40B4-BE49-F238E27FC236}">
                  <a16:creationId xmlns:a16="http://schemas.microsoft.com/office/drawing/2014/main" xmlns="" id="{D88F111D-10A0-4CCB-B20B-B33508AA6193}"/>
                </a:ext>
              </a:extLst>
            </p:cNvPr>
            <p:cNvSpPr/>
            <p:nvPr/>
          </p:nvSpPr>
          <p:spPr>
            <a:xfrm>
              <a:off x="6234843" y="878988"/>
              <a:ext cx="190500" cy="190500"/>
            </a:xfrm>
            <a:prstGeom prst="ellipse">
              <a:avLst/>
            </a:prstGeom>
            <a:solidFill>
              <a:srgbClr val="00A0A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57" name="TextBox 56">
            <a:extLst>
              <a:ext uri="{FF2B5EF4-FFF2-40B4-BE49-F238E27FC236}">
                <a16:creationId xmlns:a16="http://schemas.microsoft.com/office/drawing/2014/main" xmlns="" id="{4F202974-31A3-4642-B671-F0DBBB7B4663}"/>
              </a:ext>
            </a:extLst>
          </p:cNvPr>
          <p:cNvSpPr txBox="1"/>
          <p:nvPr/>
        </p:nvSpPr>
        <p:spPr>
          <a:xfrm>
            <a:off x="3987082" y="3010736"/>
            <a:ext cx="7278915" cy="7232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100" dirty="0" smtClean="0">
                <a:solidFill>
                  <a:srgbClr val="52CBBE"/>
                </a:solidFill>
                <a:latin typeface="Tw Cen MT" panose="020B0602020104020603" pitchFamily="34" charset="0"/>
              </a:rPr>
              <a:t>SASTRA ABAD PERTENGAHAN</a:t>
            </a:r>
            <a:endParaRPr lang="en-US" sz="4100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xmlns="" id="{79BCE1F0-A71E-4D4B-BE6A-A381604C28D2}"/>
              </a:ext>
            </a:extLst>
          </p:cNvPr>
          <p:cNvSpPr txBox="1"/>
          <p:nvPr/>
        </p:nvSpPr>
        <p:spPr>
          <a:xfrm>
            <a:off x="3987082" y="3759023"/>
            <a:ext cx="727891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中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世の文</a:t>
            </a:r>
            <a:r>
              <a:rPr lang="ja-JP" altLang="en-US" sz="2800" dirty="0" smtClean="0">
                <a:solidFill>
                  <a:srgbClr val="5D7373"/>
                </a:solidFill>
                <a:latin typeface="Tw Cen MT" panose="020B0602020104020603" pitchFamily="34" charset="0"/>
              </a:rPr>
              <a:t>学</a:t>
            </a:r>
            <a:endParaRPr lang="en-US" sz="2800" dirty="0">
              <a:solidFill>
                <a:srgbClr val="5D7373"/>
              </a:solidFill>
              <a:latin typeface="Tw Cen MT" panose="020B0602020104020603" pitchFamily="34" charset="0"/>
            </a:endParaRP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20" name="Rectangle 19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TextBox 21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3" name="Picture 22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4" name="Group 23">
            <a:extLst>
              <a:ext uri="{FF2B5EF4-FFF2-40B4-BE49-F238E27FC236}">
                <a16:creationId xmlns:a16="http://schemas.microsoft.com/office/drawing/2014/main" xmlns="" id="{69A27401-3327-4871-86AC-B461CA62C3AC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25" name="Rectangle 24">
              <a:extLst>
                <a:ext uri="{FF2B5EF4-FFF2-40B4-BE49-F238E27FC236}">
                  <a16:creationId xmlns:a16="http://schemas.microsoft.com/office/drawing/2014/main" xmlns="" id="{706C029B-A799-4206-A656-A006D8F8399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6" name="Freeform: Shape 25">
              <a:extLst>
                <a:ext uri="{FF2B5EF4-FFF2-40B4-BE49-F238E27FC236}">
                  <a16:creationId xmlns:a16="http://schemas.microsoft.com/office/drawing/2014/main" xmlns="" id="{63328131-EC42-4D6D-A247-91FD3D23E58C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27" name="TextBox 26">
              <a:extLst>
                <a:ext uri="{FF2B5EF4-FFF2-40B4-BE49-F238E27FC236}">
                  <a16:creationId xmlns:a16="http://schemas.microsoft.com/office/drawing/2014/main" xmlns="" id="{3A728384-87ED-4E87-8F78-97EB653FDC67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xmlns="" id="{2B44F548-697F-412D-9B99-861C2724638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29" name="Group 28">
            <a:extLst>
              <a:ext uri="{FF2B5EF4-FFF2-40B4-BE49-F238E27FC236}">
                <a16:creationId xmlns:a16="http://schemas.microsoft.com/office/drawing/2014/main" xmlns="" id="{C0099890-786A-4F87-960D-5DADE5168909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30" name="Rectangle 29">
              <a:extLst>
                <a:ext uri="{FF2B5EF4-FFF2-40B4-BE49-F238E27FC236}">
                  <a16:creationId xmlns:a16="http://schemas.microsoft.com/office/drawing/2014/main" xmlns="" id="{CE9AAB1E-3A13-4745-A574-9EE6806378C9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Freeform: Shape 30">
              <a:extLst>
                <a:ext uri="{FF2B5EF4-FFF2-40B4-BE49-F238E27FC236}">
                  <a16:creationId xmlns:a16="http://schemas.microsoft.com/office/drawing/2014/main" xmlns="" id="{1BC0F905-3F71-4932-B130-39D508C4D117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32" name="TextBox 31">
              <a:extLst>
                <a:ext uri="{FF2B5EF4-FFF2-40B4-BE49-F238E27FC236}">
                  <a16:creationId xmlns:a16="http://schemas.microsoft.com/office/drawing/2014/main" xmlns="" id="{93EC5869-A976-4328-A864-2BB04E7E7BFC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3" name="Picture 32">
              <a:extLst>
                <a:ext uri="{FF2B5EF4-FFF2-40B4-BE49-F238E27FC236}">
                  <a16:creationId xmlns:a16="http://schemas.microsoft.com/office/drawing/2014/main" xmlns="" id="{7C8E4AB7-ADC0-4FEE-AE7A-994F5DAD3FE1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758661002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  <p:bldP spid="57" grpId="0"/>
      <p:bldP spid="5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90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189611"/>
              <a:ext cx="1992086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36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0" name="Group 39">
            <a:extLst>
              <a:ext uri="{FF2B5EF4-FFF2-40B4-BE49-F238E27FC236}">
                <a16:creationId xmlns:a16="http://schemas.microsoft.com/office/drawing/2014/main" xmlns="" id="{ECC510C9-281D-45CD-8907-71C6C646CF97}"/>
              </a:ext>
            </a:extLst>
          </p:cNvPr>
          <p:cNvGrpSpPr/>
          <p:nvPr/>
        </p:nvGrpSpPr>
        <p:grpSpPr>
          <a:xfrm>
            <a:off x="2831718" y="1644253"/>
            <a:ext cx="2133820" cy="2133820"/>
            <a:chOff x="1733971" y="1629656"/>
            <a:chExt cx="2133820" cy="2133820"/>
          </a:xfrm>
        </p:grpSpPr>
        <p:sp>
          <p:nvSpPr>
            <p:cNvPr id="41" name="Oval 40">
              <a:extLst>
                <a:ext uri="{FF2B5EF4-FFF2-40B4-BE49-F238E27FC236}">
                  <a16:creationId xmlns:a16="http://schemas.microsoft.com/office/drawing/2014/main" xmlns="" id="{C3CE9B52-F8C0-4C0F-A36C-A519F49591BD}"/>
                </a:ext>
              </a:extLst>
            </p:cNvPr>
            <p:cNvSpPr/>
            <p:nvPr/>
          </p:nvSpPr>
          <p:spPr>
            <a:xfrm>
              <a:off x="1733971" y="1629656"/>
              <a:ext cx="2133820" cy="2133820"/>
            </a:xfrm>
            <a:prstGeom prst="ellipse">
              <a:avLst/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3" name="TextBox 42">
              <a:extLst>
                <a:ext uri="{FF2B5EF4-FFF2-40B4-BE49-F238E27FC236}">
                  <a16:creationId xmlns:a16="http://schemas.microsoft.com/office/drawing/2014/main" xmlns="" id="{924A6141-42CC-4107-99BF-4373E4A590AF}"/>
                </a:ext>
              </a:extLst>
            </p:cNvPr>
            <p:cNvSpPr txBox="1"/>
            <p:nvPr/>
          </p:nvSpPr>
          <p:spPr>
            <a:xfrm>
              <a:off x="1826154" y="2322843"/>
              <a:ext cx="1943398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4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KARON</a:t>
              </a:r>
              <a:endParaRPr lang="en-US" sz="4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5" name="TextBox 44">
            <a:extLst>
              <a:ext uri="{FF2B5EF4-FFF2-40B4-BE49-F238E27FC236}">
                <a16:creationId xmlns:a16="http://schemas.microsoft.com/office/drawing/2014/main" xmlns="" id="{0F083849-6FF5-44B6-A966-0E99FE95DD1A}"/>
              </a:ext>
            </a:extLst>
          </p:cNvPr>
          <p:cNvSpPr txBox="1"/>
          <p:nvPr/>
        </p:nvSpPr>
        <p:spPr>
          <a:xfrm>
            <a:off x="5475734" y="4160002"/>
            <a:ext cx="299569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Kritik</a:t>
            </a:r>
            <a:r>
              <a:rPr lang="en-US" sz="24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sastra</a:t>
            </a:r>
            <a:r>
              <a:rPr lang="en-US" sz="24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khusus</a:t>
            </a:r>
            <a:r>
              <a:rPr lang="en-US" sz="24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rgbClr val="FF5969"/>
                </a:solidFill>
                <a:latin typeface="Tw Cen MT" panose="020B0602020104020603" pitchFamily="34" charset="0"/>
              </a:rPr>
              <a:t>terhadap</a:t>
            </a:r>
            <a:r>
              <a:rPr lang="en-US" sz="24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waka</a:t>
            </a:r>
            <a:r>
              <a:rPr lang="en-US" sz="2400" dirty="0" smtClean="0">
                <a:solidFill>
                  <a:srgbClr val="FF5969"/>
                </a:solidFill>
                <a:latin typeface="Tw Cen MT" panose="020B0602020104020603" pitchFamily="34" charset="0"/>
              </a:rPr>
              <a:t>.</a:t>
            </a:r>
            <a:endParaRPr lang="en-US" sz="2400" dirty="0">
              <a:solidFill>
                <a:srgbClr val="FF5969"/>
              </a:solidFill>
              <a:latin typeface="Tw Cen MT" panose="020B0602020104020603" pitchFamily="34" charset="0"/>
            </a:endParaRPr>
          </a:p>
        </p:txBody>
      </p:sp>
      <p:grpSp>
        <p:nvGrpSpPr>
          <p:cNvPr id="46" name="Group 45">
            <a:extLst>
              <a:ext uri="{FF2B5EF4-FFF2-40B4-BE49-F238E27FC236}">
                <a16:creationId xmlns:a16="http://schemas.microsoft.com/office/drawing/2014/main" xmlns="" id="{153F4246-CEED-4D1E-87E9-AF831143E541}"/>
              </a:ext>
            </a:extLst>
          </p:cNvPr>
          <p:cNvGrpSpPr/>
          <p:nvPr/>
        </p:nvGrpSpPr>
        <p:grpSpPr>
          <a:xfrm flipH="1" flipV="1">
            <a:off x="4372913" y="3801685"/>
            <a:ext cx="988771" cy="707135"/>
            <a:chOff x="1666080" y="3059827"/>
            <a:chExt cx="988771" cy="707135"/>
          </a:xfrm>
        </p:grpSpPr>
        <p:cxnSp>
          <p:nvCxnSpPr>
            <p:cNvPr id="47" name="Straight Connector 46">
              <a:extLst>
                <a:ext uri="{FF2B5EF4-FFF2-40B4-BE49-F238E27FC236}">
                  <a16:creationId xmlns:a16="http://schemas.microsoft.com/office/drawing/2014/main" xmlns="" id="{802F08CF-D4D1-4A39-96BE-CB97F61D162B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2135655" y="3059827"/>
              <a:ext cx="519196" cy="707135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>
              <a:extLst>
                <a:ext uri="{FF2B5EF4-FFF2-40B4-BE49-F238E27FC236}">
                  <a16:creationId xmlns:a16="http://schemas.microsoft.com/office/drawing/2014/main" xmlns="" id="{35920BBA-8F71-4702-91A3-44392F84AAE5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666080" y="3062208"/>
              <a:ext cx="471956" cy="0"/>
            </a:xfrm>
            <a:prstGeom prst="line">
              <a:avLst/>
            </a:prstGeom>
            <a:ln>
              <a:solidFill>
                <a:srgbClr val="EF3078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0" name="Rectangle 59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3672896" y="449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1857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75E-6 0 L 0.74467 -0.0006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8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227" y="-4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1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1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4" name="Group 43">
            <a:extLst>
              <a:ext uri="{FF2B5EF4-FFF2-40B4-BE49-F238E27FC236}">
                <a16:creationId xmlns:a16="http://schemas.microsoft.com/office/drawing/2014/main" xmlns="" id="{6F7667A6-1C16-4F0A-A162-61BD16E6BE6B}"/>
              </a:ext>
            </a:extLst>
          </p:cNvPr>
          <p:cNvGrpSpPr/>
          <p:nvPr/>
        </p:nvGrpSpPr>
        <p:grpSpPr>
          <a:xfrm>
            <a:off x="1184133" y="0"/>
            <a:ext cx="9961092" cy="6858000"/>
            <a:chOff x="491575" y="0"/>
            <a:chExt cx="9961092" cy="6858000"/>
          </a:xfrm>
        </p:grpSpPr>
        <p:sp>
          <p:nvSpPr>
            <p:cNvPr id="45" name="Rectangle 44">
              <a:extLst>
                <a:ext uri="{FF2B5EF4-FFF2-40B4-BE49-F238E27FC236}">
                  <a16:creationId xmlns:a16="http://schemas.microsoft.com/office/drawing/2014/main" xmlns="" id="{0E8C29A9-4AAB-442C-A7A4-40DCCE0A9694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6" name="Freeform: Shape 61">
              <a:extLst>
                <a:ext uri="{FF2B5EF4-FFF2-40B4-BE49-F238E27FC236}">
                  <a16:creationId xmlns:a16="http://schemas.microsoft.com/office/drawing/2014/main" xmlns="" id="{81520FE7-5699-4290-9C3C-51E0C60ECC6B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xmlns="" id="{AFD50D6F-822B-4109-8B0C-BA004A0B7145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8" name="Picture 47">
              <a:extLst>
                <a:ext uri="{FF2B5EF4-FFF2-40B4-BE49-F238E27FC236}">
                  <a16:creationId xmlns:a16="http://schemas.microsoft.com/office/drawing/2014/main" xmlns="" id="{0376C61F-147B-441E-B32E-45D5BC1B66B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70" name="Rectangle 69">
            <a:extLst>
              <a:ext uri="{FF2B5EF4-FFF2-40B4-BE49-F238E27FC236}">
                <a16:creationId xmlns:a16="http://schemas.microsoft.com/office/drawing/2014/main" xmlns="" id="{87E322DA-3D39-4A36-A521-33E75DDBFF71}"/>
              </a:ext>
            </a:extLst>
          </p:cNvPr>
          <p:cNvSpPr/>
          <p:nvPr/>
        </p:nvSpPr>
        <p:spPr>
          <a:xfrm>
            <a:off x="-904254" y="-6"/>
            <a:ext cx="5781368" cy="6858000"/>
          </a:xfrm>
          <a:prstGeom prst="rect">
            <a:avLst/>
          </a:prstGeom>
          <a:solidFill>
            <a:srgbClr val="F0EEF0"/>
          </a:solidFill>
          <a:ln>
            <a:noFill/>
          </a:ln>
          <a:effectLst>
            <a:outerShdw blurRad="215900" dist="38100" sx="101000" sy="101000" algn="l" rotWithShape="0">
              <a:schemeClr val="tx1">
                <a:lumMod val="65000"/>
                <a:lumOff val="35000"/>
                <a:alpha val="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Group 34">
            <a:extLst>
              <a:ext uri="{FF2B5EF4-FFF2-40B4-BE49-F238E27FC236}">
                <a16:creationId xmlns="" xmlns:a16="http://schemas.microsoft.com/office/drawing/2014/main" id="{7C3C1551-9EE9-42D9-8AA1-9DB3CA8F23DF}"/>
              </a:ext>
            </a:extLst>
          </p:cNvPr>
          <p:cNvGrpSpPr/>
          <p:nvPr/>
        </p:nvGrpSpPr>
        <p:grpSpPr>
          <a:xfrm>
            <a:off x="3699091" y="2756520"/>
            <a:ext cx="1915627" cy="1484244"/>
            <a:chOff x="2026295" y="3657473"/>
            <a:chExt cx="1915627" cy="1484244"/>
          </a:xfrm>
        </p:grpSpPr>
        <p:sp>
          <p:nvSpPr>
            <p:cNvPr id="36" name="Rectangle: Rounded Corners 20">
              <a:extLst>
                <a:ext uri="{FF2B5EF4-FFF2-40B4-BE49-F238E27FC236}">
                  <a16:creationId xmlns="" xmlns:a16="http://schemas.microsoft.com/office/drawing/2014/main" id="{4CB58540-4FF9-453F-A9F6-3C932CAF55E0}"/>
                </a:ext>
              </a:extLst>
            </p:cNvPr>
            <p:cNvSpPr/>
            <p:nvPr/>
          </p:nvSpPr>
          <p:spPr>
            <a:xfrm rot="2700000">
              <a:off x="2241988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F3078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7" name="TextBox 36">
              <a:extLst>
                <a:ext uri="{FF2B5EF4-FFF2-40B4-BE49-F238E27FC236}">
                  <a16:creationId xmlns="" xmlns:a16="http://schemas.microsoft.com/office/drawing/2014/main" id="{66E848BF-4E5B-409D-8114-A69D03888E8D}"/>
                </a:ext>
              </a:extLst>
            </p:cNvPr>
            <p:cNvSpPr txBox="1"/>
            <p:nvPr/>
          </p:nvSpPr>
          <p:spPr>
            <a:xfrm>
              <a:off x="2026295" y="3997208"/>
              <a:ext cx="191562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MUMYOUSHOU</a:t>
              </a:r>
              <a:endParaRPr lang="en-US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38" name="TextBox 37">
              <a:extLst>
                <a:ext uri="{FF2B5EF4-FFF2-40B4-BE49-F238E27FC236}">
                  <a16:creationId xmlns="" xmlns:a16="http://schemas.microsoft.com/office/drawing/2014/main" id="{D1F2508F-5C9D-4593-9EA6-2154B8C51E06}"/>
                </a:ext>
              </a:extLst>
            </p:cNvPr>
            <p:cNvSpPr txBox="1"/>
            <p:nvPr/>
          </p:nvSpPr>
          <p:spPr>
            <a:xfrm>
              <a:off x="2174011" y="4425622"/>
              <a:ext cx="1615145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Kamo</a:t>
              </a:r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 no </a:t>
              </a:r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Choumei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="" xmlns:a16="http://schemas.microsoft.com/office/drawing/2014/main" id="{92C0596D-7FAB-4A1B-AE63-D59D7FD64F5A}"/>
              </a:ext>
            </a:extLst>
          </p:cNvPr>
          <p:cNvGrpSpPr/>
          <p:nvPr/>
        </p:nvGrpSpPr>
        <p:grpSpPr>
          <a:xfrm>
            <a:off x="5795234" y="2756520"/>
            <a:ext cx="1915627" cy="1484244"/>
            <a:chOff x="4122438" y="3657473"/>
            <a:chExt cx="1915627" cy="1484244"/>
          </a:xfrm>
        </p:grpSpPr>
        <p:sp>
          <p:nvSpPr>
            <p:cNvPr id="40" name="Rectangle: Rounded Corners 21">
              <a:extLst>
                <a:ext uri="{FF2B5EF4-FFF2-40B4-BE49-F238E27FC236}">
                  <a16:creationId xmlns="" xmlns:a16="http://schemas.microsoft.com/office/drawing/2014/main" id="{61459C0E-0DC9-428D-AB3A-8868112E3852}"/>
                </a:ext>
              </a:extLst>
            </p:cNvPr>
            <p:cNvSpPr/>
            <p:nvPr/>
          </p:nvSpPr>
          <p:spPr>
            <a:xfrm rot="2700000">
              <a:off x="4335973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03A1A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1" name="TextBox 40">
              <a:extLst>
                <a:ext uri="{FF2B5EF4-FFF2-40B4-BE49-F238E27FC236}">
                  <a16:creationId xmlns="" xmlns:a16="http://schemas.microsoft.com/office/drawing/2014/main" id="{64B7A73F-F964-48A2-B788-F55F7B9D040D}"/>
                </a:ext>
              </a:extLst>
            </p:cNvPr>
            <p:cNvSpPr txBox="1"/>
            <p:nvPr/>
          </p:nvSpPr>
          <p:spPr>
            <a:xfrm>
              <a:off x="4122438" y="3868282"/>
              <a:ext cx="1915627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KINDAI YUUKA</a:t>
              </a:r>
            </a:p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MANGETSU</a:t>
              </a:r>
            </a:p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SHOU</a:t>
              </a:r>
              <a:endParaRPr lang="en-US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42" name="TextBox 41">
              <a:extLst>
                <a:ext uri="{FF2B5EF4-FFF2-40B4-BE49-F238E27FC236}">
                  <a16:creationId xmlns="" xmlns:a16="http://schemas.microsoft.com/office/drawing/2014/main" id="{AC3A30DB-CA3E-47FC-A41B-01A64D0FE2E8}"/>
                </a:ext>
              </a:extLst>
            </p:cNvPr>
            <p:cNvSpPr txBox="1"/>
            <p:nvPr/>
          </p:nvSpPr>
          <p:spPr>
            <a:xfrm>
              <a:off x="4268636" y="4612532"/>
              <a:ext cx="1615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Fujiwara </a:t>
              </a:r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Teika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grpSp>
        <p:nvGrpSpPr>
          <p:cNvPr id="43" name="Group 42">
            <a:extLst>
              <a:ext uri="{FF2B5EF4-FFF2-40B4-BE49-F238E27FC236}">
                <a16:creationId xmlns="" xmlns:a16="http://schemas.microsoft.com/office/drawing/2014/main" id="{6743D9DB-ECBD-4F96-B04B-77A755D8CF78}"/>
              </a:ext>
            </a:extLst>
          </p:cNvPr>
          <p:cNvGrpSpPr/>
          <p:nvPr/>
        </p:nvGrpSpPr>
        <p:grpSpPr>
          <a:xfrm>
            <a:off x="7853710" y="2756520"/>
            <a:ext cx="1915627" cy="1484244"/>
            <a:chOff x="6180914" y="3657473"/>
            <a:chExt cx="1915627" cy="1484244"/>
          </a:xfrm>
        </p:grpSpPr>
        <p:sp>
          <p:nvSpPr>
            <p:cNvPr id="49" name="Rectangle: Rounded Corners 22">
              <a:extLst>
                <a:ext uri="{FF2B5EF4-FFF2-40B4-BE49-F238E27FC236}">
                  <a16:creationId xmlns="" xmlns:a16="http://schemas.microsoft.com/office/drawing/2014/main" id="{4958A5D0-184B-4172-86EF-3B81412BDC75}"/>
                </a:ext>
              </a:extLst>
            </p:cNvPr>
            <p:cNvSpPr/>
            <p:nvPr/>
          </p:nvSpPr>
          <p:spPr>
            <a:xfrm rot="2700000">
              <a:off x="6403136" y="3657473"/>
              <a:ext cx="1484244" cy="1484244"/>
            </a:xfrm>
            <a:prstGeom prst="roundRect">
              <a:avLst>
                <a:gd name="adj" fmla="val 13096"/>
              </a:avLst>
            </a:prstGeom>
            <a:solidFill>
              <a:srgbClr val="EE9524"/>
            </a:solidFill>
            <a:ln>
              <a:noFill/>
            </a:ln>
            <a:effectLst>
              <a:outerShdw blurRad="63500" sx="102000" sy="102000" algn="ctr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0" name="TextBox 59">
              <a:extLst>
                <a:ext uri="{FF2B5EF4-FFF2-40B4-BE49-F238E27FC236}">
                  <a16:creationId xmlns="" xmlns:a16="http://schemas.microsoft.com/office/drawing/2014/main" id="{661CC52C-FFC4-4B11-A134-A456A120261F}"/>
                </a:ext>
              </a:extLst>
            </p:cNvPr>
            <p:cNvSpPr txBox="1"/>
            <p:nvPr/>
          </p:nvSpPr>
          <p:spPr>
            <a:xfrm>
              <a:off x="6180914" y="3857171"/>
              <a:ext cx="1915627" cy="70788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GOTOBAIN GOKUDEN</a:t>
              </a:r>
              <a:endParaRPr lang="en-US" sz="20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61" name="TextBox 60">
              <a:extLst>
                <a:ext uri="{FF2B5EF4-FFF2-40B4-BE49-F238E27FC236}">
                  <a16:creationId xmlns="" xmlns:a16="http://schemas.microsoft.com/office/drawing/2014/main" id="{AF3004BC-4070-449C-B168-FA173654EA82}"/>
                </a:ext>
              </a:extLst>
            </p:cNvPr>
            <p:cNvSpPr txBox="1"/>
            <p:nvPr/>
          </p:nvSpPr>
          <p:spPr>
            <a:xfrm>
              <a:off x="6341815" y="4495315"/>
              <a:ext cx="1615145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err="1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Gotobain</a:t>
              </a:r>
              <a:endParaRPr lang="en-US" sz="1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34891688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42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" name="Group 46">
            <a:extLst>
              <a:ext uri="{FF2B5EF4-FFF2-40B4-BE49-F238E27FC236}">
                <a16:creationId xmlns:a16="http://schemas.microsoft.com/office/drawing/2014/main" xmlns="" id="{C8A16B82-6A3C-46F5-8D32-072FDF89864A}"/>
              </a:ext>
            </a:extLst>
          </p:cNvPr>
          <p:cNvGrpSpPr/>
          <p:nvPr/>
        </p:nvGrpSpPr>
        <p:grpSpPr>
          <a:xfrm>
            <a:off x="-9302800" y="0"/>
            <a:ext cx="12482920" cy="6858000"/>
            <a:chOff x="-290920" y="0"/>
            <a:chExt cx="12482920" cy="6858000"/>
          </a:xfrm>
        </p:grpSpPr>
        <p:sp>
          <p:nvSpPr>
            <p:cNvPr id="48" name="Rectangle 47">
              <a:extLst>
                <a:ext uri="{FF2B5EF4-FFF2-40B4-BE49-F238E27FC236}">
                  <a16:creationId xmlns:a16="http://schemas.microsoft.com/office/drawing/2014/main" xmlns="" id="{2F391CEE-E392-4A9D-BD11-6954B994FB42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9" name="Freeform: Shape 20">
              <a:extLst>
                <a:ext uri="{FF2B5EF4-FFF2-40B4-BE49-F238E27FC236}">
                  <a16:creationId xmlns:a16="http://schemas.microsoft.com/office/drawing/2014/main" xmlns="" id="{7AC43ACA-5000-40E2-80D3-19833F9F1A3F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7" name="TextBox 86">
              <a:extLst>
                <a:ext uri="{FF2B5EF4-FFF2-40B4-BE49-F238E27FC236}">
                  <a16:creationId xmlns:a16="http://schemas.microsoft.com/office/drawing/2014/main" xmlns="" id="{BE022673-C77C-4E8F-AF41-8B283703E87E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8" name="Picture 87">
              <a:extLst>
                <a:ext uri="{FF2B5EF4-FFF2-40B4-BE49-F238E27FC236}">
                  <a16:creationId xmlns:a16="http://schemas.microsoft.com/office/drawing/2014/main" xmlns="" id="{E8AD023B-AE8D-405F-90E6-27B0D4707992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BC916508-F80D-434E-B066-812949E5DB94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CE9E3B68-B936-49FB-94D8-7AC0076CF48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62" name="Freeform: Shape 61">
              <a:extLst>
                <a:ext uri="{FF2B5EF4-FFF2-40B4-BE49-F238E27FC236}">
                  <a16:creationId xmlns:a16="http://schemas.microsoft.com/office/drawing/2014/main" xmlns="" id="{0D3F9516-66C4-44E6-9877-6C0374B5112C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32DF4D80-460D-4455-B80A-3BC0C6A12DA2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7AB39DAF-3109-4CEA-BD1D-C123179FF81F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xmlns="" id="{F272CB9A-11DA-403F-8A2C-8ACABB9E55E3}"/>
              </a:ext>
            </a:extLst>
          </p:cNvPr>
          <p:cNvCxnSpPr/>
          <p:nvPr/>
        </p:nvCxnSpPr>
        <p:spPr>
          <a:xfrm>
            <a:off x="5260688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xmlns="" id="{67E87360-F24A-47BA-928F-2F0179FA8620}"/>
              </a:ext>
            </a:extLst>
          </p:cNvPr>
          <p:cNvCxnSpPr/>
          <p:nvPr/>
        </p:nvCxnSpPr>
        <p:spPr>
          <a:xfrm>
            <a:off x="7217260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>
            <a:extLst>
              <a:ext uri="{FF2B5EF4-FFF2-40B4-BE49-F238E27FC236}">
                <a16:creationId xmlns:a16="http://schemas.microsoft.com/office/drawing/2014/main" xmlns="" id="{08346D99-21A2-4F27-AB30-6BF25A60C3AC}"/>
              </a:ext>
            </a:extLst>
          </p:cNvPr>
          <p:cNvCxnSpPr>
            <a:cxnSpLocks/>
          </p:cNvCxnSpPr>
          <p:nvPr/>
        </p:nvCxnSpPr>
        <p:spPr>
          <a:xfrm>
            <a:off x="9470130" y="4023455"/>
            <a:ext cx="1538514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xmlns="" id="{892DD698-41EA-44B3-A338-53428D7D5050}"/>
              </a:ext>
            </a:extLst>
          </p:cNvPr>
          <p:cNvCxnSpPr/>
          <p:nvPr/>
        </p:nvCxnSpPr>
        <p:spPr>
          <a:xfrm>
            <a:off x="2715584" y="4023455"/>
            <a:ext cx="2252870" cy="0"/>
          </a:xfrm>
          <a:prstGeom prst="line">
            <a:avLst/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8" name="Arc 97">
            <a:extLst>
              <a:ext uri="{FF2B5EF4-FFF2-40B4-BE49-F238E27FC236}">
                <a16:creationId xmlns:a16="http://schemas.microsoft.com/office/drawing/2014/main" xmlns="" id="{A2636062-43D3-463C-B6BD-741D547DE965}"/>
              </a:ext>
            </a:extLst>
          </p:cNvPr>
          <p:cNvSpPr/>
          <p:nvPr/>
        </p:nvSpPr>
        <p:spPr>
          <a:xfrm>
            <a:off x="4446753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9" name="Oval 98">
            <a:extLst>
              <a:ext uri="{FF2B5EF4-FFF2-40B4-BE49-F238E27FC236}">
                <a16:creationId xmlns:a16="http://schemas.microsoft.com/office/drawing/2014/main" xmlns="" id="{CDCB9A2B-6699-4804-99AE-7A924FDA4340}"/>
              </a:ext>
            </a:extLst>
          </p:cNvPr>
          <p:cNvSpPr/>
          <p:nvPr/>
        </p:nvSpPr>
        <p:spPr>
          <a:xfrm>
            <a:off x="4811084" y="3928205"/>
            <a:ext cx="190500" cy="19050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0" name="Circle: Hollow 29">
            <a:extLst>
              <a:ext uri="{FF2B5EF4-FFF2-40B4-BE49-F238E27FC236}">
                <a16:creationId xmlns:a16="http://schemas.microsoft.com/office/drawing/2014/main" xmlns="" id="{3A6CDF07-EF0B-4379-8FBF-3718BD896047}"/>
              </a:ext>
            </a:extLst>
          </p:cNvPr>
          <p:cNvSpPr/>
          <p:nvPr/>
        </p:nvSpPr>
        <p:spPr>
          <a:xfrm>
            <a:off x="4692021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1" name="Circle: Hollow 30">
            <a:extLst>
              <a:ext uri="{FF2B5EF4-FFF2-40B4-BE49-F238E27FC236}">
                <a16:creationId xmlns:a16="http://schemas.microsoft.com/office/drawing/2014/main" xmlns="" id="{FB3E2DCF-4068-4715-BD27-13370B541EAC}"/>
              </a:ext>
            </a:extLst>
          </p:cNvPr>
          <p:cNvSpPr/>
          <p:nvPr/>
        </p:nvSpPr>
        <p:spPr>
          <a:xfrm>
            <a:off x="4559149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xmlns="" id="{EA49CDC4-E9AD-4789-BEA6-BFF07A73111B}"/>
              </a:ext>
            </a:extLst>
          </p:cNvPr>
          <p:cNvCxnSpPr>
            <a:cxnSpLocks/>
          </p:cNvCxnSpPr>
          <p:nvPr/>
        </p:nvCxnSpPr>
        <p:spPr>
          <a:xfrm flipV="1">
            <a:off x="4906335" y="4370641"/>
            <a:ext cx="0" cy="1033387"/>
          </a:xfrm>
          <a:prstGeom prst="line">
            <a:avLst/>
          </a:prstGeom>
          <a:ln w="19050">
            <a:solidFill>
              <a:srgbClr val="EF307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Oval 102">
            <a:extLst>
              <a:ext uri="{FF2B5EF4-FFF2-40B4-BE49-F238E27FC236}">
                <a16:creationId xmlns:a16="http://schemas.microsoft.com/office/drawing/2014/main" xmlns="" id="{DD4A8794-EADF-4527-95C6-C9D6781E9C8E}"/>
              </a:ext>
            </a:extLst>
          </p:cNvPr>
          <p:cNvSpPr/>
          <p:nvPr/>
        </p:nvSpPr>
        <p:spPr>
          <a:xfrm>
            <a:off x="4844214" y="5378895"/>
            <a:ext cx="124240" cy="124240"/>
          </a:xfrm>
          <a:prstGeom prst="ellipse">
            <a:avLst/>
          </a:prstGeom>
          <a:solidFill>
            <a:srgbClr val="EF307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4" name="TextBox 103">
            <a:extLst>
              <a:ext uri="{FF2B5EF4-FFF2-40B4-BE49-F238E27FC236}">
                <a16:creationId xmlns:a16="http://schemas.microsoft.com/office/drawing/2014/main" xmlns="" id="{4BE7D141-E60D-4B00-AA4B-1F588212DCAD}"/>
              </a:ext>
            </a:extLst>
          </p:cNvPr>
          <p:cNvSpPr txBox="1"/>
          <p:nvPr/>
        </p:nvSpPr>
        <p:spPr>
          <a:xfrm>
            <a:off x="3831978" y="3077042"/>
            <a:ext cx="2255109" cy="63094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500" dirty="0" smtClean="0">
                <a:solidFill>
                  <a:srgbClr val="EF3078"/>
                </a:solidFill>
                <a:latin typeface="Tw Cen MT" panose="020B0602020104020603" pitchFamily="34" charset="0"/>
              </a:rPr>
              <a:t>Kamakura</a:t>
            </a:r>
            <a:endParaRPr lang="en-US" sz="3500" dirty="0">
              <a:solidFill>
                <a:srgbClr val="EF3078"/>
              </a:solidFill>
              <a:latin typeface="Tw Cen MT" panose="020B0602020104020603" pitchFamily="34" charset="0"/>
            </a:endParaRPr>
          </a:p>
        </p:txBody>
      </p:sp>
      <p:sp>
        <p:nvSpPr>
          <p:cNvPr id="105" name="TextBox 104">
            <a:extLst>
              <a:ext uri="{FF2B5EF4-FFF2-40B4-BE49-F238E27FC236}">
                <a16:creationId xmlns:a16="http://schemas.microsoft.com/office/drawing/2014/main" xmlns="" id="{0A5C5A36-EC92-462F-BB70-6A797D63B1DD}"/>
              </a:ext>
            </a:extLst>
          </p:cNvPr>
          <p:cNvSpPr txBox="1"/>
          <p:nvPr/>
        </p:nvSpPr>
        <p:spPr>
          <a:xfrm>
            <a:off x="3831978" y="5413558"/>
            <a:ext cx="320104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Dipimpin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</a:p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06" name="Arc 105">
            <a:extLst>
              <a:ext uri="{FF2B5EF4-FFF2-40B4-BE49-F238E27FC236}">
                <a16:creationId xmlns:a16="http://schemas.microsoft.com/office/drawing/2014/main" xmlns="" id="{E3730103-7F8D-4792-83EE-5FFC4A5D2274}"/>
              </a:ext>
            </a:extLst>
          </p:cNvPr>
          <p:cNvSpPr/>
          <p:nvPr/>
        </p:nvSpPr>
        <p:spPr>
          <a:xfrm rot="5400000">
            <a:off x="6710502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7" name="Oval 106">
            <a:extLst>
              <a:ext uri="{FF2B5EF4-FFF2-40B4-BE49-F238E27FC236}">
                <a16:creationId xmlns:a16="http://schemas.microsoft.com/office/drawing/2014/main" xmlns="" id="{86694F26-80D5-467D-94C4-C9C860517F5F}"/>
              </a:ext>
            </a:extLst>
          </p:cNvPr>
          <p:cNvSpPr/>
          <p:nvPr/>
        </p:nvSpPr>
        <p:spPr>
          <a:xfrm>
            <a:off x="7074833" y="3928205"/>
            <a:ext cx="190500" cy="19050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8" name="Circle: Hollow 46">
            <a:extLst>
              <a:ext uri="{FF2B5EF4-FFF2-40B4-BE49-F238E27FC236}">
                <a16:creationId xmlns:a16="http://schemas.microsoft.com/office/drawing/2014/main" xmlns="" id="{B0789B4A-0620-4211-9109-6DBE9A07FE51}"/>
              </a:ext>
            </a:extLst>
          </p:cNvPr>
          <p:cNvSpPr/>
          <p:nvPr/>
        </p:nvSpPr>
        <p:spPr>
          <a:xfrm>
            <a:off x="6955770" y="3809142"/>
            <a:ext cx="428626" cy="428626"/>
          </a:xfrm>
          <a:prstGeom prst="donut">
            <a:avLst>
              <a:gd name="adj" fmla="val 5281"/>
            </a:avLst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09" name="Circle: Hollow 47">
            <a:extLst>
              <a:ext uri="{FF2B5EF4-FFF2-40B4-BE49-F238E27FC236}">
                <a16:creationId xmlns:a16="http://schemas.microsoft.com/office/drawing/2014/main" xmlns="" id="{9C63B36C-028C-4461-9179-02E81EA9B830}"/>
              </a:ext>
            </a:extLst>
          </p:cNvPr>
          <p:cNvSpPr/>
          <p:nvPr/>
        </p:nvSpPr>
        <p:spPr>
          <a:xfrm>
            <a:off x="6822898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xmlns="" id="{15E6C7CE-0DCB-4A82-B08E-519AC3270B85}"/>
              </a:ext>
            </a:extLst>
          </p:cNvPr>
          <p:cNvCxnSpPr>
            <a:cxnSpLocks/>
          </p:cNvCxnSpPr>
          <p:nvPr/>
        </p:nvCxnSpPr>
        <p:spPr>
          <a:xfrm flipV="1">
            <a:off x="7170084" y="2642883"/>
            <a:ext cx="0" cy="1033387"/>
          </a:xfrm>
          <a:prstGeom prst="line">
            <a:avLst/>
          </a:prstGeom>
          <a:ln w="19050">
            <a:solidFill>
              <a:srgbClr val="1C7CB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Oval 110">
            <a:extLst>
              <a:ext uri="{FF2B5EF4-FFF2-40B4-BE49-F238E27FC236}">
                <a16:creationId xmlns:a16="http://schemas.microsoft.com/office/drawing/2014/main" xmlns="" id="{4CFE38F3-7830-46D8-95EE-69DB62ED465D}"/>
              </a:ext>
            </a:extLst>
          </p:cNvPr>
          <p:cNvSpPr/>
          <p:nvPr/>
        </p:nvSpPr>
        <p:spPr>
          <a:xfrm>
            <a:off x="7107963" y="2596527"/>
            <a:ext cx="124240" cy="124240"/>
          </a:xfrm>
          <a:prstGeom prst="ellipse">
            <a:avLst/>
          </a:prstGeom>
          <a:solidFill>
            <a:srgbClr val="1C7CB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2" name="TextBox 111">
            <a:extLst>
              <a:ext uri="{FF2B5EF4-FFF2-40B4-BE49-F238E27FC236}">
                <a16:creationId xmlns:a16="http://schemas.microsoft.com/office/drawing/2014/main" xmlns="" id="{65F62DC2-C651-4B22-B4CB-1846861868F6}"/>
              </a:ext>
            </a:extLst>
          </p:cNvPr>
          <p:cNvSpPr txBox="1"/>
          <p:nvPr/>
        </p:nvSpPr>
        <p:spPr>
          <a:xfrm>
            <a:off x="6412390" y="4410747"/>
            <a:ext cx="15153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rgbClr val="1C7CBB"/>
                </a:solidFill>
                <a:latin typeface="Tw Cen MT" panose="020B0602020104020603" pitchFamily="34" charset="0"/>
              </a:rPr>
              <a:t>1221</a:t>
            </a:r>
            <a:endParaRPr lang="en-US" sz="4000" dirty="0">
              <a:solidFill>
                <a:srgbClr val="1C7CBB"/>
              </a:solidFill>
              <a:latin typeface="Tw Cen MT" panose="020B0602020104020603" pitchFamily="34" charset="0"/>
            </a:endParaRPr>
          </a:p>
        </p:txBody>
      </p:sp>
      <p:sp>
        <p:nvSpPr>
          <p:cNvPr id="113" name="TextBox 112">
            <a:extLst>
              <a:ext uri="{FF2B5EF4-FFF2-40B4-BE49-F238E27FC236}">
                <a16:creationId xmlns:a16="http://schemas.microsoft.com/office/drawing/2014/main" xmlns="" id="{44337E62-7F21-4CD3-9B0D-507A64DF7728}"/>
              </a:ext>
            </a:extLst>
          </p:cNvPr>
          <p:cNvSpPr txBox="1"/>
          <p:nvPr/>
        </p:nvSpPr>
        <p:spPr>
          <a:xfrm>
            <a:off x="5664811" y="1781827"/>
            <a:ext cx="3201043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Pemberontakan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Joukyuu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Pengasingan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Kaisar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Gotoba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14" name="Arc 113">
            <a:extLst>
              <a:ext uri="{FF2B5EF4-FFF2-40B4-BE49-F238E27FC236}">
                <a16:creationId xmlns:a16="http://schemas.microsoft.com/office/drawing/2014/main" xmlns="" id="{FC85B459-7BA2-4C61-9178-E1CE5EFAEC56}"/>
              </a:ext>
            </a:extLst>
          </p:cNvPr>
          <p:cNvSpPr/>
          <p:nvPr/>
        </p:nvSpPr>
        <p:spPr>
          <a:xfrm>
            <a:off x="8948429" y="3563874"/>
            <a:ext cx="919162" cy="919162"/>
          </a:xfrm>
          <a:prstGeom prst="arc">
            <a:avLst>
              <a:gd name="adj1" fmla="val 5420354"/>
              <a:gd name="adj2" fmla="val 10853341"/>
            </a:avLst>
          </a:prstGeom>
          <a:ln w="19050"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5" name="Oval 114">
            <a:extLst>
              <a:ext uri="{FF2B5EF4-FFF2-40B4-BE49-F238E27FC236}">
                <a16:creationId xmlns:a16="http://schemas.microsoft.com/office/drawing/2014/main" xmlns="" id="{4A6EEA54-5314-432F-B5DF-B223248AB8AA}"/>
              </a:ext>
            </a:extLst>
          </p:cNvPr>
          <p:cNvSpPr/>
          <p:nvPr/>
        </p:nvSpPr>
        <p:spPr>
          <a:xfrm>
            <a:off x="9312760" y="3928205"/>
            <a:ext cx="190500" cy="19050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6" name="Circle: Hollow 55">
            <a:extLst>
              <a:ext uri="{FF2B5EF4-FFF2-40B4-BE49-F238E27FC236}">
                <a16:creationId xmlns:a16="http://schemas.microsoft.com/office/drawing/2014/main" xmlns="" id="{0C983C23-7914-456E-AA37-90FEEBD851C0}"/>
              </a:ext>
            </a:extLst>
          </p:cNvPr>
          <p:cNvSpPr/>
          <p:nvPr/>
        </p:nvSpPr>
        <p:spPr>
          <a:xfrm>
            <a:off x="9193697" y="3809142"/>
            <a:ext cx="428626" cy="428626"/>
          </a:xfrm>
          <a:prstGeom prst="donut">
            <a:avLst>
              <a:gd name="adj" fmla="val 5281"/>
            </a:avLst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7" name="Circle: Hollow 56">
            <a:extLst>
              <a:ext uri="{FF2B5EF4-FFF2-40B4-BE49-F238E27FC236}">
                <a16:creationId xmlns:a16="http://schemas.microsoft.com/office/drawing/2014/main" xmlns="" id="{CD810234-B3DF-4AE8-B7F5-9B91C3FEE8A3}"/>
              </a:ext>
            </a:extLst>
          </p:cNvPr>
          <p:cNvSpPr/>
          <p:nvPr/>
        </p:nvSpPr>
        <p:spPr>
          <a:xfrm>
            <a:off x="9060825" y="3676270"/>
            <a:ext cx="694370" cy="694370"/>
          </a:xfrm>
          <a:prstGeom prst="donut">
            <a:avLst>
              <a:gd name="adj" fmla="val 2879"/>
            </a:avLst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cxnSp>
        <p:nvCxnSpPr>
          <p:cNvPr id="118" name="Straight Connector 117">
            <a:extLst>
              <a:ext uri="{FF2B5EF4-FFF2-40B4-BE49-F238E27FC236}">
                <a16:creationId xmlns:a16="http://schemas.microsoft.com/office/drawing/2014/main" xmlns="" id="{A61A79A1-830D-43A5-991E-41089FE309F5}"/>
              </a:ext>
            </a:extLst>
          </p:cNvPr>
          <p:cNvCxnSpPr>
            <a:cxnSpLocks/>
          </p:cNvCxnSpPr>
          <p:nvPr/>
        </p:nvCxnSpPr>
        <p:spPr>
          <a:xfrm flipV="1">
            <a:off x="9408011" y="4370641"/>
            <a:ext cx="0" cy="1033387"/>
          </a:xfrm>
          <a:prstGeom prst="line">
            <a:avLst/>
          </a:prstGeom>
          <a:ln w="1905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9" name="Oval 118">
            <a:extLst>
              <a:ext uri="{FF2B5EF4-FFF2-40B4-BE49-F238E27FC236}">
                <a16:creationId xmlns:a16="http://schemas.microsoft.com/office/drawing/2014/main" xmlns="" id="{91D217BA-6735-41FC-ADDE-ADA84BF5E891}"/>
              </a:ext>
            </a:extLst>
          </p:cNvPr>
          <p:cNvSpPr/>
          <p:nvPr/>
        </p:nvSpPr>
        <p:spPr>
          <a:xfrm>
            <a:off x="9345890" y="5378895"/>
            <a:ext cx="124240" cy="124240"/>
          </a:xfrm>
          <a:prstGeom prst="ellipse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1" name="TextBox 120">
            <a:extLst>
              <a:ext uri="{FF2B5EF4-FFF2-40B4-BE49-F238E27FC236}">
                <a16:creationId xmlns:a16="http://schemas.microsoft.com/office/drawing/2014/main" xmlns="" id="{8710CEB2-4E11-44C6-A201-5DCB3EA9A265}"/>
              </a:ext>
            </a:extLst>
          </p:cNvPr>
          <p:cNvSpPr txBox="1"/>
          <p:nvPr/>
        </p:nvSpPr>
        <p:spPr>
          <a:xfrm>
            <a:off x="8625050" y="5503135"/>
            <a:ext cx="320104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Keshogunan</a:t>
            </a:r>
            <a:r>
              <a:rPr lang="en-US" sz="2400" dirty="0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50000"/>
                  </a:schemeClr>
                </a:solidFill>
                <a:latin typeface="Tw Cen MT" panose="020B0602020104020603" pitchFamily="34" charset="0"/>
              </a:rPr>
              <a:t>Dimulai</a:t>
            </a:r>
            <a:endParaRPr lang="en-US" sz="2400" dirty="0">
              <a:solidFill>
                <a:schemeClr val="bg2">
                  <a:lumMod val="50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xmlns="" id="{AC17817C-AF36-4468-94FC-44DCFF825290}"/>
              </a:ext>
            </a:extLst>
          </p:cNvPr>
          <p:cNvSpPr txBox="1"/>
          <p:nvPr/>
        </p:nvSpPr>
        <p:spPr>
          <a:xfrm>
            <a:off x="3455349" y="131812"/>
            <a:ext cx="72789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bg1">
                    <a:lumMod val="65000"/>
                  </a:schemeClr>
                </a:solidFill>
                <a:latin typeface="Tw Cen MT" panose="020B0602020104020603" pitchFamily="34" charset="0"/>
              </a:rPr>
              <a:t>SASTRA ABAD PERTENGAHAN</a:t>
            </a:r>
            <a:endParaRPr lang="en-US" sz="4000" dirty="0">
              <a:solidFill>
                <a:schemeClr val="bg1">
                  <a:lumMod val="65000"/>
                </a:schemeClr>
              </a:solidFill>
              <a:latin typeface="Tw Cen MT" panose="020B0602020104020603" pitchFamily="34" charset="0"/>
            </a:endParaRPr>
          </a:p>
        </p:txBody>
      </p:sp>
      <p:grpSp>
        <p:nvGrpSpPr>
          <p:cNvPr id="128" name="Group 127">
            <a:extLst>
              <a:ext uri="{FF2B5EF4-FFF2-40B4-BE49-F238E27FC236}">
                <a16:creationId xmlns:a16="http://schemas.microsoft.com/office/drawing/2014/main" xmlns="" id="{B347FCAE-CD51-47C1-A0E5-7FE287A79E42}"/>
              </a:ext>
            </a:extLst>
          </p:cNvPr>
          <p:cNvGrpSpPr/>
          <p:nvPr/>
        </p:nvGrpSpPr>
        <p:grpSpPr>
          <a:xfrm>
            <a:off x="6377562" y="878988"/>
            <a:ext cx="1434489" cy="190500"/>
            <a:chOff x="4679586" y="878988"/>
            <a:chExt cx="1434489" cy="190500"/>
          </a:xfrm>
        </p:grpSpPr>
        <p:sp>
          <p:nvSpPr>
            <p:cNvPr id="129" name="Oval 128">
              <a:extLst>
                <a:ext uri="{FF2B5EF4-FFF2-40B4-BE49-F238E27FC236}">
                  <a16:creationId xmlns:a16="http://schemas.microsoft.com/office/drawing/2014/main" xmlns="" id="{957F6F33-D335-4F37-A9F5-23DE49CB0B4A}"/>
                </a:ext>
              </a:extLst>
            </p:cNvPr>
            <p:cNvSpPr/>
            <p:nvPr/>
          </p:nvSpPr>
          <p:spPr>
            <a:xfrm>
              <a:off x="4679586" y="878988"/>
              <a:ext cx="190500" cy="190500"/>
            </a:xfrm>
            <a:prstGeom prst="ellipse">
              <a:avLst/>
            </a:prstGeom>
            <a:solidFill>
              <a:srgbClr val="03A1A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0" name="Oval 129">
              <a:extLst>
                <a:ext uri="{FF2B5EF4-FFF2-40B4-BE49-F238E27FC236}">
                  <a16:creationId xmlns:a16="http://schemas.microsoft.com/office/drawing/2014/main" xmlns="" id="{9D3A95DB-0E0C-40A8-88F7-9DAC67B156F6}"/>
                </a:ext>
              </a:extLst>
            </p:cNvPr>
            <p:cNvSpPr/>
            <p:nvPr/>
          </p:nvSpPr>
          <p:spPr>
            <a:xfrm>
              <a:off x="4990736" y="878988"/>
              <a:ext cx="190500" cy="190500"/>
            </a:xfrm>
            <a:prstGeom prst="ellipse">
              <a:avLst/>
            </a:prstGeom>
            <a:solidFill>
              <a:srgbClr val="EE952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1" name="Oval 130">
              <a:extLst>
                <a:ext uri="{FF2B5EF4-FFF2-40B4-BE49-F238E27FC236}">
                  <a16:creationId xmlns:a16="http://schemas.microsoft.com/office/drawing/2014/main" xmlns="" id="{AD1EA8C3-D35D-4FB7-8D6B-858B4EE08256}"/>
                </a:ext>
              </a:extLst>
            </p:cNvPr>
            <p:cNvSpPr/>
            <p:nvPr/>
          </p:nvSpPr>
          <p:spPr>
            <a:xfrm>
              <a:off x="5301522" y="878988"/>
              <a:ext cx="190500" cy="190500"/>
            </a:xfrm>
            <a:prstGeom prst="ellipse">
              <a:avLst/>
            </a:prstGeom>
            <a:solidFill>
              <a:srgbClr val="EF3078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2" name="Oval 131">
              <a:extLst>
                <a:ext uri="{FF2B5EF4-FFF2-40B4-BE49-F238E27FC236}">
                  <a16:creationId xmlns:a16="http://schemas.microsoft.com/office/drawing/2014/main" xmlns="" id="{FD4B96A9-29AD-4507-B1E8-D12C03BAD2C2}"/>
                </a:ext>
              </a:extLst>
            </p:cNvPr>
            <p:cNvSpPr/>
            <p:nvPr/>
          </p:nvSpPr>
          <p:spPr>
            <a:xfrm>
              <a:off x="5612308" y="878988"/>
              <a:ext cx="190500" cy="190500"/>
            </a:xfrm>
            <a:prstGeom prst="ellipse">
              <a:avLst/>
            </a:prstGeom>
            <a:solidFill>
              <a:srgbClr val="1C7CBB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3" name="Oval 132">
              <a:extLst>
                <a:ext uri="{FF2B5EF4-FFF2-40B4-BE49-F238E27FC236}">
                  <a16:creationId xmlns:a16="http://schemas.microsoft.com/office/drawing/2014/main" xmlns="" id="{50AFA104-D1BD-427D-90C1-6CE47F2C7A56}"/>
                </a:ext>
              </a:extLst>
            </p:cNvPr>
            <p:cNvSpPr/>
            <p:nvPr/>
          </p:nvSpPr>
          <p:spPr>
            <a:xfrm>
              <a:off x="5923575" y="878988"/>
              <a:ext cx="190500" cy="190500"/>
            </a:xfrm>
            <a:prstGeom prst="ellipse">
              <a:avLst/>
            </a:prstGeom>
            <a:solidFill>
              <a:schemeClr val="accent6">
                <a:lumMod val="5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2001706127"/>
      </p:ext>
    </p:extLst>
  </p:cSld>
  <p:clrMapOvr>
    <a:masterClrMapping/>
  </p:clrMapOvr>
  <p:transition spd="med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117 0 L 0.73607 -0.0030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745" y="-162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2000"/>
                            </p:stCondLst>
                            <p:childTnLst>
                              <p:par>
                                <p:cTn id="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3000"/>
                            </p:stCondLst>
                            <p:childTnLst>
                              <p:par>
                                <p:cTn id="1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10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3500"/>
                            </p:stCondLst>
                            <p:childTnLst>
                              <p:par>
                                <p:cTn id="2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4500"/>
                            </p:stCondLst>
                            <p:childTnLst>
                              <p:par>
                                <p:cTn id="3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0"/>
                            </p:stCondLst>
                            <p:childTnLst>
                              <p:par>
                                <p:cTn id="4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0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500" fill="hold"/>
                                        <p:tgtEl>
                                          <p:spTgt spid="1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0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10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5500"/>
                            </p:stCondLst>
                            <p:childTnLst>
                              <p:par>
                                <p:cTn id="5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6000"/>
                            </p:stCondLst>
                            <p:childTnLst>
                              <p:par>
                                <p:cTn id="6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500" fill="hold"/>
                                        <p:tgtEl>
                                          <p:spTgt spid="10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500"/>
                                        <p:tgtEl>
                                          <p:spTgt spid="1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6500"/>
                            </p:stCondLst>
                            <p:childTnLst>
                              <p:par>
                                <p:cTn id="6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fill="hold"/>
                                        <p:tgtEl>
                                          <p:spTgt spid="10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5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7000"/>
                            </p:stCondLst>
                            <p:childTnLst>
                              <p:par>
                                <p:cTn id="7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500" fill="hold"/>
                                        <p:tgtEl>
                                          <p:spTgt spid="10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500"/>
                                        <p:tgtEl>
                                          <p:spTgt spid="1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7500"/>
                            </p:stCondLst>
                            <p:childTnLst>
                              <p:par>
                                <p:cTn id="7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80" dur="500"/>
                                        <p:tgtEl>
                                          <p:spTgt spid="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8000"/>
                            </p:stCondLst>
                            <p:childTnLst>
                              <p:par>
                                <p:cTn id="82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8500"/>
                            </p:stCondLst>
                            <p:childTnLst>
                              <p:par>
                                <p:cTn id="8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0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500" fill="hold"/>
                                        <p:tgtEl>
                                          <p:spTgt spid="10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2" dur="500"/>
                                        <p:tgtEl>
                                          <p:spTgt spid="1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93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5" dur="500"/>
                                        <p:tgtEl>
                                          <p:spTgt spid="1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6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7" dur="500" fill="hold"/>
                                        <p:tgtEl>
                                          <p:spTgt spid="1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8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0" dur="5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1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2" dur="500" fill="hold"/>
                                        <p:tgtEl>
                                          <p:spTgt spid="1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3" fill="hold">
                            <p:stCondLst>
                              <p:cond delay="9000"/>
                            </p:stCondLst>
                            <p:childTnLst>
                              <p:par>
                                <p:cTn id="10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6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9500"/>
                            </p:stCondLst>
                            <p:childTnLst>
                              <p:par>
                                <p:cTn id="108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0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2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3" fill="hold">
                            <p:stCondLst>
                              <p:cond delay="10000"/>
                            </p:stCondLst>
                            <p:childTnLst>
                              <p:par>
                                <p:cTn id="114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6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7" dur="500" fill="hold"/>
                                        <p:tgtEl>
                                          <p:spTgt spid="1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18" dur="5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>
                            <p:stCondLst>
                              <p:cond delay="10500"/>
                            </p:stCondLst>
                            <p:childTnLst>
                              <p:par>
                                <p:cTn id="12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2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3" dur="500" fill="hold"/>
                                        <p:tgtEl>
                                          <p:spTgt spid="1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4" dur="5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1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11500"/>
                            </p:stCondLst>
                            <p:childTnLst>
                              <p:par>
                                <p:cTn id="130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500" fill="hold"/>
                                        <p:tgtEl>
                                          <p:spTgt spid="1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4" dur="500"/>
                                        <p:tgtEl>
                                          <p:spTgt spid="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5" fill="hold">
                            <p:stCondLst>
                              <p:cond delay="12000"/>
                            </p:stCondLst>
                            <p:childTnLst>
                              <p:par>
                                <p:cTn id="136" presetID="5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8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9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3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6" dur="5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9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2" fill="hold">
                            <p:stCondLst>
                              <p:cond delay="12500"/>
                            </p:stCondLst>
                            <p:childTnLst>
                              <p:par>
                                <p:cTn id="15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5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" grpId="0" animBg="1"/>
      <p:bldP spid="99" grpId="0" animBg="1"/>
      <p:bldP spid="100" grpId="0" animBg="1"/>
      <p:bldP spid="101" grpId="0" animBg="1"/>
      <p:bldP spid="103" grpId="0" animBg="1"/>
      <p:bldP spid="104" grpId="0"/>
      <p:bldP spid="105" grpId="0"/>
      <p:bldP spid="106" grpId="0" animBg="1"/>
      <p:bldP spid="107" grpId="0" animBg="1"/>
      <p:bldP spid="108" grpId="0" animBg="1"/>
      <p:bldP spid="109" grpId="0" animBg="1"/>
      <p:bldP spid="111" grpId="0" animBg="1"/>
      <p:bldP spid="112" grpId="0"/>
      <p:bldP spid="113" grpId="0"/>
      <p:bldP spid="114" grpId="0" animBg="1"/>
      <p:bldP spid="115" grpId="0" animBg="1"/>
      <p:bldP spid="116" grpId="0" animBg="1"/>
      <p:bldP spid="117" grpId="0" animBg="1"/>
      <p:bldP spid="119" grpId="0" animBg="1"/>
      <p:bldP spid="121" grpId="0"/>
      <p:bldP spid="12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/>
          <p:cNvGrpSpPr/>
          <p:nvPr/>
        </p:nvGrpSpPr>
        <p:grpSpPr>
          <a:xfrm>
            <a:off x="11005145" y="2332312"/>
            <a:ext cx="1168400" cy="2360918"/>
            <a:chOff x="10566616" y="963431"/>
            <a:chExt cx="1168400" cy="2360918"/>
          </a:xfrm>
        </p:grpSpPr>
        <p:sp>
          <p:nvSpPr>
            <p:cNvPr id="35" name="Freeform: Shape 34">
              <a:extLst>
                <a:ext uri="{FF2B5EF4-FFF2-40B4-BE49-F238E27FC236}">
                  <a16:creationId xmlns:a16="http://schemas.microsoft.com/office/drawing/2014/main" xmlns="" id="{A97C14D5-0388-44F5-AD76-F8BBAF179CD6}"/>
                </a:ext>
              </a:extLst>
            </p:cNvPr>
            <p:cNvSpPr/>
            <p:nvPr/>
          </p:nvSpPr>
          <p:spPr>
            <a:xfrm>
              <a:off x="10566616" y="96343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6" name="TextBox 35">
              <a:extLst>
                <a:ext uri="{FF2B5EF4-FFF2-40B4-BE49-F238E27FC236}">
                  <a16:creationId xmlns:a16="http://schemas.microsoft.com/office/drawing/2014/main" xmlns="" id="{2151F346-69C6-4F86-BC1F-C57BA2384CC6}"/>
                </a:ext>
              </a:extLst>
            </p:cNvPr>
            <p:cNvSpPr txBox="1"/>
            <p:nvPr/>
          </p:nvSpPr>
          <p:spPr>
            <a:xfrm rot="16200000">
              <a:off x="10415808" y="188227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37" name="Picture 36">
              <a:extLst>
                <a:ext uri="{FF2B5EF4-FFF2-40B4-BE49-F238E27FC236}">
                  <a16:creationId xmlns:a16="http://schemas.microsoft.com/office/drawing/2014/main" xmlns="" id="{52B367FE-8530-4052-AD96-2D6FBE490F66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73015" y="1873463"/>
              <a:ext cx="530600" cy="5306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xmlns="" id="{150C247F-7990-4945-869D-5E2A900F477F}"/>
              </a:ext>
            </a:extLst>
          </p:cNvPr>
          <p:cNvGrpSpPr/>
          <p:nvPr/>
        </p:nvGrpSpPr>
        <p:grpSpPr>
          <a:xfrm>
            <a:off x="-8798784" y="0"/>
            <a:ext cx="11447501" cy="6858000"/>
            <a:chOff x="213096" y="0"/>
            <a:chExt cx="11447501" cy="6858000"/>
          </a:xfrm>
        </p:grpSpPr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xmlns="" id="{6D2C93AC-EBE3-4E67-A867-76D5D6BEDB10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2" name="Freeform: Shape 56">
              <a:extLst>
                <a:ext uri="{FF2B5EF4-FFF2-40B4-BE49-F238E27FC236}">
                  <a16:creationId xmlns:a16="http://schemas.microsoft.com/office/drawing/2014/main" xmlns="" id="{35DBD2B9-E73C-4AE9-91C9-698379867E98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63" name="TextBox 62">
              <a:extLst>
                <a:ext uri="{FF2B5EF4-FFF2-40B4-BE49-F238E27FC236}">
                  <a16:creationId xmlns:a16="http://schemas.microsoft.com/office/drawing/2014/main" xmlns="" id="{CD6BDC4B-8313-4203-9F42-C28AC214EB64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64" name="Picture 63">
              <a:extLst>
                <a:ext uri="{FF2B5EF4-FFF2-40B4-BE49-F238E27FC236}">
                  <a16:creationId xmlns:a16="http://schemas.microsoft.com/office/drawing/2014/main" xmlns="" id="{44037FC5-8E34-4772-9A87-813F2AD5E4D7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46" name="TextBox 45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47" name="Picture 46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3969485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54167E-6 0 L 0.73893 -0.00231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6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6940" y="-116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41175" y="2813963"/>
            <a:ext cx="5688739" cy="2954440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Noh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sebelumnya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dikenal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sebagai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sarugaku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sampai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Zaman Edo.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Merupakan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sebuah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drama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musikal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klasik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Jepang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sz="2400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Hanya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diperankan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laki-laki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grpSp>
        <p:nvGrpSpPr>
          <p:cNvPr id="86" name="Group 85">
            <a:extLst>
              <a:ext uri="{FF2B5EF4-FFF2-40B4-BE49-F238E27FC236}">
                <a16:creationId xmlns:a16="http://schemas.microsoft.com/office/drawing/2014/main" xmlns="" id="{A87830BE-EEF7-4034-8ABE-3212DB467DB4}"/>
              </a:ext>
            </a:extLst>
          </p:cNvPr>
          <p:cNvGrpSpPr/>
          <p:nvPr/>
        </p:nvGrpSpPr>
        <p:grpSpPr>
          <a:xfrm>
            <a:off x="2982416" y="1518554"/>
            <a:ext cx="1805441" cy="1866900"/>
            <a:chOff x="1387588" y="2209800"/>
            <a:chExt cx="1805441" cy="1866900"/>
          </a:xfrm>
        </p:grpSpPr>
        <p:sp>
          <p:nvSpPr>
            <p:cNvPr id="87" name="Rectangle: Top Corners Rounded 104">
              <a:extLst>
                <a:ext uri="{FF2B5EF4-FFF2-40B4-BE49-F238E27FC236}">
                  <a16:creationId xmlns:a16="http://schemas.microsoft.com/office/drawing/2014/main" xmlns="" id="{F1B87F23-BD02-4DB3-947D-2F61C5B87FEF}"/>
                </a:ext>
              </a:extLst>
            </p:cNvPr>
            <p:cNvSpPr/>
            <p:nvPr/>
          </p:nvSpPr>
          <p:spPr>
            <a:xfrm>
              <a:off x="1494518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8" name="TextBox 87">
              <a:extLst>
                <a:ext uri="{FF2B5EF4-FFF2-40B4-BE49-F238E27FC236}">
                  <a16:creationId xmlns:a16="http://schemas.microsoft.com/office/drawing/2014/main" xmlns="" id="{5D8301A0-49D9-41A5-A227-2E35458E6401}"/>
                </a:ext>
              </a:extLst>
            </p:cNvPr>
            <p:cNvSpPr txBox="1"/>
            <p:nvPr/>
          </p:nvSpPr>
          <p:spPr>
            <a:xfrm>
              <a:off x="1387588" y="2353209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6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NOH</a:t>
              </a:r>
              <a:endParaRPr lang="en-US" sz="36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90" name="Freeform: Shape 107">
            <a:extLst>
              <a:ext uri="{FF2B5EF4-FFF2-40B4-BE49-F238E27FC236}">
                <a16:creationId xmlns:a16="http://schemas.microsoft.com/office/drawing/2014/main" xmlns="" id="{48958204-CE05-4E79-AC55-C76FBB79E37F}"/>
              </a:ext>
            </a:extLst>
          </p:cNvPr>
          <p:cNvSpPr/>
          <p:nvPr/>
        </p:nvSpPr>
        <p:spPr>
          <a:xfrm flipV="1">
            <a:off x="3089346" y="2452004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1" name="Group 90">
            <a:extLst>
              <a:ext uri="{FF2B5EF4-FFF2-40B4-BE49-F238E27FC236}">
                <a16:creationId xmlns:a16="http://schemas.microsoft.com/office/drawing/2014/main" xmlns="" id="{8D94F991-2744-4D5C-BE57-A0C261539D2C}"/>
              </a:ext>
            </a:extLst>
          </p:cNvPr>
          <p:cNvGrpSpPr/>
          <p:nvPr/>
        </p:nvGrpSpPr>
        <p:grpSpPr>
          <a:xfrm>
            <a:off x="3083677" y="2921108"/>
            <a:ext cx="1591582" cy="967711"/>
            <a:chOff x="1488849" y="3612354"/>
            <a:chExt cx="1591582" cy="967711"/>
          </a:xfrm>
        </p:grpSpPr>
        <p:sp>
          <p:nvSpPr>
            <p:cNvPr id="92" name="TextBox 91">
              <a:extLst>
                <a:ext uri="{FF2B5EF4-FFF2-40B4-BE49-F238E27FC236}">
                  <a16:creationId xmlns:a16="http://schemas.microsoft.com/office/drawing/2014/main" xmlns="" id="{8721CE74-40AC-4223-B129-B3A270C7429B}"/>
                </a:ext>
              </a:extLst>
            </p:cNvPr>
            <p:cNvSpPr txBox="1"/>
            <p:nvPr/>
          </p:nvSpPr>
          <p:spPr>
            <a:xfrm>
              <a:off x="1488849" y="3612354"/>
              <a:ext cx="1591582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Pelopor</a:t>
              </a:r>
              <a:r>
                <a:rPr lang="en-US" b="1" dirty="0" smtClean="0">
                  <a:solidFill>
                    <a:srgbClr val="FF5969"/>
                  </a:solidFill>
                  <a:latin typeface="Tw Cen MT" panose="020B0602020104020603" pitchFamily="34" charset="0"/>
                </a:rPr>
                <a:t>:</a:t>
              </a:r>
              <a:endParaRPr lang="en-US" b="1" dirty="0">
                <a:solidFill>
                  <a:srgbClr val="FF5969"/>
                </a:solidFill>
                <a:latin typeface="Tw Cen MT" panose="020B0602020104020603" pitchFamily="34" charset="0"/>
              </a:endParaRPr>
            </a:p>
          </p:txBody>
        </p:sp>
        <p:sp>
          <p:nvSpPr>
            <p:cNvPr id="93" name="TextBox 92">
              <a:extLst>
                <a:ext uri="{FF2B5EF4-FFF2-40B4-BE49-F238E27FC236}">
                  <a16:creationId xmlns:a16="http://schemas.microsoft.com/office/drawing/2014/main" xmlns="" id="{FC94FF53-E358-452A-A5CE-3296318ABBE9}"/>
                </a:ext>
              </a:extLst>
            </p:cNvPr>
            <p:cNvSpPr txBox="1"/>
            <p:nvPr/>
          </p:nvSpPr>
          <p:spPr>
            <a:xfrm>
              <a:off x="1488849" y="3933734"/>
              <a:ext cx="1591582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Kan’ami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dan</a:t>
              </a:r>
              <a:r>
                <a:rPr lang="en-US" b="1" dirty="0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 </a:t>
              </a:r>
              <a:r>
                <a:rPr lang="en-US" b="1" dirty="0" err="1" smtClean="0">
                  <a:solidFill>
                    <a:srgbClr val="A6A6A6"/>
                  </a:solidFill>
                  <a:latin typeface="Tw Cen MT" panose="020B0602020104020603" pitchFamily="34" charset="0"/>
                </a:rPr>
                <a:t>Zeami</a:t>
              </a:r>
              <a:endParaRPr lang="en-US" b="1" dirty="0">
                <a:solidFill>
                  <a:srgbClr val="A6A6A6"/>
                </a:solidFill>
                <a:latin typeface="Tw Cen MT" panose="020B0602020104020603" pitchFamily="34" charset="0"/>
              </a:endParaRPr>
            </a:p>
          </p:txBody>
        </p:sp>
      </p:grpSp>
      <p:pic>
        <p:nvPicPr>
          <p:cNvPr id="94" name="Picture 93">
            <a:extLst>
              <a:ext uri="{FF2B5EF4-FFF2-40B4-BE49-F238E27FC236}">
                <a16:creationId xmlns:a16="http://schemas.microsoft.com/office/drawing/2014/main" xmlns="" id="{D1E1EB09-3B7F-4AD1-85F5-A963B8B7D48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5659" y="4229239"/>
            <a:ext cx="894354" cy="894352"/>
          </a:xfrm>
          <a:prstGeom prst="rect">
            <a:avLst/>
          </a:prstGeom>
        </p:spPr>
      </p:pic>
      <p:sp>
        <p:nvSpPr>
          <p:cNvPr id="27" name="Content Placeholder 5"/>
          <p:cNvSpPr txBox="1">
            <a:spLocks/>
          </p:cNvSpPr>
          <p:nvPr/>
        </p:nvSpPr>
        <p:spPr>
          <a:xfrm>
            <a:off x="4743878" y="2813961"/>
            <a:ext cx="5688739" cy="295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Tokoh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:</a:t>
            </a:r>
          </a:p>
          <a:p>
            <a:pPr marL="463550" lvl="1">
              <a:buFont typeface="Wingdings" panose="05000000000000000000" pitchFamily="2" charset="2"/>
              <a:buChar char="§"/>
            </a:pP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Shite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Pemeran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utama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</a:p>
          <a:p>
            <a:pPr marL="463550" lvl="1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Waki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Pemeran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pembantu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 lvl="1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Tsure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Tomo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Pengikut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Pengiring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:</a:t>
            </a:r>
          </a:p>
          <a:p>
            <a:pPr marL="463550" lvl="1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Jiutai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Lagu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 lvl="1">
              <a:buFont typeface="Wingdings" panose="05000000000000000000" pitchFamily="2" charset="2"/>
              <a:buChar char="§"/>
            </a:pP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Hayashi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Musik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instrumental)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  <p:sp>
        <p:nvSpPr>
          <p:cNvPr id="28" name="Content Placeholder 5"/>
          <p:cNvSpPr txBox="1">
            <a:spLocks/>
          </p:cNvSpPr>
          <p:nvPr/>
        </p:nvSpPr>
        <p:spPr>
          <a:xfrm>
            <a:off x="4741174" y="2813959"/>
            <a:ext cx="5688739" cy="29544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Banyak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mementaskan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lama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seperti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Ise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Genji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Heike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lain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sebagainya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44992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50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8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8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250"/>
                            </p:stCondLst>
                            <p:childTnLst>
                              <p:par>
                                <p:cTn id="17" presetID="53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9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750"/>
                            </p:stCondLst>
                            <p:childTnLst>
                              <p:par>
                                <p:cTn id="28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750"/>
                            </p:stCondLst>
                            <p:childTnLst>
                              <p:par>
                                <p:cTn id="34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750"/>
                            </p:stCondLst>
                            <p:childTnLst>
                              <p:par>
                                <p:cTn id="40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8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000"/>
                            </p:stCondLst>
                            <p:childTnLst>
                              <p:par>
                                <p:cTn id="6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8" fill="hold">
                            <p:stCondLst>
                              <p:cond delay="1500"/>
                            </p:stCondLst>
                            <p:childTnLst>
                              <p:par>
                                <p:cTn id="6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1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2" fill="hold">
                            <p:stCondLst>
                              <p:cond delay="2000"/>
                            </p:stCondLst>
                            <p:childTnLst>
                              <p:par>
                                <p:cTn id="7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0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4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2" dur="500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4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5" dur="500"/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98" dur="500"/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0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1" dur="500"/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3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4" dur="500"/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6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07" dur="500"/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0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0" dur="500"/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2" fill="hold">
                            <p:stCondLst>
                              <p:cond delay="500"/>
                            </p:stCondLst>
                            <p:childTnLst>
                              <p:par>
                                <p:cTn id="11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5" dur="500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build="p"/>
      <p:bldP spid="6" grpId="1" build="p"/>
      <p:bldP spid="90" grpId="0" animBg="1"/>
      <p:bldP spid="27" grpId="0" build="p"/>
      <p:bldP spid="27" grpId="1" build="allAtOnce"/>
      <p:bldP spid="28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14525" y="1253331"/>
            <a:ext cx="7762950" cy="43513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4841103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2984256" y="1513060"/>
            <a:ext cx="1805441" cy="1866900"/>
            <a:chOff x="3884465" y="2209800"/>
            <a:chExt cx="1805441" cy="1866900"/>
          </a:xfrm>
        </p:grpSpPr>
        <p:sp>
          <p:nvSpPr>
            <p:cNvPr id="44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solidFill>
              <a:srgbClr val="52CBB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5" y="2489112"/>
              <a:ext cx="1805441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400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KYOUGEN</a:t>
              </a:r>
              <a:endParaRPr lang="en-US" sz="2400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7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xmlns="" id="{91705BAF-DCDA-4FDC-8DA1-1FBA870AE5C8}"/>
              </a:ext>
            </a:extLst>
          </p:cNvPr>
          <p:cNvSpPr txBox="1"/>
          <p:nvPr/>
        </p:nvSpPr>
        <p:spPr>
          <a:xfrm>
            <a:off x="3079372" y="3408737"/>
            <a:ext cx="15915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>
              <a:solidFill>
                <a:srgbClr val="52CBBE"/>
              </a:solidFill>
              <a:latin typeface="Tw Cen MT" panose="020B0602020104020603" pitchFamily="34" charset="0"/>
            </a:endParaRPr>
          </a:p>
        </p:txBody>
      </p:sp>
      <p:pic>
        <p:nvPicPr>
          <p:cNvPr id="61" name="Picture 60">
            <a:extLst>
              <a:ext uri="{FF2B5EF4-FFF2-40B4-BE49-F238E27FC236}">
                <a16:creationId xmlns:a16="http://schemas.microsoft.com/office/drawing/2014/main" xmlns="" id="{14331A99-A934-4099-9190-67078252B1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6910" y="4223832"/>
            <a:ext cx="897858" cy="897856"/>
          </a:xfrm>
          <a:prstGeom prst="rect">
            <a:avLst/>
          </a:prstGeom>
        </p:spPr>
      </p:pic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5675047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Pengembangan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Sarugaku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Pertunjukan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berisi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sindiran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terhadap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orang yang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berwenang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atau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pejabat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sp>
        <p:nvSpPr>
          <p:cNvPr id="24" name="Content Placeholder 5"/>
          <p:cNvSpPr txBox="1">
            <a:spLocks/>
          </p:cNvSpPr>
          <p:nvPr/>
        </p:nvSpPr>
        <p:spPr>
          <a:xfrm>
            <a:off x="4776132" y="2402268"/>
            <a:ext cx="5675047" cy="332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Tokoh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:</a:t>
            </a: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Shite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Pemeran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utama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Ado 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(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Pemeran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pembantu</a:t>
            </a:r>
            <a:r>
              <a:rPr lang="en-US" sz="20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Dibagi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menjadi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3:</a:t>
            </a: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Waki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Kyougen</a:t>
            </a:r>
            <a:endParaRPr lang="en-US" sz="2000" i="1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Daimyou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Kyougen</a:t>
            </a:r>
            <a:endParaRPr lang="en-US" sz="2000" i="1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Oniyamabushi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Kyougen</a:t>
            </a:r>
            <a:endParaRPr lang="en-US" sz="2000" i="1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63732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6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53" presetClass="entr" presetSubtype="16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1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4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500"/>
                            </p:stCondLst>
                            <p:childTnLst>
                              <p:par>
                                <p:cTn id="4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1000"/>
                            </p:stCondLst>
                            <p:childTnLst>
                              <p:par>
                                <p:cTn id="5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1500"/>
                            </p:stCondLst>
                            <p:childTnLst>
                              <p:par>
                                <p:cTn id="5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2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500"/>
                                        <p:tgtEl>
                                          <p:spTgt spid="2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7" dur="500"/>
                                        <p:tgtEl>
                                          <p:spTgt spid="2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9" grpId="0"/>
      <p:bldP spid="6" grpId="0" build="p"/>
      <p:bldP spid="6" grpId="1" build="p"/>
      <p:bldP spid="2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34796" y="1026859"/>
            <a:ext cx="6722409" cy="480428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748902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0" name="Group 49">
            <a:extLst>
              <a:ext uri="{FF2B5EF4-FFF2-40B4-BE49-F238E27FC236}">
                <a16:creationId xmlns:a16="http://schemas.microsoft.com/office/drawing/2014/main" xmlns="" id="{038E6734-F7ED-4197-AE1C-DE222063D26D}"/>
              </a:ext>
            </a:extLst>
          </p:cNvPr>
          <p:cNvGrpSpPr/>
          <p:nvPr/>
        </p:nvGrpSpPr>
        <p:grpSpPr>
          <a:xfrm>
            <a:off x="-290920" y="-2"/>
            <a:ext cx="12482920" cy="6858000"/>
            <a:chOff x="-290920" y="0"/>
            <a:chExt cx="12482920" cy="6858000"/>
          </a:xfrm>
        </p:grpSpPr>
        <p:sp>
          <p:nvSpPr>
            <p:cNvPr id="51" name="Rectangle 50">
              <a:extLst>
                <a:ext uri="{FF2B5EF4-FFF2-40B4-BE49-F238E27FC236}">
                  <a16:creationId xmlns:a16="http://schemas.microsoft.com/office/drawing/2014/main" xmlns="" id="{B7FF06C6-EDB2-4E2A-B33F-9667DAB48738}"/>
                </a:ext>
              </a:extLst>
            </p:cNvPr>
            <p:cNvSpPr/>
            <p:nvPr/>
          </p:nvSpPr>
          <p:spPr>
            <a:xfrm>
              <a:off x="-290920" y="0"/>
              <a:ext cx="12482920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2" name="Freeform: Shape 51">
              <a:extLst>
                <a:ext uri="{FF2B5EF4-FFF2-40B4-BE49-F238E27FC236}">
                  <a16:creationId xmlns:a16="http://schemas.microsoft.com/office/drawing/2014/main" xmlns="" id="{DD389168-73D4-4CCF-B806-15F4C9CFBC65}"/>
                </a:ext>
              </a:extLst>
            </p:cNvPr>
            <p:cNvSpPr/>
            <p:nvPr/>
          </p:nvSpPr>
          <p:spPr>
            <a:xfrm>
              <a:off x="11023600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5969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53" name="TextBox 52">
              <a:extLst>
                <a:ext uri="{FF2B5EF4-FFF2-40B4-BE49-F238E27FC236}">
                  <a16:creationId xmlns:a16="http://schemas.microsoft.com/office/drawing/2014/main" xmlns="" id="{FD36EBE0-2C84-494E-9C0B-54A6EFA86DA6}"/>
                </a:ext>
              </a:extLst>
            </p:cNvPr>
            <p:cNvSpPr txBox="1"/>
            <p:nvPr/>
          </p:nvSpPr>
          <p:spPr>
            <a:xfrm rot="16200000">
              <a:off x="10872792" y="32562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外観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4" name="Picture 53">
              <a:extLst>
                <a:ext uri="{FF2B5EF4-FFF2-40B4-BE49-F238E27FC236}">
                  <a16:creationId xmlns:a16="http://schemas.microsoft.com/office/drawing/2014/main" xmlns="" id="{FE3F6E56-804E-434E-AD42-D62A42CB3068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1129999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xmlns="" id="{208D727C-49D3-4C59-91D3-816C0DD22E21}"/>
              </a:ext>
            </a:extLst>
          </p:cNvPr>
          <p:cNvGrpSpPr/>
          <p:nvPr/>
        </p:nvGrpSpPr>
        <p:grpSpPr>
          <a:xfrm>
            <a:off x="226788" y="-4"/>
            <a:ext cx="11447501" cy="6858000"/>
            <a:chOff x="213096" y="0"/>
            <a:chExt cx="11447501" cy="6858000"/>
          </a:xfrm>
        </p:grpSpPr>
        <p:sp>
          <p:nvSpPr>
            <p:cNvPr id="56" name="Rectangle 55">
              <a:extLst>
                <a:ext uri="{FF2B5EF4-FFF2-40B4-BE49-F238E27FC236}">
                  <a16:creationId xmlns:a16="http://schemas.microsoft.com/office/drawing/2014/main" xmlns="" id="{A369AF8C-7DC3-4D77-B3F1-5B8A444D2822}"/>
                </a:ext>
              </a:extLst>
            </p:cNvPr>
            <p:cNvSpPr/>
            <p:nvPr/>
          </p:nvSpPr>
          <p:spPr>
            <a:xfrm>
              <a:off x="213096" y="0"/>
              <a:ext cx="11447501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7" name="Freeform: Shape 56">
              <a:extLst>
                <a:ext uri="{FF2B5EF4-FFF2-40B4-BE49-F238E27FC236}">
                  <a16:creationId xmlns:a16="http://schemas.microsoft.com/office/drawing/2014/main" xmlns="" id="{6A173B44-EE6F-4236-9AB2-49524EA553D7}"/>
                </a:ext>
              </a:extLst>
            </p:cNvPr>
            <p:cNvSpPr/>
            <p:nvPr/>
          </p:nvSpPr>
          <p:spPr>
            <a:xfrm>
              <a:off x="10492197" y="2337441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52CD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58" name="TextBox 57">
              <a:extLst>
                <a:ext uri="{FF2B5EF4-FFF2-40B4-BE49-F238E27FC236}">
                  <a16:creationId xmlns:a16="http://schemas.microsoft.com/office/drawing/2014/main" xmlns="" id="{B40A12D7-9F13-43EC-95DE-B85ADBCAA6B6}"/>
                </a:ext>
              </a:extLst>
            </p:cNvPr>
            <p:cNvSpPr txBox="1"/>
            <p:nvPr/>
          </p:nvSpPr>
          <p:spPr>
            <a:xfrm rot="16200000">
              <a:off x="10341391" y="3167389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芸能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59" name="Picture 58">
              <a:extLst>
                <a:ext uri="{FF2B5EF4-FFF2-40B4-BE49-F238E27FC236}">
                  <a16:creationId xmlns:a16="http://schemas.microsoft.com/office/drawing/2014/main" xmlns="" id="{BA271034-9DEF-432C-A1F3-B6470D255509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10600933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81" name="Group 80">
            <a:extLst>
              <a:ext uri="{FF2B5EF4-FFF2-40B4-BE49-F238E27FC236}">
                <a16:creationId xmlns:a16="http://schemas.microsoft.com/office/drawing/2014/main" xmlns="" id="{B02914A7-C65F-4EFB-8FF4-9BB283DC3935}"/>
              </a:ext>
            </a:extLst>
          </p:cNvPr>
          <p:cNvGrpSpPr/>
          <p:nvPr/>
        </p:nvGrpSpPr>
        <p:grpSpPr>
          <a:xfrm>
            <a:off x="-7847639" y="0"/>
            <a:ext cx="9961092" cy="6858000"/>
            <a:chOff x="491575" y="0"/>
            <a:chExt cx="9961092" cy="6858000"/>
          </a:xfrm>
        </p:grpSpPr>
        <p:sp>
          <p:nvSpPr>
            <p:cNvPr id="82" name="Rectangle 81">
              <a:extLst>
                <a:ext uri="{FF2B5EF4-FFF2-40B4-BE49-F238E27FC236}">
                  <a16:creationId xmlns:a16="http://schemas.microsoft.com/office/drawing/2014/main" xmlns="" id="{99DA66B2-8A11-4397-B997-59A37787FEF8}"/>
                </a:ext>
              </a:extLst>
            </p:cNvPr>
            <p:cNvSpPr/>
            <p:nvPr/>
          </p:nvSpPr>
          <p:spPr>
            <a:xfrm>
              <a:off x="491575" y="0"/>
              <a:ext cx="9961092" cy="6858000"/>
            </a:xfrm>
            <a:prstGeom prst="rect">
              <a:avLst/>
            </a:prstGeom>
            <a:solidFill>
              <a:srgbClr val="F0EEF0"/>
            </a:solidFill>
            <a:ln>
              <a:noFill/>
            </a:ln>
            <a:effectLst>
              <a:outerShdw blurRad="215900" dist="38100" sx="101000" sy="101000" algn="l" rotWithShape="0">
                <a:schemeClr val="tx1">
                  <a:lumMod val="65000"/>
                  <a:lumOff val="35000"/>
                  <a:alpha val="35000"/>
                </a:scheme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83" name="Freeform: Shape 44">
              <a:extLst>
                <a:ext uri="{FF2B5EF4-FFF2-40B4-BE49-F238E27FC236}">
                  <a16:creationId xmlns:a16="http://schemas.microsoft.com/office/drawing/2014/main" xmlns="" id="{71A8923D-952E-459F-92C0-CCE4C5E45F88}"/>
                </a:ext>
              </a:extLst>
            </p:cNvPr>
            <p:cNvSpPr/>
            <p:nvPr/>
          </p:nvSpPr>
          <p:spPr>
            <a:xfrm>
              <a:off x="9284267" y="2337440"/>
              <a:ext cx="1168400" cy="2360918"/>
            </a:xfrm>
            <a:custGeom>
              <a:avLst/>
              <a:gdLst>
                <a:gd name="connsiteX0" fmla="*/ 1168400 w 1168400"/>
                <a:gd name="connsiteY0" fmla="*/ 0 h 2360918"/>
                <a:gd name="connsiteX1" fmla="*/ 1168400 w 1168400"/>
                <a:gd name="connsiteY1" fmla="*/ 2360918 h 2360918"/>
                <a:gd name="connsiteX2" fmla="*/ 1060340 w 1168400"/>
                <a:gd name="connsiteY2" fmla="*/ 2355461 h 2360918"/>
                <a:gd name="connsiteX3" fmla="*/ 0 w 1168400"/>
                <a:gd name="connsiteY3" fmla="*/ 1180459 h 2360918"/>
                <a:gd name="connsiteX4" fmla="*/ 1060340 w 1168400"/>
                <a:gd name="connsiteY4" fmla="*/ 5457 h 236091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68400" h="2360918">
                  <a:moveTo>
                    <a:pt x="1168400" y="0"/>
                  </a:moveTo>
                  <a:lnTo>
                    <a:pt x="1168400" y="2360918"/>
                  </a:lnTo>
                  <a:lnTo>
                    <a:pt x="1060340" y="2355461"/>
                  </a:lnTo>
                  <a:cubicBezTo>
                    <a:pt x="464762" y="2294977"/>
                    <a:pt x="0" y="1791994"/>
                    <a:pt x="0" y="1180459"/>
                  </a:cubicBezTo>
                  <a:cubicBezTo>
                    <a:pt x="0" y="568924"/>
                    <a:pt x="464762" y="65941"/>
                    <a:pt x="1060340" y="5457"/>
                  </a:cubicBezTo>
                  <a:close/>
                </a:path>
              </a:pathLst>
            </a:custGeom>
            <a:solidFill>
              <a:srgbClr val="FFC73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dirty="0"/>
            </a:p>
          </p:txBody>
        </p:sp>
        <p:sp>
          <p:nvSpPr>
            <p:cNvPr id="84" name="TextBox 83">
              <a:extLst>
                <a:ext uri="{FF2B5EF4-FFF2-40B4-BE49-F238E27FC236}">
                  <a16:creationId xmlns:a16="http://schemas.microsoft.com/office/drawing/2014/main" xmlns="" id="{DD73F442-B2F9-477E-B4DE-956CBA09D9C3}"/>
                </a:ext>
              </a:extLst>
            </p:cNvPr>
            <p:cNvSpPr txBox="1"/>
            <p:nvPr/>
          </p:nvSpPr>
          <p:spPr>
            <a:xfrm rot="16200000">
              <a:off x="9117129" y="3251166"/>
              <a:ext cx="1992086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2800" b="1" dirty="0" smtClean="0">
                  <a:solidFill>
                    <a:srgbClr val="F0EEF0"/>
                  </a:solidFill>
                  <a:latin typeface="Tw Cen MT" panose="020B0602020104020603" pitchFamily="34" charset="0"/>
                </a:rPr>
                <a:t>歌論</a:t>
              </a:r>
              <a:endParaRPr lang="en-US" sz="2800" b="1" dirty="0">
                <a:solidFill>
                  <a:srgbClr val="F0EEF0"/>
                </a:solidFill>
                <a:latin typeface="Tw Cen MT" panose="020B0602020104020603" pitchFamily="34" charset="0"/>
              </a:endParaRPr>
            </a:p>
          </p:txBody>
        </p:sp>
        <p:pic>
          <p:nvPicPr>
            <p:cNvPr id="85" name="Picture 84">
              <a:extLst>
                <a:ext uri="{FF2B5EF4-FFF2-40B4-BE49-F238E27FC236}">
                  <a16:creationId xmlns:a16="http://schemas.microsoft.com/office/drawing/2014/main" xmlns="" id="{7654DCD4-7920-4D83-8D7F-6D3A71A169A5}"/>
                </a:ext>
              </a:extLst>
            </p:cNvPr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16200000">
              <a:off x="9385467" y="3247473"/>
              <a:ext cx="530600" cy="530600"/>
            </a:xfrm>
            <a:prstGeom prst="rect">
              <a:avLst/>
            </a:prstGeom>
          </p:spPr>
        </p:pic>
      </p:grpSp>
      <p:grpSp>
        <p:nvGrpSpPr>
          <p:cNvPr id="43" name="Group 42">
            <a:extLst>
              <a:ext uri="{FF2B5EF4-FFF2-40B4-BE49-F238E27FC236}">
                <a16:creationId xmlns:a16="http://schemas.microsoft.com/office/drawing/2014/main" xmlns="" id="{12310FCA-56F2-4778-94B7-C1B5FD53AE20}"/>
              </a:ext>
            </a:extLst>
          </p:cNvPr>
          <p:cNvGrpSpPr/>
          <p:nvPr/>
        </p:nvGrpSpPr>
        <p:grpSpPr>
          <a:xfrm>
            <a:off x="2984255" y="1513060"/>
            <a:ext cx="1805441" cy="1866900"/>
            <a:chOff x="3884464" y="2209800"/>
            <a:chExt cx="1805441" cy="1866900"/>
          </a:xfrm>
          <a:solidFill>
            <a:srgbClr val="FEC630"/>
          </a:solidFill>
        </p:grpSpPr>
        <p:sp>
          <p:nvSpPr>
            <p:cNvPr id="44" name="Rectangle: Top Corners Rounded 100">
              <a:extLst>
                <a:ext uri="{FF2B5EF4-FFF2-40B4-BE49-F238E27FC236}">
                  <a16:creationId xmlns:a16="http://schemas.microsoft.com/office/drawing/2014/main" xmlns="" id="{E792FABC-AA8F-4748-B8FA-DBB9112863AC}"/>
                </a:ext>
              </a:extLst>
            </p:cNvPr>
            <p:cNvSpPr/>
            <p:nvPr/>
          </p:nvSpPr>
          <p:spPr>
            <a:xfrm>
              <a:off x="3991395" y="2209800"/>
              <a:ext cx="1591582" cy="1866900"/>
            </a:xfrm>
            <a:prstGeom prst="round2SameRect">
              <a:avLst>
                <a:gd name="adj1" fmla="val 12063"/>
                <a:gd name="adj2" fmla="val 0"/>
              </a:avLst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45" name="TextBox 44">
              <a:extLst>
                <a:ext uri="{FF2B5EF4-FFF2-40B4-BE49-F238E27FC236}">
                  <a16:creationId xmlns:a16="http://schemas.microsoft.com/office/drawing/2014/main" xmlns="" id="{83919267-9DA5-4811-B4F4-94D72398E7FD}"/>
                </a:ext>
              </a:extLst>
            </p:cNvPr>
            <p:cNvSpPr txBox="1"/>
            <p:nvPr/>
          </p:nvSpPr>
          <p:spPr>
            <a:xfrm>
              <a:off x="3884464" y="2387846"/>
              <a:ext cx="180544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KOUWAKAMAI</a:t>
              </a:r>
            </a:p>
            <a:p>
              <a:pPr algn="ctr"/>
              <a:r>
                <a:rPr lang="en-US" b="1" dirty="0" smtClean="0">
                  <a:solidFill>
                    <a:srgbClr val="E6E7E9"/>
                  </a:solidFill>
                  <a:latin typeface="Tw Cen MT" panose="020B0602020104020603" pitchFamily="34" charset="0"/>
                </a:rPr>
                <a:t>SEKKYOUBUSI</a:t>
              </a:r>
              <a:endParaRPr lang="en-US" b="1" dirty="0">
                <a:solidFill>
                  <a:srgbClr val="E6E7E9"/>
                </a:solidFill>
                <a:latin typeface="Tw Cen MT" panose="020B0602020104020603" pitchFamily="34" charset="0"/>
              </a:endParaRPr>
            </a:p>
          </p:txBody>
        </p:sp>
      </p:grpSp>
      <p:sp>
        <p:nvSpPr>
          <p:cNvPr id="47" name="Freeform: Shape 108">
            <a:extLst>
              <a:ext uri="{FF2B5EF4-FFF2-40B4-BE49-F238E27FC236}">
                <a16:creationId xmlns:a16="http://schemas.microsoft.com/office/drawing/2014/main" xmlns="" id="{406A5A75-24F0-496A-82D6-E2B37B100BBD}"/>
              </a:ext>
            </a:extLst>
          </p:cNvPr>
          <p:cNvSpPr/>
          <p:nvPr/>
        </p:nvSpPr>
        <p:spPr>
          <a:xfrm flipV="1">
            <a:off x="3091186" y="2446510"/>
            <a:ext cx="1591582" cy="3031986"/>
          </a:xfrm>
          <a:custGeom>
            <a:avLst/>
            <a:gdLst>
              <a:gd name="connsiteX0" fmla="*/ 0 w 1591582"/>
              <a:gd name="connsiteY0" fmla="*/ 3031986 h 3031986"/>
              <a:gd name="connsiteX1" fmla="*/ 357641 w 1591582"/>
              <a:gd name="connsiteY1" fmla="*/ 3031986 h 3031986"/>
              <a:gd name="connsiteX2" fmla="*/ 795791 w 1591582"/>
              <a:gd name="connsiteY2" fmla="*/ 2593836 h 3031986"/>
              <a:gd name="connsiteX3" fmla="*/ 1233941 w 1591582"/>
              <a:gd name="connsiteY3" fmla="*/ 3031986 h 3031986"/>
              <a:gd name="connsiteX4" fmla="*/ 1591582 w 1591582"/>
              <a:gd name="connsiteY4" fmla="*/ 3031986 h 3031986"/>
              <a:gd name="connsiteX5" fmla="*/ 1591582 w 1591582"/>
              <a:gd name="connsiteY5" fmla="*/ 314242 h 3031986"/>
              <a:gd name="connsiteX6" fmla="*/ 1277340 w 1591582"/>
              <a:gd name="connsiteY6" fmla="*/ 0 h 3031986"/>
              <a:gd name="connsiteX7" fmla="*/ 314242 w 1591582"/>
              <a:gd name="connsiteY7" fmla="*/ 0 h 3031986"/>
              <a:gd name="connsiteX8" fmla="*/ 0 w 1591582"/>
              <a:gd name="connsiteY8" fmla="*/ 314242 h 303198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591582" h="3031986">
                <a:moveTo>
                  <a:pt x="0" y="3031986"/>
                </a:moveTo>
                <a:lnTo>
                  <a:pt x="357641" y="3031986"/>
                </a:lnTo>
                <a:cubicBezTo>
                  <a:pt x="357641" y="2790002"/>
                  <a:pt x="553807" y="2593836"/>
                  <a:pt x="795791" y="2593836"/>
                </a:cubicBezTo>
                <a:cubicBezTo>
                  <a:pt x="1037775" y="2593836"/>
                  <a:pt x="1233941" y="2790002"/>
                  <a:pt x="1233941" y="3031986"/>
                </a:cubicBezTo>
                <a:lnTo>
                  <a:pt x="1591582" y="3031986"/>
                </a:lnTo>
                <a:lnTo>
                  <a:pt x="1591582" y="314242"/>
                </a:lnTo>
                <a:cubicBezTo>
                  <a:pt x="1591582" y="140691"/>
                  <a:pt x="1450891" y="0"/>
                  <a:pt x="1277340" y="0"/>
                </a:cubicBezTo>
                <a:lnTo>
                  <a:pt x="314242" y="0"/>
                </a:lnTo>
                <a:cubicBezTo>
                  <a:pt x="140691" y="0"/>
                  <a:pt x="0" y="140691"/>
                  <a:pt x="0" y="314242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  <a:ln>
            <a:noFill/>
          </a:ln>
          <a:effectLst>
            <a:outerShdw blurRad="127000" sx="107000" sy="107000" algn="ctr" rotWithShape="0">
              <a:prstClr val="black">
                <a:alpha val="23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769287" y="3010262"/>
            <a:ext cx="5622165" cy="2113329"/>
          </a:xfrm>
        </p:spPr>
        <p:txBody>
          <a:bodyPr>
            <a:normAutofit/>
          </a:bodyPr>
          <a:lstStyle/>
          <a:p>
            <a:pPr>
              <a:buFont typeface="Wingdings" panose="05000000000000000000" pitchFamily="2" charset="2"/>
              <a:buChar char="§"/>
            </a:pP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Kouwakamai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adalah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tarian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yang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digabungkan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(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tari</a:t>
            </a:r>
            <a:r>
              <a:rPr lang="en-US" sz="24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musikal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).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Banyak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diisi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oleh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Gunki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seperti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Gikeiki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Soga </a:t>
            </a:r>
            <a:r>
              <a:rPr lang="en-US" sz="24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Monogatari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Terkenal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di </a:t>
            </a:r>
            <a:r>
              <a:rPr lang="en-US" sz="24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kalangan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4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samurai</a:t>
            </a:r>
            <a:r>
              <a:rPr lang="en-US" sz="24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</p:txBody>
      </p:sp>
      <p:pic>
        <p:nvPicPr>
          <p:cNvPr id="46" name="Picture 45">
            <a:extLst>
              <a:ext uri="{FF2B5EF4-FFF2-40B4-BE49-F238E27FC236}">
                <a16:creationId xmlns="" xmlns:a16="http://schemas.microsoft.com/office/drawing/2014/main" id="{F5285DFE-7CB0-4F85-899B-F151E785F8D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3235" y="4215857"/>
            <a:ext cx="907482" cy="907480"/>
          </a:xfrm>
          <a:prstGeom prst="rect">
            <a:avLst/>
          </a:prstGeom>
        </p:spPr>
      </p:pic>
      <p:sp>
        <p:nvSpPr>
          <p:cNvPr id="26" name="Content Placeholder 5"/>
          <p:cNvSpPr txBox="1">
            <a:spLocks/>
          </p:cNvSpPr>
          <p:nvPr/>
        </p:nvSpPr>
        <p:spPr>
          <a:xfrm>
            <a:off x="4769287" y="2432193"/>
            <a:ext cx="5722912" cy="302913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buFont typeface="Wingdings" panose="05000000000000000000" pitchFamily="2" charset="2"/>
              <a:buChar char="§"/>
            </a:pPr>
            <a:r>
              <a:rPr lang="en-US" sz="26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Sekkyoubushi</a:t>
            </a:r>
            <a:r>
              <a:rPr lang="en-US" sz="26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adalah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sedih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tentang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rakyat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biasa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,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diceritakan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dengan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diiringi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alat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musik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600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disebut</a:t>
            </a:r>
            <a:r>
              <a:rPr lang="en-US" sz="2600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sasara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.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26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Contoh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6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cerita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yang </a:t>
            </a:r>
            <a:r>
              <a:rPr lang="en-US" sz="2600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diangkat</a:t>
            </a:r>
            <a:r>
              <a:rPr lang="en-US" sz="2600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:</a:t>
            </a: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Sanshou</a:t>
            </a:r>
            <a:r>
              <a:rPr lang="en-US" sz="2000" i="1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Dayuu</a:t>
            </a:r>
            <a:endParaRPr lang="en-US" sz="2000" i="1" dirty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  <a:p>
            <a:pPr marL="463550">
              <a:buFont typeface="Wingdings" panose="05000000000000000000" pitchFamily="2" charset="2"/>
              <a:buChar char="§"/>
            </a:pPr>
            <a:r>
              <a:rPr lang="en-US" sz="2000" i="1" dirty="0" err="1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Oguri</a:t>
            </a:r>
            <a:r>
              <a:rPr lang="en-US" sz="2000" i="1" dirty="0" smtClean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r>
              <a:rPr lang="en-US" sz="2000" i="1" dirty="0" err="1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Hougan</a:t>
            </a:r>
            <a:r>
              <a:rPr lang="en-US" sz="2000" i="1" dirty="0">
                <a:solidFill>
                  <a:schemeClr val="bg2">
                    <a:lumMod val="25000"/>
                  </a:schemeClr>
                </a:solidFill>
                <a:latin typeface="Tw Cen MT" panose="020B0602020104020603" pitchFamily="34" charset="0"/>
              </a:rPr>
              <a:t> </a:t>
            </a:r>
            <a:endParaRPr lang="en-US" sz="2000" i="1" dirty="0" smtClean="0">
              <a:solidFill>
                <a:schemeClr val="bg2">
                  <a:lumMod val="25000"/>
                </a:schemeClr>
              </a:solidFill>
              <a:latin typeface="Tw Cen MT" panose="020B06020201040206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74617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1000"/>
                            </p:stCondLst>
                            <p:childTnLst>
                              <p:par>
                                <p:cTn id="5" presetID="42" presetClass="entr" presetSubtype="0" fill="hold" grpId="0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750"/>
                            </p:stCondLst>
                            <p:childTnLst>
                              <p:par>
                                <p:cTn id="11" presetID="42" presetClass="entr" presetSubtype="0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500"/>
                            </p:stCondLst>
                            <p:childTnLst>
                              <p:par>
                                <p:cTn id="1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3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3500"/>
                            </p:stCondLst>
                            <p:childTnLst>
                              <p:par>
                                <p:cTn id="2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4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6" dur="5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1" dur="5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1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6" fill="hold">
                            <p:stCondLst>
                              <p:cond delay="1500"/>
                            </p:stCondLst>
                            <p:childTnLst>
                              <p:par>
                                <p:cTn id="57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2000"/>
                            </p:stCondLst>
                            <p:childTnLst>
                              <p:par>
                                <p:cTn id="6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6" grpId="0" build="p"/>
      <p:bldP spid="6" grpId="1" build="p"/>
      <p:bldP spid="2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15664" y="0"/>
            <a:ext cx="3142129" cy="1325563"/>
          </a:xfrm>
        </p:spPr>
        <p:txBody>
          <a:bodyPr>
            <a:normAutofit/>
          </a:bodyPr>
          <a:lstStyle/>
          <a:p>
            <a:r>
              <a:rPr lang="en-US" sz="3500" dirty="0" err="1" smtClean="0"/>
              <a:t>Kouwakamai</a:t>
            </a:r>
            <a:endParaRPr lang="en-US" sz="3500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21000" y="1314450"/>
            <a:ext cx="6350000" cy="42291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6854263" y="0"/>
            <a:ext cx="3142129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3500" dirty="0" err="1" smtClean="0"/>
              <a:t>Sekkyoubushi</a:t>
            </a:r>
            <a:endParaRPr lang="en-US" sz="35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11329" y="1645584"/>
            <a:ext cx="6369343" cy="3566832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3857597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10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500"/>
                            </p:stCondLst>
                            <p:childTnLst>
                              <p:par>
                                <p:cTn id="17" presetID="10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" grpId="1"/>
      <p:bldP spid="5" grpId="0"/>
    </p:bld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970</TotalTime>
  <Words>270</Words>
  <Application>Microsoft Office PowerPoint</Application>
  <PresentationFormat>Custom</PresentationFormat>
  <Paragraphs>84</Paragraphs>
  <Slides>11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Office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Kouwakamai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Zähringer</dc:creator>
  <cp:lastModifiedBy>User</cp:lastModifiedBy>
  <cp:revision>146</cp:revision>
  <dcterms:created xsi:type="dcterms:W3CDTF">2017-01-05T13:17:27Z</dcterms:created>
  <dcterms:modified xsi:type="dcterms:W3CDTF">2018-12-05T10:31:49Z</dcterms:modified>
</cp:coreProperties>
</file>