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5" r:id="rId4"/>
    <p:sldId id="261" r:id="rId5"/>
    <p:sldId id="257" r:id="rId6"/>
    <p:sldId id="258" r:id="rId7"/>
    <p:sldId id="264" r:id="rId8"/>
    <p:sldId id="263" r:id="rId9"/>
    <p:sldId id="25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D98A74-41D1-448C-8F91-25413265118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C12087-1E1C-4459-9A76-37026DCDEAD6}">
      <dgm:prSet phldrT="[Text]"/>
      <dgm:spPr/>
      <dgm:t>
        <a:bodyPr/>
        <a:lstStyle/>
        <a:p>
          <a:r>
            <a:rPr lang="en-US" dirty="0" err="1" smtClean="0"/>
            <a:t>Sasaran</a:t>
          </a:r>
          <a:r>
            <a:rPr lang="en-US" dirty="0" smtClean="0"/>
            <a:t> </a:t>
          </a:r>
          <a:r>
            <a:rPr lang="en-US" dirty="0" err="1" smtClean="0"/>
            <a:t>Manajemen</a:t>
          </a:r>
          <a:r>
            <a:rPr lang="en-US" dirty="0" smtClean="0"/>
            <a:t> </a:t>
          </a:r>
          <a:r>
            <a:rPr lang="en-US" dirty="0" err="1" smtClean="0"/>
            <a:t>Mutu</a:t>
          </a:r>
          <a:endParaRPr lang="en-US" dirty="0"/>
        </a:p>
      </dgm:t>
    </dgm:pt>
    <dgm:pt modelId="{04E8F460-A983-4891-93F7-276BEAC4BC8C}" type="parTrans" cxnId="{7CA86800-CF05-43D7-83C5-7FEEFDA6401A}">
      <dgm:prSet/>
      <dgm:spPr/>
      <dgm:t>
        <a:bodyPr/>
        <a:lstStyle/>
        <a:p>
          <a:endParaRPr lang="en-US"/>
        </a:p>
      </dgm:t>
    </dgm:pt>
    <dgm:pt modelId="{9BDD0269-30E6-41C9-BE0E-6D17043AC4FF}" type="sibTrans" cxnId="{7CA86800-CF05-43D7-83C5-7FEEFDA6401A}">
      <dgm:prSet/>
      <dgm:spPr/>
      <dgm:t>
        <a:bodyPr/>
        <a:lstStyle/>
        <a:p>
          <a:endParaRPr lang="en-US"/>
        </a:p>
      </dgm:t>
    </dgm:pt>
    <dgm:pt modelId="{326991A3-69D8-4313-B77C-0390353ADBF4}">
      <dgm:prSet phldrT="[Text]"/>
      <dgm:spPr/>
      <dgm:t>
        <a:bodyPr/>
        <a:lstStyle/>
        <a:p>
          <a:r>
            <a:rPr lang="en-US" dirty="0" err="1" smtClean="0"/>
            <a:t>Efektivitas</a:t>
          </a:r>
          <a:r>
            <a:rPr lang="en-US" dirty="0" smtClean="0"/>
            <a:t>,</a:t>
          </a:r>
        </a:p>
        <a:p>
          <a:r>
            <a:rPr lang="en-US" dirty="0" err="1" smtClean="0"/>
            <a:t>Efisiensi</a:t>
          </a:r>
          <a:r>
            <a:rPr lang="en-US" dirty="0" smtClean="0"/>
            <a:t>,</a:t>
          </a:r>
        </a:p>
        <a:p>
          <a:r>
            <a:rPr lang="en-US" dirty="0" err="1" smtClean="0"/>
            <a:t>Inovasi</a:t>
          </a:r>
          <a:r>
            <a:rPr lang="en-US" dirty="0" smtClean="0"/>
            <a:t>.</a:t>
          </a:r>
          <a:endParaRPr lang="en-US" dirty="0"/>
        </a:p>
      </dgm:t>
    </dgm:pt>
    <dgm:pt modelId="{49049CF5-9287-45B3-94E5-931863DEDB77}" type="parTrans" cxnId="{E2D7E947-0E41-4CFA-AB4F-686BE96AE6FA}">
      <dgm:prSet/>
      <dgm:spPr/>
      <dgm:t>
        <a:bodyPr/>
        <a:lstStyle/>
        <a:p>
          <a:endParaRPr lang="en-US"/>
        </a:p>
      </dgm:t>
    </dgm:pt>
    <dgm:pt modelId="{FD7AFF6B-5614-4B8B-9750-1247321F890B}" type="sibTrans" cxnId="{E2D7E947-0E41-4CFA-AB4F-686BE96AE6FA}">
      <dgm:prSet/>
      <dgm:spPr/>
      <dgm:t>
        <a:bodyPr/>
        <a:lstStyle/>
        <a:p>
          <a:endParaRPr lang="en-US"/>
        </a:p>
      </dgm:t>
    </dgm:pt>
    <dgm:pt modelId="{C19CC7AF-88AA-422F-A934-CD468CA4E12E}">
      <dgm:prSet phldrT="[Text]"/>
      <dgm:spPr/>
      <dgm:t>
        <a:bodyPr/>
        <a:lstStyle/>
        <a:p>
          <a:r>
            <a:rPr lang="en-US" dirty="0" err="1" smtClean="0"/>
            <a:t>Kuantitas</a:t>
          </a:r>
          <a:r>
            <a:rPr lang="en-US" dirty="0" smtClean="0"/>
            <a:t>, </a:t>
          </a:r>
          <a:r>
            <a:rPr lang="en-US" dirty="0" err="1" smtClean="0"/>
            <a:t>Kualitas</a:t>
          </a:r>
          <a:r>
            <a:rPr lang="en-US" dirty="0" smtClean="0"/>
            <a:t>.</a:t>
          </a:r>
          <a:endParaRPr lang="en-US" dirty="0"/>
        </a:p>
      </dgm:t>
    </dgm:pt>
    <dgm:pt modelId="{29D508C3-9601-42CB-884C-995C8A3DE82B}" type="parTrans" cxnId="{9780343A-4414-46A0-A620-4AE878BE44D3}">
      <dgm:prSet/>
      <dgm:spPr/>
      <dgm:t>
        <a:bodyPr/>
        <a:lstStyle/>
        <a:p>
          <a:endParaRPr lang="en-US"/>
        </a:p>
      </dgm:t>
    </dgm:pt>
    <dgm:pt modelId="{738147E9-CA38-4DDE-86DD-ACF26CA8F1AE}" type="sibTrans" cxnId="{9780343A-4414-46A0-A620-4AE878BE44D3}">
      <dgm:prSet/>
      <dgm:spPr/>
      <dgm:t>
        <a:bodyPr/>
        <a:lstStyle/>
        <a:p>
          <a:endParaRPr lang="en-US"/>
        </a:p>
      </dgm:t>
    </dgm:pt>
    <dgm:pt modelId="{A005B64D-BD50-432D-ABF8-942233797D0E}">
      <dgm:prSet phldrT="[Text]"/>
      <dgm:spPr/>
      <dgm:t>
        <a:bodyPr/>
        <a:lstStyle/>
        <a:p>
          <a:r>
            <a:rPr lang="en-US" dirty="0" smtClean="0"/>
            <a:t>Internal, </a:t>
          </a:r>
          <a:r>
            <a:rPr lang="en-US" dirty="0" err="1" smtClean="0"/>
            <a:t>Eksternal</a:t>
          </a:r>
          <a:r>
            <a:rPr lang="en-US" dirty="0" smtClean="0"/>
            <a:t>.</a:t>
          </a:r>
          <a:endParaRPr lang="en-US" dirty="0"/>
        </a:p>
      </dgm:t>
    </dgm:pt>
    <dgm:pt modelId="{484A080C-E0F2-4CB6-8ADC-B89465AD11EA}" type="parTrans" cxnId="{379CA4AA-5DE0-4D5A-8973-390AC13112E9}">
      <dgm:prSet/>
      <dgm:spPr/>
      <dgm:t>
        <a:bodyPr/>
        <a:lstStyle/>
        <a:p>
          <a:endParaRPr lang="en-US"/>
        </a:p>
      </dgm:t>
    </dgm:pt>
    <dgm:pt modelId="{95D45214-2FC6-4EE2-9A7A-4181E22041B6}" type="sibTrans" cxnId="{379CA4AA-5DE0-4D5A-8973-390AC13112E9}">
      <dgm:prSet/>
      <dgm:spPr/>
      <dgm:t>
        <a:bodyPr/>
        <a:lstStyle/>
        <a:p>
          <a:endParaRPr lang="en-US"/>
        </a:p>
      </dgm:t>
    </dgm:pt>
    <dgm:pt modelId="{B3A41B54-1EEF-4450-A3E0-C7AA73770420}" type="pres">
      <dgm:prSet presAssocID="{24D98A74-41D1-448C-8F91-25413265118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7A6A98-E572-4BA0-9F2D-F8D5463E6E3F}" type="pres">
      <dgm:prSet presAssocID="{4DC12087-1E1C-4459-9A76-37026DCDEAD6}" presName="roof" presStyleLbl="dkBgShp" presStyleIdx="0" presStyleCnt="2"/>
      <dgm:spPr/>
      <dgm:t>
        <a:bodyPr/>
        <a:lstStyle/>
        <a:p>
          <a:endParaRPr lang="en-US"/>
        </a:p>
      </dgm:t>
    </dgm:pt>
    <dgm:pt modelId="{CFDE7C4C-7762-404A-BE54-BCA93AA211C9}" type="pres">
      <dgm:prSet presAssocID="{4DC12087-1E1C-4459-9A76-37026DCDEAD6}" presName="pillars" presStyleCnt="0"/>
      <dgm:spPr/>
    </dgm:pt>
    <dgm:pt modelId="{52051F7B-BAE2-4D76-A898-A05FBF0D3F26}" type="pres">
      <dgm:prSet presAssocID="{4DC12087-1E1C-4459-9A76-37026DCDEAD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ECC41-ACB9-4D01-81F4-DBE52AE29B0C}" type="pres">
      <dgm:prSet presAssocID="{C19CC7AF-88AA-422F-A934-CD468CA4E12E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A2EE8-FC9A-4403-8A58-524C423242A1}" type="pres">
      <dgm:prSet presAssocID="{A005B64D-BD50-432D-ABF8-942233797D0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CDD301-9B98-40A7-8118-B571B4759AC9}" type="pres">
      <dgm:prSet presAssocID="{4DC12087-1E1C-4459-9A76-37026DCDEAD6}" presName="base" presStyleLbl="dkBgShp" presStyleIdx="1" presStyleCnt="2"/>
      <dgm:spPr/>
    </dgm:pt>
  </dgm:ptLst>
  <dgm:cxnLst>
    <dgm:cxn modelId="{583FFD7D-F0EF-45F3-9C35-62A59D554C97}" type="presOf" srcId="{4DC12087-1E1C-4459-9A76-37026DCDEAD6}" destId="{5E7A6A98-E572-4BA0-9F2D-F8D5463E6E3F}" srcOrd="0" destOrd="0" presId="urn:microsoft.com/office/officeart/2005/8/layout/hList3"/>
    <dgm:cxn modelId="{379CA4AA-5DE0-4D5A-8973-390AC13112E9}" srcId="{4DC12087-1E1C-4459-9A76-37026DCDEAD6}" destId="{A005B64D-BD50-432D-ABF8-942233797D0E}" srcOrd="2" destOrd="0" parTransId="{484A080C-E0F2-4CB6-8ADC-B89465AD11EA}" sibTransId="{95D45214-2FC6-4EE2-9A7A-4181E22041B6}"/>
    <dgm:cxn modelId="{B4EB63BF-3360-4BF2-8522-982E5F5A6437}" type="presOf" srcId="{C19CC7AF-88AA-422F-A934-CD468CA4E12E}" destId="{161ECC41-ACB9-4D01-81F4-DBE52AE29B0C}" srcOrd="0" destOrd="0" presId="urn:microsoft.com/office/officeart/2005/8/layout/hList3"/>
    <dgm:cxn modelId="{1C4C8BB5-2850-4FF6-94EC-3CC16737DD9F}" type="presOf" srcId="{24D98A74-41D1-448C-8F91-25413265118E}" destId="{B3A41B54-1EEF-4450-A3E0-C7AA73770420}" srcOrd="0" destOrd="0" presId="urn:microsoft.com/office/officeart/2005/8/layout/hList3"/>
    <dgm:cxn modelId="{38B95B3C-EA6A-4AF6-8E8F-18968C9BA7E3}" type="presOf" srcId="{326991A3-69D8-4313-B77C-0390353ADBF4}" destId="{52051F7B-BAE2-4D76-A898-A05FBF0D3F26}" srcOrd="0" destOrd="0" presId="urn:microsoft.com/office/officeart/2005/8/layout/hList3"/>
    <dgm:cxn modelId="{9780343A-4414-46A0-A620-4AE878BE44D3}" srcId="{4DC12087-1E1C-4459-9A76-37026DCDEAD6}" destId="{C19CC7AF-88AA-422F-A934-CD468CA4E12E}" srcOrd="1" destOrd="0" parTransId="{29D508C3-9601-42CB-884C-995C8A3DE82B}" sibTransId="{738147E9-CA38-4DDE-86DD-ACF26CA8F1AE}"/>
    <dgm:cxn modelId="{2FD7E3F8-4985-422C-96BC-6B63441C4478}" type="presOf" srcId="{A005B64D-BD50-432D-ABF8-942233797D0E}" destId="{CB7A2EE8-FC9A-4403-8A58-524C423242A1}" srcOrd="0" destOrd="0" presId="urn:microsoft.com/office/officeart/2005/8/layout/hList3"/>
    <dgm:cxn modelId="{7CA86800-CF05-43D7-83C5-7FEEFDA6401A}" srcId="{24D98A74-41D1-448C-8F91-25413265118E}" destId="{4DC12087-1E1C-4459-9A76-37026DCDEAD6}" srcOrd="0" destOrd="0" parTransId="{04E8F460-A983-4891-93F7-276BEAC4BC8C}" sibTransId="{9BDD0269-30E6-41C9-BE0E-6D17043AC4FF}"/>
    <dgm:cxn modelId="{E2D7E947-0E41-4CFA-AB4F-686BE96AE6FA}" srcId="{4DC12087-1E1C-4459-9A76-37026DCDEAD6}" destId="{326991A3-69D8-4313-B77C-0390353ADBF4}" srcOrd="0" destOrd="0" parTransId="{49049CF5-9287-45B3-94E5-931863DEDB77}" sibTransId="{FD7AFF6B-5614-4B8B-9750-1247321F890B}"/>
    <dgm:cxn modelId="{BC1B1E55-945C-4481-884B-0D02F9592476}" type="presParOf" srcId="{B3A41B54-1EEF-4450-A3E0-C7AA73770420}" destId="{5E7A6A98-E572-4BA0-9F2D-F8D5463E6E3F}" srcOrd="0" destOrd="0" presId="urn:microsoft.com/office/officeart/2005/8/layout/hList3"/>
    <dgm:cxn modelId="{25F80B6E-FBC7-463E-8AA1-F538852C1A82}" type="presParOf" srcId="{B3A41B54-1EEF-4450-A3E0-C7AA73770420}" destId="{CFDE7C4C-7762-404A-BE54-BCA93AA211C9}" srcOrd="1" destOrd="0" presId="urn:microsoft.com/office/officeart/2005/8/layout/hList3"/>
    <dgm:cxn modelId="{D759C874-D666-4262-8AFE-51844A1A6324}" type="presParOf" srcId="{CFDE7C4C-7762-404A-BE54-BCA93AA211C9}" destId="{52051F7B-BAE2-4D76-A898-A05FBF0D3F26}" srcOrd="0" destOrd="0" presId="urn:microsoft.com/office/officeart/2005/8/layout/hList3"/>
    <dgm:cxn modelId="{32D0AD40-47FC-4365-8636-45FE1B2E40B1}" type="presParOf" srcId="{CFDE7C4C-7762-404A-BE54-BCA93AA211C9}" destId="{161ECC41-ACB9-4D01-81F4-DBE52AE29B0C}" srcOrd="1" destOrd="0" presId="urn:microsoft.com/office/officeart/2005/8/layout/hList3"/>
    <dgm:cxn modelId="{04944DB4-96FC-47B5-A86D-9AF9C72A771D}" type="presParOf" srcId="{CFDE7C4C-7762-404A-BE54-BCA93AA211C9}" destId="{CB7A2EE8-FC9A-4403-8A58-524C423242A1}" srcOrd="2" destOrd="0" presId="urn:microsoft.com/office/officeart/2005/8/layout/hList3"/>
    <dgm:cxn modelId="{3140C893-71EA-44F6-8028-FC91171E5914}" type="presParOf" srcId="{B3A41B54-1EEF-4450-A3E0-C7AA73770420}" destId="{DFCDD301-9B98-40A7-8118-B571B4759AC9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306625-166E-4865-AACD-3B666A39164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DB407F-4394-4227-B0A4-7B7B0BF10D90}">
      <dgm:prSet phldrT="[Text]"/>
      <dgm:spPr/>
      <dgm:t>
        <a:bodyPr/>
        <a:lstStyle/>
        <a:p>
          <a:r>
            <a:rPr lang="en-US" dirty="0" smtClean="0"/>
            <a:t>Desired Quality</a:t>
          </a:r>
          <a:endParaRPr lang="en-US" dirty="0"/>
        </a:p>
      </dgm:t>
    </dgm:pt>
    <dgm:pt modelId="{528F1FFE-CFDC-4C80-982B-BB5197D1E77D}" type="parTrans" cxnId="{C998F473-29B0-45CA-A1D6-5E477FA58A5B}">
      <dgm:prSet/>
      <dgm:spPr/>
      <dgm:t>
        <a:bodyPr/>
        <a:lstStyle/>
        <a:p>
          <a:endParaRPr lang="en-US"/>
        </a:p>
      </dgm:t>
    </dgm:pt>
    <dgm:pt modelId="{EFCCA302-955E-43C4-82FE-3194D0D5987E}" type="sibTrans" cxnId="{C998F473-29B0-45CA-A1D6-5E477FA58A5B}">
      <dgm:prSet/>
      <dgm:spPr/>
      <dgm:t>
        <a:bodyPr/>
        <a:lstStyle/>
        <a:p>
          <a:endParaRPr lang="en-US"/>
        </a:p>
      </dgm:t>
    </dgm:pt>
    <dgm:pt modelId="{36BFCB94-7FBD-4EEF-BAE8-7442218EF2C5}">
      <dgm:prSet phldrT="[Text]"/>
      <dgm:spPr/>
      <dgm:t>
        <a:bodyPr/>
        <a:lstStyle/>
        <a:p>
          <a:r>
            <a:rPr lang="en-US" dirty="0" smtClean="0"/>
            <a:t>The right skill and behavior</a:t>
          </a:r>
          <a:endParaRPr lang="en-US" dirty="0"/>
        </a:p>
      </dgm:t>
    </dgm:pt>
    <dgm:pt modelId="{58C48C1F-2AD5-4BD8-83E9-3B65264B8213}" type="parTrans" cxnId="{4AB81931-89CF-45DA-82C4-83F9DA4EB30C}">
      <dgm:prSet/>
      <dgm:spPr/>
      <dgm:t>
        <a:bodyPr/>
        <a:lstStyle/>
        <a:p>
          <a:endParaRPr lang="en-US"/>
        </a:p>
      </dgm:t>
    </dgm:pt>
    <dgm:pt modelId="{F23C1753-F5A7-410C-B329-6AF228D82B32}" type="sibTrans" cxnId="{4AB81931-89CF-45DA-82C4-83F9DA4EB30C}">
      <dgm:prSet/>
      <dgm:spPr/>
      <dgm:t>
        <a:bodyPr/>
        <a:lstStyle/>
        <a:p>
          <a:endParaRPr lang="en-US"/>
        </a:p>
      </dgm:t>
    </dgm:pt>
    <dgm:pt modelId="{AFC0CC17-CC10-4FB3-8C37-157430F9785B}">
      <dgm:prSet phldrT="[Text]"/>
      <dgm:spPr/>
      <dgm:t>
        <a:bodyPr/>
        <a:lstStyle/>
        <a:p>
          <a:r>
            <a:rPr lang="en-US" dirty="0" smtClean="0"/>
            <a:t>Competence,</a:t>
          </a:r>
        </a:p>
        <a:p>
          <a:r>
            <a:rPr lang="en-US" dirty="0" smtClean="0"/>
            <a:t>Commitment </a:t>
          </a:r>
          <a:endParaRPr lang="en-US" dirty="0"/>
        </a:p>
      </dgm:t>
    </dgm:pt>
    <dgm:pt modelId="{0875E988-140A-4A97-8428-F803F7B23C94}" type="parTrans" cxnId="{9874C3ED-F9D7-414D-859F-9D43F25604C7}">
      <dgm:prSet/>
      <dgm:spPr/>
      <dgm:t>
        <a:bodyPr/>
        <a:lstStyle/>
        <a:p>
          <a:endParaRPr lang="en-US"/>
        </a:p>
      </dgm:t>
    </dgm:pt>
    <dgm:pt modelId="{6EB90F44-A338-41A1-98A4-21A6D38B22BF}" type="sibTrans" cxnId="{9874C3ED-F9D7-414D-859F-9D43F25604C7}">
      <dgm:prSet/>
      <dgm:spPr/>
      <dgm:t>
        <a:bodyPr/>
        <a:lstStyle/>
        <a:p>
          <a:endParaRPr lang="en-US"/>
        </a:p>
      </dgm:t>
    </dgm:pt>
    <dgm:pt modelId="{56F7607D-68BF-4E0F-92C6-CAB209839174}">
      <dgm:prSet phldrT="[Text]"/>
      <dgm:spPr/>
      <dgm:t>
        <a:bodyPr/>
        <a:lstStyle/>
        <a:p>
          <a:r>
            <a:rPr lang="en-US" dirty="0" smtClean="0"/>
            <a:t>Benchmarking to win global competition </a:t>
          </a:r>
          <a:endParaRPr lang="en-US" dirty="0"/>
        </a:p>
      </dgm:t>
    </dgm:pt>
    <dgm:pt modelId="{01D87CA5-95E2-4768-BEAB-84A18BD4F280}" type="parTrans" cxnId="{7306E9F5-388C-4A51-B9CC-6A9002974055}">
      <dgm:prSet/>
      <dgm:spPr/>
      <dgm:t>
        <a:bodyPr/>
        <a:lstStyle/>
        <a:p>
          <a:endParaRPr lang="en-US"/>
        </a:p>
      </dgm:t>
    </dgm:pt>
    <dgm:pt modelId="{9B7656DE-3B5F-41A0-99D5-5D9CB526E3AA}" type="sibTrans" cxnId="{7306E9F5-388C-4A51-B9CC-6A9002974055}">
      <dgm:prSet/>
      <dgm:spPr/>
      <dgm:t>
        <a:bodyPr/>
        <a:lstStyle/>
        <a:p>
          <a:endParaRPr lang="en-US"/>
        </a:p>
      </dgm:t>
    </dgm:pt>
    <dgm:pt modelId="{1A1C513D-51CC-4D85-97AA-7F82CE184A0F}">
      <dgm:prSet phldrT="[Text]"/>
      <dgm:spPr/>
      <dgm:t>
        <a:bodyPr/>
        <a:lstStyle/>
        <a:p>
          <a:r>
            <a:rPr lang="en-US" dirty="0" smtClean="0"/>
            <a:t>Quality planning, Quality control, and Quality improvement </a:t>
          </a:r>
          <a:endParaRPr lang="en-US" dirty="0"/>
        </a:p>
      </dgm:t>
    </dgm:pt>
    <dgm:pt modelId="{09F3385B-B269-471D-BB90-CC6CE8DBC6E0}" type="parTrans" cxnId="{EF2BBB12-BB9F-46C0-8B73-6B54C1ABC3AD}">
      <dgm:prSet/>
      <dgm:spPr/>
      <dgm:t>
        <a:bodyPr/>
        <a:lstStyle/>
        <a:p>
          <a:endParaRPr lang="en-US"/>
        </a:p>
      </dgm:t>
    </dgm:pt>
    <dgm:pt modelId="{266852E9-8D66-4AA3-B035-0BC8B42DDBCA}" type="sibTrans" cxnId="{EF2BBB12-BB9F-46C0-8B73-6B54C1ABC3AD}">
      <dgm:prSet/>
      <dgm:spPr/>
      <dgm:t>
        <a:bodyPr/>
        <a:lstStyle/>
        <a:p>
          <a:endParaRPr lang="en-US"/>
        </a:p>
      </dgm:t>
    </dgm:pt>
    <dgm:pt modelId="{6029627E-0027-40EF-AFCF-CC037BB69689}" type="pres">
      <dgm:prSet presAssocID="{72306625-166E-4865-AACD-3B666A39164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57A4D4-9BCF-4FD8-8EDF-CD2C95D5B5D4}" type="pres">
      <dgm:prSet presAssocID="{72306625-166E-4865-AACD-3B666A391640}" presName="matrix" presStyleCnt="0"/>
      <dgm:spPr/>
    </dgm:pt>
    <dgm:pt modelId="{3E92F172-BBCD-402F-B8ED-E1FA69DD41A0}" type="pres">
      <dgm:prSet presAssocID="{72306625-166E-4865-AACD-3B666A391640}" presName="tile1" presStyleLbl="node1" presStyleIdx="0" presStyleCnt="4"/>
      <dgm:spPr/>
      <dgm:t>
        <a:bodyPr/>
        <a:lstStyle/>
        <a:p>
          <a:endParaRPr lang="en-US"/>
        </a:p>
      </dgm:t>
    </dgm:pt>
    <dgm:pt modelId="{23264A80-8200-403B-BE19-241E7B716E56}" type="pres">
      <dgm:prSet presAssocID="{72306625-166E-4865-AACD-3B666A39164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CE1B9-8FB7-41EB-B012-9C4A69A025A3}" type="pres">
      <dgm:prSet presAssocID="{72306625-166E-4865-AACD-3B666A391640}" presName="tile2" presStyleLbl="node1" presStyleIdx="1" presStyleCnt="4"/>
      <dgm:spPr/>
      <dgm:t>
        <a:bodyPr/>
        <a:lstStyle/>
        <a:p>
          <a:endParaRPr lang="en-US"/>
        </a:p>
      </dgm:t>
    </dgm:pt>
    <dgm:pt modelId="{CBD1C63C-0D0C-4C41-B611-043AF7169640}" type="pres">
      <dgm:prSet presAssocID="{72306625-166E-4865-AACD-3B666A39164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31DD9-D951-48F6-93A6-BAA7EC2550EA}" type="pres">
      <dgm:prSet presAssocID="{72306625-166E-4865-AACD-3B666A391640}" presName="tile3" presStyleLbl="node1" presStyleIdx="2" presStyleCnt="4"/>
      <dgm:spPr/>
      <dgm:t>
        <a:bodyPr/>
        <a:lstStyle/>
        <a:p>
          <a:endParaRPr lang="en-US"/>
        </a:p>
      </dgm:t>
    </dgm:pt>
    <dgm:pt modelId="{1646C771-A75E-4139-A556-6BF3F275106D}" type="pres">
      <dgm:prSet presAssocID="{72306625-166E-4865-AACD-3B666A39164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34AA5-3561-4161-902A-032EEB6A112B}" type="pres">
      <dgm:prSet presAssocID="{72306625-166E-4865-AACD-3B666A391640}" presName="tile4" presStyleLbl="node1" presStyleIdx="3" presStyleCnt="4"/>
      <dgm:spPr/>
      <dgm:t>
        <a:bodyPr/>
        <a:lstStyle/>
        <a:p>
          <a:endParaRPr lang="en-US"/>
        </a:p>
      </dgm:t>
    </dgm:pt>
    <dgm:pt modelId="{EA148F96-13BD-4A0E-940C-5C6F5911B098}" type="pres">
      <dgm:prSet presAssocID="{72306625-166E-4865-AACD-3B666A39164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DA30E-7F99-4CD0-A6EA-9B900D6A4CBC}" type="pres">
      <dgm:prSet presAssocID="{72306625-166E-4865-AACD-3B666A39164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EE92F67-4D37-43A4-9FEB-B74D056B1C16}" type="presOf" srcId="{1A1C513D-51CC-4D85-97AA-7F82CE184A0F}" destId="{EA148F96-13BD-4A0E-940C-5C6F5911B098}" srcOrd="1" destOrd="0" presId="urn:microsoft.com/office/officeart/2005/8/layout/matrix1"/>
    <dgm:cxn modelId="{39E008C2-BE1A-416C-936E-2B855B0CEBF7}" type="presOf" srcId="{1A1C513D-51CC-4D85-97AA-7F82CE184A0F}" destId="{6BC34AA5-3561-4161-902A-032EEB6A112B}" srcOrd="0" destOrd="0" presId="urn:microsoft.com/office/officeart/2005/8/layout/matrix1"/>
    <dgm:cxn modelId="{5B6E859E-6A0A-4A50-A697-75CF986A1B04}" type="presOf" srcId="{36BFCB94-7FBD-4EEF-BAE8-7442218EF2C5}" destId="{3E92F172-BBCD-402F-B8ED-E1FA69DD41A0}" srcOrd="0" destOrd="0" presId="urn:microsoft.com/office/officeart/2005/8/layout/matrix1"/>
    <dgm:cxn modelId="{A50C85DA-2778-4454-B8FE-FECDD9FE2608}" type="presOf" srcId="{56F7607D-68BF-4E0F-92C6-CAB209839174}" destId="{1646C771-A75E-4139-A556-6BF3F275106D}" srcOrd="1" destOrd="0" presId="urn:microsoft.com/office/officeart/2005/8/layout/matrix1"/>
    <dgm:cxn modelId="{C998F473-29B0-45CA-A1D6-5E477FA58A5B}" srcId="{72306625-166E-4865-AACD-3B666A391640}" destId="{FEDB407F-4394-4227-B0A4-7B7B0BF10D90}" srcOrd="0" destOrd="0" parTransId="{528F1FFE-CFDC-4C80-982B-BB5197D1E77D}" sibTransId="{EFCCA302-955E-43C4-82FE-3194D0D5987E}"/>
    <dgm:cxn modelId="{02AC6469-B03C-443D-90BE-FFB71B1DF072}" type="presOf" srcId="{AFC0CC17-CC10-4FB3-8C37-157430F9785B}" destId="{CBD1C63C-0D0C-4C41-B611-043AF7169640}" srcOrd="1" destOrd="0" presId="urn:microsoft.com/office/officeart/2005/8/layout/matrix1"/>
    <dgm:cxn modelId="{4AB81931-89CF-45DA-82C4-83F9DA4EB30C}" srcId="{FEDB407F-4394-4227-B0A4-7B7B0BF10D90}" destId="{36BFCB94-7FBD-4EEF-BAE8-7442218EF2C5}" srcOrd="0" destOrd="0" parTransId="{58C48C1F-2AD5-4BD8-83E9-3B65264B8213}" sibTransId="{F23C1753-F5A7-410C-B329-6AF228D82B32}"/>
    <dgm:cxn modelId="{7306E9F5-388C-4A51-B9CC-6A9002974055}" srcId="{FEDB407F-4394-4227-B0A4-7B7B0BF10D90}" destId="{56F7607D-68BF-4E0F-92C6-CAB209839174}" srcOrd="2" destOrd="0" parTransId="{01D87CA5-95E2-4768-BEAB-84A18BD4F280}" sibTransId="{9B7656DE-3B5F-41A0-99D5-5D9CB526E3AA}"/>
    <dgm:cxn modelId="{E41957B2-D008-4C24-92D1-3D35F8A37E5A}" type="presOf" srcId="{AFC0CC17-CC10-4FB3-8C37-157430F9785B}" destId="{551CE1B9-8FB7-41EB-B012-9C4A69A025A3}" srcOrd="0" destOrd="0" presId="urn:microsoft.com/office/officeart/2005/8/layout/matrix1"/>
    <dgm:cxn modelId="{9874C3ED-F9D7-414D-859F-9D43F25604C7}" srcId="{FEDB407F-4394-4227-B0A4-7B7B0BF10D90}" destId="{AFC0CC17-CC10-4FB3-8C37-157430F9785B}" srcOrd="1" destOrd="0" parTransId="{0875E988-140A-4A97-8428-F803F7B23C94}" sibTransId="{6EB90F44-A338-41A1-98A4-21A6D38B22BF}"/>
    <dgm:cxn modelId="{EF2BBB12-BB9F-46C0-8B73-6B54C1ABC3AD}" srcId="{FEDB407F-4394-4227-B0A4-7B7B0BF10D90}" destId="{1A1C513D-51CC-4D85-97AA-7F82CE184A0F}" srcOrd="3" destOrd="0" parTransId="{09F3385B-B269-471D-BB90-CC6CE8DBC6E0}" sibTransId="{266852E9-8D66-4AA3-B035-0BC8B42DDBCA}"/>
    <dgm:cxn modelId="{6A958523-9427-4DFF-BF76-8B8F238BD867}" type="presOf" srcId="{56F7607D-68BF-4E0F-92C6-CAB209839174}" destId="{34031DD9-D951-48F6-93A6-BAA7EC2550EA}" srcOrd="0" destOrd="0" presId="urn:microsoft.com/office/officeart/2005/8/layout/matrix1"/>
    <dgm:cxn modelId="{6EEEB781-20D9-4AAA-86AC-BBB605358BA4}" type="presOf" srcId="{36BFCB94-7FBD-4EEF-BAE8-7442218EF2C5}" destId="{23264A80-8200-403B-BE19-241E7B716E56}" srcOrd="1" destOrd="0" presId="urn:microsoft.com/office/officeart/2005/8/layout/matrix1"/>
    <dgm:cxn modelId="{E66275EB-E83A-4133-8047-C91176C6DCC3}" type="presOf" srcId="{72306625-166E-4865-AACD-3B666A391640}" destId="{6029627E-0027-40EF-AFCF-CC037BB69689}" srcOrd="0" destOrd="0" presId="urn:microsoft.com/office/officeart/2005/8/layout/matrix1"/>
    <dgm:cxn modelId="{C132D2D6-36CE-4025-A0BC-A2382AD5CF33}" type="presOf" srcId="{FEDB407F-4394-4227-B0A4-7B7B0BF10D90}" destId="{43BDA30E-7F99-4CD0-A6EA-9B900D6A4CBC}" srcOrd="0" destOrd="0" presId="urn:microsoft.com/office/officeart/2005/8/layout/matrix1"/>
    <dgm:cxn modelId="{883C50BB-5F54-4EDD-891F-057D96B95F44}" type="presParOf" srcId="{6029627E-0027-40EF-AFCF-CC037BB69689}" destId="{2857A4D4-9BCF-4FD8-8EDF-CD2C95D5B5D4}" srcOrd="0" destOrd="0" presId="urn:microsoft.com/office/officeart/2005/8/layout/matrix1"/>
    <dgm:cxn modelId="{C8C5EFB2-0DC2-4CA0-B6BE-21256D2358BA}" type="presParOf" srcId="{2857A4D4-9BCF-4FD8-8EDF-CD2C95D5B5D4}" destId="{3E92F172-BBCD-402F-B8ED-E1FA69DD41A0}" srcOrd="0" destOrd="0" presId="urn:microsoft.com/office/officeart/2005/8/layout/matrix1"/>
    <dgm:cxn modelId="{59C580FA-F051-46B5-8D5D-2FFC53C36DD1}" type="presParOf" srcId="{2857A4D4-9BCF-4FD8-8EDF-CD2C95D5B5D4}" destId="{23264A80-8200-403B-BE19-241E7B716E56}" srcOrd="1" destOrd="0" presId="urn:microsoft.com/office/officeart/2005/8/layout/matrix1"/>
    <dgm:cxn modelId="{F125CDCD-24C8-4D89-868B-C073EC35D8E0}" type="presParOf" srcId="{2857A4D4-9BCF-4FD8-8EDF-CD2C95D5B5D4}" destId="{551CE1B9-8FB7-41EB-B012-9C4A69A025A3}" srcOrd="2" destOrd="0" presId="urn:microsoft.com/office/officeart/2005/8/layout/matrix1"/>
    <dgm:cxn modelId="{4059DB08-B39A-492E-BA8A-C228CE855E36}" type="presParOf" srcId="{2857A4D4-9BCF-4FD8-8EDF-CD2C95D5B5D4}" destId="{CBD1C63C-0D0C-4C41-B611-043AF7169640}" srcOrd="3" destOrd="0" presId="urn:microsoft.com/office/officeart/2005/8/layout/matrix1"/>
    <dgm:cxn modelId="{6C2D8CE4-05DD-448E-8E70-B9028CCFCB2F}" type="presParOf" srcId="{2857A4D4-9BCF-4FD8-8EDF-CD2C95D5B5D4}" destId="{34031DD9-D951-48F6-93A6-BAA7EC2550EA}" srcOrd="4" destOrd="0" presId="urn:microsoft.com/office/officeart/2005/8/layout/matrix1"/>
    <dgm:cxn modelId="{FCF52565-7A09-4AB7-8DCD-984E93A9D241}" type="presParOf" srcId="{2857A4D4-9BCF-4FD8-8EDF-CD2C95D5B5D4}" destId="{1646C771-A75E-4139-A556-6BF3F275106D}" srcOrd="5" destOrd="0" presId="urn:microsoft.com/office/officeart/2005/8/layout/matrix1"/>
    <dgm:cxn modelId="{94FEF07C-E3F1-4E66-9CF4-0E7BE34D8C0F}" type="presParOf" srcId="{2857A4D4-9BCF-4FD8-8EDF-CD2C95D5B5D4}" destId="{6BC34AA5-3561-4161-902A-032EEB6A112B}" srcOrd="6" destOrd="0" presId="urn:microsoft.com/office/officeart/2005/8/layout/matrix1"/>
    <dgm:cxn modelId="{2D3C7B48-6259-4E0D-AD58-0540EAE5A9C0}" type="presParOf" srcId="{2857A4D4-9BCF-4FD8-8EDF-CD2C95D5B5D4}" destId="{EA148F96-13BD-4A0E-940C-5C6F5911B098}" srcOrd="7" destOrd="0" presId="urn:microsoft.com/office/officeart/2005/8/layout/matrix1"/>
    <dgm:cxn modelId="{B8B6E3A8-4082-4989-9A9B-42802C0B17B8}" type="presParOf" srcId="{6029627E-0027-40EF-AFCF-CC037BB69689}" destId="{43BDA30E-7F99-4CD0-A6EA-9B900D6A4CBC}" srcOrd="1" destOrd="0" presId="urn:microsoft.com/office/officeart/2005/8/layout/matrix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FFFC92D-A705-46DD-A92A-C2665ED68227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44167C-F8F5-4B53-B4BD-1E8600171C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yuniarsih@upi.edu" TargetMode="External"/><Relationship Id="rId2" Type="http://schemas.openxmlformats.org/officeDocument/2006/relationships/hyperlink" Target="mailto:yuniarsihtjutju146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038600"/>
            <a:ext cx="72390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dirty="0" smtClean="0"/>
              <a:t>Prof. Dr. </a:t>
            </a:r>
            <a:r>
              <a:rPr lang="en-US" sz="1600" dirty="0" err="1" smtClean="0"/>
              <a:t>Hj</a:t>
            </a:r>
            <a:r>
              <a:rPr lang="en-US" sz="1600" dirty="0" smtClean="0"/>
              <a:t>. </a:t>
            </a:r>
            <a:r>
              <a:rPr lang="en-US" sz="1600" dirty="0" err="1" smtClean="0"/>
              <a:t>Tjutju</a:t>
            </a:r>
            <a:r>
              <a:rPr lang="en-US" sz="1600" dirty="0" smtClean="0"/>
              <a:t> </a:t>
            </a:r>
            <a:r>
              <a:rPr lang="en-US" sz="1600" dirty="0" err="1" smtClean="0"/>
              <a:t>Yuniarsih</a:t>
            </a:r>
            <a:r>
              <a:rPr lang="en-US" sz="1600" dirty="0" smtClean="0"/>
              <a:t>, SE, </a:t>
            </a:r>
            <a:r>
              <a:rPr lang="en-US" sz="1600" dirty="0" err="1" smtClean="0"/>
              <a:t>M.Pd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85800"/>
            <a:ext cx="7696200" cy="1371600"/>
          </a:xfrm>
        </p:spPr>
        <p:txBody>
          <a:bodyPr/>
          <a:lstStyle/>
          <a:p>
            <a:pPr eaLnBrk="1" hangingPunct="1">
              <a:defRPr/>
            </a:pPr>
            <a:r>
              <a:rPr lang="sv-SE" dirty="0" smtClean="0">
                <a:solidFill>
                  <a:schemeClr val="tx1"/>
                </a:solidFill>
              </a:rPr>
              <a:t>MANAJEMEN MUTU DAN PRODUKTIVITAS KERJA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91440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 </a:t>
            </a:r>
            <a:r>
              <a:rPr lang="en-US" sz="4400" dirty="0" smtClean="0">
                <a:hlinkClick r:id="rId2"/>
              </a:rPr>
              <a:t>yuniarsihtjutju146@gmail.com</a:t>
            </a:r>
            <a:r>
              <a:rPr lang="en-US" sz="4400" dirty="0" smtClean="0"/>
              <a:t> </a:t>
            </a:r>
          </a:p>
          <a:p>
            <a:pPr algn="ctr">
              <a:buNone/>
            </a:pPr>
            <a:r>
              <a:rPr lang="en-US" sz="4400" dirty="0" smtClean="0">
                <a:hlinkClick r:id="rId3"/>
              </a:rPr>
              <a:t>yuniarsih@upi.edu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 smtClean="0">
                <a:solidFill>
                  <a:schemeClr val="tx1"/>
                </a:solidFill>
              </a:rPr>
              <a:t>Definisi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Quality is a matter for survival. (Randall S. Schuler)</a:t>
            </a:r>
          </a:p>
          <a:p>
            <a:r>
              <a:rPr lang="en-US" dirty="0" smtClean="0"/>
              <a:t>Quality is depend on one mind individually.</a:t>
            </a:r>
          </a:p>
          <a:p>
            <a:r>
              <a:rPr lang="en-US" dirty="0" smtClean="0"/>
              <a:t>This includes creating and implementing quality planning and assurance, as well as quality control and quality improvement.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(Wikipedia)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err="1" smtClean="0">
                <a:solidFill>
                  <a:schemeClr val="tx1"/>
                </a:solidFill>
              </a:rPr>
              <a:t>Definisi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Quality Management is the act of overseeing all activities and tasks needed to maintain a desired level of excellence. </a:t>
            </a:r>
          </a:p>
          <a:p>
            <a:pPr>
              <a:buNone/>
            </a:pPr>
            <a:r>
              <a:rPr lang="en-US" dirty="0" smtClean="0"/>
              <a:t>   This includes creating and implementing quality planning and assurance, as well as quality control and quality improvement. </a:t>
            </a:r>
          </a:p>
          <a:p>
            <a:pPr>
              <a:buNone/>
            </a:pPr>
            <a:r>
              <a:rPr lang="en-US" dirty="0" smtClean="0"/>
              <a:t>   It is also referred to as total quality management (TQM).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(Wikipedia)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" y="228600"/>
          <a:ext cx="8991600" cy="52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Tjutju Yuniarsih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6FAF-07F3-4ADF-A460-FE10D590F1B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sym typeface="Wingdings" pitchFamily="2" charset="2"/>
              </a:rPr>
              <a:t>SUSTAINABILITY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needs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v-SE" i="1" dirty="0" smtClean="0"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v-SE" i="1" dirty="0" smtClean="0">
              <a:sym typeface="Wingdings" pitchFamily="2" charset="2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v-SE" i="1" dirty="0" smtClean="0">
                <a:sym typeface="Wingdings" pitchFamily="2" charset="2"/>
              </a:rPr>
              <a:t>AGENT OF CHANGE </a:t>
            </a:r>
            <a:r>
              <a:rPr lang="sv-SE" i="1" dirty="0" smtClean="0">
                <a:solidFill>
                  <a:srgbClr val="FF0000"/>
                </a:solidFill>
                <a:sym typeface="Wingdings" pitchFamily="2" charset="2"/>
              </a:rPr>
              <a:t>through</a:t>
            </a:r>
            <a:r>
              <a:rPr lang="sv-SE" i="1" dirty="0" smtClean="0">
                <a:sym typeface="Wingdings" pitchFamily="2" charset="2"/>
              </a:rPr>
              <a:t> PLANNED CHANGED </a:t>
            </a:r>
            <a:r>
              <a:rPr lang="sv-SE" i="1" dirty="0" smtClean="0">
                <a:solidFill>
                  <a:srgbClr val="FF0000"/>
                </a:solidFill>
                <a:sym typeface="Wingdings" pitchFamily="2" charset="2"/>
              </a:rPr>
              <a:t>as</a:t>
            </a:r>
            <a:r>
              <a:rPr lang="sv-SE" i="1" dirty="0" smtClean="0">
                <a:sym typeface="Wingdings" pitchFamily="2" charset="2"/>
              </a:rPr>
              <a:t> A DRIVING FORCE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v-SE" i="1" dirty="0" smtClean="0">
                <a:solidFill>
                  <a:srgbClr val="FF0000"/>
                </a:solidFill>
                <a:sym typeface="Wingdings" pitchFamily="2" charset="2"/>
              </a:rPr>
              <a:t>Who has</a:t>
            </a:r>
            <a:r>
              <a:rPr lang="sv-SE" i="1" dirty="0" smtClean="0">
                <a:sym typeface="Wingdings" pitchFamily="2" charset="2"/>
              </a:rPr>
              <a:t> CREATIVITY </a:t>
            </a:r>
            <a:r>
              <a:rPr lang="sv-SE" i="1" dirty="0" smtClean="0">
                <a:solidFill>
                  <a:srgbClr val="FF0000"/>
                </a:solidFill>
                <a:sym typeface="Wingdings" pitchFamily="2" charset="2"/>
              </a:rPr>
              <a:t>based on</a:t>
            </a:r>
            <a:r>
              <a:rPr lang="sv-SE" i="1" dirty="0" smtClean="0">
                <a:sym typeface="Wingdings" pitchFamily="2" charset="2"/>
              </a:rPr>
              <a:t> VALUES AND NORMS</a:t>
            </a:r>
            <a:r>
              <a:rPr lang="sv-SE" dirty="0" smtClean="0">
                <a:sym typeface="Wingdings" pitchFamily="2" charset="2"/>
              </a:rPr>
              <a:t> </a:t>
            </a:r>
            <a:r>
              <a:rPr lang="sv-SE" dirty="0" smtClean="0">
                <a:solidFill>
                  <a:srgbClr val="FF0000"/>
                </a:solidFill>
                <a:sym typeface="Wingdings" pitchFamily="2" charset="2"/>
              </a:rPr>
              <a:t>to achieve</a:t>
            </a:r>
            <a:r>
              <a:rPr lang="sv-SE" dirty="0" smtClean="0">
                <a:sym typeface="Wingdings" pitchFamily="2" charset="2"/>
              </a:rPr>
              <a:t> ORGANIZATIONAL VISION AND MISSION</a:t>
            </a:r>
            <a:endParaRPr lang="sv-SE" i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Tjutju Yuniarsih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00DF-3E1B-4D34-880F-6BE317FD51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28600"/>
            <a:ext cx="8534400" cy="6172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sv-SE" sz="3000" dirty="0" smtClean="0"/>
              <a:t>Konsep manajemen mutu bergulir seiring dengan berubahnya paradigma organisasi terkait : </a:t>
            </a:r>
          </a:p>
          <a:p>
            <a:pPr eaLnBrk="1" hangingPunct="1">
              <a:spcBef>
                <a:spcPts val="1800"/>
              </a:spcBef>
              <a:buNone/>
              <a:defRPr/>
            </a:pPr>
            <a:r>
              <a:rPr lang="sv-SE" sz="2400" dirty="0" smtClean="0"/>
              <a:t>    pemuasan kebutuhan manusia, yang semula berorientasi pada terpenuhinya jumlah produk sesuai permintaan, dan kini, ketika aneka ragam hasil produksi telah membanjiri pasar, maka kepuasan </a:t>
            </a:r>
            <a:r>
              <a:rPr lang="sv-SE" sz="2400" i="1" dirty="0" smtClean="0"/>
              <a:t>customers</a:t>
            </a:r>
            <a:r>
              <a:rPr lang="sv-SE" sz="2400" dirty="0" smtClean="0"/>
              <a:t> lebih dititikberatkan pada aspek mutu produk.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v-SE" sz="2400" dirty="0" smtClean="0"/>
          </a:p>
          <a:p>
            <a:pPr marL="273050" indent="17463" eaLnBrk="1" hangingPunct="1">
              <a:lnSpc>
                <a:spcPct val="90000"/>
              </a:lnSpc>
              <a:buNone/>
              <a:defRPr/>
            </a:pPr>
            <a:r>
              <a:rPr lang="sv-SE" sz="2400" dirty="0" smtClean="0"/>
              <a:t>Oleh karena itu, orientasi manajemen organisasi bukan semata-mata pada penempatan orang dalam hierarki birokrasi yang kaku, melainkan bergeser pada upaya memberdayakan dan membangkitkan moral kerja melalui pembentukan jejaringan (</a:t>
            </a:r>
            <a:r>
              <a:rPr lang="sv-SE" sz="2400" i="1" dirty="0" smtClean="0"/>
              <a:t>human networking</a:t>
            </a:r>
            <a:r>
              <a:rPr lang="sv-SE" sz="2400" dirty="0" smtClean="0"/>
              <a:t>) yang dinamis, sehingga kinerja organisasi dapat memberi kepuasan kepada </a:t>
            </a:r>
            <a:r>
              <a:rPr lang="sv-SE" sz="2400" i="1" dirty="0" smtClean="0"/>
              <a:t>stakeholders</a:t>
            </a:r>
            <a:r>
              <a:rPr lang="sv-SE" sz="2400" dirty="0" smtClean="0"/>
              <a:t>.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3048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MANAGING  QUALITY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nduhan TQM\How-to-Implement-Total-Quality-Management-TQ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Tjutju Yuniarsih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7BEBA-D06B-49A6-8F9E-5E3E8FC144E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8000" smtClean="0">
                <a:latin typeface="Algerian" pitchFamily="82" charset="0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107</TotalTime>
  <Words>296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MANAJEMEN MUTU DAN PRODUKTIVITAS KERJA</vt:lpstr>
      <vt:lpstr>Definisi</vt:lpstr>
      <vt:lpstr>Definisi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MUTU DAN PRODUKTIVITAS KERJA</dc:title>
  <dc:creator>Tjutju</dc:creator>
  <cp:lastModifiedBy>Tjutju</cp:lastModifiedBy>
  <cp:revision>6</cp:revision>
  <dcterms:created xsi:type="dcterms:W3CDTF">2014-02-02T22:23:29Z</dcterms:created>
  <dcterms:modified xsi:type="dcterms:W3CDTF">2014-02-03T05:47:56Z</dcterms:modified>
</cp:coreProperties>
</file>