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4" r:id="rId1"/>
  </p:sldMasterIdLst>
  <p:notesMasterIdLst>
    <p:notesMasterId r:id="rId10"/>
  </p:notesMasterIdLst>
  <p:sldIdLst>
    <p:sldId id="256" r:id="rId2"/>
    <p:sldId id="268" r:id="rId3"/>
    <p:sldId id="257" r:id="rId4"/>
    <p:sldId id="259" r:id="rId5"/>
    <p:sldId id="266" r:id="rId6"/>
    <p:sldId id="336" r:id="rId7"/>
    <p:sldId id="258" r:id="rId8"/>
    <p:sldId id="29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99E313-8AFF-4E23-A741-062EECD02EC8}">
  <a:tblStyle styleId="{4699E313-8AFF-4E23-A741-062EECD02E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09571f4d9_0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1209571f4d9_0_5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07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853034354b_0_247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853034354b_0_247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853034354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853034354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0676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g120f6c89457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6" name="Google Shape;976;g120f6c89457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4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4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534900" y="2495013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subTitle" idx="1"/>
          </p:nvPr>
        </p:nvSpPr>
        <p:spPr>
          <a:xfrm>
            <a:off x="799650" y="3241096"/>
            <a:ext cx="3268500" cy="6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title" idx="2" hasCustomPrompt="1"/>
          </p:nvPr>
        </p:nvSpPr>
        <p:spPr>
          <a:xfrm>
            <a:off x="1640100" y="1347913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205664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8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8"/>
          <p:cNvSpPr txBox="1">
            <a:spLocks noGrp="1"/>
          </p:cNvSpPr>
          <p:nvPr>
            <p:ph type="title"/>
          </p:nvPr>
        </p:nvSpPr>
        <p:spPr>
          <a:xfrm>
            <a:off x="800975" y="2010025"/>
            <a:ext cx="24594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subTitle" idx="1"/>
          </p:nvPr>
        </p:nvSpPr>
        <p:spPr>
          <a:xfrm>
            <a:off x="801101" y="2400094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title" idx="2"/>
          </p:nvPr>
        </p:nvSpPr>
        <p:spPr>
          <a:xfrm>
            <a:off x="5850883" y="2010025"/>
            <a:ext cx="24594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subTitle" idx="3"/>
          </p:nvPr>
        </p:nvSpPr>
        <p:spPr>
          <a:xfrm>
            <a:off x="5850880" y="2400101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title" idx="4"/>
          </p:nvPr>
        </p:nvSpPr>
        <p:spPr>
          <a:xfrm>
            <a:off x="800975" y="3449700"/>
            <a:ext cx="24594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66" name="Google Shape;166;p28"/>
          <p:cNvSpPr txBox="1">
            <a:spLocks noGrp="1"/>
          </p:cNvSpPr>
          <p:nvPr>
            <p:ph type="subTitle" idx="5"/>
          </p:nvPr>
        </p:nvSpPr>
        <p:spPr>
          <a:xfrm>
            <a:off x="801101" y="3838273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title" idx="6"/>
          </p:nvPr>
        </p:nvSpPr>
        <p:spPr>
          <a:xfrm>
            <a:off x="5850883" y="3449699"/>
            <a:ext cx="24594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subTitle" idx="7"/>
          </p:nvPr>
        </p:nvSpPr>
        <p:spPr>
          <a:xfrm>
            <a:off x="5850880" y="3838276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9" name="Google Shape;169;p28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46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398275" y="1401825"/>
            <a:ext cx="6963300" cy="306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7975">
              <a:spcBef>
                <a:spcPts val="0"/>
              </a:spcBef>
              <a:spcAft>
                <a:spcPts val="0"/>
              </a:spcAft>
              <a:buSzPts val="1250"/>
              <a:buFont typeface="Concert One"/>
              <a:buAutoNum type="arabicPeriod"/>
              <a:defRPr sz="950">
                <a:solidFill>
                  <a:schemeClr val="dk2"/>
                </a:solidFill>
              </a:defRPr>
            </a:lvl1pPr>
            <a:lvl2pPr marL="914400" lvl="1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alphaLcPeriod"/>
              <a:defRPr sz="950">
                <a:solidFill>
                  <a:schemeClr val="dk2"/>
                </a:solidFill>
              </a:defRPr>
            </a:lvl2pPr>
            <a:lvl3pPr marL="1371600" lvl="2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romanLcPeriod"/>
              <a:defRPr sz="950">
                <a:solidFill>
                  <a:schemeClr val="dk2"/>
                </a:solidFill>
              </a:defRPr>
            </a:lvl3pPr>
            <a:lvl4pPr marL="1828800" lvl="3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arabicPeriod"/>
              <a:defRPr sz="950">
                <a:solidFill>
                  <a:schemeClr val="dk2"/>
                </a:solidFill>
              </a:defRPr>
            </a:lvl4pPr>
            <a:lvl5pPr marL="2286000" lvl="4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alphaLcPeriod"/>
              <a:defRPr sz="950">
                <a:solidFill>
                  <a:schemeClr val="dk2"/>
                </a:solidFill>
              </a:defRPr>
            </a:lvl5pPr>
            <a:lvl6pPr marL="2743200" lvl="5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romanLcPeriod"/>
              <a:defRPr sz="950">
                <a:solidFill>
                  <a:schemeClr val="dk2"/>
                </a:solidFill>
              </a:defRPr>
            </a:lvl6pPr>
            <a:lvl7pPr marL="3200400" lvl="6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arabicPeriod"/>
              <a:defRPr sz="950">
                <a:solidFill>
                  <a:schemeClr val="dk2"/>
                </a:solidFill>
              </a:defRPr>
            </a:lvl7pPr>
            <a:lvl8pPr marL="3657600" lvl="7" indent="-292100">
              <a:spcBef>
                <a:spcPts val="1600"/>
              </a:spcBef>
              <a:spcAft>
                <a:spcPts val="0"/>
              </a:spcAft>
              <a:buClr>
                <a:srgbClr val="4D719D"/>
              </a:buClr>
              <a:buSzPts val="1000"/>
              <a:buFont typeface="Muli"/>
              <a:buAutoNum type="alphaLcPeriod"/>
              <a:defRPr sz="950">
                <a:solidFill>
                  <a:schemeClr val="dk2"/>
                </a:solidFill>
              </a:defRPr>
            </a:lvl8pPr>
            <a:lvl9pPr marL="4114800" lvl="8" indent="-292100">
              <a:spcBef>
                <a:spcPts val="1600"/>
              </a:spcBef>
              <a:spcAft>
                <a:spcPts val="1600"/>
              </a:spcAft>
              <a:buClr>
                <a:srgbClr val="4D719D"/>
              </a:buClr>
              <a:buSzPts val="1000"/>
              <a:buFont typeface="Muli"/>
              <a:buAutoNum type="romanLcPeriod"/>
              <a:defRPr sz="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002325" y="711175"/>
            <a:ext cx="3273900" cy="8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1">
  <p:cSld name="MAIN_POINT_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1142343">
            <a:off x="6222976" y="2291982"/>
            <a:ext cx="2068425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1920292">
            <a:off x="925352" y="1011382"/>
            <a:ext cx="2068424" cy="177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90" name="Google Shape;90;p16"/>
          <p:cNvSpPr txBox="1">
            <a:spLocks noGrp="1"/>
          </p:cNvSpPr>
          <p:nvPr>
            <p:ph type="title"/>
          </p:nvPr>
        </p:nvSpPr>
        <p:spPr>
          <a:xfrm>
            <a:off x="2426100" y="1386676"/>
            <a:ext cx="4291800" cy="247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8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4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8" r:id="rId5"/>
    <p:sldLayoutId id="2147483659" r:id="rId6"/>
    <p:sldLayoutId id="2147483662" r:id="rId7"/>
    <p:sldLayoutId id="2147483687" r:id="rId8"/>
    <p:sldLayoutId id="2147483688" r:id="rId9"/>
    <p:sldLayoutId id="2147483689" r:id="rId10"/>
    <p:sldLayoutId id="2147483690" r:id="rId11"/>
    <p:sldLayoutId id="2147483695" r:id="rId12"/>
    <p:sldLayoutId id="2147483696" r:id="rId13"/>
  </p:sldLayoutIdLst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e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"/>
          <p:cNvSpPr txBox="1">
            <a:spLocks noGrp="1"/>
          </p:cNvSpPr>
          <p:nvPr>
            <p:ph type="ctrTitle"/>
          </p:nvPr>
        </p:nvSpPr>
        <p:spPr>
          <a:xfrm>
            <a:off x="1779619" y="1020727"/>
            <a:ext cx="6079800" cy="7912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4000" dirty="0">
                <a:latin typeface="Bahnschrift SemiBold SemiConden" panose="020B0502040204020203" pitchFamily="34" charset="0"/>
              </a:rPr>
              <a:t>METODE SIMULASI</a:t>
            </a:r>
            <a:endParaRPr sz="4000" dirty="0">
              <a:solidFill>
                <a:schemeClr val="accent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15" name="Google Shape;315;p50"/>
          <p:cNvSpPr txBox="1">
            <a:spLocks noGrp="1"/>
          </p:cNvSpPr>
          <p:nvPr>
            <p:ph type="subTitle" idx="1"/>
          </p:nvPr>
        </p:nvSpPr>
        <p:spPr>
          <a:xfrm>
            <a:off x="1712883" y="3723504"/>
            <a:ext cx="1346884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Bahnschrift SemiCondensed" panose="020B0502040204020203" pitchFamily="34" charset="0"/>
              </a:rPr>
              <a:t>Muhammad Asyura, </a:t>
            </a:r>
            <a:r>
              <a:rPr lang="en-US" sz="1600" dirty="0" err="1">
                <a:latin typeface="Bahnschrift SemiCondensed" panose="020B0502040204020203" pitchFamily="34" charset="0"/>
              </a:rPr>
              <a:t>M.Pd</a:t>
            </a:r>
            <a:r>
              <a:rPr lang="en-US" sz="1600" dirty="0">
                <a:latin typeface="Bahnschrift SemiCondensed" panose="020B0502040204020203" pitchFamily="34" charset="0"/>
              </a:rPr>
              <a:t>.</a:t>
            </a:r>
            <a:endParaRPr lang="en-US" sz="1600" b="0" dirty="0">
              <a:latin typeface="Bahnschrift SemiCondensed" panose="020B0502040204020203" pitchFamily="34" charset="0"/>
            </a:endParaRPr>
          </a:p>
        </p:txBody>
      </p:sp>
      <p:sp>
        <p:nvSpPr>
          <p:cNvPr id="316" name="Google Shape;316;p50"/>
          <p:cNvSpPr/>
          <p:nvPr/>
        </p:nvSpPr>
        <p:spPr>
          <a:xfrm>
            <a:off x="2037667" y="286528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7" name="Google Shape;317;p50"/>
          <p:cNvSpPr/>
          <p:nvPr/>
        </p:nvSpPr>
        <p:spPr>
          <a:xfrm>
            <a:off x="6777093" y="2902505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8" name="Google Shape;318;p5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319" name="Google Shape;319;p50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50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314;p50">
            <a:extLst>
              <a:ext uri="{FF2B5EF4-FFF2-40B4-BE49-F238E27FC236}">
                <a16:creationId xmlns:a16="http://schemas.microsoft.com/office/drawing/2014/main" id="{DE0AA391-CBB0-4964-B3EE-8E492D3E3D02}"/>
              </a:ext>
            </a:extLst>
          </p:cNvPr>
          <p:cNvSpPr txBox="1">
            <a:spLocks/>
          </p:cNvSpPr>
          <p:nvPr/>
        </p:nvSpPr>
        <p:spPr>
          <a:xfrm>
            <a:off x="2681027" y="3349623"/>
            <a:ext cx="4276984" cy="479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cert One"/>
              <a:buNone/>
              <a:defRPr sz="60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v-SE" sz="2400" dirty="0">
                <a:latin typeface="Bahnschrift SemiBold SemiConden" panose="020B0502040204020203" pitchFamily="34" charset="0"/>
              </a:rPr>
              <a:t>PEMBELAJARAN KOLABORATIF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594EBB-1908-D589-16D8-8BF67DC830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525" y="2371984"/>
            <a:ext cx="893914" cy="89391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16890E-896B-E29E-B041-90DABE712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519" y="2324326"/>
            <a:ext cx="1081919" cy="108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" grpId="0"/>
      <p:bldP spid="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2" name="Google Shape;482;p62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9455883" flipH="1">
            <a:off x="745708" y="314295"/>
            <a:ext cx="3240287" cy="1747946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Google Shape;483;p62"/>
          <p:cNvSpPr txBox="1">
            <a:spLocks noGrp="1"/>
          </p:cNvSpPr>
          <p:nvPr>
            <p:ph type="title"/>
          </p:nvPr>
        </p:nvSpPr>
        <p:spPr>
          <a:xfrm>
            <a:off x="98897" y="2275366"/>
            <a:ext cx="4848304" cy="23816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2000" b="1" spc="-60" dirty="0">
                <a:latin typeface="Tahoma"/>
                <a:cs typeface="Tahoma"/>
              </a:rPr>
              <a:t>     </a:t>
            </a:r>
            <a:r>
              <a:rPr lang="en-US" sz="2000" b="1" spc="-60" dirty="0" err="1">
                <a:latin typeface="Tahoma"/>
                <a:cs typeface="Tahoma"/>
              </a:rPr>
              <a:t>Definisi</a:t>
            </a:r>
            <a:r>
              <a:rPr lang="en-US" sz="2000" b="1" spc="-60" dirty="0">
                <a:latin typeface="Tahoma"/>
                <a:cs typeface="Tahoma"/>
              </a:rPr>
              <a:t> </a:t>
            </a:r>
            <a:r>
              <a:rPr lang="en-US" sz="2000" spc="-60" dirty="0" err="1">
                <a:latin typeface="Tahoma"/>
                <a:cs typeface="Tahoma"/>
              </a:rPr>
              <a:t>M</a:t>
            </a:r>
            <a:r>
              <a:rPr lang="en-US" sz="2000" b="1" spc="-60" dirty="0" err="1">
                <a:latin typeface="Tahoma"/>
                <a:cs typeface="Tahoma"/>
              </a:rPr>
              <a:t>etode</a:t>
            </a:r>
            <a:r>
              <a:rPr lang="en-US" sz="2000" b="1" spc="-60" dirty="0">
                <a:latin typeface="Tahoma"/>
                <a:cs typeface="Tahoma"/>
              </a:rPr>
              <a:t> </a:t>
            </a:r>
            <a:r>
              <a:rPr lang="en-US" sz="2000" b="1" spc="-60" dirty="0" err="1">
                <a:latin typeface="Tahoma"/>
                <a:cs typeface="Tahoma"/>
              </a:rPr>
              <a:t>Simulasi</a:t>
            </a:r>
            <a:br>
              <a:rPr lang="en-US" sz="2000" b="1" spc="-60" dirty="0">
                <a:latin typeface="Tahoma"/>
                <a:cs typeface="Tahoma"/>
              </a:rPr>
            </a:br>
            <a:br>
              <a:rPr lang="en-US" sz="2000" b="1" i="1" spc="-60" dirty="0">
                <a:latin typeface="Tahoma"/>
                <a:cs typeface="Tahoma"/>
              </a:rPr>
            </a:br>
            <a:r>
              <a:rPr lang="en-US" sz="2000" b="1" i="1" spc="-60" dirty="0">
                <a:latin typeface="Tahoma"/>
                <a:cs typeface="Tahoma"/>
              </a:rPr>
              <a:t>     </a:t>
            </a:r>
            <a:r>
              <a:rPr lang="en-US" sz="2000" b="1" spc="229" dirty="0" err="1">
                <a:latin typeface="Tahoma"/>
                <a:cs typeface="Tahoma"/>
              </a:rPr>
              <a:t>Sintak</a:t>
            </a:r>
            <a:r>
              <a:rPr lang="en-US" sz="2000" b="1" spc="229" dirty="0">
                <a:latin typeface="Tahoma"/>
                <a:cs typeface="Tahoma"/>
              </a:rPr>
              <a:t> </a:t>
            </a:r>
            <a:r>
              <a:rPr lang="en-US" sz="2000" spc="-60" dirty="0" err="1">
                <a:latin typeface="Tahoma"/>
                <a:cs typeface="Tahoma"/>
              </a:rPr>
              <a:t>m</a:t>
            </a:r>
            <a:r>
              <a:rPr lang="en-US" sz="2000" b="1" spc="-60" dirty="0" err="1">
                <a:latin typeface="Tahoma"/>
                <a:cs typeface="Tahoma"/>
              </a:rPr>
              <a:t>etode</a:t>
            </a:r>
            <a:r>
              <a:rPr lang="en-US" sz="2000" b="1" spc="-60" dirty="0">
                <a:latin typeface="Tahoma"/>
                <a:cs typeface="Tahoma"/>
              </a:rPr>
              <a:t> </a:t>
            </a:r>
            <a:r>
              <a:rPr lang="en-US" sz="2000" b="1" spc="-60" dirty="0" err="1">
                <a:latin typeface="Tahoma"/>
                <a:cs typeface="Tahoma"/>
              </a:rPr>
              <a:t>Simulasi</a:t>
            </a:r>
            <a:br>
              <a:rPr lang="en-US" sz="2000" b="1" spc="-60" dirty="0">
                <a:latin typeface="Tahoma"/>
                <a:cs typeface="Tahoma"/>
              </a:rPr>
            </a:br>
            <a:br>
              <a:rPr lang="en-US" sz="2000" spc="-60" dirty="0">
                <a:latin typeface="Tahoma"/>
                <a:cs typeface="Tahoma"/>
              </a:rPr>
            </a:br>
            <a:r>
              <a:rPr lang="en-US" sz="2000" spc="-60" dirty="0">
                <a:latin typeface="Tahoma"/>
                <a:cs typeface="Tahoma"/>
              </a:rPr>
              <a:t>     </a:t>
            </a:r>
            <a:r>
              <a:rPr lang="en-US" sz="2000" b="1" spc="229" dirty="0" err="1">
                <a:latin typeface="Tahoma"/>
                <a:cs typeface="Tahoma"/>
              </a:rPr>
              <a:t>Implementasi</a:t>
            </a:r>
            <a:r>
              <a:rPr lang="en-US" sz="2000" spc="229" dirty="0">
                <a:latin typeface="Tahoma"/>
                <a:cs typeface="Tahoma"/>
              </a:rPr>
              <a:t> </a:t>
            </a:r>
            <a:r>
              <a:rPr lang="en-US" sz="2000" spc="-60" dirty="0" err="1">
                <a:latin typeface="Tahoma"/>
                <a:cs typeface="Tahoma"/>
              </a:rPr>
              <a:t>M</a:t>
            </a:r>
            <a:r>
              <a:rPr lang="en-US" sz="2000" b="1" spc="-60" dirty="0" err="1">
                <a:latin typeface="Tahoma"/>
                <a:cs typeface="Tahoma"/>
              </a:rPr>
              <a:t>etode</a:t>
            </a:r>
            <a:r>
              <a:rPr lang="en-US" sz="2000" b="1" spc="-60" dirty="0">
                <a:latin typeface="Tahoma"/>
                <a:cs typeface="Tahoma"/>
              </a:rPr>
              <a:t> </a:t>
            </a:r>
            <a:r>
              <a:rPr lang="en-US" sz="2000" b="1" spc="-60" dirty="0" err="1">
                <a:latin typeface="Tahoma"/>
                <a:cs typeface="Tahoma"/>
              </a:rPr>
              <a:t>Simulasi</a:t>
            </a:r>
            <a:br>
              <a:rPr lang="en-US" sz="2000" b="1" spc="-60" dirty="0">
                <a:latin typeface="Tahoma"/>
                <a:cs typeface="Tahoma"/>
              </a:rPr>
            </a:br>
            <a:br>
              <a:rPr lang="en-US" sz="2000" b="1" i="1" spc="-60" dirty="0">
                <a:latin typeface="Tahoma"/>
                <a:cs typeface="Tahoma"/>
              </a:rPr>
            </a:br>
            <a:endParaRPr sz="2000" dirty="0"/>
          </a:p>
        </p:txBody>
      </p:sp>
      <p:sp>
        <p:nvSpPr>
          <p:cNvPr id="485" name="Google Shape;485;p62"/>
          <p:cNvSpPr txBox="1">
            <a:spLocks noGrp="1"/>
          </p:cNvSpPr>
          <p:nvPr>
            <p:ph type="title" idx="2"/>
          </p:nvPr>
        </p:nvSpPr>
        <p:spPr>
          <a:xfrm>
            <a:off x="596786" y="717035"/>
            <a:ext cx="3646803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Mahasiswa mampu </a:t>
            </a:r>
            <a:br>
              <a:rPr lang="en" sz="2400" dirty="0"/>
            </a:br>
            <a:r>
              <a:rPr lang="en" sz="2400" dirty="0"/>
              <a:t>memahami:</a:t>
            </a:r>
            <a:endParaRPr sz="2400" dirty="0"/>
          </a:p>
        </p:txBody>
      </p:sp>
      <p:sp>
        <p:nvSpPr>
          <p:cNvPr id="487" name="Google Shape;487;p62"/>
          <p:cNvSpPr/>
          <p:nvPr/>
        </p:nvSpPr>
        <p:spPr>
          <a:xfrm rot="-594043">
            <a:off x="4777679" y="1084183"/>
            <a:ext cx="937065" cy="552301"/>
          </a:xfrm>
          <a:custGeom>
            <a:avLst/>
            <a:gdLst/>
            <a:ahLst/>
            <a:cxnLst/>
            <a:rect l="l" t="t" r="r" b="b"/>
            <a:pathLst>
              <a:path w="44052" h="25961" extrusionOk="0">
                <a:moveTo>
                  <a:pt x="40035" y="0"/>
                </a:moveTo>
                <a:lnTo>
                  <a:pt x="0" y="15402"/>
                </a:lnTo>
                <a:cubicBezTo>
                  <a:pt x="0" y="15402"/>
                  <a:pt x="1513" y="15761"/>
                  <a:pt x="1873" y="16638"/>
                </a:cubicBezTo>
                <a:cubicBezTo>
                  <a:pt x="2237" y="17514"/>
                  <a:pt x="1524" y="18526"/>
                  <a:pt x="1524" y="18526"/>
                </a:cubicBezTo>
                <a:cubicBezTo>
                  <a:pt x="1524" y="18526"/>
                  <a:pt x="2999" y="18885"/>
                  <a:pt x="3380" y="19816"/>
                </a:cubicBezTo>
                <a:cubicBezTo>
                  <a:pt x="3767" y="20752"/>
                  <a:pt x="2885" y="22439"/>
                  <a:pt x="2885" y="22439"/>
                </a:cubicBezTo>
                <a:cubicBezTo>
                  <a:pt x="2885" y="22439"/>
                  <a:pt x="4447" y="23011"/>
                  <a:pt x="4703" y="23631"/>
                </a:cubicBezTo>
                <a:cubicBezTo>
                  <a:pt x="4958" y="24252"/>
                  <a:pt x="4327" y="25960"/>
                  <a:pt x="4327" y="25960"/>
                </a:cubicBezTo>
                <a:lnTo>
                  <a:pt x="44051" y="10684"/>
                </a:lnTo>
                <a:cubicBezTo>
                  <a:pt x="41510" y="9791"/>
                  <a:pt x="42609" y="7168"/>
                  <a:pt x="42609" y="7168"/>
                </a:cubicBezTo>
                <a:cubicBezTo>
                  <a:pt x="42609" y="7168"/>
                  <a:pt x="41521" y="6466"/>
                  <a:pt x="41047" y="5753"/>
                </a:cubicBezTo>
                <a:cubicBezTo>
                  <a:pt x="40574" y="5040"/>
                  <a:pt x="41434" y="3418"/>
                  <a:pt x="41434" y="3418"/>
                </a:cubicBezTo>
                <a:cubicBezTo>
                  <a:pt x="41434" y="3418"/>
                  <a:pt x="39806" y="2993"/>
                  <a:pt x="39491" y="2221"/>
                </a:cubicBezTo>
                <a:cubicBezTo>
                  <a:pt x="39175" y="1442"/>
                  <a:pt x="40035" y="0"/>
                  <a:pt x="40035" y="0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62"/>
          <p:cNvSpPr/>
          <p:nvPr/>
        </p:nvSpPr>
        <p:spPr>
          <a:xfrm rot="-594043">
            <a:off x="7844241" y="3531898"/>
            <a:ext cx="937065" cy="552301"/>
          </a:xfrm>
          <a:custGeom>
            <a:avLst/>
            <a:gdLst/>
            <a:ahLst/>
            <a:cxnLst/>
            <a:rect l="l" t="t" r="r" b="b"/>
            <a:pathLst>
              <a:path w="44052" h="25961" extrusionOk="0">
                <a:moveTo>
                  <a:pt x="40035" y="0"/>
                </a:moveTo>
                <a:lnTo>
                  <a:pt x="0" y="15402"/>
                </a:lnTo>
                <a:cubicBezTo>
                  <a:pt x="0" y="15402"/>
                  <a:pt x="1513" y="15761"/>
                  <a:pt x="1873" y="16638"/>
                </a:cubicBezTo>
                <a:cubicBezTo>
                  <a:pt x="2237" y="17514"/>
                  <a:pt x="1524" y="18526"/>
                  <a:pt x="1524" y="18526"/>
                </a:cubicBezTo>
                <a:cubicBezTo>
                  <a:pt x="1524" y="18526"/>
                  <a:pt x="2999" y="18885"/>
                  <a:pt x="3380" y="19816"/>
                </a:cubicBezTo>
                <a:cubicBezTo>
                  <a:pt x="3767" y="20752"/>
                  <a:pt x="2885" y="22439"/>
                  <a:pt x="2885" y="22439"/>
                </a:cubicBezTo>
                <a:cubicBezTo>
                  <a:pt x="2885" y="22439"/>
                  <a:pt x="4447" y="23011"/>
                  <a:pt x="4703" y="23631"/>
                </a:cubicBezTo>
                <a:cubicBezTo>
                  <a:pt x="4958" y="24252"/>
                  <a:pt x="4327" y="25960"/>
                  <a:pt x="4327" y="25960"/>
                </a:cubicBezTo>
                <a:lnTo>
                  <a:pt x="44051" y="10684"/>
                </a:lnTo>
                <a:cubicBezTo>
                  <a:pt x="41510" y="9791"/>
                  <a:pt x="42609" y="7168"/>
                  <a:pt x="42609" y="7168"/>
                </a:cubicBezTo>
                <a:cubicBezTo>
                  <a:pt x="42609" y="7168"/>
                  <a:pt x="41521" y="6466"/>
                  <a:pt x="41047" y="5753"/>
                </a:cubicBezTo>
                <a:cubicBezTo>
                  <a:pt x="40574" y="5040"/>
                  <a:pt x="41434" y="3418"/>
                  <a:pt x="41434" y="3418"/>
                </a:cubicBezTo>
                <a:cubicBezTo>
                  <a:pt x="41434" y="3418"/>
                  <a:pt x="39806" y="2993"/>
                  <a:pt x="39491" y="2221"/>
                </a:cubicBezTo>
                <a:cubicBezTo>
                  <a:pt x="39175" y="1442"/>
                  <a:pt x="40035" y="0"/>
                  <a:pt x="40035" y="0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89" name="Google Shape;489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897" y="3897188"/>
            <a:ext cx="2015919" cy="101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Macam-Macam Metode Pembelajaran | Pengertian /Jenis /Contoh lengkap">
            <a:extLst>
              <a:ext uri="{FF2B5EF4-FFF2-40B4-BE49-F238E27FC236}">
                <a16:creationId xmlns:a16="http://schemas.microsoft.com/office/drawing/2014/main" id="{6ED5E276-F399-3015-B011-7F05E4486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423" y="1387520"/>
            <a:ext cx="3160138" cy="236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FD0A3D-0505-F40A-6971-30F5B93B4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33" y="445301"/>
            <a:ext cx="893914" cy="89391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958F5E-240D-FD83-B44E-2972158A1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082" y="351298"/>
            <a:ext cx="1081919" cy="108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73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1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Bahnschrift SemiBold SemiConden" panose="020B0502040204020203" pitchFamily="34" charset="0"/>
              </a:rPr>
              <a:t>DEFINISI METODE SIMULASI </a:t>
            </a:r>
            <a:endParaRPr dirty="0">
              <a:latin typeface="Bahnschrift SemiBold SemiConden" panose="020B0502040204020203" pitchFamily="34" charset="0"/>
            </a:endParaRPr>
          </a:p>
        </p:txBody>
      </p:sp>
      <p:sp>
        <p:nvSpPr>
          <p:cNvPr id="326" name="Google Shape;326;p51"/>
          <p:cNvSpPr txBox="1">
            <a:spLocks noGrp="1"/>
          </p:cNvSpPr>
          <p:nvPr>
            <p:ph type="body" idx="1"/>
          </p:nvPr>
        </p:nvSpPr>
        <p:spPr>
          <a:xfrm>
            <a:off x="1398275" y="1609652"/>
            <a:ext cx="3338825" cy="2954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492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Metode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pembelajaran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yang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menyajikan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pelajaran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dengan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menggunakan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situasi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atau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proses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nyata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dengan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peserta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didik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terlibat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aktif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dalam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berinteraksi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dengan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situasi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di </a:t>
            </a:r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lingkungannya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1492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1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1600"/>
              </a:spcAft>
              <a:buNone/>
            </a:pP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 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27" name="Google Shape;327;p51"/>
          <p:cNvSpPr txBox="1"/>
          <p:nvPr/>
        </p:nvSpPr>
        <p:spPr>
          <a:xfrm>
            <a:off x="5092995" y="1401826"/>
            <a:ext cx="3028655" cy="2954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800" b="1" dirty="0">
              <a:solidFill>
                <a:schemeClr val="accent2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6BAC5B-F6E5-4435-2B63-4338C5A2DA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275" y="499729"/>
            <a:ext cx="784145" cy="7841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9EA715-19F6-4777-1657-04ED7D357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812" y="385397"/>
            <a:ext cx="951913" cy="95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Metode Simulasi pada Pembelajaran Tematik - AsikBelajar.Com">
            <a:extLst>
              <a:ext uri="{FF2B5EF4-FFF2-40B4-BE49-F238E27FC236}">
                <a16:creationId xmlns:a16="http://schemas.microsoft.com/office/drawing/2014/main" id="{460868AF-697F-029C-8A6C-860654B78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55" y="2007639"/>
            <a:ext cx="3173283" cy="215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5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2966669" y="1050413"/>
            <a:ext cx="2908028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53"/>
          <p:cNvSpPr txBox="1">
            <a:spLocks noGrp="1"/>
          </p:cNvSpPr>
          <p:nvPr>
            <p:ph type="title" idx="2"/>
          </p:nvPr>
        </p:nvSpPr>
        <p:spPr>
          <a:xfrm>
            <a:off x="1852124" y="1041358"/>
            <a:ext cx="525583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Pengaplikasiannya</a:t>
            </a:r>
            <a:endParaRPr sz="2800" dirty="0"/>
          </a:p>
        </p:txBody>
      </p:sp>
      <p:pic>
        <p:nvPicPr>
          <p:cNvPr id="350" name="Google Shape;350;p5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2631045">
            <a:off x="7667088" y="2868239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5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8655330">
            <a:off x="-508643" y="3018404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53"/>
          <p:cNvSpPr txBox="1">
            <a:spLocks noGrp="1"/>
          </p:cNvSpPr>
          <p:nvPr>
            <p:ph type="title"/>
          </p:nvPr>
        </p:nvSpPr>
        <p:spPr>
          <a:xfrm>
            <a:off x="6358417" y="4950155"/>
            <a:ext cx="3731880" cy="3866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DF856-E9F6-1DDF-D76E-7927F399E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093" y="2518580"/>
            <a:ext cx="4651892" cy="2120938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oncert One" pitchFamily="2" charset="0"/>
                <a:ea typeface="Roboto Mono" panose="00000009000000000000" pitchFamily="49" charset="0"/>
              </a:rPr>
              <a:t>	</a:t>
            </a:r>
            <a:r>
              <a:rPr lang="en-US" sz="1800" b="1" dirty="0"/>
              <a:t>Salah </a:t>
            </a:r>
            <a:r>
              <a:rPr lang="en-US" sz="1800" b="1" dirty="0" err="1"/>
              <a:t>satu</a:t>
            </a:r>
            <a:r>
              <a:rPr lang="en-US" sz="1800" b="1" dirty="0"/>
              <a:t> </a:t>
            </a:r>
            <a:r>
              <a:rPr lang="en-US" sz="1800" b="1" dirty="0" err="1"/>
              <a:t>contoh</a:t>
            </a:r>
            <a:r>
              <a:rPr lang="en-US" sz="1800" b="1" dirty="0"/>
              <a:t> </a:t>
            </a:r>
            <a:r>
              <a:rPr lang="en-US" sz="1800" b="1" dirty="0" err="1"/>
              <a:t>penerapan</a:t>
            </a:r>
            <a:r>
              <a:rPr lang="en-US" sz="1800" b="1" dirty="0"/>
              <a:t> </a:t>
            </a:r>
            <a:r>
              <a:rPr lang="en-US" sz="1800" b="1" dirty="0" err="1"/>
              <a:t>metode</a:t>
            </a:r>
            <a:r>
              <a:rPr lang="en-US" sz="1800" b="1" dirty="0"/>
              <a:t> </a:t>
            </a:r>
            <a:r>
              <a:rPr lang="en-US" sz="1800" b="1" dirty="0" err="1"/>
              <a:t>simulasi</a:t>
            </a:r>
            <a:r>
              <a:rPr lang="en-US" sz="1800" b="1" dirty="0"/>
              <a:t> </a:t>
            </a:r>
            <a:r>
              <a:rPr lang="en-US" sz="1800" b="1" dirty="0" err="1"/>
              <a:t>adalah</a:t>
            </a:r>
            <a:r>
              <a:rPr lang="en-US" sz="1800" b="1" dirty="0"/>
              <a:t> </a:t>
            </a:r>
            <a:r>
              <a:rPr lang="en-US" sz="1800" b="1" dirty="0" err="1"/>
              <a:t>gladi</a:t>
            </a:r>
            <a:r>
              <a:rPr lang="en-US" sz="1800" b="1" dirty="0"/>
              <a:t> </a:t>
            </a:r>
            <a:r>
              <a:rPr lang="en-US" sz="1800" b="1" dirty="0" err="1"/>
              <a:t>resik</a:t>
            </a:r>
            <a:r>
              <a:rPr lang="en-US" sz="1800" b="1" dirty="0"/>
              <a:t> </a:t>
            </a:r>
            <a:r>
              <a:rPr lang="en-US" sz="1800" b="1" dirty="0" err="1"/>
              <a:t>dimana</a:t>
            </a:r>
            <a:r>
              <a:rPr lang="en-US" sz="1800" b="1" dirty="0"/>
              <a:t> </a:t>
            </a:r>
            <a:r>
              <a:rPr lang="en-US" sz="1800" b="1" dirty="0" err="1"/>
              <a:t>siswa</a:t>
            </a:r>
            <a:r>
              <a:rPr lang="en-US" sz="1800" b="1" dirty="0"/>
              <a:t> </a:t>
            </a:r>
            <a:r>
              <a:rPr lang="en-US" sz="1800" b="1" dirty="0" err="1"/>
              <a:t>harus</a:t>
            </a:r>
            <a:r>
              <a:rPr lang="en-US" sz="1800" b="1" dirty="0"/>
              <a:t> </a:t>
            </a:r>
            <a:r>
              <a:rPr lang="en-US" sz="1800" b="1" dirty="0" err="1"/>
              <a:t>memperagakan</a:t>
            </a:r>
            <a:r>
              <a:rPr lang="en-US" sz="1800" b="1" dirty="0"/>
              <a:t> proses </a:t>
            </a:r>
            <a:r>
              <a:rPr lang="en-US" sz="1800" b="1" dirty="0" err="1"/>
              <a:t>terjadinya</a:t>
            </a:r>
            <a:r>
              <a:rPr lang="en-US" sz="1800" b="1" dirty="0"/>
              <a:t> </a:t>
            </a:r>
            <a:r>
              <a:rPr lang="en-US" sz="1800" b="1" dirty="0" err="1"/>
              <a:t>sesuatu</a:t>
            </a:r>
            <a:r>
              <a:rPr lang="en-US" sz="1800" b="1" dirty="0"/>
              <a:t>, </a:t>
            </a:r>
            <a:r>
              <a:rPr lang="en-US" sz="1800" b="1" dirty="0" err="1"/>
              <a:t>misalnya</a:t>
            </a:r>
            <a:r>
              <a:rPr lang="en-US" sz="1800" b="1" dirty="0"/>
              <a:t> </a:t>
            </a:r>
            <a:r>
              <a:rPr lang="en-US" sz="1800" b="1" dirty="0" err="1"/>
              <a:t>upacara</a:t>
            </a:r>
            <a:r>
              <a:rPr lang="en-US" sz="1800" b="1" dirty="0"/>
              <a:t> </a:t>
            </a:r>
            <a:r>
              <a:rPr lang="en-US" sz="1800" b="1" dirty="0" err="1"/>
              <a:t>bendera</a:t>
            </a:r>
            <a:r>
              <a:rPr lang="en-US" sz="1800" b="1" dirty="0"/>
              <a:t> </a:t>
            </a:r>
            <a:r>
              <a:rPr lang="en-US" sz="1800" b="1" dirty="0" err="1"/>
              <a:t>atau</a:t>
            </a:r>
            <a:r>
              <a:rPr lang="en-US" sz="1800" b="1" dirty="0"/>
              <a:t> </a:t>
            </a:r>
            <a:r>
              <a:rPr lang="en-US" sz="1800" b="1" dirty="0" err="1"/>
              <a:t>ataupun</a:t>
            </a:r>
            <a:r>
              <a:rPr lang="en-US" sz="1800" b="1" dirty="0"/>
              <a:t> </a:t>
            </a:r>
            <a:r>
              <a:rPr lang="en-US" sz="1800" b="1" dirty="0" err="1"/>
              <a:t>materi</a:t>
            </a:r>
            <a:r>
              <a:rPr lang="en-US" sz="1800" b="1" dirty="0"/>
              <a:t> </a:t>
            </a:r>
            <a:r>
              <a:rPr lang="en-US" sz="1800" b="1" dirty="0" err="1"/>
              <a:t>teks</a:t>
            </a:r>
            <a:r>
              <a:rPr lang="en-US" sz="1800" b="1" dirty="0"/>
              <a:t> </a:t>
            </a:r>
            <a:r>
              <a:rPr lang="en-US" sz="1800" b="1" dirty="0" err="1"/>
              <a:t>prosedur</a:t>
            </a:r>
            <a:r>
              <a:rPr lang="en-US" sz="1800" b="1" dirty="0"/>
              <a:t>.</a:t>
            </a:r>
          </a:p>
          <a:p>
            <a:pPr algn="just"/>
            <a:br>
              <a:rPr lang="en-ID" sz="1800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 SemiBold SemiConden" panose="020B0502040204020203" pitchFamily="34" charset="0"/>
                <a:ea typeface="Roboto Mono" panose="00000009000000000000" pitchFamily="49" charset="0"/>
                <a:cs typeface="Heebo" panose="020B0604020202020204" pitchFamily="2" charset="-79"/>
              </a:rPr>
            </a:br>
            <a:endParaRPr lang="en-ID" sz="1800" dirty="0">
              <a:solidFill>
                <a:schemeClr val="tx2">
                  <a:lumMod val="50000"/>
                </a:schemeClr>
              </a:solidFill>
              <a:latin typeface="Bahnschrift SemiBold SemiConden" panose="020B0502040204020203" pitchFamily="34" charset="0"/>
              <a:ea typeface="Roboto Mono" panose="00000009000000000000" pitchFamily="49" charset="0"/>
            </a:endParaRPr>
          </a:p>
        </p:txBody>
      </p:sp>
      <p:pic>
        <p:nvPicPr>
          <p:cNvPr id="2052" name="Picture 4" descr="Contoh Teks Prosedur Lengkap dengan Strukturnya - serupa.id">
            <a:extLst>
              <a:ext uri="{FF2B5EF4-FFF2-40B4-BE49-F238E27FC236}">
                <a16:creationId xmlns:a16="http://schemas.microsoft.com/office/drawing/2014/main" id="{72386B1F-D5F7-702B-E7F6-FDCF0C8DA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65" y="3394379"/>
            <a:ext cx="2337915" cy="155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 Sains//Selamat Datang di Sahaba">
            <a:extLst>
              <a:ext uri="{FF2B5EF4-FFF2-40B4-BE49-F238E27FC236}">
                <a16:creationId xmlns:a16="http://schemas.microsoft.com/office/drawing/2014/main" id="{AEFE5422-D9D9-BBF6-00FD-8855F698A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985" y="3273377"/>
            <a:ext cx="2030215" cy="167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0"/>
          <p:cNvSpPr txBox="1">
            <a:spLocks noGrp="1"/>
          </p:cNvSpPr>
          <p:nvPr>
            <p:ph type="title" idx="8"/>
          </p:nvPr>
        </p:nvSpPr>
        <p:spPr>
          <a:xfrm>
            <a:off x="466775" y="409841"/>
            <a:ext cx="4200917" cy="4837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Tujuan Metode Simulasi</a:t>
            </a:r>
            <a:endParaRPr dirty="0"/>
          </a:p>
        </p:txBody>
      </p:sp>
      <p:sp>
        <p:nvSpPr>
          <p:cNvPr id="433" name="Google Shape;433;p60"/>
          <p:cNvSpPr/>
          <p:nvPr/>
        </p:nvSpPr>
        <p:spPr>
          <a:xfrm>
            <a:off x="691382" y="1483414"/>
            <a:ext cx="298800" cy="31092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60"/>
          <p:cNvSpPr/>
          <p:nvPr/>
        </p:nvSpPr>
        <p:spPr>
          <a:xfrm>
            <a:off x="633497" y="3868512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6" name="Google Shape;436;p60"/>
          <p:cNvGrpSpPr/>
          <p:nvPr/>
        </p:nvGrpSpPr>
        <p:grpSpPr>
          <a:xfrm>
            <a:off x="8173830" y="503105"/>
            <a:ext cx="272906" cy="434118"/>
            <a:chOff x="1312450" y="4093350"/>
            <a:chExt cx="685350" cy="1090200"/>
          </a:xfrm>
        </p:grpSpPr>
        <p:sp>
          <p:nvSpPr>
            <p:cNvPr id="437" name="Google Shape;437;p60"/>
            <p:cNvSpPr/>
            <p:nvPr/>
          </p:nvSpPr>
          <p:spPr>
            <a:xfrm>
              <a:off x="1312450" y="4093350"/>
              <a:ext cx="685350" cy="1090200"/>
            </a:xfrm>
            <a:custGeom>
              <a:avLst/>
              <a:gdLst/>
              <a:ahLst/>
              <a:cxnLst/>
              <a:rect l="l" t="t" r="r" b="b"/>
              <a:pathLst>
                <a:path w="27414" h="43608" extrusionOk="0">
                  <a:moveTo>
                    <a:pt x="5201" y="10009"/>
                  </a:moveTo>
                  <a:lnTo>
                    <a:pt x="5201" y="10009"/>
                  </a:lnTo>
                  <a:cubicBezTo>
                    <a:pt x="5040" y="10996"/>
                    <a:pt x="5002" y="11987"/>
                    <a:pt x="5102" y="12937"/>
                  </a:cubicBezTo>
                  <a:cubicBezTo>
                    <a:pt x="5170" y="13571"/>
                    <a:pt x="5297" y="14196"/>
                    <a:pt x="5478" y="14807"/>
                  </a:cubicBezTo>
                  <a:cubicBezTo>
                    <a:pt x="4743" y="13294"/>
                    <a:pt x="4728" y="11634"/>
                    <a:pt x="5201" y="10009"/>
                  </a:cubicBezTo>
                  <a:close/>
                  <a:moveTo>
                    <a:pt x="15811" y="1265"/>
                  </a:moveTo>
                  <a:cubicBezTo>
                    <a:pt x="20541" y="1265"/>
                    <a:pt x="25145" y="5101"/>
                    <a:pt x="25884" y="9796"/>
                  </a:cubicBezTo>
                  <a:cubicBezTo>
                    <a:pt x="26649" y="14663"/>
                    <a:pt x="23581" y="19908"/>
                    <a:pt x="18734" y="21156"/>
                  </a:cubicBezTo>
                  <a:lnTo>
                    <a:pt x="18733" y="21156"/>
                  </a:lnTo>
                  <a:cubicBezTo>
                    <a:pt x="17919" y="21366"/>
                    <a:pt x="17082" y="21467"/>
                    <a:pt x="16245" y="21467"/>
                  </a:cubicBezTo>
                  <a:cubicBezTo>
                    <a:pt x="12150" y="21467"/>
                    <a:pt x="8059" y="19044"/>
                    <a:pt x="6641" y="15088"/>
                  </a:cubicBezTo>
                  <a:cubicBezTo>
                    <a:pt x="5469" y="11816"/>
                    <a:pt x="6172" y="7764"/>
                    <a:pt x="8270" y="4955"/>
                  </a:cubicBezTo>
                  <a:cubicBezTo>
                    <a:pt x="9623" y="3549"/>
                    <a:pt x="11222" y="2430"/>
                    <a:pt x="12774" y="1829"/>
                  </a:cubicBezTo>
                  <a:cubicBezTo>
                    <a:pt x="13408" y="1665"/>
                    <a:pt x="14061" y="1582"/>
                    <a:pt x="14715" y="1582"/>
                  </a:cubicBezTo>
                  <a:cubicBezTo>
                    <a:pt x="14773" y="1582"/>
                    <a:pt x="14831" y="1582"/>
                    <a:pt x="14889" y="1584"/>
                  </a:cubicBezTo>
                  <a:cubicBezTo>
                    <a:pt x="14890" y="1584"/>
                    <a:pt x="14891" y="1584"/>
                    <a:pt x="14891" y="1584"/>
                  </a:cubicBezTo>
                  <a:cubicBezTo>
                    <a:pt x="15042" y="1584"/>
                    <a:pt x="15084" y="1340"/>
                    <a:pt x="14936" y="1309"/>
                  </a:cubicBezTo>
                  <a:cubicBezTo>
                    <a:pt x="15228" y="1279"/>
                    <a:pt x="15519" y="1265"/>
                    <a:pt x="15811" y="1265"/>
                  </a:cubicBezTo>
                  <a:close/>
                  <a:moveTo>
                    <a:pt x="11744" y="28418"/>
                  </a:moveTo>
                  <a:lnTo>
                    <a:pt x="11744" y="28418"/>
                  </a:lnTo>
                  <a:cubicBezTo>
                    <a:pt x="12408" y="28787"/>
                    <a:pt x="13268" y="28878"/>
                    <a:pt x="14064" y="28978"/>
                  </a:cubicBezTo>
                  <a:cubicBezTo>
                    <a:pt x="13489" y="31053"/>
                    <a:pt x="12936" y="33136"/>
                    <a:pt x="12378" y="35217"/>
                  </a:cubicBezTo>
                  <a:lnTo>
                    <a:pt x="12377" y="35217"/>
                  </a:lnTo>
                  <a:lnTo>
                    <a:pt x="11752" y="37548"/>
                  </a:lnTo>
                  <a:cubicBezTo>
                    <a:pt x="11436" y="37515"/>
                    <a:pt x="11118" y="37500"/>
                    <a:pt x="10804" y="37432"/>
                  </a:cubicBezTo>
                  <a:cubicBezTo>
                    <a:pt x="10450" y="37354"/>
                    <a:pt x="10108" y="37230"/>
                    <a:pt x="9772" y="37098"/>
                  </a:cubicBezTo>
                  <a:cubicBezTo>
                    <a:pt x="9899" y="36422"/>
                    <a:pt x="10035" y="35749"/>
                    <a:pt x="10185" y="35077"/>
                  </a:cubicBezTo>
                  <a:cubicBezTo>
                    <a:pt x="10425" y="33999"/>
                    <a:pt x="10695" y="32928"/>
                    <a:pt x="10992" y="31864"/>
                  </a:cubicBezTo>
                  <a:cubicBezTo>
                    <a:pt x="11305" y="30745"/>
                    <a:pt x="11807" y="29661"/>
                    <a:pt x="11760" y="28491"/>
                  </a:cubicBezTo>
                  <a:cubicBezTo>
                    <a:pt x="11757" y="28467"/>
                    <a:pt x="11752" y="28442"/>
                    <a:pt x="11744" y="28418"/>
                  </a:cubicBezTo>
                  <a:close/>
                  <a:moveTo>
                    <a:pt x="9701" y="37483"/>
                  </a:moveTo>
                  <a:cubicBezTo>
                    <a:pt x="10246" y="37833"/>
                    <a:pt x="10942" y="38077"/>
                    <a:pt x="11595" y="38077"/>
                  </a:cubicBezTo>
                  <a:cubicBezTo>
                    <a:pt x="11600" y="38077"/>
                    <a:pt x="11605" y="38077"/>
                    <a:pt x="11609" y="38077"/>
                  </a:cubicBezTo>
                  <a:lnTo>
                    <a:pt x="11609" y="38077"/>
                  </a:lnTo>
                  <a:cubicBezTo>
                    <a:pt x="11580" y="38193"/>
                    <a:pt x="11549" y="38311"/>
                    <a:pt x="11517" y="38428"/>
                  </a:cubicBezTo>
                  <a:lnTo>
                    <a:pt x="11517" y="38427"/>
                  </a:lnTo>
                  <a:cubicBezTo>
                    <a:pt x="11470" y="38603"/>
                    <a:pt x="11418" y="38860"/>
                    <a:pt x="11359" y="39156"/>
                  </a:cubicBezTo>
                  <a:cubicBezTo>
                    <a:pt x="11204" y="39085"/>
                    <a:pt x="11033" y="39072"/>
                    <a:pt x="10858" y="39072"/>
                  </a:cubicBezTo>
                  <a:cubicBezTo>
                    <a:pt x="10752" y="39072"/>
                    <a:pt x="10645" y="39077"/>
                    <a:pt x="10540" y="39077"/>
                  </a:cubicBezTo>
                  <a:cubicBezTo>
                    <a:pt x="10481" y="39077"/>
                    <a:pt x="10423" y="39075"/>
                    <a:pt x="10366" y="39070"/>
                  </a:cubicBezTo>
                  <a:cubicBezTo>
                    <a:pt x="10056" y="39046"/>
                    <a:pt x="9752" y="38970"/>
                    <a:pt x="9446" y="38922"/>
                  </a:cubicBezTo>
                  <a:cubicBezTo>
                    <a:pt x="9465" y="38818"/>
                    <a:pt x="9482" y="38724"/>
                    <a:pt x="9492" y="38655"/>
                  </a:cubicBezTo>
                  <a:cubicBezTo>
                    <a:pt x="9556" y="38264"/>
                    <a:pt x="9631" y="37874"/>
                    <a:pt x="9701" y="37483"/>
                  </a:cubicBezTo>
                  <a:close/>
                  <a:moveTo>
                    <a:pt x="9371" y="39374"/>
                  </a:moveTo>
                  <a:cubicBezTo>
                    <a:pt x="9633" y="39480"/>
                    <a:pt x="9916" y="39543"/>
                    <a:pt x="10196" y="39580"/>
                  </a:cubicBezTo>
                  <a:cubicBezTo>
                    <a:pt x="10388" y="39606"/>
                    <a:pt x="10607" y="39642"/>
                    <a:pt x="10819" y="39642"/>
                  </a:cubicBezTo>
                  <a:cubicBezTo>
                    <a:pt x="10980" y="39642"/>
                    <a:pt x="11137" y="39622"/>
                    <a:pt x="11275" y="39560"/>
                  </a:cubicBezTo>
                  <a:lnTo>
                    <a:pt x="11275" y="39560"/>
                  </a:lnTo>
                  <a:cubicBezTo>
                    <a:pt x="11189" y="39985"/>
                    <a:pt x="11082" y="40437"/>
                    <a:pt x="10950" y="40815"/>
                  </a:cubicBezTo>
                  <a:cubicBezTo>
                    <a:pt x="10924" y="40814"/>
                    <a:pt x="10899" y="40814"/>
                    <a:pt x="10873" y="40814"/>
                  </a:cubicBezTo>
                  <a:cubicBezTo>
                    <a:pt x="10639" y="40814"/>
                    <a:pt x="10398" y="40862"/>
                    <a:pt x="10159" y="40862"/>
                  </a:cubicBezTo>
                  <a:cubicBezTo>
                    <a:pt x="10125" y="40862"/>
                    <a:pt x="10090" y="40861"/>
                    <a:pt x="10056" y="40859"/>
                  </a:cubicBezTo>
                  <a:cubicBezTo>
                    <a:pt x="9795" y="40841"/>
                    <a:pt x="9538" y="40801"/>
                    <a:pt x="9284" y="40736"/>
                  </a:cubicBezTo>
                  <a:cubicBezTo>
                    <a:pt x="9251" y="40301"/>
                    <a:pt x="9306" y="39796"/>
                    <a:pt x="9371" y="39374"/>
                  </a:cubicBezTo>
                  <a:close/>
                  <a:moveTo>
                    <a:pt x="9402" y="41289"/>
                  </a:moveTo>
                  <a:lnTo>
                    <a:pt x="9402" y="41289"/>
                  </a:lnTo>
                  <a:cubicBezTo>
                    <a:pt x="9559" y="41334"/>
                    <a:pt x="9718" y="41367"/>
                    <a:pt x="9881" y="41388"/>
                  </a:cubicBezTo>
                  <a:cubicBezTo>
                    <a:pt x="10049" y="41410"/>
                    <a:pt x="10255" y="41433"/>
                    <a:pt x="10462" y="41433"/>
                  </a:cubicBezTo>
                  <a:cubicBezTo>
                    <a:pt x="10528" y="41433"/>
                    <a:pt x="10593" y="41431"/>
                    <a:pt x="10658" y="41426"/>
                  </a:cubicBezTo>
                  <a:lnTo>
                    <a:pt x="10658" y="41426"/>
                  </a:lnTo>
                  <a:cubicBezTo>
                    <a:pt x="10569" y="41553"/>
                    <a:pt x="10471" y="41645"/>
                    <a:pt x="10362" y="41677"/>
                  </a:cubicBezTo>
                  <a:cubicBezTo>
                    <a:pt x="10234" y="41715"/>
                    <a:pt x="10121" y="41733"/>
                    <a:pt x="10020" y="41733"/>
                  </a:cubicBezTo>
                  <a:cubicBezTo>
                    <a:pt x="9703" y="41733"/>
                    <a:pt x="9511" y="41557"/>
                    <a:pt x="9402" y="41289"/>
                  </a:cubicBezTo>
                  <a:close/>
                  <a:moveTo>
                    <a:pt x="15893" y="1"/>
                  </a:moveTo>
                  <a:cubicBezTo>
                    <a:pt x="15395" y="1"/>
                    <a:pt x="14894" y="37"/>
                    <a:pt x="14392" y="112"/>
                  </a:cubicBezTo>
                  <a:cubicBezTo>
                    <a:pt x="8294" y="1027"/>
                    <a:pt x="1" y="10835"/>
                    <a:pt x="5909" y="16358"/>
                  </a:cubicBezTo>
                  <a:cubicBezTo>
                    <a:pt x="5961" y="16407"/>
                    <a:pt x="6017" y="16426"/>
                    <a:pt x="6069" y="16426"/>
                  </a:cubicBezTo>
                  <a:cubicBezTo>
                    <a:pt x="6083" y="16426"/>
                    <a:pt x="6096" y="16425"/>
                    <a:pt x="6110" y="16423"/>
                  </a:cubicBezTo>
                  <a:cubicBezTo>
                    <a:pt x="7517" y="19288"/>
                    <a:pt x="10185" y="21363"/>
                    <a:pt x="13288" y="22188"/>
                  </a:cubicBezTo>
                  <a:cubicBezTo>
                    <a:pt x="12902" y="23062"/>
                    <a:pt x="12749" y="24055"/>
                    <a:pt x="12540" y="24979"/>
                  </a:cubicBezTo>
                  <a:cubicBezTo>
                    <a:pt x="12385" y="25662"/>
                    <a:pt x="12080" y="26433"/>
                    <a:pt x="12061" y="27162"/>
                  </a:cubicBezTo>
                  <a:cubicBezTo>
                    <a:pt x="11762" y="27201"/>
                    <a:pt x="11473" y="27285"/>
                    <a:pt x="11204" y="27442"/>
                  </a:cubicBezTo>
                  <a:cubicBezTo>
                    <a:pt x="11018" y="27550"/>
                    <a:pt x="11015" y="27777"/>
                    <a:pt x="11142" y="27928"/>
                  </a:cubicBezTo>
                  <a:cubicBezTo>
                    <a:pt x="11145" y="27935"/>
                    <a:pt x="11150" y="27938"/>
                    <a:pt x="11155" y="27944"/>
                  </a:cubicBezTo>
                  <a:cubicBezTo>
                    <a:pt x="11028" y="27948"/>
                    <a:pt x="10910" y="28008"/>
                    <a:pt x="10832" y="28108"/>
                  </a:cubicBezTo>
                  <a:cubicBezTo>
                    <a:pt x="9928" y="29229"/>
                    <a:pt x="9683" y="30715"/>
                    <a:pt x="9312" y="32089"/>
                  </a:cubicBezTo>
                  <a:cubicBezTo>
                    <a:pt x="8852" y="33796"/>
                    <a:pt x="8465" y="35519"/>
                    <a:pt x="8149" y="37259"/>
                  </a:cubicBezTo>
                  <a:cubicBezTo>
                    <a:pt x="7935" y="38433"/>
                    <a:pt x="7369" y="40158"/>
                    <a:pt x="7613" y="41356"/>
                  </a:cubicBezTo>
                  <a:cubicBezTo>
                    <a:pt x="7832" y="42434"/>
                    <a:pt x="8920" y="43013"/>
                    <a:pt x="9873" y="43417"/>
                  </a:cubicBezTo>
                  <a:cubicBezTo>
                    <a:pt x="10183" y="43548"/>
                    <a:pt x="10458" y="43608"/>
                    <a:pt x="10702" y="43608"/>
                  </a:cubicBezTo>
                  <a:cubicBezTo>
                    <a:pt x="12509" y="43608"/>
                    <a:pt x="12630" y="40342"/>
                    <a:pt x="13029" y="38845"/>
                  </a:cubicBezTo>
                  <a:cubicBezTo>
                    <a:pt x="13941" y="35420"/>
                    <a:pt x="14878" y="31999"/>
                    <a:pt x="15749" y="28562"/>
                  </a:cubicBezTo>
                  <a:cubicBezTo>
                    <a:pt x="15842" y="28197"/>
                    <a:pt x="15632" y="27698"/>
                    <a:pt x="15220" y="27630"/>
                  </a:cubicBezTo>
                  <a:cubicBezTo>
                    <a:pt x="14854" y="27569"/>
                    <a:pt x="14466" y="27473"/>
                    <a:pt x="14071" y="27380"/>
                  </a:cubicBezTo>
                  <a:cubicBezTo>
                    <a:pt x="14478" y="25797"/>
                    <a:pt x="14896" y="24136"/>
                    <a:pt x="15010" y="22508"/>
                  </a:cubicBezTo>
                  <a:cubicBezTo>
                    <a:pt x="15443" y="22557"/>
                    <a:pt x="15877" y="22582"/>
                    <a:pt x="16312" y="22582"/>
                  </a:cubicBezTo>
                  <a:cubicBezTo>
                    <a:pt x="16645" y="22582"/>
                    <a:pt x="16978" y="22568"/>
                    <a:pt x="17310" y="22539"/>
                  </a:cubicBezTo>
                  <a:cubicBezTo>
                    <a:pt x="23190" y="22007"/>
                    <a:pt x="27413" y="16567"/>
                    <a:pt x="27170" y="10774"/>
                  </a:cubicBezTo>
                  <a:cubicBezTo>
                    <a:pt x="26925" y="4930"/>
                    <a:pt x="21682" y="1"/>
                    <a:pt x="15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60"/>
            <p:cNvSpPr/>
            <p:nvPr/>
          </p:nvSpPr>
          <p:spPr>
            <a:xfrm>
              <a:off x="1477975" y="4161250"/>
              <a:ext cx="487250" cy="450450"/>
            </a:xfrm>
            <a:custGeom>
              <a:avLst/>
              <a:gdLst/>
              <a:ahLst/>
              <a:cxnLst/>
              <a:rect l="l" t="t" r="r" b="b"/>
              <a:pathLst>
                <a:path w="19490" h="18018" extrusionOk="0">
                  <a:moveTo>
                    <a:pt x="1614" y="7205"/>
                  </a:moveTo>
                  <a:cubicBezTo>
                    <a:pt x="1122" y="9193"/>
                    <a:pt x="1161" y="11265"/>
                    <a:pt x="1871" y="12865"/>
                  </a:cubicBezTo>
                  <a:cubicBezTo>
                    <a:pt x="1911" y="12957"/>
                    <a:pt x="1956" y="13046"/>
                    <a:pt x="2001" y="13135"/>
                  </a:cubicBezTo>
                  <a:cubicBezTo>
                    <a:pt x="1442" y="12197"/>
                    <a:pt x="1127" y="11132"/>
                    <a:pt x="1088" y="10040"/>
                  </a:cubicBezTo>
                  <a:cubicBezTo>
                    <a:pt x="1052" y="9061"/>
                    <a:pt x="1251" y="8105"/>
                    <a:pt x="1614" y="7205"/>
                  </a:cubicBezTo>
                  <a:close/>
                  <a:moveTo>
                    <a:pt x="8769" y="1099"/>
                  </a:moveTo>
                  <a:cubicBezTo>
                    <a:pt x="10213" y="1099"/>
                    <a:pt x="11739" y="1834"/>
                    <a:pt x="12928" y="2514"/>
                  </a:cubicBezTo>
                  <a:cubicBezTo>
                    <a:pt x="15190" y="3806"/>
                    <a:pt x="17154" y="5801"/>
                    <a:pt x="17151" y="8562"/>
                  </a:cubicBezTo>
                  <a:cubicBezTo>
                    <a:pt x="17150" y="11027"/>
                    <a:pt x="16062" y="14041"/>
                    <a:pt x="14176" y="15676"/>
                  </a:cubicBezTo>
                  <a:cubicBezTo>
                    <a:pt x="13112" y="16598"/>
                    <a:pt x="11835" y="16976"/>
                    <a:pt x="10526" y="16976"/>
                  </a:cubicBezTo>
                  <a:cubicBezTo>
                    <a:pt x="8796" y="16976"/>
                    <a:pt x="7009" y="16315"/>
                    <a:pt x="5579" y="15381"/>
                  </a:cubicBezTo>
                  <a:cubicBezTo>
                    <a:pt x="2756" y="13536"/>
                    <a:pt x="1781" y="10776"/>
                    <a:pt x="2574" y="7531"/>
                  </a:cubicBezTo>
                  <a:cubicBezTo>
                    <a:pt x="2925" y="6098"/>
                    <a:pt x="3537" y="4567"/>
                    <a:pt x="4464" y="3322"/>
                  </a:cubicBezTo>
                  <a:cubicBezTo>
                    <a:pt x="4471" y="3316"/>
                    <a:pt x="4477" y="3308"/>
                    <a:pt x="4485" y="3302"/>
                  </a:cubicBezTo>
                  <a:cubicBezTo>
                    <a:pt x="5475" y="2436"/>
                    <a:pt x="6694" y="1440"/>
                    <a:pt x="8014" y="1172"/>
                  </a:cubicBezTo>
                  <a:cubicBezTo>
                    <a:pt x="8262" y="1122"/>
                    <a:pt x="8514" y="1099"/>
                    <a:pt x="8769" y="1099"/>
                  </a:cubicBezTo>
                  <a:close/>
                  <a:moveTo>
                    <a:pt x="8887" y="1"/>
                  </a:moveTo>
                  <a:cubicBezTo>
                    <a:pt x="8837" y="1"/>
                    <a:pt x="8788" y="1"/>
                    <a:pt x="8738" y="3"/>
                  </a:cubicBezTo>
                  <a:cubicBezTo>
                    <a:pt x="6181" y="71"/>
                    <a:pt x="3888" y="2245"/>
                    <a:pt x="2440" y="4180"/>
                  </a:cubicBezTo>
                  <a:cubicBezTo>
                    <a:pt x="877" y="6267"/>
                    <a:pt x="1" y="8911"/>
                    <a:pt x="661" y="11505"/>
                  </a:cubicBezTo>
                  <a:cubicBezTo>
                    <a:pt x="1175" y="13521"/>
                    <a:pt x="2542" y="15297"/>
                    <a:pt x="4474" y="15997"/>
                  </a:cubicBezTo>
                  <a:cubicBezTo>
                    <a:pt x="6169" y="17258"/>
                    <a:pt x="8337" y="18017"/>
                    <a:pt x="10414" y="18017"/>
                  </a:cubicBezTo>
                  <a:cubicBezTo>
                    <a:pt x="12074" y="18017"/>
                    <a:pt x="13676" y="17532"/>
                    <a:pt x="14932" y="16430"/>
                  </a:cubicBezTo>
                  <a:cubicBezTo>
                    <a:pt x="18721" y="13109"/>
                    <a:pt x="19489" y="6595"/>
                    <a:pt x="15668" y="3108"/>
                  </a:cubicBezTo>
                  <a:cubicBezTo>
                    <a:pt x="13933" y="1526"/>
                    <a:pt x="11308" y="1"/>
                    <a:pt x="88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60"/>
            <p:cNvSpPr/>
            <p:nvPr/>
          </p:nvSpPr>
          <p:spPr>
            <a:xfrm>
              <a:off x="1611400" y="4264325"/>
              <a:ext cx="204725" cy="224825"/>
            </a:xfrm>
            <a:custGeom>
              <a:avLst/>
              <a:gdLst/>
              <a:ahLst/>
              <a:cxnLst/>
              <a:rect l="l" t="t" r="r" b="b"/>
              <a:pathLst>
                <a:path w="8189" h="8993" extrusionOk="0">
                  <a:moveTo>
                    <a:pt x="3561" y="0"/>
                  </a:moveTo>
                  <a:cubicBezTo>
                    <a:pt x="1727" y="0"/>
                    <a:pt x="0" y="1490"/>
                    <a:pt x="935" y="3575"/>
                  </a:cubicBezTo>
                  <a:cubicBezTo>
                    <a:pt x="1077" y="3892"/>
                    <a:pt x="1311" y="4020"/>
                    <a:pt x="1557" y="4020"/>
                  </a:cubicBezTo>
                  <a:cubicBezTo>
                    <a:pt x="2000" y="4020"/>
                    <a:pt x="2483" y="3607"/>
                    <a:pt x="2546" y="3138"/>
                  </a:cubicBezTo>
                  <a:cubicBezTo>
                    <a:pt x="2652" y="2350"/>
                    <a:pt x="3006" y="2037"/>
                    <a:pt x="3405" y="2037"/>
                  </a:cubicBezTo>
                  <a:cubicBezTo>
                    <a:pt x="4054" y="2037"/>
                    <a:pt x="4819" y="2864"/>
                    <a:pt x="4821" y="3825"/>
                  </a:cubicBezTo>
                  <a:cubicBezTo>
                    <a:pt x="4825" y="5165"/>
                    <a:pt x="3942" y="6358"/>
                    <a:pt x="3228" y="7421"/>
                  </a:cubicBezTo>
                  <a:cubicBezTo>
                    <a:pt x="2689" y="8221"/>
                    <a:pt x="3437" y="8993"/>
                    <a:pt x="4195" y="8993"/>
                  </a:cubicBezTo>
                  <a:cubicBezTo>
                    <a:pt x="4522" y="8993"/>
                    <a:pt x="4850" y="8849"/>
                    <a:pt x="5078" y="8503"/>
                  </a:cubicBezTo>
                  <a:cubicBezTo>
                    <a:pt x="6537" y="6287"/>
                    <a:pt x="8188" y="2626"/>
                    <a:pt x="5438" y="602"/>
                  </a:cubicBezTo>
                  <a:cubicBezTo>
                    <a:pt x="4875" y="188"/>
                    <a:pt x="4211" y="0"/>
                    <a:pt x="35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60"/>
            <p:cNvSpPr/>
            <p:nvPr/>
          </p:nvSpPr>
          <p:spPr>
            <a:xfrm>
              <a:off x="1688575" y="4506825"/>
              <a:ext cx="60375" cy="62375"/>
            </a:xfrm>
            <a:custGeom>
              <a:avLst/>
              <a:gdLst/>
              <a:ahLst/>
              <a:cxnLst/>
              <a:rect l="l" t="t" r="r" b="b"/>
              <a:pathLst>
                <a:path w="2415" h="2495" extrusionOk="0">
                  <a:moveTo>
                    <a:pt x="1242" y="0"/>
                  </a:moveTo>
                  <a:cubicBezTo>
                    <a:pt x="1230" y="0"/>
                    <a:pt x="1219" y="1"/>
                    <a:pt x="1207" y="1"/>
                  </a:cubicBezTo>
                  <a:cubicBezTo>
                    <a:pt x="1005" y="10"/>
                    <a:pt x="807" y="63"/>
                    <a:pt x="629" y="158"/>
                  </a:cubicBezTo>
                  <a:cubicBezTo>
                    <a:pt x="403" y="277"/>
                    <a:pt x="150" y="585"/>
                    <a:pt x="103" y="841"/>
                  </a:cubicBezTo>
                  <a:cubicBezTo>
                    <a:pt x="93" y="897"/>
                    <a:pt x="83" y="952"/>
                    <a:pt x="73" y="1007"/>
                  </a:cubicBezTo>
                  <a:cubicBezTo>
                    <a:pt x="0" y="1417"/>
                    <a:pt x="50" y="1851"/>
                    <a:pt x="375" y="2151"/>
                  </a:cubicBezTo>
                  <a:cubicBezTo>
                    <a:pt x="605" y="2361"/>
                    <a:pt x="887" y="2495"/>
                    <a:pt x="1207" y="2495"/>
                  </a:cubicBezTo>
                  <a:cubicBezTo>
                    <a:pt x="1517" y="2490"/>
                    <a:pt x="1814" y="2367"/>
                    <a:pt x="2037" y="2151"/>
                  </a:cubicBezTo>
                  <a:cubicBezTo>
                    <a:pt x="2354" y="1833"/>
                    <a:pt x="2415" y="1430"/>
                    <a:pt x="2339" y="1007"/>
                  </a:cubicBezTo>
                  <a:cubicBezTo>
                    <a:pt x="2329" y="952"/>
                    <a:pt x="2319" y="897"/>
                    <a:pt x="2309" y="841"/>
                  </a:cubicBezTo>
                  <a:cubicBezTo>
                    <a:pt x="2267" y="605"/>
                    <a:pt x="2080" y="387"/>
                    <a:pt x="1900" y="247"/>
                  </a:cubicBezTo>
                  <a:cubicBezTo>
                    <a:pt x="1716" y="105"/>
                    <a:pt x="1480" y="0"/>
                    <a:pt x="12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1" name="Google Shape;441;p60"/>
          <p:cNvSpPr/>
          <p:nvPr/>
        </p:nvSpPr>
        <p:spPr>
          <a:xfrm>
            <a:off x="737696" y="1457052"/>
            <a:ext cx="401886" cy="298579"/>
          </a:xfrm>
          <a:custGeom>
            <a:avLst/>
            <a:gdLst/>
            <a:ahLst/>
            <a:cxnLst/>
            <a:rect l="l" t="t" r="r" b="b"/>
            <a:pathLst>
              <a:path w="285532" h="196111" extrusionOk="0">
                <a:moveTo>
                  <a:pt x="269081" y="0"/>
                </a:moveTo>
                <a:lnTo>
                  <a:pt x="78609" y="158394"/>
                </a:lnTo>
                <a:lnTo>
                  <a:pt x="21130" y="75516"/>
                </a:lnTo>
                <a:lnTo>
                  <a:pt x="0" y="90186"/>
                </a:lnTo>
                <a:lnTo>
                  <a:pt x="73490" y="196110"/>
                </a:lnTo>
                <a:lnTo>
                  <a:pt x="285531" y="19789"/>
                </a:lnTo>
                <a:lnTo>
                  <a:pt x="269081" y="0"/>
                </a:ln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60"/>
          <p:cNvSpPr txBox="1">
            <a:spLocks noGrp="1"/>
          </p:cNvSpPr>
          <p:nvPr>
            <p:ph type="subTitle" idx="1"/>
          </p:nvPr>
        </p:nvSpPr>
        <p:spPr>
          <a:xfrm>
            <a:off x="651051" y="937223"/>
            <a:ext cx="3400394" cy="12087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1800" b="1" i="0" u="none" strike="noStrike" baseline="0" dirty="0" err="1">
                <a:latin typeface="+mj-lt"/>
              </a:rPr>
              <a:t>Melatih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keterampilan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tertentu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baik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bersifat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profesional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maupun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bagi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kehidupan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sehari-hari</a:t>
            </a:r>
            <a:r>
              <a:rPr lang="sv-SE" sz="1800" b="1" dirty="0">
                <a:latin typeface="+mj-lt"/>
              </a:rPr>
              <a:t> </a:t>
            </a:r>
            <a:endParaRPr sz="1800" b="1" dirty="0">
              <a:latin typeface="+mj-lt"/>
            </a:endParaRPr>
          </a:p>
        </p:txBody>
      </p:sp>
      <p:sp>
        <p:nvSpPr>
          <p:cNvPr id="445" name="Google Shape;445;p60"/>
          <p:cNvSpPr txBox="1">
            <a:spLocks noGrp="1"/>
          </p:cNvSpPr>
          <p:nvPr>
            <p:ph type="subTitle" idx="3"/>
          </p:nvPr>
        </p:nvSpPr>
        <p:spPr>
          <a:xfrm>
            <a:off x="5856175" y="3467350"/>
            <a:ext cx="2865370" cy="8023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 err="1">
                <a:latin typeface="+mj-lt"/>
              </a:rPr>
              <a:t>Menumbuhkan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daya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kreatif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siswa</a:t>
            </a:r>
            <a:endParaRPr b="1" dirty="0">
              <a:latin typeface="+mj-lt"/>
            </a:endParaRPr>
          </a:p>
        </p:txBody>
      </p:sp>
      <p:sp>
        <p:nvSpPr>
          <p:cNvPr id="446" name="Google Shape;446;p60"/>
          <p:cNvSpPr txBox="1">
            <a:spLocks noGrp="1"/>
          </p:cNvSpPr>
          <p:nvPr>
            <p:ph type="subTitle" idx="5"/>
          </p:nvPr>
        </p:nvSpPr>
        <p:spPr>
          <a:xfrm>
            <a:off x="1139579" y="2315413"/>
            <a:ext cx="2994010" cy="10134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 err="1">
                <a:latin typeface="+mj-lt"/>
              </a:rPr>
              <a:t>Memperoleh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pemahaman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tentang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suatu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konsep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dengan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antusias</a:t>
            </a:r>
            <a:endParaRPr sz="1800" b="1" dirty="0">
              <a:latin typeface="+mj-lt"/>
            </a:endParaRPr>
          </a:p>
        </p:txBody>
      </p:sp>
      <p:sp>
        <p:nvSpPr>
          <p:cNvPr id="448" name="Google Shape;448;p60"/>
          <p:cNvSpPr txBox="1">
            <a:spLocks noGrp="1"/>
          </p:cNvSpPr>
          <p:nvPr>
            <p:ph type="subTitle" idx="7"/>
          </p:nvPr>
        </p:nvSpPr>
        <p:spPr>
          <a:xfrm>
            <a:off x="5350626" y="1581980"/>
            <a:ext cx="2942246" cy="1595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1800" b="1" i="0" u="none" strike="noStrike" baseline="0" dirty="0" err="1">
                <a:latin typeface="+mj-lt"/>
              </a:rPr>
              <a:t>Melatih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peserta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didik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untuk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memahami</a:t>
            </a:r>
            <a:r>
              <a:rPr lang="en-US" sz="1800" b="1" i="0" u="none" strike="noStrike" baseline="0" dirty="0">
                <a:latin typeface="+mj-lt"/>
              </a:rPr>
              <a:t> dan </a:t>
            </a:r>
            <a:r>
              <a:rPr lang="en-US" sz="1800" b="1" i="0" u="none" strike="noStrike" baseline="0" dirty="0" err="1">
                <a:latin typeface="+mj-lt"/>
              </a:rPr>
              <a:t>menghargai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pendapat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serta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peranan</a:t>
            </a:r>
            <a:r>
              <a:rPr lang="en-US" sz="1800" b="1" i="0" u="none" strike="noStrike" baseline="0" dirty="0">
                <a:latin typeface="+mj-lt"/>
              </a:rPr>
              <a:t> orang lain</a:t>
            </a:r>
            <a:endParaRPr b="1" dirty="0">
              <a:latin typeface="+mj-lt"/>
            </a:endParaRPr>
          </a:p>
        </p:txBody>
      </p:sp>
      <p:sp>
        <p:nvSpPr>
          <p:cNvPr id="449" name="Google Shape;449;p60"/>
          <p:cNvSpPr/>
          <p:nvPr/>
        </p:nvSpPr>
        <p:spPr>
          <a:xfrm>
            <a:off x="651051" y="2672734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60"/>
          <p:cNvSpPr/>
          <p:nvPr/>
        </p:nvSpPr>
        <p:spPr>
          <a:xfrm>
            <a:off x="5269565" y="3719112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60"/>
          <p:cNvSpPr/>
          <p:nvPr/>
        </p:nvSpPr>
        <p:spPr>
          <a:xfrm>
            <a:off x="5350626" y="2097132"/>
            <a:ext cx="401886" cy="298579"/>
          </a:xfrm>
          <a:custGeom>
            <a:avLst/>
            <a:gdLst/>
            <a:ahLst/>
            <a:cxnLst/>
            <a:rect l="l" t="t" r="r" b="b"/>
            <a:pathLst>
              <a:path w="285532" h="196111" extrusionOk="0">
                <a:moveTo>
                  <a:pt x="269081" y="0"/>
                </a:moveTo>
                <a:lnTo>
                  <a:pt x="78609" y="158394"/>
                </a:lnTo>
                <a:lnTo>
                  <a:pt x="21130" y="75516"/>
                </a:lnTo>
                <a:lnTo>
                  <a:pt x="0" y="90186"/>
                </a:lnTo>
                <a:lnTo>
                  <a:pt x="73490" y="196110"/>
                </a:lnTo>
                <a:lnTo>
                  <a:pt x="285531" y="19789"/>
                </a:lnTo>
                <a:lnTo>
                  <a:pt x="269081" y="0"/>
                </a:ln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881A15-AA16-4BEA-90C6-64ACEE8EA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015" y="2639634"/>
            <a:ext cx="414564" cy="3109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B5BFF9-FA3B-4CFC-AAFF-5759ABA1E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82" y="3889489"/>
            <a:ext cx="414564" cy="310923"/>
          </a:xfrm>
          <a:prstGeom prst="rect">
            <a:avLst/>
          </a:prstGeom>
        </p:spPr>
      </p:pic>
      <p:sp>
        <p:nvSpPr>
          <p:cNvPr id="4" name="Google Shape;446;p60">
            <a:extLst>
              <a:ext uri="{FF2B5EF4-FFF2-40B4-BE49-F238E27FC236}">
                <a16:creationId xmlns:a16="http://schemas.microsoft.com/office/drawing/2014/main" id="{36587B53-C281-1C82-0563-2C21E8E4D231}"/>
              </a:ext>
            </a:extLst>
          </p:cNvPr>
          <p:cNvSpPr txBox="1">
            <a:spLocks/>
          </p:cNvSpPr>
          <p:nvPr/>
        </p:nvSpPr>
        <p:spPr>
          <a:xfrm>
            <a:off x="1119945" y="3431378"/>
            <a:ext cx="2994010" cy="1013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/>
            <a:r>
              <a:rPr lang="en-US" sz="1800" b="1" i="0" u="none" strike="noStrike" baseline="0" dirty="0" err="1">
                <a:latin typeface="+mj-lt"/>
              </a:rPr>
              <a:t>Melatih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siswa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untuk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mengadakan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kerjasama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dalam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situasi</a:t>
            </a:r>
            <a:r>
              <a:rPr lang="en-US" sz="1800" b="1" i="0" u="none" strike="noStrike" baseline="0" dirty="0">
                <a:latin typeface="+mj-lt"/>
              </a:rPr>
              <a:t> </a:t>
            </a:r>
            <a:r>
              <a:rPr lang="en-US" sz="1800" b="1" i="0" u="none" strike="noStrike" baseline="0" dirty="0" err="1">
                <a:latin typeface="+mj-lt"/>
              </a:rPr>
              <a:t>kelompok</a:t>
            </a:r>
            <a:endParaRPr lang="en-US" sz="1800" b="1" dirty="0">
              <a:latin typeface="+mj-lt"/>
            </a:endParaRPr>
          </a:p>
        </p:txBody>
      </p:sp>
      <p:sp>
        <p:nvSpPr>
          <p:cNvPr id="5" name="Google Shape;451;p60">
            <a:extLst>
              <a:ext uri="{FF2B5EF4-FFF2-40B4-BE49-F238E27FC236}">
                <a16:creationId xmlns:a16="http://schemas.microsoft.com/office/drawing/2014/main" id="{C222428A-837E-FA59-54BF-2B0A1458D46F}"/>
              </a:ext>
            </a:extLst>
          </p:cNvPr>
          <p:cNvSpPr/>
          <p:nvPr/>
        </p:nvSpPr>
        <p:spPr>
          <a:xfrm>
            <a:off x="5418965" y="3678197"/>
            <a:ext cx="401886" cy="298579"/>
          </a:xfrm>
          <a:custGeom>
            <a:avLst/>
            <a:gdLst/>
            <a:ahLst/>
            <a:cxnLst/>
            <a:rect l="l" t="t" r="r" b="b"/>
            <a:pathLst>
              <a:path w="285532" h="196111" extrusionOk="0">
                <a:moveTo>
                  <a:pt x="269081" y="0"/>
                </a:moveTo>
                <a:lnTo>
                  <a:pt x="78609" y="158394"/>
                </a:lnTo>
                <a:lnTo>
                  <a:pt x="21130" y="75516"/>
                </a:lnTo>
                <a:lnTo>
                  <a:pt x="0" y="90186"/>
                </a:lnTo>
                <a:lnTo>
                  <a:pt x="73490" y="196110"/>
                </a:lnTo>
                <a:lnTo>
                  <a:pt x="285531" y="19789"/>
                </a:lnTo>
                <a:lnTo>
                  <a:pt x="269081" y="0"/>
                </a:ln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450;p60">
            <a:extLst>
              <a:ext uri="{FF2B5EF4-FFF2-40B4-BE49-F238E27FC236}">
                <a16:creationId xmlns:a16="http://schemas.microsoft.com/office/drawing/2014/main" id="{FC6C100D-3481-A03F-E2F7-C1767E902813}"/>
              </a:ext>
            </a:extLst>
          </p:cNvPr>
          <p:cNvSpPr/>
          <p:nvPr/>
        </p:nvSpPr>
        <p:spPr>
          <a:xfrm>
            <a:off x="5237310" y="2138268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BC0722-8789-3D84-5B2D-1F51CDBCA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378" y="552966"/>
            <a:ext cx="621911" cy="6219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FD4AEE-DE52-742A-1174-BC11C5F66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447" y="491585"/>
            <a:ext cx="744672" cy="74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68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8F8A-8AE2-49DE-AED2-8D293476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3646" y="551212"/>
            <a:ext cx="9487368" cy="405244"/>
          </a:xfrm>
        </p:spPr>
        <p:txBody>
          <a:bodyPr/>
          <a:lstStyle/>
          <a:p>
            <a:pPr algn="ctr"/>
            <a:r>
              <a:rPr lang="en-GB" dirty="0"/>
              <a:t>LANGKAH PEMBELAJARAN METODE SIMULASI </a:t>
            </a:r>
            <a:endParaRPr lang="en-ID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17DACE4-1326-459A-AB66-7845283EC95C}"/>
              </a:ext>
            </a:extLst>
          </p:cNvPr>
          <p:cNvSpPr/>
          <p:nvPr/>
        </p:nvSpPr>
        <p:spPr>
          <a:xfrm>
            <a:off x="914400" y="1126169"/>
            <a:ext cx="3578279" cy="733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D" b="1" dirty="0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Guru </a:t>
            </a:r>
            <a:r>
              <a:rPr lang="en-ID" b="1" dirty="0" err="1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memberikan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penjelasan</a:t>
            </a:r>
            <a:endParaRPr lang="en-US" b="1" dirty="0">
              <a:solidFill>
                <a:schemeClr val="bg2"/>
              </a:solidFill>
              <a:latin typeface="+mj-lt"/>
            </a:endParaRPr>
          </a:p>
          <a:p>
            <a:pPr algn="r"/>
            <a:r>
              <a:rPr lang="en-US" b="1" dirty="0" err="1">
                <a:solidFill>
                  <a:schemeClr val="bg2"/>
                </a:solidFill>
                <a:latin typeface="+mj-lt"/>
              </a:rPr>
              <a:t>singkat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tentang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aturan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dalam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pelaksanaan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+mj-lt"/>
              </a:rPr>
              <a:t>simulasi</a:t>
            </a:r>
            <a:r>
              <a:rPr lang="en-US" b="1" dirty="0">
                <a:solidFill>
                  <a:schemeClr val="bg2"/>
                </a:solidFill>
                <a:latin typeface="+mj-lt"/>
              </a:rPr>
              <a:t>.</a:t>
            </a:r>
            <a:endParaRPr lang="en-ID" b="1" dirty="0">
              <a:solidFill>
                <a:schemeClr val="bg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BDB2BE-D7EA-4624-BB9F-AAC1ED2DA61D}"/>
              </a:ext>
            </a:extLst>
          </p:cNvPr>
          <p:cNvSpPr/>
          <p:nvPr/>
        </p:nvSpPr>
        <p:spPr>
          <a:xfrm>
            <a:off x="914399" y="2318735"/>
            <a:ext cx="3578279" cy="7336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err="1">
                <a:solidFill>
                  <a:schemeClr val="bg2"/>
                </a:solidFill>
              </a:rPr>
              <a:t>Menetapkan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topik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atau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masalah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serta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tujuan</a:t>
            </a:r>
            <a:r>
              <a:rPr lang="en-US" b="1" dirty="0">
                <a:solidFill>
                  <a:schemeClr val="bg2"/>
                </a:solidFill>
              </a:rPr>
              <a:t> yang </a:t>
            </a:r>
            <a:r>
              <a:rPr lang="en-US" b="1" dirty="0" err="1">
                <a:solidFill>
                  <a:schemeClr val="bg2"/>
                </a:solidFill>
              </a:rPr>
              <a:t>hendak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err="1">
                <a:solidFill>
                  <a:schemeClr val="bg2"/>
                </a:solidFill>
              </a:rPr>
              <a:t>dicapai</a:t>
            </a:r>
            <a:r>
              <a:rPr lang="en-US" b="1" dirty="0">
                <a:solidFill>
                  <a:schemeClr val="bg2"/>
                </a:solidFill>
              </a:rPr>
              <a:t> oleh </a:t>
            </a:r>
            <a:r>
              <a:rPr lang="en-US" b="1" dirty="0" err="1">
                <a:solidFill>
                  <a:schemeClr val="bg2"/>
                </a:solidFill>
              </a:rPr>
              <a:t>simulasi</a:t>
            </a:r>
            <a:r>
              <a:rPr lang="en-US" b="1" dirty="0">
                <a:solidFill>
                  <a:schemeClr val="bg2"/>
                </a:solidFill>
              </a:rPr>
              <a:t>.</a:t>
            </a:r>
            <a:endParaRPr lang="en-ID" sz="16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930F4F-75C9-4198-B5B7-B7E1938BE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66" y="808170"/>
            <a:ext cx="1016276" cy="9180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CF7BC9-ED33-BABA-9689-3CB221350C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02" y="442878"/>
            <a:ext cx="621911" cy="6219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80C42AF-D195-0EE3-5C3A-BDA53AE2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213" y="381497"/>
            <a:ext cx="744672" cy="74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8A12BB-B32F-507A-A0CB-BD32DC8EE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61" y="1859817"/>
            <a:ext cx="1016276" cy="918036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37273E8-B89C-4DC0-51E4-FC3DC91E4DA4}"/>
              </a:ext>
            </a:extLst>
          </p:cNvPr>
          <p:cNvSpPr/>
          <p:nvPr/>
        </p:nvSpPr>
        <p:spPr>
          <a:xfrm>
            <a:off x="914399" y="3485699"/>
            <a:ext cx="3578279" cy="7336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err="1">
                <a:solidFill>
                  <a:schemeClr val="accent6"/>
                </a:solidFill>
              </a:rPr>
              <a:t>Memberi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petunjuk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terkait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simulasi</a:t>
            </a:r>
            <a:r>
              <a:rPr lang="en-US" b="1" dirty="0">
                <a:solidFill>
                  <a:schemeClr val="accent6"/>
                </a:solidFill>
              </a:rPr>
              <a:t>  </a:t>
            </a:r>
            <a:endParaRPr lang="en-ID" sz="16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5662E9-675F-C963-4019-7FB85E620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61" y="3099295"/>
            <a:ext cx="1016276" cy="918036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C0C1106-7EB4-1878-BEBC-60C0BFF12CA5}"/>
              </a:ext>
            </a:extLst>
          </p:cNvPr>
          <p:cNvSpPr/>
          <p:nvPr/>
        </p:nvSpPr>
        <p:spPr>
          <a:xfrm>
            <a:off x="4686027" y="1736673"/>
            <a:ext cx="3578279" cy="733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b="1" dirty="0">
                <a:solidFill>
                  <a:schemeClr val="accent6"/>
                </a:solidFill>
              </a:rPr>
              <a:t>Pada saat situasi simulasi memuncak, guru menghentikan kegiatan.</a:t>
            </a:r>
            <a:r>
              <a:rPr lang="fi-FI" dirty="0"/>
              <a:t>permainan.</a:t>
            </a:r>
            <a:endParaRPr lang="en-ID" b="1" dirty="0">
              <a:solidFill>
                <a:schemeClr val="bg2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1DA68A8-28B1-CDB6-A3D8-A08B5F793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198" y="1290041"/>
            <a:ext cx="1016276" cy="918036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AED62E-5570-C18B-1518-73137A981578}"/>
              </a:ext>
            </a:extLst>
          </p:cNvPr>
          <p:cNvSpPr/>
          <p:nvPr/>
        </p:nvSpPr>
        <p:spPr>
          <a:xfrm>
            <a:off x="4832270" y="2777853"/>
            <a:ext cx="3578279" cy="733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accent6"/>
                </a:solidFill>
              </a:rPr>
              <a:t>Diskusi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tentang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berbagai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hal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berkaitan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dengan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situasi</a:t>
            </a:r>
            <a:r>
              <a:rPr lang="en-US" b="1" dirty="0">
                <a:solidFill>
                  <a:schemeClr val="accent6"/>
                </a:solidFill>
              </a:rPr>
              <a:t> yang </a:t>
            </a:r>
            <a:r>
              <a:rPr lang="en-US" b="1" dirty="0" err="1">
                <a:solidFill>
                  <a:schemeClr val="accent6"/>
                </a:solidFill>
              </a:rPr>
              <a:t>dimainkan</a:t>
            </a:r>
            <a:endParaRPr lang="en-ID" b="1" dirty="0">
              <a:solidFill>
                <a:schemeClr val="accent6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8B0E33-B163-2BA1-1CA5-7FB19E82C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463" y="2359563"/>
            <a:ext cx="1016276" cy="918036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BA1614-0E7C-4EEB-E809-51D0E5208DEB}"/>
              </a:ext>
            </a:extLst>
          </p:cNvPr>
          <p:cNvSpPr/>
          <p:nvPr/>
        </p:nvSpPr>
        <p:spPr>
          <a:xfrm>
            <a:off x="5000816" y="3767258"/>
            <a:ext cx="3578279" cy="733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accent6"/>
                </a:solidFill>
              </a:rPr>
              <a:t>Menarik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</a:rPr>
              <a:t>simpulan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endParaRPr lang="en-ID" b="1" dirty="0">
              <a:solidFill>
                <a:schemeClr val="accent6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030662-A3C2-37B7-F5C9-8AB0DA662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411" y="3267920"/>
            <a:ext cx="1016276" cy="91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4" grpId="0" animBg="1"/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2"/>
          <p:cNvSpPr txBox="1">
            <a:spLocks noGrp="1"/>
          </p:cNvSpPr>
          <p:nvPr>
            <p:ph type="title" idx="8"/>
          </p:nvPr>
        </p:nvSpPr>
        <p:spPr>
          <a:xfrm>
            <a:off x="648586" y="1368051"/>
            <a:ext cx="2821434" cy="7135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Simulasi</a:t>
            </a:r>
            <a:endParaRPr dirty="0"/>
          </a:p>
        </p:txBody>
      </p:sp>
      <p:sp>
        <p:nvSpPr>
          <p:cNvPr id="333" name="Google Shape;333;p52"/>
          <p:cNvSpPr/>
          <p:nvPr/>
        </p:nvSpPr>
        <p:spPr>
          <a:xfrm>
            <a:off x="7639575" y="711175"/>
            <a:ext cx="674863" cy="488424"/>
          </a:xfrm>
          <a:custGeom>
            <a:avLst/>
            <a:gdLst/>
            <a:ahLst/>
            <a:cxnLst/>
            <a:rect l="l" t="t" r="r" b="b"/>
            <a:pathLst>
              <a:path w="35347" h="25582" extrusionOk="0">
                <a:moveTo>
                  <a:pt x="32086" y="1331"/>
                </a:moveTo>
                <a:cubicBezTo>
                  <a:pt x="32060" y="1725"/>
                  <a:pt x="32014" y="2116"/>
                  <a:pt x="31884" y="2511"/>
                </a:cubicBezTo>
                <a:cubicBezTo>
                  <a:pt x="31710" y="3037"/>
                  <a:pt x="31422" y="3448"/>
                  <a:pt x="31140" y="3873"/>
                </a:cubicBezTo>
                <a:lnTo>
                  <a:pt x="31140" y="3875"/>
                </a:lnTo>
                <a:cubicBezTo>
                  <a:pt x="31045" y="3802"/>
                  <a:pt x="30957" y="3717"/>
                  <a:pt x="30879" y="3626"/>
                </a:cubicBezTo>
                <a:cubicBezTo>
                  <a:pt x="30960" y="3537"/>
                  <a:pt x="31004" y="3420"/>
                  <a:pt x="31004" y="3300"/>
                </a:cubicBezTo>
                <a:cubicBezTo>
                  <a:pt x="31012" y="2456"/>
                  <a:pt x="31170" y="1364"/>
                  <a:pt x="32086" y="1331"/>
                </a:cubicBezTo>
                <a:close/>
                <a:moveTo>
                  <a:pt x="33448" y="2151"/>
                </a:moveTo>
                <a:lnTo>
                  <a:pt x="33448" y="2151"/>
                </a:lnTo>
                <a:cubicBezTo>
                  <a:pt x="33674" y="2664"/>
                  <a:pt x="33586" y="3318"/>
                  <a:pt x="33167" y="3795"/>
                </a:cubicBezTo>
                <a:cubicBezTo>
                  <a:pt x="33046" y="3933"/>
                  <a:pt x="32896" y="4044"/>
                  <a:pt x="32729" y="4118"/>
                </a:cubicBezTo>
                <a:cubicBezTo>
                  <a:pt x="33098" y="3528"/>
                  <a:pt x="33326" y="2819"/>
                  <a:pt x="33448" y="2151"/>
                </a:cubicBezTo>
                <a:close/>
                <a:moveTo>
                  <a:pt x="32524" y="1387"/>
                </a:moveTo>
                <a:cubicBezTo>
                  <a:pt x="32540" y="1390"/>
                  <a:pt x="32555" y="1392"/>
                  <a:pt x="32571" y="1397"/>
                </a:cubicBezTo>
                <a:cubicBezTo>
                  <a:pt x="32884" y="1486"/>
                  <a:pt x="33123" y="1661"/>
                  <a:pt x="33289" y="1878"/>
                </a:cubicBezTo>
                <a:cubicBezTo>
                  <a:pt x="33081" y="2445"/>
                  <a:pt x="32804" y="2943"/>
                  <a:pt x="32503" y="3432"/>
                </a:cubicBezTo>
                <a:cubicBezTo>
                  <a:pt x="32416" y="3432"/>
                  <a:pt x="32336" y="3480"/>
                  <a:pt x="32295" y="3557"/>
                </a:cubicBezTo>
                <a:cubicBezTo>
                  <a:pt x="32169" y="3777"/>
                  <a:pt x="32049" y="4000"/>
                  <a:pt x="31925" y="4221"/>
                </a:cubicBezTo>
                <a:cubicBezTo>
                  <a:pt x="31817" y="4204"/>
                  <a:pt x="31712" y="4175"/>
                  <a:pt x="31611" y="4138"/>
                </a:cubicBezTo>
                <a:cubicBezTo>
                  <a:pt x="32171" y="3413"/>
                  <a:pt x="32513" y="2340"/>
                  <a:pt x="32524" y="1387"/>
                </a:cubicBezTo>
                <a:close/>
                <a:moveTo>
                  <a:pt x="9407" y="5159"/>
                </a:moveTo>
                <a:cubicBezTo>
                  <a:pt x="10187" y="6580"/>
                  <a:pt x="10603" y="7882"/>
                  <a:pt x="10645" y="9398"/>
                </a:cubicBezTo>
                <a:cubicBezTo>
                  <a:pt x="10279" y="9775"/>
                  <a:pt x="9939" y="10175"/>
                  <a:pt x="9627" y="10596"/>
                </a:cubicBezTo>
                <a:lnTo>
                  <a:pt x="9626" y="10596"/>
                </a:lnTo>
                <a:cubicBezTo>
                  <a:pt x="9570" y="10548"/>
                  <a:pt x="9511" y="10506"/>
                  <a:pt x="9457" y="10455"/>
                </a:cubicBezTo>
                <a:cubicBezTo>
                  <a:pt x="8958" y="9988"/>
                  <a:pt x="8631" y="9478"/>
                  <a:pt x="8445" y="8950"/>
                </a:cubicBezTo>
                <a:cubicBezTo>
                  <a:pt x="8239" y="7563"/>
                  <a:pt x="8522" y="6110"/>
                  <a:pt x="9407" y="5159"/>
                </a:cubicBezTo>
                <a:close/>
                <a:moveTo>
                  <a:pt x="14031" y="4662"/>
                </a:moveTo>
                <a:lnTo>
                  <a:pt x="14031" y="4662"/>
                </a:lnTo>
                <a:cubicBezTo>
                  <a:pt x="15409" y="5488"/>
                  <a:pt x="16195" y="7133"/>
                  <a:pt x="15661" y="8877"/>
                </a:cubicBezTo>
                <a:lnTo>
                  <a:pt x="15659" y="8877"/>
                </a:lnTo>
                <a:cubicBezTo>
                  <a:pt x="15430" y="9624"/>
                  <a:pt x="15018" y="10217"/>
                  <a:pt x="14503" y="10657"/>
                </a:cubicBezTo>
                <a:cubicBezTo>
                  <a:pt x="15162" y="8733"/>
                  <a:pt x="15142" y="6226"/>
                  <a:pt x="14031" y="4662"/>
                </a:cubicBezTo>
                <a:close/>
                <a:moveTo>
                  <a:pt x="12255" y="4111"/>
                </a:moveTo>
                <a:lnTo>
                  <a:pt x="12255" y="4111"/>
                </a:lnTo>
                <a:cubicBezTo>
                  <a:pt x="12734" y="4141"/>
                  <a:pt x="13204" y="4257"/>
                  <a:pt x="13641" y="4456"/>
                </a:cubicBezTo>
                <a:cubicBezTo>
                  <a:pt x="13946" y="5706"/>
                  <a:pt x="14445" y="6784"/>
                  <a:pt x="14438" y="8128"/>
                </a:cubicBezTo>
                <a:cubicBezTo>
                  <a:pt x="14433" y="9221"/>
                  <a:pt x="14153" y="10170"/>
                  <a:pt x="13778" y="11136"/>
                </a:cubicBezTo>
                <a:lnTo>
                  <a:pt x="13777" y="11136"/>
                </a:lnTo>
                <a:cubicBezTo>
                  <a:pt x="13579" y="11237"/>
                  <a:pt x="13371" y="11320"/>
                  <a:pt x="13158" y="11383"/>
                </a:cubicBezTo>
                <a:cubicBezTo>
                  <a:pt x="13508" y="10596"/>
                  <a:pt x="13480" y="9389"/>
                  <a:pt x="13480" y="8738"/>
                </a:cubicBezTo>
                <a:cubicBezTo>
                  <a:pt x="13481" y="7105"/>
                  <a:pt x="13101" y="5512"/>
                  <a:pt x="12255" y="4111"/>
                </a:cubicBezTo>
                <a:close/>
                <a:moveTo>
                  <a:pt x="10574" y="4370"/>
                </a:moveTo>
                <a:cubicBezTo>
                  <a:pt x="11032" y="5394"/>
                  <a:pt x="11434" y="6425"/>
                  <a:pt x="11654" y="7535"/>
                </a:cubicBezTo>
                <a:cubicBezTo>
                  <a:pt x="11731" y="7917"/>
                  <a:pt x="12221" y="10964"/>
                  <a:pt x="11674" y="11503"/>
                </a:cubicBezTo>
                <a:cubicBezTo>
                  <a:pt x="11256" y="11451"/>
                  <a:pt x="10850" y="11331"/>
                  <a:pt x="10471" y="11147"/>
                </a:cubicBezTo>
                <a:cubicBezTo>
                  <a:pt x="10513" y="11076"/>
                  <a:pt x="10551" y="11003"/>
                  <a:pt x="10593" y="10933"/>
                </a:cubicBezTo>
                <a:cubicBezTo>
                  <a:pt x="10613" y="10979"/>
                  <a:pt x="10666" y="11005"/>
                  <a:pt x="10718" y="11005"/>
                </a:cubicBezTo>
                <a:cubicBezTo>
                  <a:pt x="10776" y="11005"/>
                  <a:pt x="10833" y="10974"/>
                  <a:pt x="10849" y="10909"/>
                </a:cubicBezTo>
                <a:cubicBezTo>
                  <a:pt x="10901" y="10692"/>
                  <a:pt x="10939" y="10473"/>
                  <a:pt x="10966" y="10253"/>
                </a:cubicBezTo>
                <a:cubicBezTo>
                  <a:pt x="11086" y="10020"/>
                  <a:pt x="11201" y="9789"/>
                  <a:pt x="11304" y="9554"/>
                </a:cubicBezTo>
                <a:cubicBezTo>
                  <a:pt x="11399" y="9337"/>
                  <a:pt x="11239" y="9113"/>
                  <a:pt x="11045" y="9113"/>
                </a:cubicBezTo>
                <a:cubicBezTo>
                  <a:pt x="11035" y="9113"/>
                  <a:pt x="11025" y="9113"/>
                  <a:pt x="11016" y="9115"/>
                </a:cubicBezTo>
                <a:cubicBezTo>
                  <a:pt x="10959" y="7642"/>
                  <a:pt x="10449" y="6136"/>
                  <a:pt x="9532" y="5039"/>
                </a:cubicBezTo>
                <a:cubicBezTo>
                  <a:pt x="9833" y="4751"/>
                  <a:pt x="10187" y="4523"/>
                  <a:pt x="10574" y="4370"/>
                </a:cubicBezTo>
                <a:close/>
                <a:moveTo>
                  <a:pt x="12017" y="4105"/>
                </a:moveTo>
                <a:cubicBezTo>
                  <a:pt x="12017" y="4115"/>
                  <a:pt x="12020" y="4125"/>
                  <a:pt x="12023" y="4134"/>
                </a:cubicBezTo>
                <a:cubicBezTo>
                  <a:pt x="12459" y="5230"/>
                  <a:pt x="12828" y="6325"/>
                  <a:pt x="12963" y="7502"/>
                </a:cubicBezTo>
                <a:cubicBezTo>
                  <a:pt x="13008" y="7897"/>
                  <a:pt x="13034" y="10935"/>
                  <a:pt x="12588" y="11499"/>
                </a:cubicBezTo>
                <a:lnTo>
                  <a:pt x="12586" y="11499"/>
                </a:lnTo>
                <a:cubicBezTo>
                  <a:pt x="12468" y="11513"/>
                  <a:pt x="12349" y="11524"/>
                  <a:pt x="12230" y="11527"/>
                </a:cubicBezTo>
                <a:cubicBezTo>
                  <a:pt x="12489" y="10895"/>
                  <a:pt x="12334" y="9818"/>
                  <a:pt x="12313" y="9394"/>
                </a:cubicBezTo>
                <a:cubicBezTo>
                  <a:pt x="12224" y="7606"/>
                  <a:pt x="11756" y="5824"/>
                  <a:pt x="10864" y="4269"/>
                </a:cubicBezTo>
                <a:cubicBezTo>
                  <a:pt x="11115" y="4193"/>
                  <a:pt x="11375" y="4142"/>
                  <a:pt x="11637" y="4117"/>
                </a:cubicBezTo>
                <a:cubicBezTo>
                  <a:pt x="11766" y="4105"/>
                  <a:pt x="11891" y="4105"/>
                  <a:pt x="12017" y="4105"/>
                </a:cubicBezTo>
                <a:close/>
                <a:moveTo>
                  <a:pt x="25741" y="16319"/>
                </a:moveTo>
                <a:cubicBezTo>
                  <a:pt x="26033" y="16319"/>
                  <a:pt x="26325" y="16353"/>
                  <a:pt x="26608" y="16425"/>
                </a:cubicBezTo>
                <a:cubicBezTo>
                  <a:pt x="26757" y="16463"/>
                  <a:pt x="26903" y="16513"/>
                  <a:pt x="27044" y="16574"/>
                </a:cubicBezTo>
                <a:cubicBezTo>
                  <a:pt x="28124" y="17916"/>
                  <a:pt x="26413" y="20133"/>
                  <a:pt x="25036" y="20799"/>
                </a:cubicBezTo>
                <a:cubicBezTo>
                  <a:pt x="24616" y="21002"/>
                  <a:pt x="24156" y="21111"/>
                  <a:pt x="23701" y="21111"/>
                </a:cubicBezTo>
                <a:cubicBezTo>
                  <a:pt x="23171" y="21111"/>
                  <a:pt x="22648" y="20963"/>
                  <a:pt x="22200" y="20645"/>
                </a:cubicBezTo>
                <a:cubicBezTo>
                  <a:pt x="21851" y="20398"/>
                  <a:pt x="21618" y="20077"/>
                  <a:pt x="21492" y="19731"/>
                </a:cubicBezTo>
                <a:cubicBezTo>
                  <a:pt x="21476" y="19396"/>
                  <a:pt x="21503" y="19061"/>
                  <a:pt x="21572" y="18733"/>
                </a:cubicBezTo>
                <a:cubicBezTo>
                  <a:pt x="21617" y="18728"/>
                  <a:pt x="21662" y="18715"/>
                  <a:pt x="21702" y="18694"/>
                </a:cubicBezTo>
                <a:cubicBezTo>
                  <a:pt x="22164" y="18440"/>
                  <a:pt x="22446" y="18033"/>
                  <a:pt x="22768" y="17649"/>
                </a:cubicBezTo>
                <a:cubicBezTo>
                  <a:pt x="23416" y="18221"/>
                  <a:pt x="24064" y="18791"/>
                  <a:pt x="24704" y="19359"/>
                </a:cubicBezTo>
                <a:cubicBezTo>
                  <a:pt x="24857" y="19496"/>
                  <a:pt x="25027" y="19554"/>
                  <a:pt x="25190" y="19554"/>
                </a:cubicBezTo>
                <a:cubicBezTo>
                  <a:pt x="25767" y="19554"/>
                  <a:pt x="26268" y="18836"/>
                  <a:pt x="25734" y="18328"/>
                </a:cubicBezTo>
                <a:cubicBezTo>
                  <a:pt x="25166" y="17789"/>
                  <a:pt x="24597" y="17246"/>
                  <a:pt x="24027" y="16699"/>
                </a:cubicBezTo>
                <a:cubicBezTo>
                  <a:pt x="24563" y="16456"/>
                  <a:pt x="25153" y="16319"/>
                  <a:pt x="25741" y="16319"/>
                </a:cubicBezTo>
                <a:close/>
                <a:moveTo>
                  <a:pt x="27895" y="17098"/>
                </a:moveTo>
                <a:cubicBezTo>
                  <a:pt x="28227" y="17383"/>
                  <a:pt x="28508" y="17724"/>
                  <a:pt x="28723" y="18106"/>
                </a:cubicBezTo>
                <a:cubicBezTo>
                  <a:pt x="28458" y="19552"/>
                  <a:pt x="27924" y="20816"/>
                  <a:pt x="26655" y="21718"/>
                </a:cubicBezTo>
                <a:cubicBezTo>
                  <a:pt x="25884" y="22266"/>
                  <a:pt x="25025" y="22582"/>
                  <a:pt x="24076" y="22639"/>
                </a:cubicBezTo>
                <a:cubicBezTo>
                  <a:pt x="24017" y="22642"/>
                  <a:pt x="23950" y="22644"/>
                  <a:pt x="23875" y="22644"/>
                </a:cubicBezTo>
                <a:cubicBezTo>
                  <a:pt x="23571" y="22644"/>
                  <a:pt x="23149" y="22613"/>
                  <a:pt x="22716" y="22526"/>
                </a:cubicBezTo>
                <a:cubicBezTo>
                  <a:pt x="22231" y="22010"/>
                  <a:pt x="21886" y="21431"/>
                  <a:pt x="21690" y="20830"/>
                </a:cubicBezTo>
                <a:lnTo>
                  <a:pt x="21690" y="20830"/>
                </a:lnTo>
                <a:cubicBezTo>
                  <a:pt x="22236" y="21348"/>
                  <a:pt x="23021" y="21617"/>
                  <a:pt x="23774" y="21617"/>
                </a:cubicBezTo>
                <a:cubicBezTo>
                  <a:pt x="23888" y="21617"/>
                  <a:pt x="24001" y="21610"/>
                  <a:pt x="24112" y="21598"/>
                </a:cubicBezTo>
                <a:cubicBezTo>
                  <a:pt x="25882" y="21400"/>
                  <a:pt x="28208" y="18898"/>
                  <a:pt x="27895" y="17098"/>
                </a:cubicBezTo>
                <a:close/>
                <a:moveTo>
                  <a:pt x="4132" y="21347"/>
                </a:moveTo>
                <a:lnTo>
                  <a:pt x="4132" y="21347"/>
                </a:lnTo>
                <a:cubicBezTo>
                  <a:pt x="4450" y="21713"/>
                  <a:pt x="4661" y="22218"/>
                  <a:pt x="4648" y="22688"/>
                </a:cubicBezTo>
                <a:cubicBezTo>
                  <a:pt x="4476" y="22239"/>
                  <a:pt x="4293" y="21798"/>
                  <a:pt x="4132" y="21347"/>
                </a:cubicBezTo>
                <a:close/>
                <a:moveTo>
                  <a:pt x="2094" y="22062"/>
                </a:moveTo>
                <a:cubicBezTo>
                  <a:pt x="2166" y="22580"/>
                  <a:pt x="2241" y="23104"/>
                  <a:pt x="2354" y="23612"/>
                </a:cubicBezTo>
                <a:cubicBezTo>
                  <a:pt x="2209" y="23502"/>
                  <a:pt x="2084" y="23367"/>
                  <a:pt x="1985" y="23213"/>
                </a:cubicBezTo>
                <a:cubicBezTo>
                  <a:pt x="1858" y="23010"/>
                  <a:pt x="1761" y="22723"/>
                  <a:pt x="1712" y="22412"/>
                </a:cubicBezTo>
                <a:cubicBezTo>
                  <a:pt x="1816" y="22378"/>
                  <a:pt x="1908" y="22323"/>
                  <a:pt x="1972" y="22248"/>
                </a:cubicBezTo>
                <a:cubicBezTo>
                  <a:pt x="2019" y="22190"/>
                  <a:pt x="2059" y="22128"/>
                  <a:pt x="2094" y="22062"/>
                </a:cubicBezTo>
                <a:close/>
                <a:moveTo>
                  <a:pt x="29081" y="18929"/>
                </a:moveTo>
                <a:lnTo>
                  <a:pt x="29081" y="18930"/>
                </a:lnTo>
                <a:cubicBezTo>
                  <a:pt x="29363" y="19840"/>
                  <a:pt x="29336" y="20848"/>
                  <a:pt x="28921" y="21706"/>
                </a:cubicBezTo>
                <a:cubicBezTo>
                  <a:pt x="28288" y="23017"/>
                  <a:pt x="26888" y="23727"/>
                  <a:pt x="25492" y="23727"/>
                </a:cubicBezTo>
                <a:cubicBezTo>
                  <a:pt x="24668" y="23727"/>
                  <a:pt x="23846" y="23480"/>
                  <a:pt x="23183" y="22963"/>
                </a:cubicBezTo>
                <a:lnTo>
                  <a:pt x="23183" y="22963"/>
                </a:lnTo>
                <a:cubicBezTo>
                  <a:pt x="23552" y="23022"/>
                  <a:pt x="23905" y="23051"/>
                  <a:pt x="24198" y="23051"/>
                </a:cubicBezTo>
                <a:cubicBezTo>
                  <a:pt x="24347" y="23051"/>
                  <a:pt x="24480" y="23044"/>
                  <a:pt x="24592" y="23029"/>
                </a:cubicBezTo>
                <a:cubicBezTo>
                  <a:pt x="26773" y="22734"/>
                  <a:pt x="28616" y="21040"/>
                  <a:pt x="29081" y="18929"/>
                </a:cubicBezTo>
                <a:close/>
                <a:moveTo>
                  <a:pt x="3135" y="20825"/>
                </a:moveTo>
                <a:cubicBezTo>
                  <a:pt x="3311" y="20825"/>
                  <a:pt x="3491" y="20875"/>
                  <a:pt x="3656" y="20961"/>
                </a:cubicBezTo>
                <a:cubicBezTo>
                  <a:pt x="3657" y="20976"/>
                  <a:pt x="3661" y="20993"/>
                  <a:pt x="3663" y="21009"/>
                </a:cubicBezTo>
                <a:cubicBezTo>
                  <a:pt x="3656" y="21030"/>
                  <a:pt x="3647" y="21051"/>
                  <a:pt x="3641" y="21072"/>
                </a:cubicBezTo>
                <a:cubicBezTo>
                  <a:pt x="3621" y="21137"/>
                  <a:pt x="3651" y="21196"/>
                  <a:pt x="3697" y="21233"/>
                </a:cubicBezTo>
                <a:cubicBezTo>
                  <a:pt x="3821" y="21992"/>
                  <a:pt x="4033" y="22752"/>
                  <a:pt x="4420" y="23383"/>
                </a:cubicBezTo>
                <a:cubicBezTo>
                  <a:pt x="4377" y="23441"/>
                  <a:pt x="4329" y="23494"/>
                  <a:pt x="4277" y="23544"/>
                </a:cubicBezTo>
                <a:lnTo>
                  <a:pt x="4276" y="23544"/>
                </a:lnTo>
                <a:cubicBezTo>
                  <a:pt x="4147" y="23661"/>
                  <a:pt x="3999" y="23755"/>
                  <a:pt x="3838" y="23822"/>
                </a:cubicBezTo>
                <a:cubicBezTo>
                  <a:pt x="3681" y="23377"/>
                  <a:pt x="3463" y="22951"/>
                  <a:pt x="3325" y="22494"/>
                </a:cubicBezTo>
                <a:cubicBezTo>
                  <a:pt x="3162" y="21951"/>
                  <a:pt x="3080" y="21394"/>
                  <a:pt x="2974" y="20839"/>
                </a:cubicBezTo>
                <a:cubicBezTo>
                  <a:pt x="3027" y="20830"/>
                  <a:pt x="3081" y="20825"/>
                  <a:pt x="3135" y="20825"/>
                </a:cubicBezTo>
                <a:close/>
                <a:moveTo>
                  <a:pt x="2618" y="21003"/>
                </a:moveTo>
                <a:lnTo>
                  <a:pt x="2618" y="21003"/>
                </a:lnTo>
                <a:cubicBezTo>
                  <a:pt x="2610" y="21938"/>
                  <a:pt x="2832" y="23104"/>
                  <a:pt x="3325" y="23932"/>
                </a:cubicBezTo>
                <a:cubicBezTo>
                  <a:pt x="3310" y="23933"/>
                  <a:pt x="3294" y="23933"/>
                  <a:pt x="3278" y="23933"/>
                </a:cubicBezTo>
                <a:cubicBezTo>
                  <a:pt x="3134" y="23933"/>
                  <a:pt x="2991" y="23913"/>
                  <a:pt x="2853" y="23872"/>
                </a:cubicBezTo>
                <a:cubicBezTo>
                  <a:pt x="2744" y="23067"/>
                  <a:pt x="2516" y="22253"/>
                  <a:pt x="2314" y="21464"/>
                </a:cubicBezTo>
                <a:cubicBezTo>
                  <a:pt x="2350" y="21361"/>
                  <a:pt x="2400" y="21260"/>
                  <a:pt x="2462" y="21169"/>
                </a:cubicBezTo>
                <a:cubicBezTo>
                  <a:pt x="2506" y="21107"/>
                  <a:pt x="2558" y="21051"/>
                  <a:pt x="2618" y="21003"/>
                </a:cubicBezTo>
                <a:close/>
                <a:moveTo>
                  <a:pt x="32126" y="1"/>
                </a:moveTo>
                <a:cubicBezTo>
                  <a:pt x="31323" y="1"/>
                  <a:pt x="30546" y="369"/>
                  <a:pt x="30075" y="1049"/>
                </a:cubicBezTo>
                <a:cubicBezTo>
                  <a:pt x="29894" y="1313"/>
                  <a:pt x="29762" y="1606"/>
                  <a:pt x="29685" y="1915"/>
                </a:cubicBezTo>
                <a:cubicBezTo>
                  <a:pt x="29466" y="2456"/>
                  <a:pt x="29447" y="3070"/>
                  <a:pt x="29668" y="3630"/>
                </a:cubicBezTo>
                <a:cubicBezTo>
                  <a:pt x="29978" y="4415"/>
                  <a:pt x="30637" y="4960"/>
                  <a:pt x="31382" y="5195"/>
                </a:cubicBezTo>
                <a:cubicBezTo>
                  <a:pt x="30546" y="6732"/>
                  <a:pt x="29755" y="8294"/>
                  <a:pt x="29009" y="9878"/>
                </a:cubicBezTo>
                <a:cubicBezTo>
                  <a:pt x="28225" y="11546"/>
                  <a:pt x="27286" y="13351"/>
                  <a:pt x="26770" y="15158"/>
                </a:cubicBezTo>
                <a:cubicBezTo>
                  <a:pt x="26431" y="15086"/>
                  <a:pt x="26084" y="15051"/>
                  <a:pt x="25737" y="15051"/>
                </a:cubicBezTo>
                <a:cubicBezTo>
                  <a:pt x="25060" y="15051"/>
                  <a:pt x="24380" y="15183"/>
                  <a:pt x="23751" y="15430"/>
                </a:cubicBezTo>
                <a:cubicBezTo>
                  <a:pt x="23471" y="15476"/>
                  <a:pt x="23197" y="15553"/>
                  <a:pt x="22935" y="15660"/>
                </a:cubicBezTo>
                <a:cubicBezTo>
                  <a:pt x="20905" y="13737"/>
                  <a:pt x="18830" y="11837"/>
                  <a:pt x="16633" y="10158"/>
                </a:cubicBezTo>
                <a:cubicBezTo>
                  <a:pt x="16751" y="9931"/>
                  <a:pt x="16852" y="9696"/>
                  <a:pt x="16936" y="9456"/>
                </a:cubicBezTo>
                <a:cubicBezTo>
                  <a:pt x="18116" y="5988"/>
                  <a:pt x="15474" y="2670"/>
                  <a:pt x="12008" y="2670"/>
                </a:cubicBezTo>
                <a:cubicBezTo>
                  <a:pt x="11713" y="2670"/>
                  <a:pt x="11413" y="2694"/>
                  <a:pt x="11109" y="2743"/>
                </a:cubicBezTo>
                <a:cubicBezTo>
                  <a:pt x="7757" y="3292"/>
                  <a:pt x="5808" y="7543"/>
                  <a:pt x="7713" y="10306"/>
                </a:cubicBezTo>
                <a:cubicBezTo>
                  <a:pt x="7866" y="10571"/>
                  <a:pt x="8043" y="10822"/>
                  <a:pt x="8242" y="11054"/>
                </a:cubicBezTo>
                <a:cubicBezTo>
                  <a:pt x="8437" y="11277"/>
                  <a:pt x="8650" y="11485"/>
                  <a:pt x="8877" y="11673"/>
                </a:cubicBezTo>
                <a:cubicBezTo>
                  <a:pt x="8169" y="12760"/>
                  <a:pt x="7533" y="13914"/>
                  <a:pt x="6898" y="14949"/>
                </a:cubicBezTo>
                <a:cubicBezTo>
                  <a:pt x="6032" y="16364"/>
                  <a:pt x="5044" y="17822"/>
                  <a:pt x="4317" y="19357"/>
                </a:cubicBezTo>
                <a:cubicBezTo>
                  <a:pt x="3940" y="19175"/>
                  <a:pt x="3537" y="19084"/>
                  <a:pt x="3136" y="19084"/>
                </a:cubicBezTo>
                <a:cubicBezTo>
                  <a:pt x="2551" y="19084"/>
                  <a:pt x="1971" y="19278"/>
                  <a:pt x="1493" y="19666"/>
                </a:cubicBezTo>
                <a:cubicBezTo>
                  <a:pt x="1421" y="19724"/>
                  <a:pt x="1353" y="19788"/>
                  <a:pt x="1288" y="19853"/>
                </a:cubicBezTo>
                <a:cubicBezTo>
                  <a:pt x="1005" y="19986"/>
                  <a:pt x="760" y="20189"/>
                  <a:pt x="578" y="20442"/>
                </a:cubicBezTo>
                <a:cubicBezTo>
                  <a:pt x="3" y="21266"/>
                  <a:pt x="0" y="22476"/>
                  <a:pt x="318" y="23394"/>
                </a:cubicBezTo>
                <a:cubicBezTo>
                  <a:pt x="793" y="24766"/>
                  <a:pt x="2029" y="25582"/>
                  <a:pt x="3317" y="25582"/>
                </a:cubicBezTo>
                <a:cubicBezTo>
                  <a:pt x="3993" y="25582"/>
                  <a:pt x="4683" y="25357"/>
                  <a:pt x="5286" y="24870"/>
                </a:cubicBezTo>
                <a:cubicBezTo>
                  <a:pt x="6926" y="23545"/>
                  <a:pt x="6474" y="21038"/>
                  <a:pt x="4975" y="19786"/>
                </a:cubicBezTo>
                <a:cubicBezTo>
                  <a:pt x="5861" y="18451"/>
                  <a:pt x="6601" y="16991"/>
                  <a:pt x="7440" y="15647"/>
                </a:cubicBezTo>
                <a:cubicBezTo>
                  <a:pt x="8141" y="14525"/>
                  <a:pt x="8983" y="13408"/>
                  <a:pt x="9754" y="12263"/>
                </a:cubicBezTo>
                <a:cubicBezTo>
                  <a:pt x="10515" y="12669"/>
                  <a:pt x="11345" y="12866"/>
                  <a:pt x="12168" y="12866"/>
                </a:cubicBezTo>
                <a:cubicBezTo>
                  <a:pt x="13591" y="12866"/>
                  <a:pt x="14989" y="12276"/>
                  <a:pt x="15959" y="11158"/>
                </a:cubicBezTo>
                <a:cubicBezTo>
                  <a:pt x="17703" y="13071"/>
                  <a:pt x="19638" y="14863"/>
                  <a:pt x="21595" y="16608"/>
                </a:cubicBezTo>
                <a:cubicBezTo>
                  <a:pt x="20579" y="17737"/>
                  <a:pt x="20201" y="19474"/>
                  <a:pt x="20622" y="21087"/>
                </a:cubicBezTo>
                <a:cubicBezTo>
                  <a:pt x="20529" y="21504"/>
                  <a:pt x="20700" y="21849"/>
                  <a:pt x="21021" y="22127"/>
                </a:cubicBezTo>
                <a:cubicBezTo>
                  <a:pt x="21030" y="22145"/>
                  <a:pt x="21037" y="22162"/>
                  <a:pt x="21047" y="22181"/>
                </a:cubicBezTo>
                <a:cubicBezTo>
                  <a:pt x="21464" y="22969"/>
                  <a:pt x="22080" y="23635"/>
                  <a:pt x="22834" y="24112"/>
                </a:cubicBezTo>
                <a:cubicBezTo>
                  <a:pt x="23111" y="24337"/>
                  <a:pt x="23434" y="24500"/>
                  <a:pt x="23779" y="24592"/>
                </a:cubicBezTo>
                <a:cubicBezTo>
                  <a:pt x="24377" y="24820"/>
                  <a:pt x="25014" y="24938"/>
                  <a:pt x="25653" y="24938"/>
                </a:cubicBezTo>
                <a:cubicBezTo>
                  <a:pt x="26938" y="24938"/>
                  <a:pt x="28232" y="24460"/>
                  <a:pt x="29242" y="23441"/>
                </a:cubicBezTo>
                <a:cubicBezTo>
                  <a:pt x="31489" y="21171"/>
                  <a:pt x="30665" y="17008"/>
                  <a:pt x="27890" y="15554"/>
                </a:cubicBezTo>
                <a:cubicBezTo>
                  <a:pt x="27687" y="15450"/>
                  <a:pt x="27477" y="15363"/>
                  <a:pt x="27260" y="15293"/>
                </a:cubicBezTo>
                <a:cubicBezTo>
                  <a:pt x="28160" y="13554"/>
                  <a:pt x="28800" y="11634"/>
                  <a:pt x="29632" y="9868"/>
                </a:cubicBezTo>
                <a:cubicBezTo>
                  <a:pt x="30359" y="8325"/>
                  <a:pt x="31134" y="6808"/>
                  <a:pt x="31942" y="5308"/>
                </a:cubicBezTo>
                <a:cubicBezTo>
                  <a:pt x="32029" y="5316"/>
                  <a:pt x="32117" y="5321"/>
                  <a:pt x="32204" y="5321"/>
                </a:cubicBezTo>
                <a:cubicBezTo>
                  <a:pt x="32892" y="5321"/>
                  <a:pt x="33575" y="5053"/>
                  <a:pt x="34071" y="4464"/>
                </a:cubicBezTo>
                <a:cubicBezTo>
                  <a:pt x="35347" y="2948"/>
                  <a:pt x="34697" y="521"/>
                  <a:pt x="32711" y="67"/>
                </a:cubicBezTo>
                <a:cubicBezTo>
                  <a:pt x="32517" y="22"/>
                  <a:pt x="32320" y="1"/>
                  <a:pt x="3212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52"/>
          <p:cNvSpPr/>
          <p:nvPr/>
        </p:nvSpPr>
        <p:spPr>
          <a:xfrm>
            <a:off x="6972189" y="572012"/>
            <a:ext cx="564034" cy="445373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52"/>
          <p:cNvSpPr txBox="1">
            <a:spLocks noGrp="1"/>
          </p:cNvSpPr>
          <p:nvPr>
            <p:ph type="title"/>
          </p:nvPr>
        </p:nvSpPr>
        <p:spPr>
          <a:xfrm>
            <a:off x="4963500" y="413810"/>
            <a:ext cx="3155419" cy="45622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en-ID" sz="1600" dirty="0">
                <a:uFill>
                  <a:noFill/>
                </a:uFill>
                <a:latin typeface="+mj-lt"/>
              </a:rPr>
              <a:t>3. </a:t>
            </a:r>
            <a:r>
              <a:rPr lang="en-US" sz="1600" dirty="0" err="1">
                <a:latin typeface="+mj-lt"/>
              </a:rPr>
              <a:t>Memupuk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keberanian</a:t>
            </a:r>
            <a:r>
              <a:rPr lang="en-US" sz="1600" dirty="0">
                <a:latin typeface="+mj-lt"/>
              </a:rPr>
              <a:t> dan </a:t>
            </a:r>
            <a:r>
              <a:rPr lang="en-US" sz="1600" dirty="0" err="1">
                <a:latin typeface="+mj-lt"/>
              </a:rPr>
              <a:t>percaya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diri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siswa</a:t>
            </a:r>
            <a:br>
              <a:rPr lang="en-US" sz="1600" dirty="0">
                <a:latin typeface="+mj-lt"/>
              </a:rPr>
            </a:br>
            <a:br>
              <a:rPr lang="en-ID" sz="1600" dirty="0">
                <a:uFill>
                  <a:noFill/>
                </a:uFill>
                <a:latin typeface="+mj-lt"/>
              </a:rPr>
            </a:br>
            <a:r>
              <a:rPr lang="en-ID" sz="1600" dirty="0">
                <a:uFill>
                  <a:noFill/>
                </a:uFill>
                <a:latin typeface="+mj-lt"/>
              </a:rPr>
              <a:t>4. </a:t>
            </a:r>
            <a:r>
              <a:rPr lang="en-US" sz="1600" dirty="0" err="1">
                <a:latin typeface="+mj-lt"/>
              </a:rPr>
              <a:t>Menambah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pengetahuan</a:t>
            </a:r>
            <a:r>
              <a:rPr lang="en-US" sz="1600" dirty="0">
                <a:latin typeface="+mj-lt"/>
              </a:rPr>
              <a:t> dan </a:t>
            </a:r>
            <a:r>
              <a:rPr lang="en-US" sz="1600" dirty="0" err="1">
                <a:latin typeface="+mj-lt"/>
              </a:rPr>
              <a:t>keterampilan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diperlukan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dalam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menghadapi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situasi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sosial</a:t>
            </a:r>
            <a:br>
              <a:rPr lang="en-US" sz="1600" dirty="0">
                <a:latin typeface="+mj-lt"/>
              </a:rPr>
            </a:br>
            <a:br>
              <a:rPr lang="en-US" sz="1600" dirty="0">
                <a:latin typeface="+mj-lt"/>
              </a:rPr>
            </a:br>
            <a:r>
              <a:rPr lang="en-US" sz="1600" dirty="0">
                <a:latin typeface="+mj-lt"/>
              </a:rPr>
              <a:t>5. </a:t>
            </a:r>
            <a:r>
              <a:rPr lang="en-US" sz="1600" dirty="0" err="1">
                <a:latin typeface="+mj-lt"/>
              </a:rPr>
              <a:t>Meningkatkan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gairah</a:t>
            </a:r>
            <a:r>
              <a:rPr lang="en-US" sz="1600" dirty="0">
                <a:latin typeface="+mj-lt"/>
              </a:rPr>
              <a:t> murid </a:t>
            </a:r>
            <a:r>
              <a:rPr lang="en-US" sz="1600" dirty="0" err="1">
                <a:latin typeface="+mj-lt"/>
              </a:rPr>
              <a:t>dalam</a:t>
            </a:r>
            <a:r>
              <a:rPr lang="en-US" sz="1600" dirty="0">
                <a:latin typeface="+mj-lt"/>
              </a:rPr>
              <a:t> proses </a:t>
            </a:r>
            <a:r>
              <a:rPr lang="en-US" sz="1600" dirty="0" err="1">
                <a:latin typeface="+mj-lt"/>
              </a:rPr>
              <a:t>belajar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mengajar</a:t>
            </a:r>
            <a:r>
              <a:rPr lang="en-US" sz="1600" dirty="0">
                <a:latin typeface="+mj-lt"/>
              </a:rPr>
              <a:t>.</a:t>
            </a:r>
            <a:br>
              <a:rPr lang="en-ID" sz="1600" dirty="0">
                <a:uFill>
                  <a:noFill/>
                </a:uFill>
                <a:latin typeface="+mj-lt"/>
              </a:rPr>
            </a:br>
            <a:br>
              <a:rPr lang="en-ID" sz="1600" dirty="0">
                <a:uFill>
                  <a:noFill/>
                </a:uFill>
                <a:latin typeface="+mj-lt"/>
              </a:rPr>
            </a:br>
            <a:br>
              <a:rPr lang="en-ID" sz="1600" dirty="0">
                <a:uFill>
                  <a:noFill/>
                </a:uFill>
                <a:latin typeface="+mj-lt"/>
              </a:rPr>
            </a:br>
            <a:endParaRPr lang="en-ID" sz="1600" dirty="0">
              <a:uFill>
                <a:noFill/>
              </a:uFill>
              <a:latin typeface="+mj-lt"/>
            </a:endParaRPr>
          </a:p>
        </p:txBody>
      </p:sp>
      <p:sp>
        <p:nvSpPr>
          <p:cNvPr id="341" name="Google Shape;341;p52"/>
          <p:cNvSpPr txBox="1">
            <a:spLocks noGrp="1"/>
          </p:cNvSpPr>
          <p:nvPr>
            <p:ph type="title" idx="6"/>
          </p:nvPr>
        </p:nvSpPr>
        <p:spPr>
          <a:xfrm>
            <a:off x="679745" y="2297994"/>
            <a:ext cx="3233125" cy="219957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en-ID" sz="1600" dirty="0">
                <a:uFill>
                  <a:noFill/>
                </a:uFill>
                <a:latin typeface="+mj-lt"/>
              </a:rPr>
              <a:t>1. </a:t>
            </a:r>
            <a:r>
              <a:rPr lang="en-ID" sz="1600" dirty="0" err="1">
                <a:uFill>
                  <a:noFill/>
                </a:uFill>
                <a:latin typeface="+mj-lt"/>
              </a:rPr>
              <a:t>Mengkondisikan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siswa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untuk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menghadapi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kehidupan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nyata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lewat</a:t>
            </a:r>
            <a:r>
              <a:rPr lang="en-ID" sz="1600" dirty="0">
                <a:uFill>
                  <a:noFill/>
                </a:uFill>
                <a:latin typeface="+mj-lt"/>
              </a:rPr>
              <a:t> </a:t>
            </a:r>
            <a:r>
              <a:rPr lang="en-ID" sz="1600" dirty="0" err="1">
                <a:uFill>
                  <a:noFill/>
                </a:uFill>
                <a:latin typeface="+mj-lt"/>
              </a:rPr>
              <a:t>simulasi</a:t>
            </a:r>
            <a:br>
              <a:rPr lang="en-ID" sz="1600" dirty="0">
                <a:uFill>
                  <a:noFill/>
                </a:uFill>
                <a:latin typeface="+mj-lt"/>
              </a:rPr>
            </a:br>
            <a:br>
              <a:rPr lang="en-ID" sz="1600" dirty="0">
                <a:uFill>
                  <a:noFill/>
                </a:uFill>
                <a:latin typeface="+mj-lt"/>
              </a:rPr>
            </a:br>
            <a:r>
              <a:rPr lang="en-ID" sz="1600" dirty="0">
                <a:uFill>
                  <a:noFill/>
                </a:uFill>
                <a:latin typeface="+mj-lt"/>
              </a:rPr>
              <a:t>2. </a:t>
            </a:r>
            <a:r>
              <a:rPr lang="en-US" sz="1600" dirty="0" err="1">
                <a:latin typeface="+mj-lt"/>
              </a:rPr>
              <a:t>Mengembangkan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kreativitas</a:t>
            </a:r>
            <a:r>
              <a:rPr lang="en-US" sz="1600" dirty="0">
                <a:latin typeface="+mj-lt"/>
              </a:rPr>
              <a:t> murid, </a:t>
            </a:r>
            <a:r>
              <a:rPr lang="en-US" sz="1600" dirty="0" err="1">
                <a:latin typeface="+mj-lt"/>
              </a:rPr>
              <a:t>karena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melalui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simulasi</a:t>
            </a:r>
            <a:r>
              <a:rPr lang="en-US" sz="1600" dirty="0">
                <a:latin typeface="+mj-lt"/>
              </a:rPr>
              <a:t>  yang </a:t>
            </a:r>
            <a:r>
              <a:rPr lang="en-US" sz="1600" dirty="0" err="1">
                <a:latin typeface="+mj-lt"/>
              </a:rPr>
              <a:t>diberikan</a:t>
            </a:r>
            <a:r>
              <a:rPr lang="en-US" sz="1600" dirty="0">
                <a:latin typeface="+mj-lt"/>
              </a:rPr>
              <a:t> pada </a:t>
            </a:r>
            <a:r>
              <a:rPr lang="en-US" sz="1600" dirty="0" err="1">
                <a:latin typeface="+mj-lt"/>
              </a:rPr>
              <a:t>siswa</a:t>
            </a:r>
            <a:br>
              <a:rPr lang="en-ID" sz="1600" dirty="0">
                <a:uFill>
                  <a:noFill/>
                </a:uFill>
                <a:latin typeface="+mj-lt"/>
              </a:rPr>
            </a:br>
            <a:endParaRPr sz="1600" dirty="0">
              <a:latin typeface="+mj-lt"/>
            </a:endParaRPr>
          </a:p>
        </p:txBody>
      </p:sp>
      <p:pic>
        <p:nvPicPr>
          <p:cNvPr id="343" name="Google Shape;343;p52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 rot="-8782544" flipH="1">
            <a:off x="2113996" y="878787"/>
            <a:ext cx="1124399" cy="510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A64628-68E4-3D53-52A2-4D4679233A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51" y="463959"/>
            <a:ext cx="723430" cy="7234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B2E0DA-2C71-E34B-3E47-D659F41E5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320" y="413809"/>
            <a:ext cx="873351" cy="8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Google Shape;472;p61">
            <a:extLst>
              <a:ext uri="{FF2B5EF4-FFF2-40B4-BE49-F238E27FC236}">
                <a16:creationId xmlns:a16="http://schemas.microsoft.com/office/drawing/2014/main" id="{ACA9E3F9-2841-E2AA-6C03-AE37A98AEBA3}"/>
              </a:ext>
            </a:extLst>
          </p:cNvPr>
          <p:cNvSpPr/>
          <p:nvPr/>
        </p:nvSpPr>
        <p:spPr>
          <a:xfrm>
            <a:off x="5389132" y="731545"/>
            <a:ext cx="417754" cy="389277"/>
          </a:xfrm>
          <a:custGeom>
            <a:avLst/>
            <a:gdLst/>
            <a:ahLst/>
            <a:cxnLst/>
            <a:rect l="l" t="t" r="r" b="b"/>
            <a:pathLst>
              <a:path w="10313" h="9610" extrusionOk="0">
                <a:moveTo>
                  <a:pt x="4869" y="904"/>
                </a:moveTo>
                <a:cubicBezTo>
                  <a:pt x="5298" y="904"/>
                  <a:pt x="5750" y="967"/>
                  <a:pt x="6002" y="1303"/>
                </a:cubicBezTo>
                <a:cubicBezTo>
                  <a:pt x="6169" y="1565"/>
                  <a:pt x="6312" y="1874"/>
                  <a:pt x="6359" y="2184"/>
                </a:cubicBezTo>
                <a:cubicBezTo>
                  <a:pt x="6002" y="2208"/>
                  <a:pt x="5645" y="2232"/>
                  <a:pt x="5311" y="2232"/>
                </a:cubicBezTo>
                <a:cubicBezTo>
                  <a:pt x="4454" y="2232"/>
                  <a:pt x="3621" y="2255"/>
                  <a:pt x="2787" y="2279"/>
                </a:cubicBezTo>
                <a:cubicBezTo>
                  <a:pt x="2906" y="1422"/>
                  <a:pt x="3359" y="993"/>
                  <a:pt x="4359" y="922"/>
                </a:cubicBezTo>
                <a:cubicBezTo>
                  <a:pt x="4514" y="915"/>
                  <a:pt x="4689" y="904"/>
                  <a:pt x="4869" y="904"/>
                </a:cubicBezTo>
                <a:close/>
                <a:moveTo>
                  <a:pt x="7963" y="3027"/>
                </a:moveTo>
                <a:cubicBezTo>
                  <a:pt x="8293" y="3027"/>
                  <a:pt x="8561" y="3065"/>
                  <a:pt x="8598" y="3184"/>
                </a:cubicBezTo>
                <a:cubicBezTo>
                  <a:pt x="8669" y="3589"/>
                  <a:pt x="8669" y="4018"/>
                  <a:pt x="8598" y="4423"/>
                </a:cubicBezTo>
                <a:cubicBezTo>
                  <a:pt x="7764" y="4970"/>
                  <a:pt x="6836" y="5375"/>
                  <a:pt x="5859" y="5566"/>
                </a:cubicBezTo>
                <a:cubicBezTo>
                  <a:pt x="5815" y="5367"/>
                  <a:pt x="5648" y="5230"/>
                  <a:pt x="5472" y="5230"/>
                </a:cubicBezTo>
                <a:cubicBezTo>
                  <a:pt x="5458" y="5230"/>
                  <a:pt x="5444" y="5231"/>
                  <a:pt x="5431" y="5232"/>
                </a:cubicBezTo>
                <a:cubicBezTo>
                  <a:pt x="5263" y="5222"/>
                  <a:pt x="5091" y="5217"/>
                  <a:pt x="4919" y="5217"/>
                </a:cubicBezTo>
                <a:cubicBezTo>
                  <a:pt x="4675" y="5217"/>
                  <a:pt x="4429" y="5228"/>
                  <a:pt x="4192" y="5256"/>
                </a:cubicBezTo>
                <a:cubicBezTo>
                  <a:pt x="3978" y="5256"/>
                  <a:pt x="3811" y="5399"/>
                  <a:pt x="3740" y="5613"/>
                </a:cubicBezTo>
                <a:cubicBezTo>
                  <a:pt x="2763" y="5399"/>
                  <a:pt x="1835" y="5089"/>
                  <a:pt x="930" y="4637"/>
                </a:cubicBezTo>
                <a:cubicBezTo>
                  <a:pt x="930" y="4161"/>
                  <a:pt x="906" y="3708"/>
                  <a:pt x="906" y="3232"/>
                </a:cubicBezTo>
                <a:cubicBezTo>
                  <a:pt x="1668" y="3232"/>
                  <a:pt x="2430" y="3239"/>
                  <a:pt x="3190" y="3239"/>
                </a:cubicBezTo>
                <a:cubicBezTo>
                  <a:pt x="4331" y="3239"/>
                  <a:pt x="5469" y="3222"/>
                  <a:pt x="6597" y="3137"/>
                </a:cubicBezTo>
                <a:cubicBezTo>
                  <a:pt x="6758" y="3122"/>
                  <a:pt x="7439" y="3027"/>
                  <a:pt x="7963" y="3027"/>
                </a:cubicBezTo>
                <a:close/>
                <a:moveTo>
                  <a:pt x="8598" y="5518"/>
                </a:moveTo>
                <a:cubicBezTo>
                  <a:pt x="8622" y="6113"/>
                  <a:pt x="8693" y="6685"/>
                  <a:pt x="8717" y="7280"/>
                </a:cubicBezTo>
                <a:cubicBezTo>
                  <a:pt x="8741" y="7614"/>
                  <a:pt x="8717" y="7971"/>
                  <a:pt x="8669" y="8304"/>
                </a:cubicBezTo>
                <a:cubicBezTo>
                  <a:pt x="8620" y="8524"/>
                  <a:pt x="8377" y="8581"/>
                  <a:pt x="8106" y="8581"/>
                </a:cubicBezTo>
                <a:cubicBezTo>
                  <a:pt x="7850" y="8581"/>
                  <a:pt x="7569" y="8530"/>
                  <a:pt x="7407" y="8519"/>
                </a:cubicBezTo>
                <a:cubicBezTo>
                  <a:pt x="7228" y="8515"/>
                  <a:pt x="7050" y="8513"/>
                  <a:pt x="6871" y="8513"/>
                </a:cubicBezTo>
                <a:cubicBezTo>
                  <a:pt x="5187" y="8513"/>
                  <a:pt x="3502" y="8674"/>
                  <a:pt x="1804" y="8674"/>
                </a:cubicBezTo>
                <a:cubicBezTo>
                  <a:pt x="1545" y="8674"/>
                  <a:pt x="1285" y="8670"/>
                  <a:pt x="1025" y="8662"/>
                </a:cubicBezTo>
                <a:cubicBezTo>
                  <a:pt x="1025" y="7661"/>
                  <a:pt x="1001" y="6661"/>
                  <a:pt x="977" y="5637"/>
                </a:cubicBezTo>
                <a:lnTo>
                  <a:pt x="977" y="5637"/>
                </a:lnTo>
                <a:cubicBezTo>
                  <a:pt x="1858" y="6042"/>
                  <a:pt x="2811" y="6352"/>
                  <a:pt x="3764" y="6518"/>
                </a:cubicBezTo>
                <a:cubicBezTo>
                  <a:pt x="3611" y="6824"/>
                  <a:pt x="3838" y="7170"/>
                  <a:pt x="4171" y="7170"/>
                </a:cubicBezTo>
                <a:cubicBezTo>
                  <a:pt x="4201" y="7170"/>
                  <a:pt x="4232" y="7167"/>
                  <a:pt x="4264" y="7161"/>
                </a:cubicBezTo>
                <a:lnTo>
                  <a:pt x="5407" y="7161"/>
                </a:lnTo>
                <a:cubicBezTo>
                  <a:pt x="5428" y="7164"/>
                  <a:pt x="5450" y="7166"/>
                  <a:pt x="5471" y="7166"/>
                </a:cubicBezTo>
                <a:cubicBezTo>
                  <a:pt x="5794" y="7166"/>
                  <a:pt x="6017" y="6831"/>
                  <a:pt x="5883" y="6518"/>
                </a:cubicBezTo>
                <a:cubicBezTo>
                  <a:pt x="6836" y="6352"/>
                  <a:pt x="7741" y="5994"/>
                  <a:pt x="8598" y="5518"/>
                </a:cubicBezTo>
                <a:close/>
                <a:moveTo>
                  <a:pt x="4966" y="0"/>
                </a:moveTo>
                <a:cubicBezTo>
                  <a:pt x="4754" y="0"/>
                  <a:pt x="4548" y="10"/>
                  <a:pt x="4359" y="17"/>
                </a:cubicBezTo>
                <a:cubicBezTo>
                  <a:pt x="2811" y="65"/>
                  <a:pt x="2025" y="898"/>
                  <a:pt x="1858" y="2303"/>
                </a:cubicBezTo>
                <a:lnTo>
                  <a:pt x="453" y="2303"/>
                </a:lnTo>
                <a:cubicBezTo>
                  <a:pt x="334" y="2303"/>
                  <a:pt x="239" y="2351"/>
                  <a:pt x="168" y="2422"/>
                </a:cubicBezTo>
                <a:cubicBezTo>
                  <a:pt x="48" y="2494"/>
                  <a:pt x="1" y="2637"/>
                  <a:pt x="1" y="2756"/>
                </a:cubicBezTo>
                <a:cubicBezTo>
                  <a:pt x="1" y="4875"/>
                  <a:pt x="120" y="6995"/>
                  <a:pt x="120" y="9114"/>
                </a:cubicBezTo>
                <a:cubicBezTo>
                  <a:pt x="120" y="9352"/>
                  <a:pt x="310" y="9566"/>
                  <a:pt x="572" y="9590"/>
                </a:cubicBezTo>
                <a:cubicBezTo>
                  <a:pt x="965" y="9604"/>
                  <a:pt x="1359" y="9609"/>
                  <a:pt x="1754" y="9609"/>
                </a:cubicBezTo>
                <a:cubicBezTo>
                  <a:pt x="2774" y="9609"/>
                  <a:pt x="3799" y="9570"/>
                  <a:pt x="4811" y="9519"/>
                </a:cubicBezTo>
                <a:cubicBezTo>
                  <a:pt x="4999" y="9511"/>
                  <a:pt x="5190" y="9509"/>
                  <a:pt x="5382" y="9509"/>
                </a:cubicBezTo>
                <a:cubicBezTo>
                  <a:pt x="5928" y="9509"/>
                  <a:pt x="6491" y="9531"/>
                  <a:pt x="7048" y="9531"/>
                </a:cubicBezTo>
                <a:cubicBezTo>
                  <a:pt x="7542" y="9531"/>
                  <a:pt x="8031" y="9513"/>
                  <a:pt x="8503" y="9447"/>
                </a:cubicBezTo>
                <a:cubicBezTo>
                  <a:pt x="10313" y="9209"/>
                  <a:pt x="9574" y="6423"/>
                  <a:pt x="9479" y="5208"/>
                </a:cubicBezTo>
                <a:cubicBezTo>
                  <a:pt x="9431" y="4446"/>
                  <a:pt x="9598" y="3708"/>
                  <a:pt x="9479" y="2946"/>
                </a:cubicBezTo>
                <a:cubicBezTo>
                  <a:pt x="9384" y="2255"/>
                  <a:pt x="8622" y="2184"/>
                  <a:pt x="8074" y="2136"/>
                </a:cubicBezTo>
                <a:lnTo>
                  <a:pt x="7288" y="2136"/>
                </a:lnTo>
                <a:cubicBezTo>
                  <a:pt x="7121" y="1541"/>
                  <a:pt x="6955" y="946"/>
                  <a:pt x="6502" y="469"/>
                </a:cubicBezTo>
                <a:cubicBezTo>
                  <a:pt x="6122" y="71"/>
                  <a:pt x="5527" y="0"/>
                  <a:pt x="49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473;p61">
            <a:extLst>
              <a:ext uri="{FF2B5EF4-FFF2-40B4-BE49-F238E27FC236}">
                <a16:creationId xmlns:a16="http://schemas.microsoft.com/office/drawing/2014/main" id="{701125FA-E2A1-F24B-D246-F83F3C7B25CC}"/>
              </a:ext>
            </a:extLst>
          </p:cNvPr>
          <p:cNvGrpSpPr/>
          <p:nvPr/>
        </p:nvGrpSpPr>
        <p:grpSpPr>
          <a:xfrm>
            <a:off x="6287780" y="731545"/>
            <a:ext cx="307776" cy="421440"/>
            <a:chOff x="3428650" y="2373900"/>
            <a:chExt cx="189950" cy="260100"/>
          </a:xfrm>
        </p:grpSpPr>
        <p:sp>
          <p:nvSpPr>
            <p:cNvPr id="6" name="Google Shape;474;p61">
              <a:extLst>
                <a:ext uri="{FF2B5EF4-FFF2-40B4-BE49-F238E27FC236}">
                  <a16:creationId xmlns:a16="http://schemas.microsoft.com/office/drawing/2014/main" id="{6BAE6F6A-5043-3E52-EA8E-2D07837607C8}"/>
                </a:ext>
              </a:extLst>
            </p:cNvPr>
            <p:cNvSpPr/>
            <p:nvPr/>
          </p:nvSpPr>
          <p:spPr>
            <a:xfrm>
              <a:off x="3428650" y="2373900"/>
              <a:ext cx="189950" cy="260100"/>
            </a:xfrm>
            <a:custGeom>
              <a:avLst/>
              <a:gdLst/>
              <a:ahLst/>
              <a:cxnLst/>
              <a:rect l="l" t="t" r="r" b="b"/>
              <a:pathLst>
                <a:path w="7598" h="10404" extrusionOk="0">
                  <a:moveTo>
                    <a:pt x="5145" y="1019"/>
                  </a:moveTo>
                  <a:cubicBezTo>
                    <a:pt x="5454" y="1114"/>
                    <a:pt x="5740" y="1233"/>
                    <a:pt x="6002" y="1400"/>
                  </a:cubicBezTo>
                  <a:cubicBezTo>
                    <a:pt x="6645" y="1757"/>
                    <a:pt x="6812" y="2352"/>
                    <a:pt x="6812" y="2972"/>
                  </a:cubicBezTo>
                  <a:lnTo>
                    <a:pt x="6669" y="2972"/>
                  </a:lnTo>
                  <a:cubicBezTo>
                    <a:pt x="6247" y="3107"/>
                    <a:pt x="5801" y="3170"/>
                    <a:pt x="5357" y="3170"/>
                  </a:cubicBezTo>
                  <a:cubicBezTo>
                    <a:pt x="5174" y="3170"/>
                    <a:pt x="4992" y="3159"/>
                    <a:pt x="4811" y="3138"/>
                  </a:cubicBezTo>
                  <a:cubicBezTo>
                    <a:pt x="4907" y="2424"/>
                    <a:pt x="5050" y="1733"/>
                    <a:pt x="5145" y="1019"/>
                  </a:cubicBezTo>
                  <a:close/>
                  <a:moveTo>
                    <a:pt x="763" y="733"/>
                  </a:moveTo>
                  <a:lnTo>
                    <a:pt x="763" y="733"/>
                  </a:lnTo>
                  <a:cubicBezTo>
                    <a:pt x="1089" y="759"/>
                    <a:pt x="1424" y="766"/>
                    <a:pt x="1764" y="766"/>
                  </a:cubicBezTo>
                  <a:cubicBezTo>
                    <a:pt x="2095" y="766"/>
                    <a:pt x="2430" y="759"/>
                    <a:pt x="2766" y="759"/>
                  </a:cubicBezTo>
                  <a:cubicBezTo>
                    <a:pt x="3343" y="759"/>
                    <a:pt x="3920" y="778"/>
                    <a:pt x="4478" y="876"/>
                  </a:cubicBezTo>
                  <a:cubicBezTo>
                    <a:pt x="4359" y="1709"/>
                    <a:pt x="4168" y="2567"/>
                    <a:pt x="4073" y="3400"/>
                  </a:cubicBezTo>
                  <a:cubicBezTo>
                    <a:pt x="4073" y="3567"/>
                    <a:pt x="4168" y="3710"/>
                    <a:pt x="4311" y="3734"/>
                  </a:cubicBezTo>
                  <a:cubicBezTo>
                    <a:pt x="4667" y="3815"/>
                    <a:pt x="5024" y="3853"/>
                    <a:pt x="5378" y="3853"/>
                  </a:cubicBezTo>
                  <a:cubicBezTo>
                    <a:pt x="5853" y="3853"/>
                    <a:pt x="6324" y="3785"/>
                    <a:pt x="6788" y="3662"/>
                  </a:cubicBezTo>
                  <a:lnTo>
                    <a:pt x="6788" y="3662"/>
                  </a:lnTo>
                  <a:cubicBezTo>
                    <a:pt x="6740" y="4043"/>
                    <a:pt x="6669" y="4400"/>
                    <a:pt x="6621" y="4734"/>
                  </a:cubicBezTo>
                  <a:cubicBezTo>
                    <a:pt x="6455" y="6329"/>
                    <a:pt x="6574" y="7925"/>
                    <a:pt x="6455" y="9521"/>
                  </a:cubicBezTo>
                  <a:cubicBezTo>
                    <a:pt x="5320" y="9594"/>
                    <a:pt x="4186" y="9704"/>
                    <a:pt x="3057" y="9704"/>
                  </a:cubicBezTo>
                  <a:cubicBezTo>
                    <a:pt x="2361" y="9704"/>
                    <a:pt x="1668" y="9662"/>
                    <a:pt x="977" y="9544"/>
                  </a:cubicBezTo>
                  <a:cubicBezTo>
                    <a:pt x="882" y="6615"/>
                    <a:pt x="715" y="3686"/>
                    <a:pt x="763" y="733"/>
                  </a:cubicBezTo>
                  <a:close/>
                  <a:moveTo>
                    <a:pt x="465" y="1"/>
                  </a:moveTo>
                  <a:cubicBezTo>
                    <a:pt x="447" y="1"/>
                    <a:pt x="429" y="7"/>
                    <a:pt x="406" y="19"/>
                  </a:cubicBezTo>
                  <a:cubicBezTo>
                    <a:pt x="239" y="19"/>
                    <a:pt x="96" y="162"/>
                    <a:pt x="96" y="352"/>
                  </a:cubicBezTo>
                  <a:cubicBezTo>
                    <a:pt x="1" y="3519"/>
                    <a:pt x="191" y="6687"/>
                    <a:pt x="287" y="9830"/>
                  </a:cubicBezTo>
                  <a:cubicBezTo>
                    <a:pt x="287" y="9997"/>
                    <a:pt x="382" y="10140"/>
                    <a:pt x="549" y="10187"/>
                  </a:cubicBezTo>
                  <a:cubicBezTo>
                    <a:pt x="1369" y="10348"/>
                    <a:pt x="2189" y="10403"/>
                    <a:pt x="3010" y="10403"/>
                  </a:cubicBezTo>
                  <a:cubicBezTo>
                    <a:pt x="4261" y="10403"/>
                    <a:pt x="5513" y="10274"/>
                    <a:pt x="6764" y="10187"/>
                  </a:cubicBezTo>
                  <a:cubicBezTo>
                    <a:pt x="6955" y="10187"/>
                    <a:pt x="7098" y="10021"/>
                    <a:pt x="7121" y="9854"/>
                  </a:cubicBezTo>
                  <a:cubicBezTo>
                    <a:pt x="7336" y="7925"/>
                    <a:pt x="7121" y="5996"/>
                    <a:pt x="7407" y="4091"/>
                  </a:cubicBezTo>
                  <a:cubicBezTo>
                    <a:pt x="7598" y="2948"/>
                    <a:pt x="7598" y="1876"/>
                    <a:pt x="6717" y="1043"/>
                  </a:cubicBezTo>
                  <a:cubicBezTo>
                    <a:pt x="5812" y="193"/>
                    <a:pt x="4537" y="77"/>
                    <a:pt x="3249" y="77"/>
                  </a:cubicBezTo>
                  <a:cubicBezTo>
                    <a:pt x="2765" y="77"/>
                    <a:pt x="2278" y="93"/>
                    <a:pt x="1810" y="93"/>
                  </a:cubicBezTo>
                  <a:cubicBezTo>
                    <a:pt x="1360" y="93"/>
                    <a:pt x="926" y="78"/>
                    <a:pt x="525" y="19"/>
                  </a:cubicBezTo>
                  <a:cubicBezTo>
                    <a:pt x="501" y="7"/>
                    <a:pt x="483" y="1"/>
                    <a:pt x="4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5;p61">
              <a:extLst>
                <a:ext uri="{FF2B5EF4-FFF2-40B4-BE49-F238E27FC236}">
                  <a16:creationId xmlns:a16="http://schemas.microsoft.com/office/drawing/2014/main" id="{7EEF569B-5D03-C726-62FB-5BC9C10A321F}"/>
                </a:ext>
              </a:extLst>
            </p:cNvPr>
            <p:cNvSpPr/>
            <p:nvPr/>
          </p:nvSpPr>
          <p:spPr>
            <a:xfrm>
              <a:off x="3460075" y="2481500"/>
              <a:ext cx="117975" cy="27275"/>
            </a:xfrm>
            <a:custGeom>
              <a:avLst/>
              <a:gdLst/>
              <a:ahLst/>
              <a:cxnLst/>
              <a:rect l="l" t="t" r="r" b="b"/>
              <a:pathLst>
                <a:path w="4719" h="1091" extrusionOk="0">
                  <a:moveTo>
                    <a:pt x="1646" y="0"/>
                  </a:moveTo>
                  <a:cubicBezTo>
                    <a:pt x="1163" y="0"/>
                    <a:pt x="651" y="270"/>
                    <a:pt x="244" y="454"/>
                  </a:cubicBezTo>
                  <a:cubicBezTo>
                    <a:pt x="0" y="576"/>
                    <a:pt x="138" y="889"/>
                    <a:pt x="347" y="889"/>
                  </a:cubicBezTo>
                  <a:cubicBezTo>
                    <a:pt x="382" y="889"/>
                    <a:pt x="420" y="879"/>
                    <a:pt x="458" y="859"/>
                  </a:cubicBezTo>
                  <a:cubicBezTo>
                    <a:pt x="840" y="644"/>
                    <a:pt x="1244" y="525"/>
                    <a:pt x="1649" y="478"/>
                  </a:cubicBezTo>
                  <a:cubicBezTo>
                    <a:pt x="1677" y="475"/>
                    <a:pt x="1703" y="474"/>
                    <a:pt x="1730" y="474"/>
                  </a:cubicBezTo>
                  <a:cubicBezTo>
                    <a:pt x="2181" y="474"/>
                    <a:pt x="2457" y="844"/>
                    <a:pt x="2840" y="1001"/>
                  </a:cubicBezTo>
                  <a:cubicBezTo>
                    <a:pt x="3016" y="1065"/>
                    <a:pt x="3180" y="1091"/>
                    <a:pt x="3338" y="1091"/>
                  </a:cubicBezTo>
                  <a:cubicBezTo>
                    <a:pt x="3714" y="1091"/>
                    <a:pt x="4057" y="945"/>
                    <a:pt x="4459" y="811"/>
                  </a:cubicBezTo>
                  <a:cubicBezTo>
                    <a:pt x="4718" y="746"/>
                    <a:pt x="4645" y="369"/>
                    <a:pt x="4417" y="369"/>
                  </a:cubicBezTo>
                  <a:cubicBezTo>
                    <a:pt x="4393" y="369"/>
                    <a:pt x="4367" y="373"/>
                    <a:pt x="4340" y="382"/>
                  </a:cubicBezTo>
                  <a:cubicBezTo>
                    <a:pt x="3989" y="485"/>
                    <a:pt x="3700" y="605"/>
                    <a:pt x="3397" y="605"/>
                  </a:cubicBezTo>
                  <a:cubicBezTo>
                    <a:pt x="3208" y="605"/>
                    <a:pt x="3012" y="558"/>
                    <a:pt x="2792" y="430"/>
                  </a:cubicBezTo>
                  <a:cubicBezTo>
                    <a:pt x="2507" y="239"/>
                    <a:pt x="2221" y="96"/>
                    <a:pt x="1887" y="25"/>
                  </a:cubicBezTo>
                  <a:cubicBezTo>
                    <a:pt x="1808" y="8"/>
                    <a:pt x="1727" y="0"/>
                    <a:pt x="16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6;p61">
              <a:extLst>
                <a:ext uri="{FF2B5EF4-FFF2-40B4-BE49-F238E27FC236}">
                  <a16:creationId xmlns:a16="http://schemas.microsoft.com/office/drawing/2014/main" id="{48C8B601-B3FE-104D-32C4-6386AD987D08}"/>
                </a:ext>
              </a:extLst>
            </p:cNvPr>
            <p:cNvSpPr/>
            <p:nvPr/>
          </p:nvSpPr>
          <p:spPr>
            <a:xfrm>
              <a:off x="3460075" y="2524950"/>
              <a:ext cx="117975" cy="27300"/>
            </a:xfrm>
            <a:custGeom>
              <a:avLst/>
              <a:gdLst/>
              <a:ahLst/>
              <a:cxnLst/>
              <a:rect l="l" t="t" r="r" b="b"/>
              <a:pathLst>
                <a:path w="4719" h="1092" extrusionOk="0">
                  <a:moveTo>
                    <a:pt x="1647" y="1"/>
                  </a:moveTo>
                  <a:cubicBezTo>
                    <a:pt x="1164" y="1"/>
                    <a:pt x="652" y="274"/>
                    <a:pt x="244" y="478"/>
                  </a:cubicBezTo>
                  <a:cubicBezTo>
                    <a:pt x="0" y="580"/>
                    <a:pt x="138" y="889"/>
                    <a:pt x="346" y="889"/>
                  </a:cubicBezTo>
                  <a:cubicBezTo>
                    <a:pt x="382" y="889"/>
                    <a:pt x="420" y="880"/>
                    <a:pt x="458" y="859"/>
                  </a:cubicBezTo>
                  <a:cubicBezTo>
                    <a:pt x="840" y="668"/>
                    <a:pt x="1244" y="526"/>
                    <a:pt x="1649" y="478"/>
                  </a:cubicBezTo>
                  <a:cubicBezTo>
                    <a:pt x="1675" y="475"/>
                    <a:pt x="1701" y="474"/>
                    <a:pt x="1726" y="474"/>
                  </a:cubicBezTo>
                  <a:cubicBezTo>
                    <a:pt x="2179" y="474"/>
                    <a:pt x="2456" y="866"/>
                    <a:pt x="2840" y="1002"/>
                  </a:cubicBezTo>
                  <a:cubicBezTo>
                    <a:pt x="3019" y="1066"/>
                    <a:pt x="3184" y="1092"/>
                    <a:pt x="3344" y="1092"/>
                  </a:cubicBezTo>
                  <a:cubicBezTo>
                    <a:pt x="3717" y="1092"/>
                    <a:pt x="4059" y="952"/>
                    <a:pt x="4459" y="835"/>
                  </a:cubicBezTo>
                  <a:cubicBezTo>
                    <a:pt x="4718" y="749"/>
                    <a:pt x="4645" y="370"/>
                    <a:pt x="4416" y="370"/>
                  </a:cubicBezTo>
                  <a:cubicBezTo>
                    <a:pt x="4393" y="370"/>
                    <a:pt x="4367" y="374"/>
                    <a:pt x="4340" y="383"/>
                  </a:cubicBezTo>
                  <a:cubicBezTo>
                    <a:pt x="3996" y="498"/>
                    <a:pt x="3712" y="612"/>
                    <a:pt x="3415" y="612"/>
                  </a:cubicBezTo>
                  <a:cubicBezTo>
                    <a:pt x="3220" y="612"/>
                    <a:pt x="3019" y="563"/>
                    <a:pt x="2792" y="430"/>
                  </a:cubicBezTo>
                  <a:cubicBezTo>
                    <a:pt x="2507" y="264"/>
                    <a:pt x="2221" y="121"/>
                    <a:pt x="1887" y="25"/>
                  </a:cubicBezTo>
                  <a:cubicBezTo>
                    <a:pt x="1808" y="8"/>
                    <a:pt x="1728" y="1"/>
                    <a:pt x="1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7;p61">
              <a:extLst>
                <a:ext uri="{FF2B5EF4-FFF2-40B4-BE49-F238E27FC236}">
                  <a16:creationId xmlns:a16="http://schemas.microsoft.com/office/drawing/2014/main" id="{EEA53795-81B9-7A8C-EBA5-06CFBA29E5F8}"/>
                </a:ext>
              </a:extLst>
            </p:cNvPr>
            <p:cNvSpPr/>
            <p:nvPr/>
          </p:nvSpPr>
          <p:spPr>
            <a:xfrm>
              <a:off x="3459925" y="2568775"/>
              <a:ext cx="118125" cy="27075"/>
            </a:xfrm>
            <a:custGeom>
              <a:avLst/>
              <a:gdLst/>
              <a:ahLst/>
              <a:cxnLst/>
              <a:rect l="l" t="t" r="r" b="b"/>
              <a:pathLst>
                <a:path w="4725" h="1083" extrusionOk="0">
                  <a:moveTo>
                    <a:pt x="1615" y="0"/>
                  </a:moveTo>
                  <a:cubicBezTo>
                    <a:pt x="1143" y="0"/>
                    <a:pt x="647" y="265"/>
                    <a:pt x="250" y="463"/>
                  </a:cubicBezTo>
                  <a:cubicBezTo>
                    <a:pt x="0" y="568"/>
                    <a:pt x="151" y="890"/>
                    <a:pt x="368" y="890"/>
                  </a:cubicBezTo>
                  <a:cubicBezTo>
                    <a:pt x="399" y="890"/>
                    <a:pt x="431" y="883"/>
                    <a:pt x="464" y="868"/>
                  </a:cubicBezTo>
                  <a:cubicBezTo>
                    <a:pt x="846" y="654"/>
                    <a:pt x="1250" y="511"/>
                    <a:pt x="1655" y="463"/>
                  </a:cubicBezTo>
                  <a:cubicBezTo>
                    <a:pt x="1669" y="463"/>
                    <a:pt x="1683" y="462"/>
                    <a:pt x="1697" y="462"/>
                  </a:cubicBezTo>
                  <a:cubicBezTo>
                    <a:pt x="2172" y="462"/>
                    <a:pt x="2453" y="849"/>
                    <a:pt x="2846" y="987"/>
                  </a:cubicBezTo>
                  <a:cubicBezTo>
                    <a:pt x="3033" y="1055"/>
                    <a:pt x="3206" y="1082"/>
                    <a:pt x="3373" y="1082"/>
                  </a:cubicBezTo>
                  <a:cubicBezTo>
                    <a:pt x="3737" y="1082"/>
                    <a:pt x="4073" y="951"/>
                    <a:pt x="4465" y="821"/>
                  </a:cubicBezTo>
                  <a:cubicBezTo>
                    <a:pt x="4724" y="734"/>
                    <a:pt x="4651" y="355"/>
                    <a:pt x="4422" y="355"/>
                  </a:cubicBezTo>
                  <a:cubicBezTo>
                    <a:pt x="4399" y="355"/>
                    <a:pt x="4373" y="359"/>
                    <a:pt x="4346" y="368"/>
                  </a:cubicBezTo>
                  <a:cubicBezTo>
                    <a:pt x="3993" y="486"/>
                    <a:pt x="3704" y="603"/>
                    <a:pt x="3400" y="603"/>
                  </a:cubicBezTo>
                  <a:cubicBezTo>
                    <a:pt x="3211" y="603"/>
                    <a:pt x="3017" y="558"/>
                    <a:pt x="2798" y="440"/>
                  </a:cubicBezTo>
                  <a:cubicBezTo>
                    <a:pt x="2513" y="249"/>
                    <a:pt x="2227" y="106"/>
                    <a:pt x="1893" y="35"/>
                  </a:cubicBezTo>
                  <a:cubicBezTo>
                    <a:pt x="1802" y="11"/>
                    <a:pt x="1709" y="0"/>
                    <a:pt x="1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Google Shape;978;p88"/>
          <p:cNvSpPr txBox="1">
            <a:spLocks noGrp="1"/>
          </p:cNvSpPr>
          <p:nvPr>
            <p:ph type="title"/>
          </p:nvPr>
        </p:nvSpPr>
        <p:spPr>
          <a:xfrm>
            <a:off x="2426100" y="1386676"/>
            <a:ext cx="4291800" cy="247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Sesi Praktikum</a:t>
            </a:r>
            <a:endParaRPr sz="6000" dirty="0"/>
          </a:p>
        </p:txBody>
      </p:sp>
      <p:pic>
        <p:nvPicPr>
          <p:cNvPr id="979" name="Google Shape;979;p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7675" y="3863182"/>
            <a:ext cx="2481200" cy="44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0" name="Google Shape;980;p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8100000">
            <a:off x="5808082" y="1187449"/>
            <a:ext cx="633085" cy="417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1" name="Google Shape;981;p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87700" y="3186978"/>
            <a:ext cx="621600" cy="67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2" name="Google Shape;982;p88"/>
          <p:cNvPicPr preferRelativeResize="0"/>
          <p:nvPr/>
        </p:nvPicPr>
        <p:blipFill rotWithShape="1">
          <a:blip r:embed="rId6">
            <a:alphaModFix/>
          </a:blip>
          <a:srcRect t="16970" r="8892" b="21025"/>
          <a:stretch/>
        </p:blipFill>
        <p:spPr>
          <a:xfrm rot="10800000">
            <a:off x="1002325" y="3226875"/>
            <a:ext cx="2036850" cy="81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257</Words>
  <Application>Microsoft Office PowerPoint</Application>
  <PresentationFormat>On-screen Show (16:9)</PresentationFormat>
  <Paragraphs>30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Bahnschrift SemiBold SemiConden</vt:lpstr>
      <vt:lpstr>Bahnschrift SemiCondensed</vt:lpstr>
      <vt:lpstr>Coming Soon</vt:lpstr>
      <vt:lpstr>Concert One</vt:lpstr>
      <vt:lpstr>Muli</vt:lpstr>
      <vt:lpstr>Roboto Mono Medium</vt:lpstr>
      <vt:lpstr>Tahoma</vt:lpstr>
      <vt:lpstr>Times New Roman</vt:lpstr>
      <vt:lpstr>Notebook Lesson by Slidesgo</vt:lpstr>
      <vt:lpstr>METODE SIMULASI</vt:lpstr>
      <vt:lpstr>     Definisi Metode Simulasi       Sintak metode Simulasi       Implementasi Metode Simulasi  </vt:lpstr>
      <vt:lpstr>DEFINISI METODE SIMULASI </vt:lpstr>
      <vt:lpstr>Pengaplikasiannya</vt:lpstr>
      <vt:lpstr>Tujuan Metode Simulasi</vt:lpstr>
      <vt:lpstr>LANGKAH PEMBELAJARAN METODE SIMULASI </vt:lpstr>
      <vt:lpstr>Kelebihan Metode Simulasi</vt:lpstr>
      <vt:lpstr>Sesi Praktikum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KAIDAH KEBAHASAAN  TANDA BACA DAN KALIMAT EFEKTIF</dc:title>
  <dc:creator>ACER</dc:creator>
  <cp:lastModifiedBy>Muhammad Asyura</cp:lastModifiedBy>
  <cp:revision>18</cp:revision>
  <dcterms:modified xsi:type="dcterms:W3CDTF">2023-10-17T04:43:35Z</dcterms:modified>
</cp:coreProperties>
</file>