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05/12/2023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3071124"/>
            <a:ext cx="9144000" cy="2018233"/>
          </a:xfrm>
        </p:spPr>
        <p:txBody>
          <a:bodyPr>
            <a:noAutofit/>
          </a:bodyPr>
          <a:lstStyle/>
          <a:p>
            <a:r>
              <a:rPr lang="id-ID" b="1" dirty="0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br>
              <a:rPr lang="en-ID" dirty="0"/>
            </a:b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2181"/>
            <a:ext cx="10327911" cy="4336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terpisah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HTML Cara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proyek-proyek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diyakini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mengelola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project. Mari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lihat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contohny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Kita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file HTML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2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br>
              <a:rPr lang="en-ID" dirty="0"/>
            </a:b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1BD0F6-2815-4C22-B957-0A215A9331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12990"/>
            <a:ext cx="10327911" cy="19160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66F169-D1A5-4318-9229-55D6943B325E}"/>
              </a:ext>
            </a:extLst>
          </p:cNvPr>
          <p:cNvSpPr/>
          <p:nvPr/>
        </p:nvSpPr>
        <p:spPr>
          <a:xfrm>
            <a:off x="1025890" y="3428999"/>
            <a:ext cx="2967351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 kode-program.js:</a:t>
            </a:r>
            <a:endParaRPr lang="en-ID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901FB-2255-4E07-8714-F9EC4AC4C1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199" y="4113906"/>
            <a:ext cx="6941696" cy="96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8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br>
              <a:rPr lang="en-ID" dirty="0"/>
            </a:b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ECC2C5-0E6D-4BEE-B572-FC38FC52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268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file index.html: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2FF7D-53D2-4AD6-B071-948565D8A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319853"/>
            <a:ext cx="9864777" cy="40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br>
              <a:rPr lang="en-ID" dirty="0"/>
            </a:b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AECC2C5-0E6D-4BEE-B572-FC38FC52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26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id-ID" dirty="0"/>
              <a:t>asilnya :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DFBD0-7D28-4575-8017-35B015C411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63604" y="1825625"/>
            <a:ext cx="7989471" cy="46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APA ITU JAVASCRIPT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50D7EF-0168-4EA2-BDDD-6EE49C78D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9751"/>
            <a:ext cx="10327911" cy="435133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pemrograman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awalnya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dirancang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berjalan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browser.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seiring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perkembangan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zaman,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berjalan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browser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saja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juga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Server, Game, IoT, Desktop,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dsb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awalnya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bernama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Mocha,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lalu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berubah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LiveScript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browser Netscape Navigator 2.0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rilis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versi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beta (September 1995).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dinamai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ulang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8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Mengenal Console Javascript</a:t>
            </a: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809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Console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Inspect Element-&gt;Console.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Console Mozilla Firefox">
            <a:extLst>
              <a:ext uri="{FF2B5EF4-FFF2-40B4-BE49-F238E27FC236}">
                <a16:creationId xmlns:a16="http://schemas.microsoft.com/office/drawing/2014/main" id="{E28B2670-283C-4D14-99AD-436D6B723D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6508"/>
            <a:ext cx="775116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92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Mengenal Console Javascript</a:t>
            </a: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795"/>
            <a:ext cx="10515600" cy="13255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 console,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kode-kode</a:t>
            </a:r>
            <a:r>
              <a:rPr lang="en-US" dirty="0"/>
              <a:t> </a:t>
            </a:r>
            <a:r>
              <a:rPr lang="en-US" dirty="0" err="1"/>
              <a:t>javascript</a:t>
            </a:r>
            <a:r>
              <a:rPr lang="en-US" dirty="0"/>
              <a:t> dan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coba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9FA70-B048-4EFE-99FE-368214E76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084944"/>
            <a:ext cx="10327911" cy="19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Mengenal Console Javascript</a:t>
            </a: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795"/>
            <a:ext cx="10515600" cy="966739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Hasilnya Seperti ini: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Console Javascript Mozilla Firefox">
            <a:extLst>
              <a:ext uri="{FF2B5EF4-FFF2-40B4-BE49-F238E27FC236}">
                <a16:creationId xmlns:a16="http://schemas.microsoft.com/office/drawing/2014/main" id="{FA944C07-674C-4645-8F14-70811B240C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31" y="2303456"/>
            <a:ext cx="9924738" cy="4096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0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 Javascript</a:t>
            </a: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794"/>
            <a:ext cx="10515600" cy="3077175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Embed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ditempel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langsung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HTML.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Inline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Eksternal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terpisah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file HTML)</a:t>
            </a: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Embed</a:t>
            </a: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1" y="1712181"/>
            <a:ext cx="4977984" cy="433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tag &lt;script&gt; 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menempelkan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(embed)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pada HTML. Tag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ditulis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tag &lt;head&gt; dan &lt;body&gt;.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561CB-4A44-4D23-83C7-1598AE941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80285" y="1539794"/>
            <a:ext cx="6206915" cy="46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Inline</a:t>
            </a:r>
            <a:br>
              <a:rPr lang="en-ID" dirty="0"/>
            </a:b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0" y="1712181"/>
            <a:ext cx="11214879" cy="4336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atribut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HTML. Cara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memanggil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 event 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link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diklik</a:t>
            </a:r>
            <a:endParaRPr lang="id-I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d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d-ID" sz="3200" dirty="0">
                <a:latin typeface="Cambria" panose="02040503050406030204" pitchFamily="18" charset="0"/>
                <a:ea typeface="Cambria" panose="02040503050406030204" pitchFamily="18" charset="0"/>
              </a:rPr>
              <a:t>Atau :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517A9-3089-483F-A671-B07FB5E17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715464"/>
            <a:ext cx="9524298" cy="991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8F36C-8CE5-4CDC-AEAF-A97B5021C0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3898" y="5351525"/>
            <a:ext cx="9518600" cy="9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024767"/>
          </a:xfrm>
        </p:spPr>
        <p:txBody>
          <a:bodyPr>
            <a:normAutofit fontScale="90000"/>
          </a:bodyPr>
          <a:lstStyle/>
          <a:p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id-ID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Penulisan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Kode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javascript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Inline</a:t>
            </a:r>
            <a:br>
              <a:rPr lang="en-ID" dirty="0"/>
            </a:br>
            <a:br>
              <a:rPr lang="en-ID" dirty="0"/>
            </a:br>
            <a:br>
              <a:rPr lang="en-ID" b="1" dirty="0"/>
            </a:b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AA763-1A08-4858-B66B-5428553B8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0" y="1712181"/>
            <a:ext cx="11214879" cy="4336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id-ID" dirty="0">
                <a:latin typeface="Cambria" panose="02040503050406030204" pitchFamily="18" charset="0"/>
                <a:ea typeface="Cambria" panose="02040503050406030204" pitchFamily="18" charset="0"/>
              </a:rPr>
              <a:t>asil :</a:t>
            </a:r>
            <a:endParaRPr lang="en-ID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D4E14-E4E1-499D-8D27-06E087669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8909" y="1712181"/>
            <a:ext cx="8064422" cy="46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165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JAVASCRIPT</vt:lpstr>
      <vt:lpstr>APA ITU JAVASCRIPT</vt:lpstr>
      <vt:lpstr>Mengenal Console Javascript </vt:lpstr>
      <vt:lpstr>Mengenal Console Javascript </vt:lpstr>
      <vt:lpstr>Mengenal Console Javascript </vt:lpstr>
      <vt:lpstr>Penulisan Javascript </vt:lpstr>
      <vt:lpstr>  Penulisan Kode javascript dengan Embed  </vt:lpstr>
      <vt:lpstr>   Penulisan Kode javascript Inline   </vt:lpstr>
      <vt:lpstr>   Penulisan Kode javascript Inline   </vt:lpstr>
      <vt:lpstr>   Penulisan Kode javascript Eksternal   </vt:lpstr>
      <vt:lpstr>   Penulisan Kode javascript Eksternal   </vt:lpstr>
      <vt:lpstr>   Penulisan Kode javascript Eksternal   </vt:lpstr>
      <vt:lpstr>   Penulisan Kode javascript Eksternal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173</cp:revision>
  <dcterms:created xsi:type="dcterms:W3CDTF">2023-08-21T11:06:22Z</dcterms:created>
  <dcterms:modified xsi:type="dcterms:W3CDTF">2023-12-04T22:41:50Z</dcterms:modified>
</cp:coreProperties>
</file>