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709405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5213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9307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265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101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3459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973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708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7736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7160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01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1DBE1C6-0A71-4644-9517-BFA605A43B4D}" type="datetimeFigureOut">
              <a:rPr lang="id-ID" smtClean="0"/>
              <a:pPr/>
              <a:t>30/03/2021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0555F52-F685-4CEC-8437-F65E18780D5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078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058CFF1-A5B9-4054-A9C2-3ED35FD50C9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8250" b="49500" l="12750" r="8458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08" t="36852" r="14318" b="49052"/>
          <a:stretch/>
        </p:blipFill>
        <p:spPr>
          <a:xfrm>
            <a:off x="2222113" y="3214556"/>
            <a:ext cx="3600400" cy="5614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3ADAFA-3C07-4AC3-BA6D-892EBA2161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-315416"/>
            <a:ext cx="5409524" cy="41904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5A6BEA-F080-4EED-B79A-9543CE3969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63" y="4240062"/>
            <a:ext cx="1143882" cy="1152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83FBFE5-6E1A-42E1-BC34-04DF00D39F86}"/>
              </a:ext>
            </a:extLst>
          </p:cNvPr>
          <p:cNvSpPr txBox="1"/>
          <p:nvPr/>
        </p:nvSpPr>
        <p:spPr>
          <a:xfrm>
            <a:off x="2987824" y="4240062"/>
            <a:ext cx="64087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400"/>
              <a:t>Fefi Nurdiana Widjayanti, S.P. M.P.</a:t>
            </a:r>
          </a:p>
          <a:p>
            <a:r>
              <a:rPr lang="en-ID" sz="1400"/>
              <a:t> </a:t>
            </a:r>
            <a:endParaRPr lang="id-ID" sz="1400"/>
          </a:p>
          <a:p>
            <a:r>
              <a:rPr lang="en-ID" sz="1400"/>
              <a:t>PROGRAM STUDI AGRIBISNIS</a:t>
            </a:r>
          </a:p>
          <a:p>
            <a:r>
              <a:rPr lang="en-ID" sz="1400"/>
              <a:t>FAKULTAS PERTANIAN</a:t>
            </a:r>
          </a:p>
          <a:p>
            <a:r>
              <a:rPr lang="en-ID" sz="1400"/>
              <a:t>UNIVERSITAS MUHAMMADIYAH JEMBER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00CF92A-E0EC-40AB-8FFF-EB522C5CAF68}"/>
              </a:ext>
            </a:extLst>
          </p:cNvPr>
          <p:cNvCxnSpPr>
            <a:cxnSpLocks/>
          </p:cNvCxnSpPr>
          <p:nvPr/>
        </p:nvCxnSpPr>
        <p:spPr>
          <a:xfrm>
            <a:off x="3059832" y="4581128"/>
            <a:ext cx="302433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karenanya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menamai</a:t>
            </a:r>
            <a:r>
              <a:rPr lang="en-US" dirty="0"/>
              <a:t> </a:t>
            </a:r>
            <a:r>
              <a:rPr lang="en-US" dirty="0" err="1"/>
              <a:t>pembicara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penulis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enkoder</a:t>
            </a:r>
            <a:r>
              <a:rPr lang="en-US" dirty="0"/>
              <a:t> (encoder)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dekoder</a:t>
            </a:r>
            <a:r>
              <a:rPr lang="en-US" dirty="0"/>
              <a:t> (decoder). </a:t>
            </a:r>
            <a:endParaRPr lang="id-ID" dirty="0"/>
          </a:p>
          <a:p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- </a:t>
            </a:r>
            <a:r>
              <a:rPr lang="en-US" dirty="0" err="1"/>
              <a:t>penerima</a:t>
            </a:r>
            <a:r>
              <a:rPr lang="en-US" dirty="0"/>
              <a:t>,   </a:t>
            </a:r>
            <a:r>
              <a:rPr lang="en-US" dirty="0" err="1"/>
              <a:t>kita</a:t>
            </a:r>
            <a:r>
              <a:rPr lang="en-US" dirty="0"/>
              <a:t>   </a:t>
            </a:r>
            <a:r>
              <a:rPr lang="en-US" dirty="0" err="1"/>
              <a:t>menuliskan</a:t>
            </a:r>
            <a:r>
              <a:rPr lang="en-US" dirty="0"/>
              <a:t>    </a:t>
            </a:r>
            <a:r>
              <a:rPr lang="en-US" dirty="0" err="1"/>
              <a:t>enkoding-dekoding</a:t>
            </a:r>
            <a:r>
              <a:rPr lang="en-US" dirty="0"/>
              <a:t>    </a:t>
            </a:r>
            <a:r>
              <a:rPr lang="en-US" dirty="0" err="1"/>
              <a:t>sebagai</a:t>
            </a:r>
            <a:r>
              <a:rPr lang="en-US" dirty="0"/>
              <a:t>   </a:t>
            </a:r>
            <a:r>
              <a:rPr lang="en-US" dirty="0" err="1"/>
              <a:t>satu</a:t>
            </a:r>
            <a:r>
              <a:rPr lang="en-US" dirty="0"/>
              <a:t>   </a:t>
            </a:r>
            <a:r>
              <a:rPr lang="en-US" dirty="0" err="1"/>
              <a:t>kesatuan</a:t>
            </a:r>
            <a:r>
              <a:rPr lang="en-US" dirty="0"/>
              <a:t>   yang  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terpisahkan</a:t>
            </a:r>
            <a:r>
              <a:rPr lang="en-US" dirty="0"/>
              <a:t>   </a:t>
            </a:r>
            <a:r>
              <a:rPr lang="en-US" dirty="0" err="1"/>
              <a:t>untuk</a:t>
            </a:r>
            <a:r>
              <a:rPr lang="en-US" dirty="0"/>
              <a:t>   </a:t>
            </a:r>
            <a:r>
              <a:rPr lang="en-US" dirty="0" err="1"/>
              <a:t>menegaskan</a:t>
            </a:r>
            <a:r>
              <a:rPr lang="en-US" dirty="0"/>
              <a:t>   </a:t>
            </a:r>
            <a:r>
              <a:rPr lang="en-US" dirty="0" err="1"/>
              <a:t>bahwa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menjalankan</a:t>
            </a:r>
            <a:r>
              <a:rPr lang="en-US" dirty="0"/>
              <a:t>   </a:t>
            </a:r>
            <a:r>
              <a:rPr lang="en-US" dirty="0" err="1"/>
              <a:t>fungsi-fungsi</a:t>
            </a:r>
            <a:r>
              <a:rPr lang="en-US" dirty="0"/>
              <a:t>  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simultan</a:t>
            </a:r>
            <a:r>
              <a:rPr lang="en-US" dirty="0"/>
              <a:t>.   </a:t>
            </a:r>
            <a:r>
              <a:rPr lang="en-US" dirty="0" err="1"/>
              <a:t>Ketika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berbicara</a:t>
            </a:r>
            <a:r>
              <a:rPr lang="en-US" dirty="0"/>
              <a:t>   (</a:t>
            </a:r>
            <a:r>
              <a:rPr lang="en-US" dirty="0" err="1"/>
              <a:t>enkoding</a:t>
            </a:r>
            <a:r>
              <a:rPr lang="en-US" dirty="0"/>
              <a:t>),   </a:t>
            </a:r>
            <a:r>
              <a:rPr lang="en-US" dirty="0" err="1"/>
              <a:t>anda</a:t>
            </a:r>
            <a:r>
              <a:rPr lang="en-US" dirty="0"/>
              <a:t>  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menyerap</a:t>
            </a:r>
            <a:r>
              <a:rPr lang="en-US" dirty="0"/>
              <a:t>   </a:t>
            </a:r>
            <a:r>
              <a:rPr lang="en-US" dirty="0" err="1"/>
              <a:t>tanggapan</a:t>
            </a:r>
            <a:r>
              <a:rPr lang="en-US" dirty="0"/>
              <a:t> 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(</a:t>
            </a:r>
            <a:r>
              <a:rPr lang="en-US" dirty="0" err="1"/>
              <a:t>dekoding</a:t>
            </a:r>
            <a:r>
              <a:rPr lang="en-US" dirty="0"/>
              <a:t>).</a:t>
            </a:r>
            <a:endParaRPr lang="id-ID" dirty="0"/>
          </a:p>
          <a:p>
            <a:pPr>
              <a:buNone/>
            </a:pPr>
            <a:br>
              <a:rPr lang="en-US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4.   </a:t>
            </a:r>
            <a:r>
              <a:rPr lang="en-US" dirty="0" err="1">
                <a:solidFill>
                  <a:srgbClr val="FF0000"/>
                </a:solidFill>
              </a:rPr>
              <a:t>Kompetensi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Komunikasi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/>
          </a:p>
          <a:p>
            <a:r>
              <a:rPr lang="en-US" dirty="0" err="1"/>
              <a:t>Kompetensi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mengacu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kemampuan</a:t>
            </a:r>
            <a:r>
              <a:rPr lang="en-US" dirty="0"/>
              <a:t>  </a:t>
            </a:r>
            <a:r>
              <a:rPr lang="en-US" dirty="0" err="1"/>
              <a:t>seseorang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(</a:t>
            </a:r>
            <a:r>
              <a:rPr lang="en-US" dirty="0" err="1"/>
              <a:t>Spitzberg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Cupach</a:t>
            </a:r>
            <a:r>
              <a:rPr lang="en-US" dirty="0"/>
              <a:t>, 1989). </a:t>
            </a:r>
            <a:endParaRPr lang="id-ID" dirty="0"/>
          </a:p>
          <a:p>
            <a:r>
              <a:rPr lang="en-US" dirty="0" err="1"/>
              <a:t>Kompetensi</a:t>
            </a:r>
            <a:r>
              <a:rPr lang="en-US" dirty="0"/>
              <a:t> 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(</a:t>
            </a:r>
            <a:r>
              <a:rPr lang="en-US" dirty="0" err="1"/>
              <a:t>konteks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 (content)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bentuk</a:t>
            </a:r>
            <a:r>
              <a:rPr lang="en-US" dirty="0"/>
              <a:t>  </a:t>
            </a:r>
            <a:r>
              <a:rPr lang="en-US" dirty="0" err="1"/>
              <a:t>pesan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  (</a:t>
            </a:r>
            <a:r>
              <a:rPr lang="en-US" dirty="0" err="1"/>
              <a:t>misalnya</a:t>
            </a:r>
            <a:r>
              <a:rPr lang="en-US" dirty="0"/>
              <a:t>,  </a:t>
            </a:r>
            <a:r>
              <a:rPr lang="en-US" dirty="0" err="1"/>
              <a:t>pengetahuan</a:t>
            </a:r>
            <a:r>
              <a:rPr lang="en-US" dirty="0"/>
              <a:t> 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dikomunikasikan</a:t>
            </a:r>
            <a:r>
              <a:rPr lang="en-US" dirty="0"/>
              <a:t> 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 </a:t>
            </a:r>
            <a:r>
              <a:rPr lang="en-US" dirty="0" err="1"/>
              <a:t>tertentu</a:t>
            </a:r>
            <a:r>
              <a:rPr lang="en-US" dirty="0"/>
              <a:t> 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lain). </a:t>
            </a:r>
            <a:endParaRPr lang="id-ID" dirty="0"/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tatacara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nonverbal (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kepatutan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,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keras</a:t>
            </a:r>
            <a:r>
              <a:rPr lang="en-US" dirty="0"/>
              <a:t>, </a:t>
            </a:r>
            <a:r>
              <a:rPr lang="en-US" dirty="0" err="1"/>
              <a:t>kedekatan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berperilaku</a:t>
            </a:r>
            <a:r>
              <a:rPr lang="en-US" dirty="0"/>
              <a:t>.   Makin   </a:t>
            </a:r>
            <a:r>
              <a:rPr lang="en-US" dirty="0" err="1"/>
              <a:t>banyak</a:t>
            </a:r>
            <a:r>
              <a:rPr lang="en-US" dirty="0"/>
              <a:t>   </a:t>
            </a:r>
            <a:r>
              <a:rPr lang="en-US" dirty="0" err="1"/>
              <a:t>anda</a:t>
            </a:r>
            <a:r>
              <a:rPr lang="en-US" dirty="0"/>
              <a:t>   </a:t>
            </a:r>
            <a:r>
              <a:rPr lang="en-US" dirty="0" err="1"/>
              <a:t>tahu</a:t>
            </a:r>
            <a:r>
              <a:rPr lang="en-US" dirty="0"/>
              <a:t>   </a:t>
            </a:r>
            <a:r>
              <a:rPr lang="en-US" dirty="0" err="1"/>
              <a:t>tentang</a:t>
            </a:r>
            <a:r>
              <a:rPr lang="en-US" dirty="0"/>
              <a:t>   </a:t>
            </a:r>
            <a:r>
              <a:rPr lang="en-US" dirty="0" err="1"/>
              <a:t>komunikasi</a:t>
            </a:r>
            <a:r>
              <a:rPr lang="en-US" dirty="0"/>
              <a:t>   (</a:t>
            </a:r>
            <a:r>
              <a:rPr lang="en-US" dirty="0" err="1"/>
              <a:t>artinya</a:t>
            </a:r>
            <a:r>
              <a:rPr lang="en-US" dirty="0"/>
              <a:t>,   </a:t>
            </a:r>
            <a:r>
              <a:rPr lang="en-US" dirty="0" err="1"/>
              <a:t>makin</a:t>
            </a:r>
            <a:r>
              <a:rPr lang="en-US" dirty="0"/>
              <a:t>  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  </a:t>
            </a:r>
            <a:r>
              <a:rPr lang="en-US" dirty="0" err="1"/>
              <a:t>anda</a:t>
            </a:r>
            <a:r>
              <a:rPr lang="en-US" dirty="0"/>
              <a:t>),   </a:t>
            </a:r>
            <a:r>
              <a:rPr lang="en-US" dirty="0" err="1"/>
              <a:t>makin</a:t>
            </a:r>
            <a:r>
              <a:rPr lang="en-US" dirty="0"/>
              <a:t>   </a:t>
            </a:r>
            <a:r>
              <a:rPr lang="en-US" dirty="0" err="1"/>
              <a:t>banyak</a:t>
            </a:r>
            <a:r>
              <a:rPr lang="en-US" dirty="0"/>
              <a:t>   </a:t>
            </a:r>
            <a:r>
              <a:rPr lang="en-US" dirty="0" err="1"/>
              <a:t>pilihan</a:t>
            </a:r>
            <a:r>
              <a:rPr lang="en-US" dirty="0"/>
              <a:t>,   yang   </a:t>
            </a:r>
            <a:r>
              <a:rPr lang="en-US" dirty="0" err="1"/>
              <a:t>anda</a:t>
            </a:r>
            <a:r>
              <a:rPr lang="en-US" dirty="0"/>
              <a:t>   </a:t>
            </a:r>
            <a:r>
              <a:rPr lang="en-US" dirty="0" err="1"/>
              <a:t>punyai</a:t>
            </a:r>
            <a:r>
              <a:rPr lang="en-US" dirty="0"/>
              <a:t>   </a:t>
            </a:r>
            <a:r>
              <a:rPr lang="en-US" dirty="0" err="1"/>
              <a:t>untuk</a:t>
            </a:r>
            <a:r>
              <a:rPr lang="en-US" dirty="0"/>
              <a:t>  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-</a:t>
            </a:r>
            <a:r>
              <a:rPr lang="en-US" dirty="0" err="1"/>
              <a:t>hari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perbendaharaan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ketahui</a:t>
            </a:r>
            <a:r>
              <a:rPr lang="en-US" dirty="0"/>
              <a:t> (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perbendaharaan</a:t>
            </a:r>
            <a:r>
              <a:rPr lang="en-US" dirty="0"/>
              <a:t>   </a:t>
            </a:r>
            <a:r>
              <a:rPr lang="en-US" dirty="0" err="1"/>
              <a:t>kata</a:t>
            </a:r>
            <a:r>
              <a:rPr lang="en-US" dirty="0"/>
              <a:t>   </a:t>
            </a:r>
            <a:r>
              <a:rPr lang="en-US" dirty="0" err="1"/>
              <a:t>anda</a:t>
            </a:r>
            <a:r>
              <a:rPr lang="en-US" dirty="0"/>
              <a:t>),   </a:t>
            </a:r>
            <a:r>
              <a:rPr lang="en-US" dirty="0" err="1"/>
              <a:t>maka</a:t>
            </a:r>
            <a:r>
              <a:rPr lang="en-US" dirty="0"/>
              <a:t>   </a:t>
            </a:r>
            <a:r>
              <a:rPr lang="en-US" dirty="0" err="1"/>
              <a:t>makin</a:t>
            </a:r>
            <a:r>
              <a:rPr lang="en-US" dirty="0"/>
              <a:t>   </a:t>
            </a:r>
            <a:r>
              <a:rPr lang="en-US" dirty="0" err="1"/>
              <a:t>banyak</a:t>
            </a:r>
            <a:r>
              <a:rPr lang="en-US" dirty="0"/>
              <a:t>   </a:t>
            </a:r>
            <a:r>
              <a:rPr lang="en-US" dirty="0" err="1"/>
              <a:t>cara</a:t>
            </a:r>
            <a:r>
              <a:rPr lang="en-US" dirty="0"/>
              <a:t>   yang   </a:t>
            </a:r>
            <a:r>
              <a:rPr lang="en-US" dirty="0" err="1"/>
              <a:t>anda</a:t>
            </a:r>
            <a:r>
              <a:rPr lang="en-US" dirty="0"/>
              <a:t>   </a:t>
            </a:r>
            <a:r>
              <a:rPr lang="en-US" dirty="0" err="1"/>
              <a:t>miliki</a:t>
            </a:r>
            <a:r>
              <a:rPr lang="en-US" dirty="0"/>
              <a:t>   </a:t>
            </a:r>
            <a:r>
              <a:rPr lang="en-US" dirty="0" err="1"/>
              <a:t>untuk</a:t>
            </a:r>
            <a:endParaRPr lang="id-ID" dirty="0"/>
          </a:p>
          <a:p>
            <a:pPr>
              <a:buNone/>
            </a:pPr>
            <a:r>
              <a:rPr lang="id-ID" dirty="0"/>
              <a:t>  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br>
              <a:rPr lang="en-US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5.   </a:t>
            </a:r>
            <a:r>
              <a:rPr lang="en-US" dirty="0" err="1">
                <a:solidFill>
                  <a:srgbClr val="FF0000"/>
                </a:solidFill>
              </a:rPr>
              <a:t>Pesan</a:t>
            </a:r>
            <a:br>
              <a:rPr lang="en-US" dirty="0"/>
            </a:br>
            <a:r>
              <a:rPr lang="en-US" dirty="0"/>
              <a:t> </a:t>
            </a:r>
            <a:endParaRPr lang="id-ID" dirty="0"/>
          </a:p>
          <a:p>
            <a:r>
              <a:rPr lang="en-US" dirty="0" err="1"/>
              <a:t>Pesan</a:t>
            </a:r>
            <a:r>
              <a:rPr lang="en-US" dirty="0"/>
              <a:t>   </a:t>
            </a:r>
            <a:r>
              <a:rPr lang="en-US" dirty="0" err="1"/>
              <a:t>komunikasi</a:t>
            </a:r>
            <a:r>
              <a:rPr lang="en-US" dirty="0"/>
              <a:t>   </a:t>
            </a:r>
            <a:r>
              <a:rPr lang="en-US" dirty="0" err="1"/>
              <a:t>dapat</a:t>
            </a:r>
            <a:r>
              <a:rPr lang="en-US" dirty="0"/>
              <a:t>   </a:t>
            </a:r>
            <a:r>
              <a:rPr lang="en-US" dirty="0" err="1"/>
              <a:t>mempunyai</a:t>
            </a:r>
            <a:r>
              <a:rPr lang="en-US" dirty="0"/>
              <a:t>   </a:t>
            </a:r>
            <a:r>
              <a:rPr lang="en-US" dirty="0" err="1"/>
              <a:t>banyak</a:t>
            </a:r>
            <a:r>
              <a:rPr lang="en-US" dirty="0"/>
              <a:t>   </a:t>
            </a:r>
            <a:r>
              <a:rPr lang="en-US" dirty="0" err="1"/>
              <a:t>bentuk</a:t>
            </a:r>
            <a:r>
              <a:rPr lang="en-US" dirty="0"/>
              <a:t>.   Kita  </a:t>
            </a:r>
            <a:r>
              <a:rPr lang="en-US" dirty="0" err="1"/>
              <a:t>mengirimkan</a:t>
            </a:r>
            <a:r>
              <a:rPr lang="en-US" dirty="0"/>
              <a:t>   </a:t>
            </a:r>
            <a:r>
              <a:rPr lang="en-US" dirty="0" err="1"/>
              <a:t>dan</a:t>
            </a:r>
            <a:r>
              <a:rPr lang="id-ID" dirty="0"/>
              <a:t> </a:t>
            </a:r>
            <a:r>
              <a:rPr lang="en-US" dirty="0" err="1"/>
              <a:t>menerima</a:t>
            </a:r>
            <a:r>
              <a:rPr lang="en-US" dirty="0"/>
              <a:t>  </a:t>
            </a:r>
            <a:r>
              <a:rPr lang="en-US" dirty="0" err="1"/>
              <a:t>pesan</a:t>
            </a:r>
            <a:r>
              <a:rPr lang="en-US" dirty="0"/>
              <a:t> 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melalui</a:t>
            </a:r>
            <a:r>
              <a:rPr lang="en-US" dirty="0"/>
              <a:t>  </a:t>
            </a:r>
            <a:r>
              <a:rPr lang="en-US" dirty="0" err="1"/>
              <a:t>salah</a:t>
            </a:r>
            <a:r>
              <a:rPr lang="en-US" dirty="0"/>
              <a:t>  </a:t>
            </a:r>
            <a:r>
              <a:rPr lang="en-US" dirty="0" err="1"/>
              <a:t>satu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kombinasi</a:t>
            </a:r>
            <a:r>
              <a:rPr lang="en-US" dirty="0"/>
              <a:t>  </a:t>
            </a:r>
            <a:r>
              <a:rPr lang="en-US" dirty="0" err="1"/>
              <a:t>tertentu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panca</a:t>
            </a:r>
            <a:r>
              <a:rPr lang="en-US" dirty="0"/>
              <a:t>  </a:t>
            </a:r>
            <a:r>
              <a:rPr lang="en-US" dirty="0" err="1"/>
              <a:t>indra</a:t>
            </a:r>
            <a:r>
              <a:rPr lang="en-US" dirty="0"/>
              <a:t>. </a:t>
            </a:r>
            <a:r>
              <a:rPr lang="en-US" dirty="0" err="1"/>
              <a:t>Walaupun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verbal  (</a:t>
            </a:r>
            <a:r>
              <a:rPr lang="en-US" dirty="0" err="1"/>
              <a:t>lisan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),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bukanlah</a:t>
            </a:r>
            <a:r>
              <a:rPr lang="en-US" dirty="0"/>
              <a:t>  </a:t>
            </a:r>
            <a:r>
              <a:rPr lang="en-US" dirty="0" err="1"/>
              <a:t>satu-satunya</a:t>
            </a:r>
            <a:r>
              <a:rPr lang="en-US" dirty="0"/>
              <a:t> 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/>
              <a:t>Kita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 nonverbal  (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isyarat</a:t>
            </a:r>
            <a:r>
              <a:rPr lang="en-US" dirty="0"/>
              <a:t>,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mimik</a:t>
            </a:r>
            <a:r>
              <a:rPr lang="en-US" dirty="0"/>
              <a:t>). </a:t>
            </a:r>
            <a:endParaRPr lang="id-ID" dirty="0"/>
          </a:p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busana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kenakan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cara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berjalan</a:t>
            </a:r>
            <a:r>
              <a:rPr lang="en-US" dirty="0"/>
              <a:t>,  </a:t>
            </a:r>
            <a:r>
              <a:rPr lang="en-US" dirty="0" err="1"/>
              <a:t>berjabatan</a:t>
            </a:r>
            <a:r>
              <a:rPr lang="en-US" dirty="0"/>
              <a:t>  </a:t>
            </a:r>
            <a:r>
              <a:rPr lang="en-US" dirty="0" err="1"/>
              <a:t>tangan</a:t>
            </a:r>
            <a:r>
              <a:rPr lang="en-US" dirty="0"/>
              <a:t>,  </a:t>
            </a:r>
            <a:r>
              <a:rPr lang="en-US" dirty="0" err="1"/>
              <a:t>menggelengkan</a:t>
            </a:r>
            <a:r>
              <a:rPr lang="en-US" dirty="0"/>
              <a:t>  </a:t>
            </a:r>
            <a:r>
              <a:rPr lang="en-US" dirty="0" err="1"/>
              <a:t>kepala</a:t>
            </a:r>
            <a:r>
              <a:rPr lang="en-US" dirty="0"/>
              <a:t>,  </a:t>
            </a:r>
            <a:r>
              <a:rPr lang="en-US" dirty="0" err="1"/>
              <a:t>menyisir</a:t>
            </a:r>
            <a:r>
              <a:rPr lang="en-US" dirty="0"/>
              <a:t>  </a:t>
            </a:r>
            <a:r>
              <a:rPr lang="en-US" dirty="0" err="1"/>
              <a:t>rambut</a:t>
            </a:r>
            <a:r>
              <a:rPr lang="en-US" dirty="0"/>
              <a:t>, </a:t>
            </a:r>
            <a:r>
              <a:rPr lang="en-US" dirty="0" err="1"/>
              <a:t>duduk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tersenyum</a:t>
            </a:r>
            <a:r>
              <a:rPr lang="en-US" dirty="0"/>
              <a:t>.  </a:t>
            </a:r>
            <a:r>
              <a:rPr lang="en-US" dirty="0" err="1"/>
              <a:t>Pendeknya</a:t>
            </a:r>
            <a:r>
              <a:rPr lang="en-US" dirty="0"/>
              <a:t>,  </a:t>
            </a:r>
            <a:r>
              <a:rPr lang="en-US" dirty="0" err="1"/>
              <a:t>segala</a:t>
            </a:r>
            <a:r>
              <a:rPr lang="en-US" dirty="0"/>
              <a:t> 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ungkapkan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929222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6.   </a:t>
            </a:r>
            <a:r>
              <a:rPr lang="en-US" dirty="0" err="1">
                <a:solidFill>
                  <a:srgbClr val="FF0000"/>
                </a:solidFill>
              </a:rPr>
              <a:t>Saluran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/>
          </a:p>
          <a:p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media yang </a:t>
            </a:r>
            <a:r>
              <a:rPr lang="en-US" dirty="0" err="1"/>
              <a:t>dilalui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.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 </a:t>
            </a:r>
            <a:r>
              <a:rPr lang="en-US" dirty="0" err="1"/>
              <a:t>dua</a:t>
            </a:r>
            <a:r>
              <a:rPr lang="en-US" dirty="0"/>
              <a:t>, </a:t>
            </a:r>
            <a:r>
              <a:rPr lang="en-US" dirty="0" err="1"/>
              <a:t>tiga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empat</a:t>
            </a:r>
            <a:r>
              <a:rPr lang="en-US" dirty="0"/>
              <a:t>  </a:t>
            </a:r>
            <a:r>
              <a:rPr lang="en-US" dirty="0" err="1"/>
              <a:t>saluran</a:t>
            </a:r>
            <a:r>
              <a:rPr lang="en-US" dirty="0"/>
              <a:t>  yang  </a:t>
            </a:r>
            <a:r>
              <a:rPr lang="en-US" dirty="0" err="1"/>
              <a:t>berbeda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 </a:t>
            </a:r>
            <a:r>
              <a:rPr lang="en-US" dirty="0" err="1"/>
              <a:t>simultan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contoh</a:t>
            </a:r>
            <a:r>
              <a:rPr lang="en-US" dirty="0"/>
              <a:t>, 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tatap</a:t>
            </a:r>
            <a:r>
              <a:rPr lang="en-US" dirty="0"/>
              <a:t>   </a:t>
            </a:r>
            <a:r>
              <a:rPr lang="en-US" dirty="0" err="1"/>
              <a:t>muka</a:t>
            </a:r>
            <a:r>
              <a:rPr lang="en-US" dirty="0"/>
              <a:t>   </a:t>
            </a:r>
            <a:r>
              <a:rPr lang="en-US" dirty="0" err="1"/>
              <a:t>kita</a:t>
            </a:r>
            <a:r>
              <a:rPr lang="en-US" dirty="0"/>
              <a:t>   </a:t>
            </a:r>
            <a:r>
              <a:rPr lang="en-US" dirty="0" err="1"/>
              <a:t>berbicara</a:t>
            </a:r>
            <a:r>
              <a:rPr lang="en-US" dirty="0"/>
              <a:t>   </a:t>
            </a:r>
            <a:r>
              <a:rPr lang="en-US" dirty="0" err="1"/>
              <a:t>dan</a:t>
            </a:r>
            <a:r>
              <a:rPr lang="en-US" dirty="0"/>
              <a:t>   </a:t>
            </a:r>
            <a:r>
              <a:rPr lang="en-US" dirty="0" err="1"/>
              <a:t>mendengarkan</a:t>
            </a:r>
            <a:r>
              <a:rPr lang="en-US" dirty="0"/>
              <a:t>   (</a:t>
            </a:r>
            <a:r>
              <a:rPr lang="en-US" dirty="0" err="1"/>
              <a:t>saluran</a:t>
            </a:r>
            <a:r>
              <a:rPr lang="en-US" dirty="0"/>
              <a:t>   </a:t>
            </a:r>
            <a:r>
              <a:rPr lang="en-US" dirty="0" err="1"/>
              <a:t>suara</a:t>
            </a:r>
            <a:r>
              <a:rPr lang="en-US" dirty="0"/>
              <a:t>),   </a:t>
            </a:r>
            <a:r>
              <a:rPr lang="en-US" dirty="0" err="1"/>
              <a:t>tetapi</a:t>
            </a:r>
            <a:r>
              <a:rPr lang="en-US" dirty="0"/>
              <a:t>   </a:t>
            </a:r>
            <a:r>
              <a:rPr lang="en-US" dirty="0" err="1"/>
              <a:t>kita</a:t>
            </a:r>
            <a:r>
              <a:rPr lang="en-US" dirty="0"/>
              <a:t>  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 </a:t>
            </a:r>
            <a:r>
              <a:rPr lang="en-US" dirty="0" err="1"/>
              <a:t>isyarat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isyarat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visual (</a:t>
            </a:r>
            <a:r>
              <a:rPr lang="en-US" dirty="0" err="1"/>
              <a:t>saluran</a:t>
            </a:r>
            <a:r>
              <a:rPr lang="en-US" dirty="0"/>
              <a:t>  visual).  </a:t>
            </a:r>
            <a:endParaRPr lang="id-ID" dirty="0"/>
          </a:p>
          <a:p>
            <a:r>
              <a:rPr lang="en-US" dirty="0"/>
              <a:t>Kita</a:t>
            </a:r>
            <a:r>
              <a:rPr lang="id-ID" dirty="0"/>
              <a:t>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memancarkan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mencium</a:t>
            </a:r>
            <a:r>
              <a:rPr lang="en-US" dirty="0"/>
              <a:t>  </a:t>
            </a:r>
            <a:r>
              <a:rPr lang="en-US" dirty="0" err="1"/>
              <a:t>bau-bauan</a:t>
            </a:r>
            <a:r>
              <a:rPr lang="en-US" dirty="0"/>
              <a:t>  (</a:t>
            </a:r>
            <a:r>
              <a:rPr lang="en-US" dirty="0" err="1"/>
              <a:t>saluran</a:t>
            </a:r>
            <a:r>
              <a:rPr lang="en-US" dirty="0"/>
              <a:t>  </a:t>
            </a:r>
            <a:r>
              <a:rPr lang="en-US" dirty="0" err="1"/>
              <a:t>olfaktori</a:t>
            </a:r>
            <a:r>
              <a:rPr lang="en-US" dirty="0"/>
              <a:t>).  </a:t>
            </a:r>
            <a:endParaRPr lang="id-ID" dirty="0"/>
          </a:p>
          <a:p>
            <a:r>
              <a:rPr lang="en-US" dirty="0" err="1"/>
              <a:t>Seringkali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menyentuh</a:t>
            </a:r>
            <a:r>
              <a:rPr lang="en-US" dirty="0"/>
              <a:t>, </a:t>
            </a:r>
            <a:r>
              <a:rPr lang="en-US" dirty="0" err="1"/>
              <a:t>inipun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(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taktil</a:t>
            </a:r>
            <a:r>
              <a:rPr lang="en-US" dirty="0"/>
              <a:t>).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7.   </a:t>
            </a:r>
            <a:r>
              <a:rPr lang="en-US" dirty="0" err="1">
                <a:solidFill>
                  <a:srgbClr val="FF0000"/>
                </a:solidFill>
              </a:rPr>
              <a:t>Umpan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Balik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/>
          </a:p>
          <a:p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dikirimkan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sumbernya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  </a:t>
            </a:r>
            <a:r>
              <a:rPr lang="en-US" dirty="0" err="1"/>
              <a:t>berasal</a:t>
            </a:r>
            <a:r>
              <a:rPr lang="en-US" dirty="0"/>
              <a:t>   </a:t>
            </a:r>
            <a:r>
              <a:rPr lang="en-US" dirty="0" err="1"/>
              <a:t>dari</a:t>
            </a:r>
            <a:r>
              <a:rPr lang="en-US" dirty="0"/>
              <a:t>   </a:t>
            </a:r>
            <a:r>
              <a:rPr lang="en-US" dirty="0" err="1"/>
              <a:t>anda</a:t>
            </a:r>
            <a:r>
              <a:rPr lang="en-US" dirty="0"/>
              <a:t>   </a:t>
            </a:r>
            <a:r>
              <a:rPr lang="en-US" dirty="0" err="1"/>
              <a:t>sendiri</a:t>
            </a:r>
            <a:r>
              <a:rPr lang="en-US" dirty="0"/>
              <a:t>   </a:t>
            </a:r>
            <a:r>
              <a:rPr lang="en-US" dirty="0" err="1"/>
              <a:t>atau</a:t>
            </a:r>
            <a:r>
              <a:rPr lang="en-US" dirty="0"/>
              <a:t>   </a:t>
            </a:r>
            <a:r>
              <a:rPr lang="en-US" dirty="0" err="1"/>
              <a:t>dari</a:t>
            </a:r>
            <a:r>
              <a:rPr lang="en-US" dirty="0"/>
              <a:t>   </a:t>
            </a:r>
            <a:r>
              <a:rPr lang="en-US" dirty="0" err="1"/>
              <a:t>orang</a:t>
            </a:r>
            <a:r>
              <a:rPr lang="en-US" dirty="0"/>
              <a:t>   lain.   </a:t>
            </a:r>
            <a:endParaRPr lang="id-ID" dirty="0"/>
          </a:p>
          <a:p>
            <a:r>
              <a:rPr lang="en-US" dirty="0" err="1"/>
              <a:t>Dalam</a:t>
            </a:r>
            <a:r>
              <a:rPr lang="en-US" dirty="0"/>
              <a:t>   diagram   universal </a:t>
            </a:r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tanda</a:t>
            </a:r>
            <a:r>
              <a:rPr lang="en-US" dirty="0"/>
              <a:t>  </a:t>
            </a:r>
            <a:r>
              <a:rPr lang="en-US" dirty="0" err="1"/>
              <a:t>panah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satu</a:t>
            </a:r>
            <a:r>
              <a:rPr lang="en-US" dirty="0"/>
              <a:t>  </a:t>
            </a:r>
            <a:r>
              <a:rPr lang="en-US" dirty="0" err="1"/>
              <a:t>sumber-penerima</a:t>
            </a:r>
            <a:r>
              <a:rPr lang="en-US" dirty="0"/>
              <a:t>  </a:t>
            </a:r>
            <a:r>
              <a:rPr lang="en-US" dirty="0" err="1"/>
              <a:t>ke</a:t>
            </a:r>
            <a:r>
              <a:rPr lang="en-US" dirty="0"/>
              <a:t>  </a:t>
            </a:r>
            <a:r>
              <a:rPr lang="en-US" dirty="0" err="1"/>
              <a:t>sumber-penerima</a:t>
            </a:r>
            <a:r>
              <a:rPr lang="en-US" dirty="0"/>
              <a:t>  yang  lain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arah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umpan</a:t>
            </a:r>
            <a:r>
              <a:rPr lang="en-US" dirty="0"/>
              <a:t>  </a:t>
            </a:r>
            <a:r>
              <a:rPr lang="en-US" dirty="0" err="1"/>
              <a:t>balik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 err="1"/>
              <a:t>Bila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menyampaikan</a:t>
            </a:r>
            <a:r>
              <a:rPr lang="en-US" dirty="0"/>
              <a:t>   </a:t>
            </a:r>
            <a:r>
              <a:rPr lang="en-US" dirty="0" err="1"/>
              <a:t>pesan</a:t>
            </a:r>
            <a:r>
              <a:rPr lang="en-US" dirty="0"/>
              <a:t>, 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cara</a:t>
            </a:r>
            <a:r>
              <a:rPr lang="en-US" dirty="0"/>
              <a:t>  </a:t>
            </a:r>
            <a:r>
              <a:rPr lang="en-US" dirty="0" err="1"/>
              <a:t>berbicara</a:t>
            </a:r>
            <a:r>
              <a:rPr lang="en-US" dirty="0"/>
              <a:t>  </a:t>
            </a:r>
            <a:r>
              <a:rPr lang="en-US" dirty="0" err="1"/>
              <a:t>kepada</a:t>
            </a:r>
            <a:r>
              <a:rPr lang="en-US" dirty="0"/>
              <a:t>  </a:t>
            </a:r>
            <a:r>
              <a:rPr lang="en-US" dirty="0" err="1"/>
              <a:t>orang</a:t>
            </a:r>
            <a:r>
              <a:rPr lang="en-US" dirty="0"/>
              <a:t>  lain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mendengar</a:t>
            </a:r>
            <a:r>
              <a:rPr lang="en-US" dirty="0"/>
              <a:t>  </a:t>
            </a:r>
            <a:r>
              <a:rPr lang="en-US" dirty="0" err="1"/>
              <a:t>diri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,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menerima</a:t>
            </a:r>
            <a:r>
              <a:rPr lang="en-US" dirty="0"/>
              <a:t>  </a:t>
            </a:r>
            <a:r>
              <a:rPr lang="en-US" dirty="0" err="1"/>
              <a:t>umpan</a:t>
            </a:r>
            <a:r>
              <a:rPr lang="en-US" dirty="0"/>
              <a:t> 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sendiri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mendengar</a:t>
            </a:r>
            <a:r>
              <a:rPr lang="en-US" dirty="0"/>
              <a:t> 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katakan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lain.</a:t>
            </a:r>
            <a:endParaRPr lang="id-ID" dirty="0"/>
          </a:p>
          <a:p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: </a:t>
            </a:r>
            <a:r>
              <a:rPr lang="en-US" dirty="0" err="1"/>
              <a:t>Kerutan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senyuman</a:t>
            </a:r>
            <a:r>
              <a:rPr lang="en-US" dirty="0"/>
              <a:t>, </a:t>
            </a:r>
            <a:r>
              <a:rPr lang="en-US" dirty="0" err="1"/>
              <a:t>anggukan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gelengan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, </a:t>
            </a:r>
            <a:r>
              <a:rPr lang="en-US" dirty="0" err="1"/>
              <a:t>tepukan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bahu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tamparan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pipi</a:t>
            </a:r>
            <a:r>
              <a:rPr lang="en-US" dirty="0"/>
              <a:t>, </a:t>
            </a:r>
            <a:r>
              <a:rPr lang="en-US" dirty="0" err="1"/>
              <a:t>semuanya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8.   </a:t>
            </a:r>
            <a:r>
              <a:rPr lang="en-US" dirty="0" err="1">
                <a:solidFill>
                  <a:srgbClr val="FF0000"/>
                </a:solidFill>
              </a:rPr>
              <a:t>Gangguan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/>
          </a:p>
          <a:p>
            <a:r>
              <a:rPr lang="en-US" dirty="0" err="1"/>
              <a:t>Gangguan</a:t>
            </a:r>
            <a:r>
              <a:rPr lang="en-US" dirty="0"/>
              <a:t> (noise)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mendistorsi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 err="1"/>
              <a:t>Gangguan</a:t>
            </a:r>
            <a:r>
              <a:rPr lang="en-US" dirty="0"/>
              <a:t>  </a:t>
            </a:r>
            <a:r>
              <a:rPr lang="en-US" dirty="0" err="1"/>
              <a:t>menghalangi</a:t>
            </a:r>
            <a:r>
              <a:rPr lang="en-US" dirty="0"/>
              <a:t>  </a:t>
            </a:r>
            <a:r>
              <a:rPr lang="en-US" dirty="0" err="1"/>
              <a:t>penerima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 </a:t>
            </a:r>
            <a:r>
              <a:rPr lang="en-US" dirty="0" err="1"/>
              <a:t>pesan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 </a:t>
            </a:r>
            <a:r>
              <a:rPr lang="en-US" dirty="0" err="1"/>
              <a:t>pesan</a:t>
            </a:r>
            <a:r>
              <a:rPr lang="en-US" dirty="0"/>
              <a:t>.  </a:t>
            </a:r>
            <a:r>
              <a:rPr lang="en-US" dirty="0" err="1"/>
              <a:t>Gangguan</a:t>
            </a:r>
            <a:r>
              <a:rPr lang="en-US" dirty="0"/>
              <a:t>  </a:t>
            </a:r>
            <a:r>
              <a:rPr lang="en-US" dirty="0" err="1"/>
              <a:t>dikatakan</a:t>
            </a:r>
            <a:r>
              <a:rPr lang="en-US" dirty="0"/>
              <a:t> 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 </a:t>
            </a:r>
            <a:r>
              <a:rPr lang="en-US" dirty="0" err="1"/>
              <a:t>sistem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, 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Gangguan</a:t>
            </a:r>
            <a:r>
              <a:rPr lang="en-US" dirty="0"/>
              <a:t> 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 </a:t>
            </a:r>
            <a:r>
              <a:rPr lang="en-US" dirty="0" err="1"/>
              <a:t>fisik</a:t>
            </a:r>
            <a:r>
              <a:rPr lang="en-US" dirty="0"/>
              <a:t>  (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 </a:t>
            </a:r>
            <a:r>
              <a:rPr lang="en-US" dirty="0" err="1"/>
              <a:t>berbicara</a:t>
            </a:r>
            <a:r>
              <a:rPr lang="en-US" dirty="0"/>
              <a:t>),  </a:t>
            </a:r>
            <a:r>
              <a:rPr lang="en-US" dirty="0" err="1"/>
              <a:t>psikologis</a:t>
            </a:r>
            <a:r>
              <a:rPr lang="en-US" dirty="0"/>
              <a:t> (</a:t>
            </a:r>
            <a:r>
              <a:rPr lang="en-US" dirty="0" err="1"/>
              <a:t>pemikiran</a:t>
            </a:r>
            <a:r>
              <a:rPr lang="en-US" dirty="0"/>
              <a:t> 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),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semantik</a:t>
            </a:r>
            <a:r>
              <a:rPr lang="en-US" dirty="0"/>
              <a:t>  (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mengartikan</a:t>
            </a:r>
            <a:r>
              <a:rPr lang="en-US" dirty="0"/>
              <a:t>  </a:t>
            </a:r>
            <a:r>
              <a:rPr lang="en-US" dirty="0" err="1"/>
              <a:t>makna</a:t>
            </a:r>
            <a:r>
              <a:rPr lang="en-US" dirty="0"/>
              <a:t>).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1. Agar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memberitahukan</a:t>
            </a:r>
            <a:r>
              <a:rPr lang="en-US" dirty="0"/>
              <a:t>,  </a:t>
            </a:r>
            <a:r>
              <a:rPr lang="en-US" dirty="0" err="1"/>
              <a:t>misalnya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pergaulan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-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surat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edaran</a:t>
            </a:r>
            <a:r>
              <a:rPr lang="en-US" dirty="0"/>
              <a:t>, </a:t>
            </a:r>
            <a:r>
              <a:rPr lang="en-US" dirty="0" err="1"/>
              <a:t>pengumuman</a:t>
            </a:r>
            <a:r>
              <a:rPr lang="en-US" dirty="0"/>
              <a:t>, </a:t>
            </a:r>
            <a:r>
              <a:rPr lang="en-US" dirty="0" err="1"/>
              <a:t>pemberitahuan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2. </a:t>
            </a:r>
            <a:r>
              <a:rPr lang="en-US" dirty="0" err="1"/>
              <a:t>Menilai</a:t>
            </a:r>
            <a:r>
              <a:rPr lang="en-US" dirty="0"/>
              <a:t>  </a:t>
            </a:r>
            <a:r>
              <a:rPr lang="en-US" dirty="0" err="1"/>
              <a:t>masukan</a:t>
            </a:r>
            <a:r>
              <a:rPr lang="en-US" dirty="0"/>
              <a:t>  (input)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hasil</a:t>
            </a:r>
            <a:r>
              <a:rPr lang="en-US" dirty="0"/>
              <a:t>  (output) 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 </a:t>
            </a:r>
            <a:r>
              <a:rPr lang="en-US" dirty="0" err="1"/>
              <a:t>pola</a:t>
            </a:r>
            <a:r>
              <a:rPr lang="en-US" dirty="0"/>
              <a:t>  </a:t>
            </a:r>
            <a:r>
              <a:rPr lang="en-US" dirty="0" err="1"/>
              <a:t>pemikiran</a:t>
            </a:r>
            <a:r>
              <a:rPr lang="en-US" dirty="0"/>
              <a:t>, 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balik</a:t>
            </a:r>
            <a:r>
              <a:rPr lang="en-US" dirty="0"/>
              <a:t>, </a:t>
            </a:r>
            <a:r>
              <a:rPr lang="en-US" dirty="0" err="1"/>
              <a:t>tanggapan</a:t>
            </a:r>
            <a:r>
              <a:rPr lang="en-US" dirty="0"/>
              <a:t> 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,  </a:t>
            </a:r>
            <a:r>
              <a:rPr lang="en-US" dirty="0" err="1"/>
              <a:t>evaluasi</a:t>
            </a:r>
            <a:r>
              <a:rPr lang="en-US" dirty="0"/>
              <a:t> 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anggaran</a:t>
            </a:r>
            <a:r>
              <a:rPr lang="en-US" dirty="0"/>
              <a:t>,  </a:t>
            </a:r>
            <a:r>
              <a:rPr lang="en-US" dirty="0" err="1"/>
              <a:t>penilaian</a:t>
            </a:r>
            <a:r>
              <a:rPr lang="en-US" dirty="0"/>
              <a:t>  </a:t>
            </a:r>
            <a:r>
              <a:rPr lang="en-US" dirty="0" err="1"/>
              <a:t>rencana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3.Mengarahkan   </a:t>
            </a:r>
            <a:r>
              <a:rPr lang="en-US" dirty="0" err="1"/>
              <a:t>atau</a:t>
            </a:r>
            <a:r>
              <a:rPr lang="en-US" dirty="0"/>
              <a:t>   </a:t>
            </a:r>
            <a:r>
              <a:rPr lang="en-US" dirty="0" err="1"/>
              <a:t>diarahkan</a:t>
            </a:r>
            <a:r>
              <a:rPr lang="en-US" dirty="0"/>
              <a:t>,   </a:t>
            </a:r>
            <a:r>
              <a:rPr lang="en-US" dirty="0" err="1"/>
              <a:t>misalnya</a:t>
            </a:r>
            <a:r>
              <a:rPr lang="en-US" dirty="0"/>
              <a:t>  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manajer</a:t>
            </a:r>
            <a:r>
              <a:rPr lang="en-US" dirty="0"/>
              <a:t>   </a:t>
            </a:r>
            <a:r>
              <a:rPr lang="en-US" dirty="0" err="1"/>
              <a:t>mengarahkan</a:t>
            </a:r>
            <a:r>
              <a:rPr lang="en-US" dirty="0"/>
              <a:t>   </a:t>
            </a:r>
            <a:r>
              <a:rPr lang="en-US" dirty="0" err="1"/>
              <a:t>sumber</a:t>
            </a:r>
            <a:r>
              <a:rPr lang="en-US" dirty="0"/>
              <a:t>   </a:t>
            </a:r>
            <a:r>
              <a:rPr lang="en-US" dirty="0" err="1"/>
              <a:t>tenaga</a:t>
            </a:r>
            <a:r>
              <a:rPr lang="en-US" dirty="0"/>
              <a:t>,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/>
              <a:t>material,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mesin</a:t>
            </a:r>
            <a:r>
              <a:rPr lang="en-US" dirty="0"/>
              <a:t> (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), </a:t>
            </a:r>
            <a:r>
              <a:rPr lang="en-US" dirty="0" err="1"/>
              <a:t>rapat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kerja</a:t>
            </a:r>
            <a:r>
              <a:rPr lang="en-US" dirty="0"/>
              <a:t>, seminar, </a:t>
            </a:r>
            <a:r>
              <a:rPr lang="en-US" dirty="0" err="1"/>
              <a:t>penataran</a:t>
            </a:r>
            <a:r>
              <a:rPr lang="en-US" dirty="0"/>
              <a:t> </a:t>
            </a: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juklak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/>
              <a:t>(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), </a:t>
            </a:r>
            <a:r>
              <a:rPr lang="en-US" dirty="0" err="1"/>
              <a:t>juknis</a:t>
            </a:r>
            <a:r>
              <a:rPr lang="en-US" dirty="0"/>
              <a:t> (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) </a:t>
            </a:r>
            <a:endParaRPr lang="id-ID" dirty="0"/>
          </a:p>
          <a:p>
            <a:pPr>
              <a:buNone/>
            </a:pPr>
            <a:r>
              <a:rPr lang="id-ID" dirty="0"/>
              <a:t>    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d-ID" dirty="0"/>
            </a:br>
            <a:r>
              <a:rPr lang="en-US" dirty="0" err="1"/>
              <a:t>Tujuan</a:t>
            </a:r>
            <a:r>
              <a:rPr lang="en-US" dirty="0"/>
              <a:t> Dan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br>
              <a:rPr lang="id-ID" dirty="0"/>
            </a:b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4. </a:t>
            </a:r>
            <a:r>
              <a:rPr lang="en-US" dirty="0" err="1"/>
              <a:t>Mempengaruhi</a:t>
            </a:r>
            <a:r>
              <a:rPr lang="en-US" dirty="0"/>
              <a:t>    </a:t>
            </a:r>
            <a:r>
              <a:rPr lang="en-US" dirty="0" err="1"/>
              <a:t>dan</a:t>
            </a:r>
            <a:r>
              <a:rPr lang="en-US" dirty="0"/>
              <a:t>    </a:t>
            </a:r>
            <a:r>
              <a:rPr lang="en-US" dirty="0" err="1"/>
              <a:t>dipengaruhi</a:t>
            </a:r>
            <a:r>
              <a:rPr lang="en-US" dirty="0"/>
              <a:t>,    </a:t>
            </a:r>
            <a:endParaRPr lang="id-ID" dirty="0"/>
          </a:p>
          <a:p>
            <a:pPr>
              <a:buNone/>
            </a:pPr>
            <a:r>
              <a:rPr lang="id-ID" dirty="0"/>
              <a:t>       </a:t>
            </a:r>
            <a:r>
              <a:rPr lang="en-US" dirty="0" err="1"/>
              <a:t>misalnya</a:t>
            </a:r>
            <a:r>
              <a:rPr lang="en-US" dirty="0"/>
              <a:t>    </a:t>
            </a:r>
            <a:r>
              <a:rPr lang="en-US" dirty="0" err="1"/>
              <a:t>motivasi</a:t>
            </a:r>
            <a:r>
              <a:rPr lang="en-US" dirty="0"/>
              <a:t>,    </a:t>
            </a:r>
            <a:r>
              <a:rPr lang="en-US" dirty="0" err="1"/>
              <a:t>persuasi</a:t>
            </a:r>
            <a:r>
              <a:rPr lang="en-US" dirty="0"/>
              <a:t>,    </a:t>
            </a:r>
            <a:r>
              <a:rPr lang="en-US" dirty="0" err="1"/>
              <a:t>stimulasi</a:t>
            </a:r>
            <a:r>
              <a:rPr lang="en-US" dirty="0"/>
              <a:t>   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5. </a:t>
            </a:r>
            <a:r>
              <a:rPr lang="en-US" dirty="0" err="1"/>
              <a:t>Mengandung</a:t>
            </a:r>
            <a:r>
              <a:rPr lang="en-US" dirty="0"/>
              <a:t>    </a:t>
            </a:r>
            <a:r>
              <a:rPr lang="en-US" dirty="0" err="1"/>
              <a:t>beberapa</a:t>
            </a:r>
            <a:r>
              <a:rPr lang="en-US" dirty="0"/>
              <a:t>    </a:t>
            </a:r>
            <a:r>
              <a:rPr lang="en-US" dirty="0" err="1"/>
              <a:t>fungsi</a:t>
            </a:r>
            <a:r>
              <a:rPr lang="en-US" dirty="0"/>
              <a:t>   </a:t>
            </a:r>
            <a:r>
              <a:rPr lang="en-US" dirty="0" err="1"/>
              <a:t>insidental</a:t>
            </a:r>
            <a:r>
              <a:rPr lang="en-US" dirty="0"/>
              <a:t>,    </a:t>
            </a:r>
            <a:endParaRPr lang="id-ID" dirty="0"/>
          </a:p>
          <a:p>
            <a:pPr>
              <a:buNone/>
            </a:pPr>
            <a:r>
              <a:rPr lang="id-ID" dirty="0"/>
              <a:t>       </a:t>
            </a:r>
            <a:r>
              <a:rPr lang="en-US" dirty="0" err="1"/>
              <a:t>atau</a:t>
            </a:r>
            <a:r>
              <a:rPr lang="en-US" dirty="0"/>
              <a:t>    </a:t>
            </a:r>
            <a:r>
              <a:rPr lang="en-US" dirty="0" err="1"/>
              <a:t>netral</a:t>
            </a:r>
            <a:r>
              <a:rPr lang="en-US" dirty="0"/>
              <a:t>    :   yang   </a:t>
            </a:r>
            <a:r>
              <a:rPr lang="en-US" dirty="0" err="1"/>
              <a:t>tidak</a:t>
            </a:r>
            <a:r>
              <a:rPr lang="en-US" dirty="0"/>
              <a:t>   </a:t>
            </a:r>
            <a:r>
              <a:rPr lang="en-US" dirty="0" err="1"/>
              <a:t>langsung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tercapainya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pergaulan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endParaRPr lang="id-ID" dirty="0"/>
          </a:p>
          <a:p>
            <a:r>
              <a:rPr lang="en-US" dirty="0"/>
              <a:t>Dari  </a:t>
            </a:r>
            <a:r>
              <a:rPr lang="en-US" dirty="0" err="1"/>
              <a:t>paparan</a:t>
            </a:r>
            <a:r>
              <a:rPr lang="en-US" dirty="0"/>
              <a:t>  </a:t>
            </a:r>
            <a:r>
              <a:rPr lang="en-US" dirty="0" err="1"/>
              <a:t>tersebut</a:t>
            </a:r>
            <a:r>
              <a:rPr lang="en-US" dirty="0"/>
              <a:t>,  </a:t>
            </a:r>
            <a:r>
              <a:rPr lang="en-US" dirty="0" err="1"/>
              <a:t>terlihat</a:t>
            </a:r>
            <a:r>
              <a:rPr lang="en-US" dirty="0"/>
              <a:t>  </a:t>
            </a:r>
            <a:r>
              <a:rPr lang="en-US" dirty="0" err="1"/>
              <a:t>bahwa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menciptakan</a:t>
            </a:r>
            <a:r>
              <a:rPr lang="en-US" dirty="0"/>
              <a:t>  rasa </a:t>
            </a:r>
            <a:r>
              <a:rPr lang="en-US" dirty="0" err="1"/>
              <a:t>pemahaman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Who says, What, in Which channel, to Whom </a:t>
            </a:r>
            <a:r>
              <a:rPr lang="en-US" dirty="0" err="1"/>
              <a:t>dan</a:t>
            </a:r>
            <a:r>
              <a:rPr lang="en-US" dirty="0"/>
              <a:t> in Which effect.</a:t>
            </a:r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Tujuan</a:t>
            </a:r>
            <a:r>
              <a:rPr lang="en-US" dirty="0"/>
              <a:t> Dan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Ruben and Steward (2005) </a:t>
            </a:r>
            <a:r>
              <a:rPr lang="en-US" dirty="0" err="1"/>
              <a:t>menyatakan</a:t>
            </a:r>
            <a:r>
              <a:rPr lang="en-US" dirty="0"/>
              <a:t> 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 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  <a:endParaRPr lang="id-ID" dirty="0"/>
          </a:p>
          <a:p>
            <a:pPr>
              <a:buNone/>
            </a:pPr>
            <a:endParaRPr lang="id-ID" dirty="0"/>
          </a:p>
          <a:p>
            <a:r>
              <a:rPr lang="en-US" dirty="0"/>
              <a:t>1. 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fundamental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endParaRPr lang="id-ID" dirty="0"/>
          </a:p>
          <a:p>
            <a:r>
              <a:rPr lang="en-US" dirty="0" err="1"/>
              <a:t>Dalam</a:t>
            </a:r>
            <a:r>
              <a:rPr lang="en-US" dirty="0"/>
              <a:t>   </a:t>
            </a:r>
            <a:r>
              <a:rPr lang="en-US" dirty="0" err="1"/>
              <a:t>kehidupan</a:t>
            </a:r>
            <a:r>
              <a:rPr lang="en-US" dirty="0"/>
              <a:t>   </a:t>
            </a:r>
            <a:r>
              <a:rPr lang="en-US" dirty="0" err="1"/>
              <a:t>kita</a:t>
            </a:r>
            <a:r>
              <a:rPr lang="en-US" dirty="0"/>
              <a:t>   </a:t>
            </a:r>
            <a:r>
              <a:rPr lang="en-US" dirty="0" err="1"/>
              <a:t>sehari</a:t>
            </a:r>
            <a:r>
              <a:rPr lang="en-US" dirty="0"/>
              <a:t>-</a:t>
            </a:r>
            <a:r>
              <a:rPr lang="en-US" dirty="0" err="1"/>
              <a:t>hari</a:t>
            </a:r>
            <a:r>
              <a:rPr lang="en-US" dirty="0"/>
              <a:t>,   </a:t>
            </a:r>
            <a:r>
              <a:rPr lang="en-US" dirty="0" err="1"/>
              <a:t>komunikasi</a:t>
            </a:r>
            <a:r>
              <a:rPr lang="en-US" dirty="0"/>
              <a:t>   </a:t>
            </a:r>
            <a:r>
              <a:rPr lang="en-US" dirty="0" err="1"/>
              <a:t>memegang</a:t>
            </a:r>
            <a:r>
              <a:rPr lang="en-US" dirty="0"/>
              <a:t>   </a:t>
            </a:r>
            <a:r>
              <a:rPr lang="en-US" dirty="0" err="1"/>
              <a:t>peranan</a:t>
            </a:r>
            <a:r>
              <a:rPr lang="en-US" dirty="0"/>
              <a:t>   yang  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/>
              <a:t>Kita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dikarenakan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esensial</a:t>
            </a:r>
            <a:r>
              <a:rPr lang="en-US" dirty="0"/>
              <a:t>,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lain. </a:t>
            </a:r>
            <a:endParaRPr lang="id-ID" dirty="0"/>
          </a:p>
          <a:p>
            <a:r>
              <a:rPr lang="en-US" dirty="0" err="1"/>
              <a:t>Demikian</a:t>
            </a:r>
            <a:r>
              <a:rPr lang="en-US" dirty="0"/>
              <a:t> pula </a:t>
            </a:r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orang</a:t>
            </a:r>
            <a:r>
              <a:rPr lang="en-US" dirty="0"/>
              <a:t> lain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br>
              <a:rPr lang="en-US" dirty="0"/>
            </a:b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/>
              <a:t>Cara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bagimana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,  </a:t>
            </a:r>
            <a:r>
              <a:rPr lang="en-US" dirty="0" err="1"/>
              <a:t>bagaimana</a:t>
            </a:r>
            <a:r>
              <a:rPr lang="en-US" dirty="0"/>
              <a:t> 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anggota</a:t>
            </a:r>
            <a:r>
              <a:rPr lang="en-US" dirty="0"/>
              <a:t>  </a:t>
            </a:r>
            <a:r>
              <a:rPr lang="en-US" dirty="0" err="1"/>
              <a:t>keluarga</a:t>
            </a:r>
            <a:r>
              <a:rPr lang="en-US" dirty="0"/>
              <a:t>,  </a:t>
            </a:r>
            <a:r>
              <a:rPr lang="en-US" dirty="0" err="1"/>
              <a:t>kelompok</a:t>
            </a:r>
            <a:r>
              <a:rPr lang="en-US" dirty="0"/>
              <a:t>,  </a:t>
            </a:r>
            <a:r>
              <a:rPr lang="en-US" dirty="0" err="1"/>
              <a:t>komunitas</a:t>
            </a:r>
            <a:r>
              <a:rPr lang="en-US" dirty="0"/>
              <a:t>,  </a:t>
            </a:r>
            <a:r>
              <a:rPr lang="en-US" dirty="0" err="1"/>
              <a:t>organisasi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 </a:t>
            </a:r>
            <a:r>
              <a:rPr lang="en-US" dirty="0" err="1"/>
              <a:t>luas</a:t>
            </a:r>
            <a:r>
              <a:rPr lang="en-US" dirty="0"/>
              <a:t>  </a:t>
            </a:r>
            <a:r>
              <a:rPr lang="en-US" dirty="0" err="1"/>
              <a:t>membutuhkan</a:t>
            </a:r>
            <a:r>
              <a:rPr lang="en-US" dirty="0"/>
              <a:t>   </a:t>
            </a:r>
            <a:r>
              <a:rPr lang="en-US" dirty="0" err="1"/>
              <a:t>suatu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/>
              <a:t> Hal 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menjadikan</a:t>
            </a:r>
            <a:r>
              <a:rPr lang="en-US" dirty="0"/>
              <a:t>   </a:t>
            </a:r>
            <a:r>
              <a:rPr lang="en-US" dirty="0" err="1"/>
              <a:t>komunikasi</a:t>
            </a:r>
            <a:r>
              <a:rPr lang="en-US" dirty="0"/>
              <a:t>  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fundamental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Iimu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TOSHIBA\Downloads\Success-Quote-1024x6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2.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</a:t>
            </a:r>
            <a:r>
              <a:rPr lang="en-US" dirty="0" err="1"/>
              <a:t>kompleks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r>
              <a:rPr lang="en-US" dirty="0"/>
              <a:t> </a:t>
            </a:r>
            <a:endParaRPr lang="id-ID" dirty="0"/>
          </a:p>
          <a:p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 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menantang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bukanlah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diperlulkan</a:t>
            </a:r>
            <a:r>
              <a:rPr lang="en-US" dirty="0"/>
              <a:t> understanding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/>
              <a:t>Ellen </a:t>
            </a:r>
            <a:r>
              <a:rPr lang="en-US" dirty="0" err="1"/>
              <a:t>langer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Ruben and Steward (2005) </a:t>
            </a:r>
            <a:r>
              <a:rPr lang="en-US" dirty="0" err="1"/>
              <a:t>menyebut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mindfulness </a:t>
            </a:r>
            <a:r>
              <a:rPr lang="en-US" dirty="0" err="1"/>
              <a:t>akan</a:t>
            </a:r>
            <a:r>
              <a:rPr lang="en-US" dirty="0"/>
              <a:t> 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 </a:t>
            </a:r>
            <a:r>
              <a:rPr lang="en-US" dirty="0" err="1"/>
              <a:t>perhatian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,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persepektif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Iimu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3.</a:t>
            </a:r>
            <a:r>
              <a:rPr lang="id-ID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vital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</a:t>
            </a:r>
            <a:r>
              <a:rPr lang="en-US" dirty="0" err="1"/>
              <a:t>kedudukan</a:t>
            </a:r>
            <a:r>
              <a:rPr lang="en-US" dirty="0"/>
              <a:t>/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endParaRPr lang="id-ID" dirty="0"/>
          </a:p>
          <a:p>
            <a:r>
              <a:rPr lang="en-US" dirty="0" err="1"/>
              <a:t>Karir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kehadiran</a:t>
            </a:r>
            <a:r>
              <a:rPr lang="en-US" dirty="0"/>
              <a:t> </a:t>
            </a:r>
            <a:r>
              <a:rPr lang="en-US" dirty="0" err="1"/>
              <a:t>ide-ide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 </a:t>
            </a:r>
            <a:r>
              <a:rPr lang="en-US" dirty="0" err="1"/>
              <a:t>saluran</a:t>
            </a:r>
            <a:r>
              <a:rPr lang="en-US" dirty="0"/>
              <a:t>  </a:t>
            </a:r>
            <a:r>
              <a:rPr lang="en-US" dirty="0" err="1"/>
              <a:t>saluran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mencapai</a:t>
            </a:r>
            <a:r>
              <a:rPr lang="en-US" dirty="0"/>
              <a:t>  </a:t>
            </a:r>
            <a:r>
              <a:rPr lang="en-US" dirty="0" err="1"/>
              <a:t>kesuksesan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kedudukan</a:t>
            </a:r>
            <a:r>
              <a:rPr lang="en-US" dirty="0"/>
              <a:t>/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personal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interpersonal,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oral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Iimu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9094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4.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  </a:t>
            </a:r>
            <a:r>
              <a:rPr lang="en-US" dirty="0" err="1"/>
              <a:t>komunikasi</a:t>
            </a:r>
            <a:r>
              <a:rPr lang="en-US" dirty="0"/>
              <a:t> yang</a:t>
            </a:r>
            <a:r>
              <a:rPr lang="id-ID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endParaRPr lang="id-ID" dirty="0"/>
          </a:p>
          <a:p>
            <a:r>
              <a:rPr lang="en-US" dirty="0" err="1"/>
              <a:t>Kadang-kadang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menganggap</a:t>
            </a:r>
            <a:r>
              <a:rPr lang="en-US" dirty="0"/>
              <a:t> 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hanyalah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common sense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 err="1"/>
              <a:t>Padahal</a:t>
            </a:r>
            <a:r>
              <a:rPr lang="en-US" dirty="0"/>
              <a:t>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pesan-pesan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verbal, </a:t>
            </a:r>
            <a:r>
              <a:rPr lang="en-US" dirty="0" err="1"/>
              <a:t>tetapi</a:t>
            </a:r>
            <a:r>
              <a:rPr lang="en-US" dirty="0"/>
              <a:t>  nonverbal,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oral,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 </a:t>
            </a:r>
            <a:r>
              <a:rPr lang="en-US" dirty="0" err="1"/>
              <a:t>berkomunikasi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interpersonal,  </a:t>
            </a:r>
            <a:r>
              <a:rPr lang="en-US" dirty="0" err="1"/>
              <a:t>ataupun</a:t>
            </a:r>
            <a:r>
              <a:rPr lang="en-US" dirty="0"/>
              <a:t>  </a:t>
            </a:r>
            <a:r>
              <a:rPr lang="en-US" dirty="0" err="1"/>
              <a:t>secara</a:t>
            </a:r>
            <a:r>
              <a:rPr lang="en-US" dirty="0"/>
              <a:t>  </a:t>
            </a:r>
            <a:r>
              <a:rPr lang="en-US" dirty="0" err="1"/>
              <a:t>kelompok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dapat</a:t>
            </a:r>
            <a:r>
              <a:rPr lang="en-US" dirty="0"/>
              <a:t>  </a:t>
            </a:r>
            <a:r>
              <a:rPr lang="en-US" dirty="0" err="1"/>
              <a:t>berkolaborasi</a:t>
            </a:r>
            <a:r>
              <a:rPr lang="en-US" dirty="0"/>
              <a:t> 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anggota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baik</a:t>
            </a:r>
            <a:r>
              <a:rPr lang="en-US" dirty="0"/>
              <a:t>,  </a:t>
            </a:r>
            <a:r>
              <a:rPr lang="en-US" dirty="0" err="1"/>
              <a:t>dan</a:t>
            </a:r>
            <a:r>
              <a:rPr lang="en-US" dirty="0"/>
              <a:t>  lain-lain.  </a:t>
            </a:r>
            <a:r>
              <a:rPr lang="en-US" dirty="0" err="1"/>
              <a:t>Kadang</a:t>
            </a:r>
            <a:r>
              <a:rPr lang="en-US" dirty="0"/>
              <a:t>- </a:t>
            </a:r>
            <a:r>
              <a:rPr lang="en-US" dirty="0" err="1"/>
              <a:t>kadang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 </a:t>
            </a:r>
            <a:r>
              <a:rPr lang="en-US" dirty="0" err="1"/>
              <a:t>kegagalan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 yang </a:t>
            </a:r>
            <a:r>
              <a:rPr lang="en-US" dirty="0" err="1"/>
              <a:t>berpendidikan</a:t>
            </a:r>
            <a:r>
              <a:rPr lang="id-ID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pelajari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Iimu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5.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populer</a:t>
            </a:r>
            <a:r>
              <a:rPr lang="en-US" dirty="0"/>
              <a:t>.</a:t>
            </a:r>
            <a:endParaRPr lang="id-ID" dirty="0"/>
          </a:p>
          <a:p>
            <a:pPr>
              <a:buNone/>
            </a:pPr>
            <a:endParaRPr lang="id-ID" dirty="0"/>
          </a:p>
          <a:p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 </a:t>
            </a:r>
            <a:r>
              <a:rPr lang="en-US" dirty="0" err="1"/>
              <a:t>bidang</a:t>
            </a:r>
            <a:r>
              <a:rPr lang="en-US" dirty="0"/>
              <a:t>  yang  </a:t>
            </a:r>
            <a:r>
              <a:rPr lang="en-US" dirty="0" err="1"/>
              <a:t>dikatakan</a:t>
            </a:r>
            <a:r>
              <a:rPr lang="en-US" dirty="0"/>
              <a:t> 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populer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 err="1"/>
              <a:t>Banyak</a:t>
            </a:r>
            <a:r>
              <a:rPr lang="en-US" dirty="0"/>
              <a:t>  </a:t>
            </a:r>
            <a:r>
              <a:rPr lang="en-US" dirty="0" err="1"/>
              <a:t>bidang</a:t>
            </a:r>
            <a:r>
              <a:rPr lang="en-US" dirty="0"/>
              <a:t>-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modern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memfokuskan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 </a:t>
            </a:r>
            <a:r>
              <a:rPr lang="en-US" dirty="0" err="1"/>
              <a:t>tentang</a:t>
            </a:r>
            <a:r>
              <a:rPr lang="en-US" dirty="0"/>
              <a:t>  </a:t>
            </a:r>
            <a:r>
              <a:rPr lang="en-US" dirty="0" err="1"/>
              <a:t>hubungan</a:t>
            </a:r>
            <a:r>
              <a:rPr lang="en-US" dirty="0"/>
              <a:t>  </a:t>
            </a:r>
            <a:r>
              <a:rPr lang="en-US" dirty="0" err="1"/>
              <a:t>antara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bidang</a:t>
            </a:r>
            <a:r>
              <a:rPr lang="en-US" dirty="0"/>
              <a:t>  </a:t>
            </a:r>
            <a:r>
              <a:rPr lang="en-US" dirty="0" err="1"/>
              <a:t>profesional</a:t>
            </a:r>
            <a:r>
              <a:rPr lang="en-US" dirty="0"/>
              <a:t>  </a:t>
            </a:r>
            <a:r>
              <a:rPr lang="en-US" dirty="0" err="1"/>
              <a:t>lainnya</a:t>
            </a:r>
            <a:r>
              <a:rPr lang="en-US" dirty="0"/>
              <a:t>, 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 </a:t>
            </a:r>
            <a:r>
              <a:rPr lang="en-US" dirty="0" err="1"/>
              <a:t>bisnis</a:t>
            </a:r>
            <a:r>
              <a:rPr lang="en-US" dirty="0"/>
              <a:t>,  </a:t>
            </a:r>
            <a:r>
              <a:rPr lang="en-US" dirty="0" err="1"/>
              <a:t>informasi</a:t>
            </a:r>
            <a:r>
              <a:rPr lang="en-US" dirty="0"/>
              <a:t>,  </a:t>
            </a:r>
            <a:r>
              <a:rPr lang="en-US" dirty="0" err="1"/>
              <a:t>pendidikan</a:t>
            </a:r>
            <a:r>
              <a:rPr lang="en-US" dirty="0"/>
              <a:t>,  </a:t>
            </a:r>
            <a:r>
              <a:rPr lang="en-US" dirty="0" err="1"/>
              <a:t>ilmu</a:t>
            </a:r>
            <a:r>
              <a:rPr lang="en-US" dirty="0"/>
              <a:t>  </a:t>
            </a:r>
            <a:r>
              <a:rPr lang="en-US" dirty="0" err="1"/>
              <a:t>komputer</a:t>
            </a:r>
            <a:r>
              <a:rPr lang="en-US" dirty="0"/>
              <a:t>,  </a:t>
            </a:r>
            <a:r>
              <a:rPr lang="en-US" dirty="0" err="1"/>
              <a:t>dan</a:t>
            </a:r>
            <a:r>
              <a:rPr lang="en-US" dirty="0"/>
              <a:t>  lain-</a:t>
            </a:r>
            <a:r>
              <a:rPr lang="en-US" dirty="0" err="1"/>
              <a:t>lain.Saat</a:t>
            </a:r>
            <a:r>
              <a:rPr lang="en-US" dirty="0"/>
              <a:t> 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  </a:t>
            </a:r>
            <a:r>
              <a:rPr lang="en-US" dirty="0" err="1"/>
              <a:t>ilmu</a:t>
            </a:r>
            <a:r>
              <a:rPr lang="en-US" dirty="0"/>
              <a:t>   </a:t>
            </a:r>
            <a:r>
              <a:rPr lang="en-US" dirty="0" err="1"/>
              <a:t>sosial</a:t>
            </a:r>
            <a:r>
              <a:rPr lang="en-US" dirty="0"/>
              <a:t>/</a:t>
            </a:r>
            <a:r>
              <a:rPr lang="en-US" dirty="0" err="1"/>
              <a:t>perilaku</a:t>
            </a:r>
            <a:r>
              <a:rPr lang="en-US" dirty="0"/>
              <a:t>   </a:t>
            </a:r>
            <a:r>
              <a:rPr lang="en-US" dirty="0" err="1"/>
              <a:t>dan</a:t>
            </a:r>
            <a:r>
              <a:rPr lang="en-US" dirty="0"/>
              <a:t>   </a:t>
            </a:r>
            <a:r>
              <a:rPr lang="en-US" dirty="0" err="1"/>
              <a:t>suatu</a:t>
            </a:r>
            <a:r>
              <a:rPr lang="en-US" dirty="0"/>
              <a:t>   </a:t>
            </a:r>
            <a:r>
              <a:rPr lang="en-US" dirty="0" err="1"/>
              <a:t>seni</a:t>
            </a:r>
            <a:r>
              <a:rPr lang="en-US" dirty="0"/>
              <a:t>   yang   </a:t>
            </a:r>
            <a:r>
              <a:rPr lang="en-US" dirty="0" err="1"/>
              <a:t>diaplikasikan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 err="1"/>
              <a:t>Disiplin</a:t>
            </a:r>
            <a:r>
              <a:rPr lang="en-US" dirty="0"/>
              <a:t>   </a:t>
            </a:r>
            <a:r>
              <a:rPr lang="en-US" dirty="0" err="1"/>
              <a:t>ini</a:t>
            </a:r>
            <a:r>
              <a:rPr lang="en-US" dirty="0"/>
              <a:t>  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multidisiplin</a:t>
            </a:r>
            <a:r>
              <a:rPr lang="en-US" dirty="0"/>
              <a:t>,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ilmu-ilmu</a:t>
            </a:r>
            <a:r>
              <a:rPr lang="en-US" dirty="0"/>
              <a:t> lain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, </a:t>
            </a:r>
            <a:r>
              <a:rPr lang="en-US" dirty="0" err="1"/>
              <a:t>sosiologi</a:t>
            </a:r>
            <a:r>
              <a:rPr lang="en-US" dirty="0"/>
              <a:t>, </a:t>
            </a:r>
            <a:r>
              <a:rPr lang="en-US" dirty="0" err="1"/>
              <a:t>antroplogi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 </a:t>
            </a:r>
            <a:r>
              <a:rPr lang="en-US" dirty="0" err="1"/>
              <a:t>Iimu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C:\Users\TOSHIBA\Downloads\thank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Buatlah sebuah promosi tentang sebuah produk </a:t>
            </a:r>
            <a:r>
              <a:rPr lang="en-US" dirty="0" err="1"/>
              <a:t>olahan</a:t>
            </a:r>
            <a:r>
              <a:rPr lang="en-US" dirty="0"/>
              <a:t> </a:t>
            </a:r>
            <a:r>
              <a:rPr lang="id-ID" dirty="0"/>
              <a:t>pertanian dalam bentuk video.</a:t>
            </a:r>
          </a:p>
          <a:p>
            <a:r>
              <a:rPr lang="id-ID" dirty="0"/>
              <a:t>Durasi maksimal </a:t>
            </a:r>
            <a:r>
              <a:rPr lang="en-US" dirty="0"/>
              <a:t>4</a:t>
            </a:r>
            <a:r>
              <a:rPr lang="id-ID" dirty="0"/>
              <a:t> menit</a:t>
            </a:r>
          </a:p>
          <a:p>
            <a:r>
              <a:rPr lang="en-US" dirty="0" err="1"/>
              <a:t>Mahasiswa</a:t>
            </a:r>
            <a:r>
              <a:rPr lang="id-ID" dirty="0"/>
              <a:t> harus tampil didalam video</a:t>
            </a:r>
          </a:p>
          <a:p>
            <a:r>
              <a:rPr lang="id-ID" dirty="0"/>
              <a:t>Kreativitas dalam pembuatan dan isi/pesan yang disampaikan bebas dan sopan.</a:t>
            </a:r>
          </a:p>
          <a:p>
            <a:r>
              <a:rPr lang="en-US" dirty="0"/>
              <a:t>Video di </a:t>
            </a:r>
            <a:r>
              <a:rPr lang="en-US" dirty="0" err="1"/>
              <a:t>unggah</a:t>
            </a:r>
            <a:r>
              <a:rPr lang="en-US" dirty="0"/>
              <a:t> di </a:t>
            </a:r>
            <a:r>
              <a:rPr lang="en-US" dirty="0" err="1"/>
              <a:t>youtube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keyword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</a:t>
            </a:r>
            <a:r>
              <a:rPr lang="en-US" dirty="0" err="1"/>
              <a:t>Agribisnis</a:t>
            </a:r>
            <a:r>
              <a:rPr lang="en-US" dirty="0"/>
              <a:t> </a:t>
            </a:r>
            <a:r>
              <a:rPr lang="en-US" dirty="0" err="1"/>
              <a:t>Faperta</a:t>
            </a:r>
            <a:r>
              <a:rPr lang="en-US" dirty="0"/>
              <a:t> UM </a:t>
            </a:r>
            <a:r>
              <a:rPr lang="en-US" dirty="0" err="1"/>
              <a:t>Jember</a:t>
            </a:r>
            <a:r>
              <a:rPr lang="en-US" dirty="0"/>
              <a:t>, Nama, NIM</a:t>
            </a:r>
          </a:p>
          <a:p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diskripsikan</a:t>
            </a:r>
            <a:r>
              <a:rPr lang="en-US" dirty="0"/>
              <a:t> di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youtube</a:t>
            </a:r>
            <a:r>
              <a:rPr lang="en-US" dirty="0"/>
              <a:t>,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kalian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/>
              <a:t>.</a:t>
            </a:r>
            <a:endParaRPr lang="id-ID" dirty="0"/>
          </a:p>
          <a:p>
            <a:pPr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TUGAS </a:t>
            </a:r>
            <a:r>
              <a:rPr lang="en-US" dirty="0"/>
              <a:t>MANDIRI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Seorang</a:t>
            </a:r>
            <a:r>
              <a:rPr lang="en-US" dirty="0"/>
              <a:t>  </a:t>
            </a:r>
            <a:r>
              <a:rPr lang="en-US" dirty="0" err="1"/>
              <a:t>wirausaha</a:t>
            </a:r>
            <a:r>
              <a:rPr lang="en-US" dirty="0"/>
              <a:t>  </a:t>
            </a:r>
            <a:r>
              <a:rPr lang="en-US" dirty="0" err="1"/>
              <a:t>sangat</a:t>
            </a:r>
            <a:r>
              <a:rPr lang="en-US" dirty="0"/>
              <a:t>  </a:t>
            </a:r>
            <a:r>
              <a:rPr lang="en-US" dirty="0" err="1"/>
              <a:t>memerlukan</a:t>
            </a:r>
            <a:r>
              <a:rPr lang="en-US" dirty="0"/>
              <a:t>  </a:t>
            </a:r>
            <a:r>
              <a:rPr lang="en-US" dirty="0" err="1"/>
              <a:t>kemampuan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r>
              <a:rPr lang="en-US" dirty="0"/>
              <a:t>.    </a:t>
            </a:r>
            <a:endParaRPr lang="id-ID" dirty="0"/>
          </a:p>
          <a:p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  </a:t>
            </a:r>
            <a:r>
              <a:rPr lang="en-US" dirty="0" err="1"/>
              <a:t>bagi</a:t>
            </a:r>
            <a:r>
              <a:rPr lang="en-US" dirty="0"/>
              <a:t>   </a:t>
            </a:r>
            <a:r>
              <a:rPr lang="en-US" dirty="0" err="1"/>
              <a:t>seorang</a:t>
            </a:r>
            <a:r>
              <a:rPr lang="en-US" dirty="0"/>
              <a:t>   </a:t>
            </a:r>
            <a:r>
              <a:rPr lang="en-US" dirty="0" err="1"/>
              <a:t>wirausaha</a:t>
            </a:r>
            <a:r>
              <a:rPr lang="en-US" dirty="0"/>
              <a:t>   </a:t>
            </a:r>
            <a:r>
              <a:rPr lang="en-US" dirty="0" err="1"/>
              <a:t>untuk</a:t>
            </a:r>
            <a:r>
              <a:rPr lang="en-US" dirty="0"/>
              <a:t>   </a:t>
            </a:r>
            <a:r>
              <a:rPr lang="en-US" dirty="0" err="1"/>
              <a:t>menyampaikan</a:t>
            </a:r>
            <a:r>
              <a:rPr lang="en-US" dirty="0"/>
              <a:t>    </a:t>
            </a:r>
            <a:r>
              <a:rPr lang="en-US" dirty="0" err="1"/>
              <a:t>pesan</a:t>
            </a:r>
            <a:r>
              <a:rPr lang="en-US" dirty="0"/>
              <a:t>,   </a:t>
            </a:r>
            <a:r>
              <a:rPr lang="en-US" dirty="0" err="1"/>
              <a:t>mendekati</a:t>
            </a:r>
            <a:r>
              <a:rPr lang="en-US" dirty="0"/>
              <a:t>    </a:t>
            </a:r>
            <a:r>
              <a:rPr lang="en-US" dirty="0" err="1"/>
              <a:t>pelanggan</a:t>
            </a:r>
            <a:r>
              <a:rPr lang="en-US" dirty="0"/>
              <a:t>, </a:t>
            </a:r>
            <a:r>
              <a:rPr lang="en-US" dirty="0" err="1"/>
              <a:t>memimpin</a:t>
            </a:r>
            <a:r>
              <a:rPr lang="en-US" dirty="0"/>
              <a:t>   </a:t>
            </a:r>
            <a:r>
              <a:rPr lang="en-US" dirty="0" err="1"/>
              <a:t>karyawan</a:t>
            </a:r>
            <a:r>
              <a:rPr lang="en-US" dirty="0"/>
              <a:t> 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memotivasi</a:t>
            </a:r>
            <a:r>
              <a:rPr lang="en-US" dirty="0"/>
              <a:t>.     </a:t>
            </a:r>
            <a:endParaRPr lang="id-ID" dirty="0"/>
          </a:p>
          <a:p>
            <a:r>
              <a:rPr lang="en-US" dirty="0" err="1"/>
              <a:t>Seorang</a:t>
            </a:r>
            <a:r>
              <a:rPr lang="en-US" dirty="0"/>
              <a:t>  </a:t>
            </a:r>
            <a:r>
              <a:rPr lang="en-US" dirty="0" err="1"/>
              <a:t>wirausaha</a:t>
            </a:r>
            <a:r>
              <a:rPr lang="en-US" dirty="0"/>
              <a:t>   </a:t>
            </a:r>
            <a:r>
              <a:rPr lang="en-US" dirty="0" err="1"/>
              <a:t>sekalipun</a:t>
            </a:r>
            <a:r>
              <a:rPr lang="en-US" dirty="0"/>
              <a:t>   </a:t>
            </a:r>
            <a:r>
              <a:rPr lang="en-US" dirty="0" err="1"/>
              <a:t>memiliki</a:t>
            </a:r>
            <a:r>
              <a:rPr lang="en-US" dirty="0"/>
              <a:t>  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unggulan</a:t>
            </a:r>
            <a:r>
              <a:rPr lang="en-US" dirty="0"/>
              <a:t>,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prima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gagasan-gagasan</a:t>
            </a:r>
            <a:r>
              <a:rPr lang="en-US" dirty="0"/>
              <a:t>  </a:t>
            </a:r>
            <a:r>
              <a:rPr lang="en-US" dirty="0" err="1"/>
              <a:t>kreatif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dikomunikasikan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  </a:t>
            </a:r>
            <a:r>
              <a:rPr lang="en-US" dirty="0" err="1"/>
              <a:t>orang</a:t>
            </a:r>
            <a:r>
              <a:rPr lang="en-US" dirty="0"/>
              <a:t>   lain,   </a:t>
            </a:r>
            <a:r>
              <a:rPr lang="en-US" dirty="0" err="1"/>
              <a:t>maka</a:t>
            </a:r>
            <a:r>
              <a:rPr lang="en-US" dirty="0"/>
              <a:t>   </a:t>
            </a:r>
            <a:r>
              <a:rPr lang="en-US" dirty="0" err="1"/>
              <a:t>hal</a:t>
            </a:r>
            <a:r>
              <a:rPr lang="en-US" dirty="0"/>
              <a:t>   </a:t>
            </a:r>
            <a:r>
              <a:rPr lang="en-US" dirty="0" err="1"/>
              <a:t>tersebut</a:t>
            </a:r>
            <a:r>
              <a:rPr lang="en-US" dirty="0"/>
              <a:t>   </a:t>
            </a:r>
            <a:r>
              <a:rPr lang="en-US" dirty="0" err="1"/>
              <a:t>menjadi</a:t>
            </a:r>
            <a:r>
              <a:rPr lang="en-US" dirty="0"/>
              <a:t>   </a:t>
            </a:r>
            <a:r>
              <a:rPr lang="en-US" dirty="0" err="1"/>
              <a:t>tidak</a:t>
            </a:r>
            <a:r>
              <a:rPr lang="en-US" dirty="0"/>
              <a:t>   </a:t>
            </a:r>
            <a:r>
              <a:rPr lang="en-US" dirty="0" err="1"/>
              <a:t>berguna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 err="1"/>
              <a:t>Menurut</a:t>
            </a:r>
            <a:r>
              <a:rPr lang="en-US" dirty="0"/>
              <a:t>   </a:t>
            </a:r>
            <a:r>
              <a:rPr lang="en-US" dirty="0" err="1"/>
              <a:t>Ilik</a:t>
            </a:r>
            <a:r>
              <a:rPr lang="en-US" dirty="0"/>
              <a:t>   (2011), </a:t>
            </a:r>
            <a:r>
              <a:rPr lang="en-US" dirty="0" err="1"/>
              <a:t>komunikasi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 </a:t>
            </a:r>
            <a:r>
              <a:rPr lang="en-US" dirty="0" err="1"/>
              <a:t>terpenting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 </a:t>
            </a:r>
            <a:r>
              <a:rPr lang="en-US" dirty="0" err="1"/>
              <a:t>kewirausahaan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Hal </a:t>
            </a:r>
            <a:r>
              <a:rPr lang="en-US" dirty="0" err="1"/>
              <a:t>tersebut</a:t>
            </a:r>
            <a:r>
              <a:rPr lang="en-US" dirty="0"/>
              <a:t>  </a:t>
            </a:r>
            <a:r>
              <a:rPr lang="en-US" dirty="0" err="1"/>
              <a:t>dikarenakan</a:t>
            </a:r>
            <a:r>
              <a:rPr lang="en-US" dirty="0"/>
              <a:t>  </a:t>
            </a:r>
            <a:r>
              <a:rPr lang="en-US" dirty="0" err="1"/>
              <a:t>seorang</a:t>
            </a:r>
            <a:r>
              <a:rPr lang="en-US" dirty="0"/>
              <a:t>  </a:t>
            </a:r>
            <a:r>
              <a:rPr lang="en-US" dirty="0" err="1"/>
              <a:t>wirausahawan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 </a:t>
            </a:r>
            <a:r>
              <a:rPr lang="en-US" dirty="0" err="1"/>
              <a:t>seorang</a:t>
            </a:r>
            <a:r>
              <a:rPr lang="en-US" dirty="0"/>
              <a:t>  leader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seorang</a:t>
            </a:r>
            <a:r>
              <a:rPr lang="en-US" dirty="0"/>
              <a:t>  leader </a:t>
            </a:r>
            <a:r>
              <a:rPr lang="en-US" dirty="0" err="1"/>
              <a:t>mutlak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mendirect</a:t>
            </a:r>
            <a:r>
              <a:rPr lang="en-US" dirty="0"/>
              <a:t> </a:t>
            </a:r>
            <a:r>
              <a:rPr lang="en-US" dirty="0" err="1"/>
              <a:t>bawahannya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Komunikasi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 “communication”),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etimologis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katanya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Latin </a:t>
            </a:r>
            <a:r>
              <a:rPr lang="en-US" dirty="0" err="1"/>
              <a:t>communicatus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perkataan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bersumber</a:t>
            </a:r>
            <a:r>
              <a:rPr lang="en-US" dirty="0"/>
              <a:t> 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communis</a:t>
            </a:r>
            <a:r>
              <a:rPr lang="en-US" dirty="0"/>
              <a:t>. 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communis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 </a:t>
            </a:r>
            <a:r>
              <a:rPr lang="en-US" dirty="0" err="1"/>
              <a:t>makna</a:t>
            </a:r>
            <a:r>
              <a:rPr lang="en-US" dirty="0"/>
              <a:t>  ‘</a:t>
            </a:r>
            <a:r>
              <a:rPr lang="en-US" dirty="0" err="1"/>
              <a:t>berbagi</a:t>
            </a:r>
            <a:r>
              <a:rPr lang="en-US" dirty="0"/>
              <a:t>’  </a:t>
            </a:r>
            <a:r>
              <a:rPr lang="en-US" dirty="0" err="1"/>
              <a:t>atau</a:t>
            </a:r>
            <a:r>
              <a:rPr lang="en-US" dirty="0"/>
              <a:t>  ‘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’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penyampaian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memberitahu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mengubah</a:t>
            </a:r>
            <a:r>
              <a:rPr lang="en-US" dirty="0"/>
              <a:t>  </a:t>
            </a:r>
            <a:r>
              <a:rPr lang="en-US" dirty="0" err="1"/>
              <a:t>sikap</a:t>
            </a:r>
            <a:r>
              <a:rPr lang="en-US" dirty="0"/>
              <a:t>,  </a:t>
            </a:r>
            <a:r>
              <a:rPr lang="en-US" dirty="0" err="1"/>
              <a:t>pendapat</a:t>
            </a:r>
            <a:r>
              <a:rPr lang="en-US" dirty="0"/>
              <a:t>,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perilaku</a:t>
            </a:r>
            <a:r>
              <a:rPr lang="en-US" dirty="0"/>
              <a:t>,  </a:t>
            </a:r>
            <a:r>
              <a:rPr lang="en-US" dirty="0" err="1"/>
              <a:t>baik</a:t>
            </a:r>
            <a:r>
              <a:rPr lang="en-US" dirty="0"/>
              <a:t> 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 </a:t>
            </a:r>
            <a:r>
              <a:rPr lang="en-US" dirty="0" err="1"/>
              <a:t>lisan</a:t>
            </a:r>
            <a:r>
              <a:rPr lang="en-US" dirty="0"/>
              <a:t>  </a:t>
            </a:r>
            <a:r>
              <a:rPr lang="en-US" dirty="0" err="1"/>
              <a:t>maupun</a:t>
            </a:r>
            <a:r>
              <a:rPr lang="en-US" dirty="0"/>
              <a:t> 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 </a:t>
            </a:r>
            <a:r>
              <a:rPr lang="en-US" dirty="0" err="1"/>
              <a:t>melalui</a:t>
            </a:r>
            <a:r>
              <a:rPr lang="en-US" dirty="0"/>
              <a:t>  media;  </a:t>
            </a:r>
            <a:r>
              <a:rPr lang="en-US" dirty="0" err="1"/>
              <a:t>proses</a:t>
            </a:r>
            <a:r>
              <a:rPr lang="en-US" dirty="0"/>
              <a:t>  </a:t>
            </a:r>
            <a:r>
              <a:rPr lang="en-US" dirty="0" err="1"/>
              <a:t>penyampaian</a:t>
            </a:r>
            <a:r>
              <a:rPr lang="en-US" dirty="0"/>
              <a:t> 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penciptaan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gagasan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ide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disengaja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1.   </a:t>
            </a:r>
            <a:r>
              <a:rPr lang="en-US" dirty="0" err="1">
                <a:solidFill>
                  <a:srgbClr val="FF0000"/>
                </a:solidFill>
              </a:rPr>
              <a:t>Lingkungan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komunikasi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/>
          </a:p>
          <a:p>
            <a:r>
              <a:rPr lang="en-US" dirty="0" err="1"/>
              <a:t>Lingkungan</a:t>
            </a:r>
            <a:r>
              <a:rPr lang="en-US" dirty="0"/>
              <a:t> (</a:t>
            </a:r>
            <a:r>
              <a:rPr lang="en-US" dirty="0" err="1"/>
              <a:t>konteks</a:t>
            </a:r>
            <a:r>
              <a:rPr lang="en-US" dirty="0"/>
              <a:t>)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setidak-tidaknya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 (</a:t>
            </a:r>
            <a:r>
              <a:rPr lang="en-US" dirty="0" err="1"/>
              <a:t>tiga</a:t>
            </a:r>
            <a:r>
              <a:rPr lang="en-US" dirty="0"/>
              <a:t>)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antaranya</a:t>
            </a:r>
            <a:r>
              <a:rPr lang="en-US" dirty="0"/>
              <a:t> :</a:t>
            </a:r>
            <a:endParaRPr lang="id-ID" dirty="0"/>
          </a:p>
          <a:p>
            <a:r>
              <a:rPr lang="en-US" dirty="0"/>
              <a:t>a.   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 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id-ID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b. 	</a:t>
            </a:r>
            <a:r>
              <a:rPr lang="id-ID" dirty="0" err="1"/>
              <a:t>S</a:t>
            </a:r>
            <a:r>
              <a:rPr lang="en-US" dirty="0" err="1"/>
              <a:t>osial-psikologis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id-ID" dirty="0"/>
              <a:t> </a:t>
            </a:r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/>
              <a:t>status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, </a:t>
            </a:r>
            <a:r>
              <a:rPr lang="en-US" dirty="0" err="1"/>
              <a:t>peran</a:t>
            </a:r>
            <a:r>
              <a:rPr lang="id-ID" dirty="0"/>
              <a:t> </a:t>
            </a:r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/>
              <a:t>yang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id-ID" dirty="0"/>
              <a:t>  </a:t>
            </a:r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orang-orang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. </a:t>
            </a:r>
            <a:endParaRPr lang="id-ID" dirty="0"/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rasa </a:t>
            </a:r>
            <a:endParaRPr lang="id-ID" dirty="0"/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 err="1"/>
              <a:t>persahabatan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permusuhan</a:t>
            </a:r>
            <a:r>
              <a:rPr lang="en-US" dirty="0"/>
              <a:t>, </a:t>
            </a:r>
            <a:r>
              <a:rPr lang="en-US" dirty="0" err="1"/>
              <a:t>formalitas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 err="1"/>
              <a:t>informalitas</a:t>
            </a:r>
            <a:r>
              <a:rPr lang="en-US" dirty="0"/>
              <a:t>, </a:t>
            </a:r>
            <a:r>
              <a:rPr lang="en-US" dirty="0" err="1"/>
              <a:t>serius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senda</a:t>
            </a:r>
            <a:r>
              <a:rPr lang="en-US" dirty="0"/>
              <a:t> </a:t>
            </a:r>
            <a:r>
              <a:rPr lang="en-US" dirty="0" err="1"/>
              <a:t>gurau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c. 	Temporal (</a:t>
            </a:r>
            <a:r>
              <a:rPr lang="en-US" dirty="0" err="1"/>
              <a:t>waktu</a:t>
            </a:r>
            <a:r>
              <a:rPr lang="en-US" dirty="0"/>
              <a:t>),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 err="1"/>
              <a:t>hitungan</a:t>
            </a:r>
            <a:r>
              <a:rPr lang="en-US" dirty="0"/>
              <a:t> jam,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/>
              <a:t>       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d-ID" dirty="0"/>
            </a:br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br>
              <a:rPr lang="id-ID" dirty="0"/>
            </a:b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2.   </a:t>
            </a:r>
            <a:r>
              <a:rPr lang="en-US" dirty="0" err="1">
                <a:solidFill>
                  <a:srgbClr val="FF0000"/>
                </a:solidFill>
              </a:rPr>
              <a:t>Sumber-Penerima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endParaRPr lang="id-ID" dirty="0"/>
          </a:p>
          <a:p>
            <a:r>
              <a:rPr lang="en-US" dirty="0"/>
              <a:t>Kita  </a:t>
            </a:r>
            <a:r>
              <a:rPr lang="en-US" dirty="0" err="1"/>
              <a:t>menggunakan</a:t>
            </a:r>
            <a:r>
              <a:rPr lang="en-US" dirty="0"/>
              <a:t>  </a:t>
            </a:r>
            <a:r>
              <a:rPr lang="en-US" dirty="0" err="1"/>
              <a:t>istilah</a:t>
            </a:r>
            <a:r>
              <a:rPr lang="en-US" dirty="0"/>
              <a:t>  </a:t>
            </a:r>
            <a:r>
              <a:rPr lang="en-US" dirty="0" err="1"/>
              <a:t>sumber</a:t>
            </a:r>
            <a:r>
              <a:rPr lang="en-US" dirty="0"/>
              <a:t>  (</a:t>
            </a:r>
            <a:r>
              <a:rPr lang="en-US" dirty="0" err="1"/>
              <a:t>komunikator</a:t>
            </a:r>
            <a:r>
              <a:rPr lang="en-US" dirty="0"/>
              <a:t>)-</a:t>
            </a:r>
            <a:r>
              <a:rPr lang="en-US" dirty="0" err="1"/>
              <a:t>penerima</a:t>
            </a:r>
            <a:r>
              <a:rPr lang="en-US" dirty="0"/>
              <a:t>  (</a:t>
            </a:r>
            <a:r>
              <a:rPr lang="en-US" dirty="0" err="1"/>
              <a:t>komunikan</a:t>
            </a:r>
            <a:r>
              <a:rPr lang="en-US" dirty="0"/>
              <a:t>) 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yang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terpisahkan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menegaskan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 </a:t>
            </a:r>
            <a:r>
              <a:rPr lang="en-US" dirty="0" err="1"/>
              <a:t>komunikasi</a:t>
            </a:r>
            <a:r>
              <a:rPr lang="en-US" dirty="0"/>
              <a:t>    </a:t>
            </a:r>
            <a:r>
              <a:rPr lang="en-US" dirty="0" err="1"/>
              <a:t>adalah</a:t>
            </a:r>
            <a:r>
              <a:rPr lang="en-US" dirty="0"/>
              <a:t>   </a:t>
            </a:r>
            <a:r>
              <a:rPr lang="en-US" dirty="0" err="1"/>
              <a:t>sumber</a:t>
            </a:r>
            <a:r>
              <a:rPr lang="en-US" dirty="0"/>
              <a:t>   (</a:t>
            </a:r>
            <a:r>
              <a:rPr lang="en-US" dirty="0" err="1"/>
              <a:t>atau</a:t>
            </a:r>
            <a:r>
              <a:rPr lang="en-US" dirty="0"/>
              <a:t>   </a:t>
            </a:r>
            <a:r>
              <a:rPr lang="en-US" dirty="0" err="1"/>
              <a:t>pembicara</a:t>
            </a:r>
            <a:r>
              <a:rPr lang="en-US" dirty="0"/>
              <a:t>),    </a:t>
            </a:r>
            <a:r>
              <a:rPr lang="en-US" dirty="0" err="1"/>
              <a:t>sekaligus</a:t>
            </a:r>
            <a:r>
              <a:rPr lang="en-US" dirty="0"/>
              <a:t>   </a:t>
            </a:r>
            <a:r>
              <a:rPr lang="en-US" dirty="0" err="1"/>
              <a:t>penerima</a:t>
            </a:r>
            <a:r>
              <a:rPr lang="en-US" dirty="0"/>
              <a:t>  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). </a:t>
            </a:r>
            <a:endParaRPr lang="id-ID" dirty="0"/>
          </a:p>
          <a:p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, </a:t>
            </a:r>
            <a:r>
              <a:rPr lang="en-US" dirty="0" err="1"/>
              <a:t>menulis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isyarat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, </a:t>
            </a:r>
            <a:r>
              <a:rPr lang="en-US" dirty="0" err="1"/>
              <a:t>membaca</a:t>
            </a:r>
            <a:r>
              <a:rPr lang="en-US" dirty="0"/>
              <a:t>, </a:t>
            </a:r>
            <a:r>
              <a:rPr lang="en-US" dirty="0" err="1"/>
              <a:t>membaui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Tetapi</a:t>
            </a:r>
            <a:r>
              <a:rPr lang="en-US" dirty="0"/>
              <a:t>,   </a:t>
            </a:r>
            <a:r>
              <a:rPr lang="en-US" dirty="0" err="1"/>
              <a:t>ketika</a:t>
            </a:r>
            <a:r>
              <a:rPr lang="en-US" dirty="0"/>
              <a:t>   </a:t>
            </a:r>
            <a:r>
              <a:rPr lang="en-US" dirty="0" err="1"/>
              <a:t>anda</a:t>
            </a:r>
            <a:r>
              <a:rPr lang="en-US" dirty="0"/>
              <a:t>   </a:t>
            </a:r>
            <a:r>
              <a:rPr lang="en-US" dirty="0" err="1"/>
              <a:t>mengirimkan</a:t>
            </a:r>
            <a:r>
              <a:rPr lang="en-US" dirty="0"/>
              <a:t>   </a:t>
            </a:r>
            <a:r>
              <a:rPr lang="en-US" dirty="0" err="1"/>
              <a:t>pesan</a:t>
            </a:r>
            <a:r>
              <a:rPr lang="en-US" dirty="0"/>
              <a:t>,   </a:t>
            </a:r>
            <a:r>
              <a:rPr lang="en-US" dirty="0" err="1"/>
              <a:t>anda</a:t>
            </a:r>
            <a:r>
              <a:rPr lang="en-US" dirty="0"/>
              <a:t>   </a:t>
            </a:r>
            <a:r>
              <a:rPr lang="en-US" dirty="0" err="1"/>
              <a:t>juga</a:t>
            </a:r>
            <a:r>
              <a:rPr lang="en-US" dirty="0"/>
              <a:t>   </a:t>
            </a:r>
            <a:r>
              <a:rPr lang="en-US" dirty="0" err="1"/>
              <a:t>menerima</a:t>
            </a:r>
            <a:r>
              <a:rPr lang="en-US" dirty="0"/>
              <a:t>   </a:t>
            </a:r>
            <a:r>
              <a:rPr lang="en-US" dirty="0" err="1"/>
              <a:t>pesan</a:t>
            </a:r>
            <a:r>
              <a:rPr lang="en-US" dirty="0"/>
              <a:t>.  </a:t>
            </a:r>
            <a:endParaRPr lang="id-ID" dirty="0"/>
          </a:p>
          <a:p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isyarat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)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 (</a:t>
            </a:r>
            <a:r>
              <a:rPr lang="en-US" dirty="0" err="1"/>
              <a:t>secara</a:t>
            </a:r>
            <a:r>
              <a:rPr lang="en-US" dirty="0"/>
              <a:t> visual,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rabaan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penciuman</a:t>
            </a:r>
            <a:r>
              <a:rPr lang="en-US" dirty="0"/>
              <a:t>). </a:t>
            </a:r>
            <a:endParaRPr lang="id-ID" dirty="0"/>
          </a:p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orang</a:t>
            </a:r>
            <a:r>
              <a:rPr lang="en-US" dirty="0"/>
              <a:t>  lain,  </a:t>
            </a:r>
            <a:r>
              <a:rPr lang="en-US" dirty="0" err="1"/>
              <a:t>anda</a:t>
            </a:r>
            <a:r>
              <a:rPr lang="en-US" dirty="0"/>
              <a:t>  </a:t>
            </a:r>
            <a:r>
              <a:rPr lang="en-US" dirty="0" err="1"/>
              <a:t>memandangnya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mendapatkan</a:t>
            </a:r>
            <a:r>
              <a:rPr lang="en-US" dirty="0"/>
              <a:t>  </a:t>
            </a:r>
            <a:r>
              <a:rPr lang="en-US" dirty="0" err="1"/>
              <a:t>tanggapan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mendapatkan</a:t>
            </a:r>
            <a:r>
              <a:rPr lang="en-US" dirty="0"/>
              <a:t>  </a:t>
            </a:r>
            <a:r>
              <a:rPr lang="en-US" dirty="0" err="1"/>
              <a:t>dukungan</a:t>
            </a:r>
            <a:r>
              <a:rPr lang="en-US" dirty="0"/>
              <a:t>,  </a:t>
            </a:r>
            <a:r>
              <a:rPr lang="en-US" dirty="0" err="1"/>
              <a:t>pengertian</a:t>
            </a:r>
            <a:r>
              <a:rPr lang="en-US" dirty="0"/>
              <a:t>,  </a:t>
            </a:r>
            <a:r>
              <a:rPr lang="en-US" dirty="0" err="1"/>
              <a:t>simpati</a:t>
            </a:r>
            <a:r>
              <a:rPr lang="en-US" dirty="0"/>
              <a:t>,  </a:t>
            </a:r>
            <a:r>
              <a:rPr lang="en-US" dirty="0" err="1"/>
              <a:t>persetujuan</a:t>
            </a:r>
            <a:r>
              <a:rPr lang="en-US" dirty="0"/>
              <a:t>, 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sebagainya</a:t>
            </a:r>
            <a:r>
              <a:rPr lang="en-US" dirty="0"/>
              <a:t>). </a:t>
            </a:r>
            <a:endParaRPr lang="id-ID" dirty="0"/>
          </a:p>
          <a:p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menyerap</a:t>
            </a:r>
            <a:r>
              <a:rPr lang="en-US" dirty="0"/>
              <a:t> </a:t>
            </a:r>
            <a:r>
              <a:rPr lang="en-US" dirty="0" err="1"/>
              <a:t>isyarat-isyarat</a:t>
            </a:r>
            <a:r>
              <a:rPr lang="en-US" dirty="0"/>
              <a:t> non-verbal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penerima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3.   </a:t>
            </a:r>
            <a:r>
              <a:rPr lang="en-US" dirty="0" err="1">
                <a:solidFill>
                  <a:srgbClr val="FF0000"/>
                </a:solidFill>
              </a:rPr>
              <a:t>Enkoding-Dekoding</a:t>
            </a:r>
            <a:endParaRPr lang="id-ID" dirty="0">
              <a:solidFill>
                <a:srgbClr val="FF0000"/>
              </a:solidFill>
            </a:endParaRPr>
          </a:p>
          <a:p>
            <a:endParaRPr lang="id-ID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menamai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enkoding</a:t>
            </a:r>
            <a:r>
              <a:rPr lang="en-US" dirty="0"/>
              <a:t> (encoding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penyandian</a:t>
            </a:r>
            <a:r>
              <a:rPr lang="en-US" dirty="0"/>
              <a:t>).</a:t>
            </a:r>
            <a:endParaRPr lang="id-ID" dirty="0"/>
          </a:p>
          <a:p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menuangkan</a:t>
            </a:r>
            <a:r>
              <a:rPr lang="en-US" dirty="0"/>
              <a:t>  </a:t>
            </a:r>
            <a:r>
              <a:rPr lang="en-US" dirty="0" err="1"/>
              <a:t>gagasan-gagasan</a:t>
            </a:r>
            <a:r>
              <a:rPr lang="en-US" dirty="0"/>
              <a:t> 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</a:t>
            </a:r>
            <a:r>
              <a:rPr lang="en-US" dirty="0" err="1"/>
              <a:t>gelombang</a:t>
            </a:r>
            <a:r>
              <a:rPr lang="en-US" dirty="0"/>
              <a:t> 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selembar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menjelmakan</a:t>
            </a:r>
            <a:r>
              <a:rPr lang="en-US" dirty="0"/>
              <a:t> </a:t>
            </a:r>
            <a:r>
              <a:rPr lang="en-US" dirty="0" err="1"/>
              <a:t>gagasan-gagasan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  <a:endParaRPr lang="id-ID" dirty="0"/>
          </a:p>
          <a:p>
            <a:r>
              <a:rPr lang="en-US" dirty="0"/>
              <a:t>Kita  </a:t>
            </a:r>
            <a:r>
              <a:rPr lang="en-US" dirty="0" err="1"/>
              <a:t>menamai</a:t>
            </a:r>
            <a:r>
              <a:rPr lang="en-US" dirty="0"/>
              <a:t>  </a:t>
            </a:r>
            <a:r>
              <a:rPr lang="en-US" dirty="0" err="1"/>
              <a:t>tindakan</a:t>
            </a:r>
            <a:r>
              <a:rPr lang="en-US" dirty="0"/>
              <a:t>  </a:t>
            </a:r>
            <a:r>
              <a:rPr lang="en-US" dirty="0" err="1"/>
              <a:t>menerima</a:t>
            </a:r>
            <a:r>
              <a:rPr lang="en-US" dirty="0"/>
              <a:t>  </a:t>
            </a:r>
            <a:r>
              <a:rPr lang="en-US" dirty="0" err="1"/>
              <a:t>pesan</a:t>
            </a:r>
            <a:r>
              <a:rPr lang="en-US" dirty="0"/>
              <a:t>  (</a:t>
            </a:r>
            <a:r>
              <a:rPr lang="en-US" dirty="0" err="1"/>
              <a:t>misalnya</a:t>
            </a:r>
            <a:r>
              <a:rPr lang="en-US" dirty="0"/>
              <a:t>,  </a:t>
            </a:r>
            <a:r>
              <a:rPr lang="en-US" dirty="0" err="1"/>
              <a:t>mendengarkan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)  </a:t>
            </a:r>
            <a:r>
              <a:rPr lang="en-US" dirty="0" err="1"/>
              <a:t>sebagai</a:t>
            </a:r>
            <a:r>
              <a:rPr lang="en-US" dirty="0"/>
              <a:t>  </a:t>
            </a:r>
            <a:r>
              <a:rPr lang="en-US" dirty="0" err="1"/>
              <a:t>dekoding</a:t>
            </a:r>
            <a:r>
              <a:rPr lang="en-US" dirty="0"/>
              <a:t>  (decoding 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pemecahan</a:t>
            </a:r>
            <a:r>
              <a:rPr lang="en-US" dirty="0"/>
              <a:t>   </a:t>
            </a:r>
            <a:r>
              <a:rPr lang="en-US" dirty="0" err="1"/>
              <a:t>sandi</a:t>
            </a:r>
            <a:r>
              <a:rPr lang="en-US" dirty="0"/>
              <a:t>).  </a:t>
            </a:r>
            <a:endParaRPr lang="id-ID" dirty="0"/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menerjemahkan</a:t>
            </a:r>
            <a:r>
              <a:rPr lang="en-US" dirty="0"/>
              <a:t>   </a:t>
            </a:r>
            <a:r>
              <a:rPr lang="en-US" dirty="0" err="1"/>
              <a:t>gelombang</a:t>
            </a:r>
            <a:r>
              <a:rPr lang="en-US" dirty="0"/>
              <a:t>  </a:t>
            </a:r>
            <a:r>
              <a:rPr lang="en-US" dirty="0" err="1"/>
              <a:t>suara</a:t>
            </a: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/>
              <a:t>kata-kata</a:t>
            </a:r>
            <a:r>
              <a:rPr lang="en-US" dirty="0"/>
              <a:t>   </a:t>
            </a:r>
            <a:r>
              <a:rPr lang="en-US" dirty="0" err="1"/>
              <a:t>di</a:t>
            </a:r>
            <a:r>
              <a:rPr lang="en-US" dirty="0"/>
              <a:t>  </a:t>
            </a:r>
            <a:r>
              <a:rPr lang="en-US" dirty="0" err="1"/>
              <a:t>atas</a:t>
            </a:r>
            <a:r>
              <a:rPr lang="en-US" dirty="0"/>
              <a:t>  </a:t>
            </a:r>
            <a:r>
              <a:rPr lang="en-US" dirty="0" err="1"/>
              <a:t>kertas</a:t>
            </a:r>
            <a:r>
              <a:rPr lang="en-US" dirty="0"/>
              <a:t>  </a:t>
            </a:r>
            <a:r>
              <a:rPr lang="en-US" dirty="0" err="1"/>
              <a:t>menjadi</a:t>
            </a:r>
            <a:r>
              <a:rPr lang="en-US" dirty="0"/>
              <a:t>   </a:t>
            </a:r>
            <a:r>
              <a:rPr lang="en-US" dirty="0" err="1"/>
              <a:t>gagasan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diuraikan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dekoding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Komponen</a:t>
            </a:r>
            <a:r>
              <a:rPr lang="en-US" dirty="0"/>
              <a:t>  </a:t>
            </a:r>
            <a:r>
              <a:rPr lang="en-US" dirty="0" err="1"/>
              <a:t>Komunikasi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157</TotalTime>
  <Words>2085</Words>
  <Application>Microsoft Office PowerPoint</Application>
  <PresentationFormat>On-screen Show (4:3)</PresentationFormat>
  <Paragraphs>162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Century Gothic</vt:lpstr>
      <vt:lpstr>Garamond</vt:lpstr>
      <vt:lpstr>Lucida Sans Unicode</vt:lpstr>
      <vt:lpstr>Verdana</vt:lpstr>
      <vt:lpstr>Wingdings 2</vt:lpstr>
      <vt:lpstr>Wingdings 3</vt:lpstr>
      <vt:lpstr>Concourse</vt:lpstr>
      <vt:lpstr>Savon</vt:lpstr>
      <vt:lpstr>PowerPoint Presentation</vt:lpstr>
      <vt:lpstr>PowerPoint Presentation</vt:lpstr>
      <vt:lpstr>Komunikasi</vt:lpstr>
      <vt:lpstr>Pengertian Komunikasi</vt:lpstr>
      <vt:lpstr>Pengertian Komunikasi</vt:lpstr>
      <vt:lpstr> Komponen  Komunikasi </vt:lpstr>
      <vt:lpstr>Komponen  Komunikasi</vt:lpstr>
      <vt:lpstr>Komponen  Komunikasi</vt:lpstr>
      <vt:lpstr>Komponen  Komunikasi</vt:lpstr>
      <vt:lpstr>Komponen  Komunikasi</vt:lpstr>
      <vt:lpstr>Komponen  Komunikasi</vt:lpstr>
      <vt:lpstr>Komponen  Komunikasi</vt:lpstr>
      <vt:lpstr>Komponen  Komunikasi</vt:lpstr>
      <vt:lpstr>Komponen  Komunikasi</vt:lpstr>
      <vt:lpstr>Komponen  Komunikasi</vt:lpstr>
      <vt:lpstr>Komponen  Komunikasi</vt:lpstr>
      <vt:lpstr> Tujuan Dan Fungsi Komunikasi </vt:lpstr>
      <vt:lpstr>Tujuan Dan Fungsi Komunikasi</vt:lpstr>
      <vt:lpstr>Kegunaan Mempelajari  Iimu Komunikasi</vt:lpstr>
      <vt:lpstr>Kegunaan Mempelajari  Iimu Komunikasi</vt:lpstr>
      <vt:lpstr>Kegunaan Mempelajari  Iimu Komunikasi</vt:lpstr>
      <vt:lpstr>Kegunaan Mempelajari  Iimu Komunikasi</vt:lpstr>
      <vt:lpstr>Kegunaan Mempelajari  Iimu Komunikasi</vt:lpstr>
      <vt:lpstr>PowerPoint Presentation</vt:lpstr>
      <vt:lpstr>TUGAS MANDIRI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Interpersonal Skill : Komunikasi</dc:title>
  <dc:creator>TOSHIBA</dc:creator>
  <cp:lastModifiedBy>Windows User</cp:lastModifiedBy>
  <cp:revision>22</cp:revision>
  <dcterms:created xsi:type="dcterms:W3CDTF">2016-10-11T11:08:23Z</dcterms:created>
  <dcterms:modified xsi:type="dcterms:W3CDTF">2021-03-30T02:09:36Z</dcterms:modified>
</cp:coreProperties>
</file>