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9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4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9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1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4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6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2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3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19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9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8C23-4916-40D4-8D85-47FFDA714D7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86D0-7886-4E80-941B-A55B89BD5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2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Performance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5116"/>
            <a:ext cx="9144000" cy="1022684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89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Weka : Dataset Iris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78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Weka : Dataset SMS_SPAM.csv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4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R: Dataset SMS_SPAM.csv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install.packages</a:t>
            </a:r>
            <a:r>
              <a:rPr lang="en-US" dirty="0" smtClean="0"/>
              <a:t>("tm", repos="http://R-Forge.R-project.org")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630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Praktik Performance Evaluation</vt:lpstr>
      <vt:lpstr>Menggunakan Weka : Dataset Iris</vt:lpstr>
      <vt:lpstr>Menggunakan Weka : Dataset SMS_SPAM.csv</vt:lpstr>
      <vt:lpstr>Menggunakan R: Dataset SMS_SPAM.csv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Performance Evaluation</dc:title>
  <dc:creator>ACER</dc:creator>
  <cp:lastModifiedBy>ACER</cp:lastModifiedBy>
  <cp:revision>2</cp:revision>
  <dcterms:created xsi:type="dcterms:W3CDTF">2020-03-02T06:13:46Z</dcterms:created>
  <dcterms:modified xsi:type="dcterms:W3CDTF">2020-03-02T06:18:18Z</dcterms:modified>
</cp:coreProperties>
</file>