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36"/>
  </p:notesMasterIdLst>
  <p:sldIdLst>
    <p:sldId id="256" r:id="rId2"/>
    <p:sldId id="257" r:id="rId3"/>
    <p:sldId id="303" r:id="rId4"/>
    <p:sldId id="259" r:id="rId5"/>
    <p:sldId id="260" r:id="rId6"/>
    <p:sldId id="287" r:id="rId7"/>
    <p:sldId id="286" r:id="rId8"/>
    <p:sldId id="288" r:id="rId9"/>
    <p:sldId id="289" r:id="rId10"/>
    <p:sldId id="292" r:id="rId11"/>
    <p:sldId id="290" r:id="rId12"/>
    <p:sldId id="291" r:id="rId13"/>
    <p:sldId id="283" r:id="rId14"/>
    <p:sldId id="293" r:id="rId15"/>
    <p:sldId id="294" r:id="rId16"/>
    <p:sldId id="295" r:id="rId17"/>
    <p:sldId id="284" r:id="rId18"/>
    <p:sldId id="296" r:id="rId19"/>
    <p:sldId id="297" r:id="rId20"/>
    <p:sldId id="285" r:id="rId21"/>
    <p:sldId id="298" r:id="rId22"/>
    <p:sldId id="299" r:id="rId23"/>
    <p:sldId id="300" r:id="rId24"/>
    <p:sldId id="301" r:id="rId25"/>
    <p:sldId id="302" r:id="rId26"/>
    <p:sldId id="304" r:id="rId27"/>
    <p:sldId id="305" r:id="rId28"/>
    <p:sldId id="306" r:id="rId29"/>
    <p:sldId id="307" r:id="rId30"/>
    <p:sldId id="308" r:id="rId31"/>
    <p:sldId id="309" r:id="rId32"/>
    <p:sldId id="311" r:id="rId33"/>
    <p:sldId id="310" r:id="rId34"/>
    <p:sldId id="262" r:id="rId35"/>
  </p:sldIdLst>
  <p:sldSz cx="9144000" cy="5143500" type="screen16x9"/>
  <p:notesSz cx="6858000" cy="9144000"/>
  <p:embeddedFontLst>
    <p:embeddedFont>
      <p:font typeface="Titillium Web" panose="020B0604020202020204" charset="0"/>
      <p:regular r:id="rId37"/>
      <p:bold r:id="rId38"/>
      <p:italic r:id="rId39"/>
      <p:boldItalic r:id="rId40"/>
    </p:embeddedFont>
    <p:embeddedFont>
      <p:font typeface="Titillium Web ExtraLight" panose="020B0604020202020204" charset="0"/>
      <p:regular r:id="rId41"/>
      <p:bold r:id="rId42"/>
      <p:italic r:id="rId43"/>
      <p:boldItalic r:id="rId4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4124FF1-9ACE-403A-B6EE-834186377250}">
  <a:tblStyle styleId="{D4124FF1-9ACE-403A-B6EE-83418637725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>
      <p:cViewPr varScale="1">
        <p:scale>
          <a:sx n="85" d="100"/>
          <a:sy n="85" d="100"/>
        </p:scale>
        <p:origin x="8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6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7.fntdata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" name="Google Shape;77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15706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04390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53810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28543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08754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414883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76572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68123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86889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2654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00939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27817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92803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49865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00108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07952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98504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0665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04463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0991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64754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28698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36884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2" name="Google Shape;81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96148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2" name="Google Shape;81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20999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1535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7808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00678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2" name="Google Shape;782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4065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96525" y="817291"/>
            <a:ext cx="7729200" cy="2081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00"/>
              <a:buNone/>
              <a:defRPr sz="5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28550" y="2196764"/>
            <a:ext cx="9094048" cy="2946825"/>
            <a:chOff x="28544" y="3514688"/>
            <a:chExt cx="9094048" cy="1628800"/>
          </a:xfrm>
        </p:grpSpPr>
        <p:sp>
          <p:nvSpPr>
            <p:cNvPr id="13" name="Google Shape;13;p2"/>
            <p:cNvSpPr/>
            <p:nvPr/>
          </p:nvSpPr>
          <p:spPr>
            <a:xfrm>
              <a:off x="300032" y="4491616"/>
              <a:ext cx="228608" cy="651872"/>
            </a:xfrm>
            <a:custGeom>
              <a:avLst/>
              <a:gdLst/>
              <a:ahLst/>
              <a:cxnLst/>
              <a:rect l="l" t="t" r="r" b="b"/>
              <a:pathLst>
                <a:path w="7144" h="20371" extrusionOk="0">
                  <a:moveTo>
                    <a:pt x="0" y="0"/>
                  </a:moveTo>
                  <a:lnTo>
                    <a:pt x="0" y="20371"/>
                  </a:lnTo>
                  <a:lnTo>
                    <a:pt x="7144" y="20371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8544" y="4220160"/>
              <a:ext cx="228640" cy="923328"/>
            </a:xfrm>
            <a:custGeom>
              <a:avLst/>
              <a:gdLst/>
              <a:ahLst/>
              <a:cxnLst/>
              <a:rect l="l" t="t" r="r" b="b"/>
              <a:pathLst>
                <a:path w="7145" h="28854" extrusionOk="0">
                  <a:moveTo>
                    <a:pt x="1" y="0"/>
                  </a:moveTo>
                  <a:lnTo>
                    <a:pt x="1" y="28854"/>
                  </a:lnTo>
                  <a:lnTo>
                    <a:pt x="7145" y="28854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76832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53664" y="4120128"/>
              <a:ext cx="230400" cy="1023360"/>
            </a:xfrm>
            <a:custGeom>
              <a:avLst/>
              <a:gdLst/>
              <a:ahLst/>
              <a:cxnLst/>
              <a:rect l="l" t="t" r="r" b="b"/>
              <a:pathLst>
                <a:path w="7200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200" y="3198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130496" y="4627328"/>
              <a:ext cx="230400" cy="516160"/>
            </a:xfrm>
            <a:custGeom>
              <a:avLst/>
              <a:gdLst/>
              <a:ahLst/>
              <a:cxnLst/>
              <a:rect l="l" t="t" r="r" b="b"/>
              <a:pathLst>
                <a:path w="7200" h="16130" extrusionOk="0">
                  <a:moveTo>
                    <a:pt x="0" y="1"/>
                  </a:moveTo>
                  <a:lnTo>
                    <a:pt x="0" y="16130"/>
                  </a:lnTo>
                  <a:lnTo>
                    <a:pt x="7200" y="1613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09088" y="3821888"/>
              <a:ext cx="228640" cy="1321600"/>
            </a:xfrm>
            <a:custGeom>
              <a:avLst/>
              <a:gdLst/>
              <a:ahLst/>
              <a:cxnLst/>
              <a:rect l="l" t="t" r="r" b="b"/>
              <a:pathLst>
                <a:path w="7145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144" y="41300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85920" y="4175488"/>
              <a:ext cx="230400" cy="968000"/>
            </a:xfrm>
            <a:custGeom>
              <a:avLst/>
              <a:gdLst/>
              <a:ahLst/>
              <a:cxnLst/>
              <a:rect l="l" t="t" r="r" b="b"/>
              <a:pathLst>
                <a:path w="7200" h="30250" extrusionOk="0">
                  <a:moveTo>
                    <a:pt x="0" y="1"/>
                  </a:moveTo>
                  <a:lnTo>
                    <a:pt x="0" y="30250"/>
                  </a:lnTo>
                  <a:lnTo>
                    <a:pt x="7200" y="3025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96272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239552" y="4355872"/>
              <a:ext cx="230400" cy="787616"/>
            </a:xfrm>
            <a:custGeom>
              <a:avLst/>
              <a:gdLst/>
              <a:ahLst/>
              <a:cxnLst/>
              <a:rect l="l" t="t" r="r" b="b"/>
              <a:pathLst>
                <a:path w="7200" h="24613" extrusionOk="0">
                  <a:moveTo>
                    <a:pt x="0" y="1"/>
                  </a:moveTo>
                  <a:lnTo>
                    <a:pt x="0" y="24613"/>
                  </a:lnTo>
                  <a:lnTo>
                    <a:pt x="7200" y="24613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5163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794976" y="4175488"/>
              <a:ext cx="228640" cy="968000"/>
            </a:xfrm>
            <a:custGeom>
              <a:avLst/>
              <a:gdLst/>
              <a:ahLst/>
              <a:cxnLst/>
              <a:rect l="l" t="t" r="r" b="b"/>
              <a:pathLst>
                <a:path w="7145" h="30250" extrusionOk="0">
                  <a:moveTo>
                    <a:pt x="1" y="1"/>
                  </a:moveTo>
                  <a:lnTo>
                    <a:pt x="1" y="30250"/>
                  </a:lnTo>
                  <a:lnTo>
                    <a:pt x="7144" y="3025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071808" y="3659360"/>
              <a:ext cx="230400" cy="1484128"/>
            </a:xfrm>
            <a:custGeom>
              <a:avLst/>
              <a:gdLst/>
              <a:ahLst/>
              <a:cxnLst/>
              <a:rect l="l" t="t" r="r" b="b"/>
              <a:pathLst>
                <a:path w="7200" h="46379" extrusionOk="0">
                  <a:moveTo>
                    <a:pt x="0" y="1"/>
                  </a:moveTo>
                  <a:lnTo>
                    <a:pt x="0" y="46379"/>
                  </a:lnTo>
                  <a:lnTo>
                    <a:pt x="7200" y="46379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348608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625440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904032" y="4491616"/>
              <a:ext cx="228640" cy="651872"/>
            </a:xfrm>
            <a:custGeom>
              <a:avLst/>
              <a:gdLst/>
              <a:ahLst/>
              <a:cxnLst/>
              <a:rect l="l" t="t" r="r" b="b"/>
              <a:pathLst>
                <a:path w="7145" h="20371" extrusionOk="0">
                  <a:moveTo>
                    <a:pt x="1" y="0"/>
                  </a:moveTo>
                  <a:lnTo>
                    <a:pt x="1" y="20371"/>
                  </a:lnTo>
                  <a:lnTo>
                    <a:pt x="7145" y="20371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180864" y="4284448"/>
              <a:ext cx="230432" cy="859040"/>
            </a:xfrm>
            <a:custGeom>
              <a:avLst/>
              <a:gdLst/>
              <a:ahLst/>
              <a:cxnLst/>
              <a:rect l="l" t="t" r="r" b="b"/>
              <a:pathLst>
                <a:path w="7201" h="26845" extrusionOk="0">
                  <a:moveTo>
                    <a:pt x="0" y="0"/>
                  </a:moveTo>
                  <a:lnTo>
                    <a:pt x="0" y="26845"/>
                  </a:lnTo>
                  <a:lnTo>
                    <a:pt x="7200" y="26845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457696" y="4004032"/>
              <a:ext cx="230400" cy="1139456"/>
            </a:xfrm>
            <a:custGeom>
              <a:avLst/>
              <a:gdLst/>
              <a:ahLst/>
              <a:cxnLst/>
              <a:rect l="l" t="t" r="r" b="b"/>
              <a:pathLst>
                <a:path w="7200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200" y="35608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734496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0113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289920" y="3939744"/>
              <a:ext cx="228640" cy="1203744"/>
            </a:xfrm>
            <a:custGeom>
              <a:avLst/>
              <a:gdLst/>
              <a:ahLst/>
              <a:cxnLst/>
              <a:rect l="l" t="t" r="r" b="b"/>
              <a:pathLst>
                <a:path w="7145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145" y="37617"/>
                  </a:lnTo>
                  <a:lnTo>
                    <a:pt x="7145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566752" y="3704000"/>
              <a:ext cx="230432" cy="1439488"/>
            </a:xfrm>
            <a:custGeom>
              <a:avLst/>
              <a:gdLst/>
              <a:ahLst/>
              <a:cxnLst/>
              <a:rect l="l" t="t" r="r" b="b"/>
              <a:pathLst>
                <a:path w="7201" h="44984" extrusionOk="0">
                  <a:moveTo>
                    <a:pt x="0" y="1"/>
                  </a:moveTo>
                  <a:lnTo>
                    <a:pt x="0" y="44984"/>
                  </a:lnTo>
                  <a:lnTo>
                    <a:pt x="7200" y="44984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8435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120384" y="4329088"/>
              <a:ext cx="230432" cy="814400"/>
            </a:xfrm>
            <a:custGeom>
              <a:avLst/>
              <a:gdLst/>
              <a:ahLst/>
              <a:cxnLst/>
              <a:rect l="l" t="t" r="r" b="b"/>
              <a:pathLst>
                <a:path w="7201" h="25450" extrusionOk="0">
                  <a:moveTo>
                    <a:pt x="1" y="0"/>
                  </a:moveTo>
                  <a:lnTo>
                    <a:pt x="1" y="25450"/>
                  </a:lnTo>
                  <a:lnTo>
                    <a:pt x="7200" y="2545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399008" y="4120128"/>
              <a:ext cx="228608" cy="1023360"/>
            </a:xfrm>
            <a:custGeom>
              <a:avLst/>
              <a:gdLst/>
              <a:ahLst/>
              <a:cxnLst/>
              <a:rect l="l" t="t" r="r" b="b"/>
              <a:pathLst>
                <a:path w="7144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144" y="3198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675808" y="4538048"/>
              <a:ext cx="230432" cy="605440"/>
            </a:xfrm>
            <a:custGeom>
              <a:avLst/>
              <a:gdLst/>
              <a:ahLst/>
              <a:cxnLst/>
              <a:rect l="l" t="t" r="r" b="b"/>
              <a:pathLst>
                <a:path w="7201" h="18920" extrusionOk="0">
                  <a:moveTo>
                    <a:pt x="1" y="0"/>
                  </a:moveTo>
                  <a:lnTo>
                    <a:pt x="1" y="18920"/>
                  </a:lnTo>
                  <a:lnTo>
                    <a:pt x="7200" y="1892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95264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7229472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7506272" y="3768288"/>
              <a:ext cx="230432" cy="1375200"/>
            </a:xfrm>
            <a:custGeom>
              <a:avLst/>
              <a:gdLst/>
              <a:ahLst/>
              <a:cxnLst/>
              <a:rect l="l" t="t" r="r" b="b"/>
              <a:pathLst>
                <a:path w="7201" h="42975" extrusionOk="0">
                  <a:moveTo>
                    <a:pt x="1" y="1"/>
                  </a:moveTo>
                  <a:lnTo>
                    <a:pt x="1" y="42975"/>
                  </a:lnTo>
                  <a:lnTo>
                    <a:pt x="7200" y="42975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7784896" y="4004032"/>
              <a:ext cx="228608" cy="1139456"/>
            </a:xfrm>
            <a:custGeom>
              <a:avLst/>
              <a:gdLst/>
              <a:ahLst/>
              <a:cxnLst/>
              <a:rect l="l" t="t" r="r" b="b"/>
              <a:pathLst>
                <a:path w="7144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144" y="3560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061696" y="3596864"/>
              <a:ext cx="230432" cy="1546624"/>
            </a:xfrm>
            <a:custGeom>
              <a:avLst/>
              <a:gdLst/>
              <a:ahLst/>
              <a:cxnLst/>
              <a:rect l="l" t="t" r="r" b="b"/>
              <a:pathLst>
                <a:path w="7201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200" y="48332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3385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615360" y="3939744"/>
              <a:ext cx="230400" cy="1203744"/>
            </a:xfrm>
            <a:custGeom>
              <a:avLst/>
              <a:gdLst/>
              <a:ahLst/>
              <a:cxnLst/>
              <a:rect l="l" t="t" r="r" b="b"/>
              <a:pathLst>
                <a:path w="7200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893952" y="3596864"/>
              <a:ext cx="228640" cy="1546624"/>
            </a:xfrm>
            <a:custGeom>
              <a:avLst/>
              <a:gdLst/>
              <a:ahLst/>
              <a:cxnLst/>
              <a:rect l="l" t="t" r="r" b="b"/>
              <a:pathLst>
                <a:path w="7145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144" y="48332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" name="Google Shape;46;p2"/>
          <p:cNvGrpSpPr/>
          <p:nvPr/>
        </p:nvGrpSpPr>
        <p:grpSpPr>
          <a:xfrm>
            <a:off x="28550" y="3359978"/>
            <a:ext cx="9094048" cy="1783611"/>
            <a:chOff x="28544" y="4157632"/>
            <a:chExt cx="9094048" cy="985856"/>
          </a:xfrm>
        </p:grpSpPr>
        <p:sp>
          <p:nvSpPr>
            <p:cNvPr id="47" name="Google Shape;47;p2"/>
            <p:cNvSpPr/>
            <p:nvPr/>
          </p:nvSpPr>
          <p:spPr>
            <a:xfrm>
              <a:off x="435744" y="4782720"/>
              <a:ext cx="92896" cy="360768"/>
            </a:xfrm>
            <a:custGeom>
              <a:avLst/>
              <a:gdLst/>
              <a:ahLst/>
              <a:cxnLst/>
              <a:rect l="l" t="t" r="r" b="b"/>
              <a:pathLst>
                <a:path w="2903" h="11274" extrusionOk="0">
                  <a:moveTo>
                    <a:pt x="1" y="0"/>
                  </a:moveTo>
                  <a:lnTo>
                    <a:pt x="1" y="11274"/>
                  </a:lnTo>
                  <a:lnTo>
                    <a:pt x="2903" y="11274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300032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02" y="15795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64288" y="4571968"/>
              <a:ext cx="92896" cy="571520"/>
            </a:xfrm>
            <a:custGeom>
              <a:avLst/>
              <a:gdLst/>
              <a:ahLst/>
              <a:cxnLst/>
              <a:rect l="l" t="t" r="r" b="b"/>
              <a:pathLst>
                <a:path w="2903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03" y="17860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8544" y="4739840"/>
              <a:ext cx="92928" cy="403648"/>
            </a:xfrm>
            <a:custGeom>
              <a:avLst/>
              <a:gdLst/>
              <a:ahLst/>
              <a:cxnLst/>
              <a:rect l="l" t="t" r="r" b="b"/>
              <a:pathLst>
                <a:path w="2904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03" y="12614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71257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76832" y="4752352"/>
              <a:ext cx="94688" cy="391136"/>
            </a:xfrm>
            <a:custGeom>
              <a:avLst/>
              <a:gdLst/>
              <a:ahLst/>
              <a:cxnLst/>
              <a:rect l="l" t="t" r="r" b="b"/>
              <a:pathLst>
                <a:path w="2959" h="12223" extrusionOk="0">
                  <a:moveTo>
                    <a:pt x="1" y="1"/>
                  </a:moveTo>
                  <a:lnTo>
                    <a:pt x="1" y="12223"/>
                  </a:lnTo>
                  <a:lnTo>
                    <a:pt x="2959" y="12223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989408" y="4386240"/>
              <a:ext cx="94656" cy="757248"/>
            </a:xfrm>
            <a:custGeom>
              <a:avLst/>
              <a:gdLst/>
              <a:ahLst/>
              <a:cxnLst/>
              <a:rect l="l" t="t" r="r" b="b"/>
              <a:pathLst>
                <a:path w="2958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853664" y="4500544"/>
              <a:ext cx="94688" cy="642944"/>
            </a:xfrm>
            <a:custGeom>
              <a:avLst/>
              <a:gdLst/>
              <a:ahLst/>
              <a:cxnLst/>
              <a:rect l="l" t="t" r="r" b="b"/>
              <a:pathLst>
                <a:path w="2959" h="20092" extrusionOk="0">
                  <a:moveTo>
                    <a:pt x="0" y="0"/>
                  </a:moveTo>
                  <a:lnTo>
                    <a:pt x="0" y="20092"/>
                  </a:lnTo>
                  <a:lnTo>
                    <a:pt x="2958" y="2009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266208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130496" y="4518400"/>
              <a:ext cx="94688" cy="625088"/>
            </a:xfrm>
            <a:custGeom>
              <a:avLst/>
              <a:gdLst/>
              <a:ahLst/>
              <a:cxnLst/>
              <a:rect l="l" t="t" r="r" b="b"/>
              <a:pathLst>
                <a:path w="2959" h="19534" extrusionOk="0">
                  <a:moveTo>
                    <a:pt x="0" y="0"/>
                  </a:moveTo>
                  <a:lnTo>
                    <a:pt x="0" y="19534"/>
                  </a:lnTo>
                  <a:lnTo>
                    <a:pt x="2958" y="1953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5430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4072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821632" y="4457664"/>
              <a:ext cx="92896" cy="685824"/>
            </a:xfrm>
            <a:custGeom>
              <a:avLst/>
              <a:gdLst/>
              <a:ahLst/>
              <a:cxnLst/>
              <a:rect l="l" t="t" r="r" b="b"/>
              <a:pathLst>
                <a:path w="2903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03" y="21432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685920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2098464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96272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375296" y="4711264"/>
              <a:ext cx="94656" cy="432224"/>
            </a:xfrm>
            <a:custGeom>
              <a:avLst/>
              <a:gdLst/>
              <a:ahLst/>
              <a:cxnLst/>
              <a:rect l="l" t="t" r="r" b="b"/>
              <a:pathLst>
                <a:path w="2958" h="13507" extrusionOk="0">
                  <a:moveTo>
                    <a:pt x="0" y="1"/>
                  </a:moveTo>
                  <a:lnTo>
                    <a:pt x="0" y="13507"/>
                  </a:lnTo>
                  <a:lnTo>
                    <a:pt x="2958" y="1350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239552" y="4536256"/>
              <a:ext cx="94688" cy="607232"/>
            </a:xfrm>
            <a:custGeom>
              <a:avLst/>
              <a:gdLst/>
              <a:ahLst/>
              <a:cxnLst/>
              <a:rect l="l" t="t" r="r" b="b"/>
              <a:pathLst>
                <a:path w="2959" h="18976" extrusionOk="0">
                  <a:moveTo>
                    <a:pt x="0" y="0"/>
                  </a:moveTo>
                  <a:lnTo>
                    <a:pt x="0" y="18976"/>
                  </a:lnTo>
                  <a:lnTo>
                    <a:pt x="2958" y="18976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652096" y="4704128"/>
              <a:ext cx="94688" cy="439360"/>
            </a:xfrm>
            <a:custGeom>
              <a:avLst/>
              <a:gdLst/>
              <a:ahLst/>
              <a:cxnLst/>
              <a:rect l="l" t="t" r="r" b="b"/>
              <a:pathLst>
                <a:path w="2959" h="13730" extrusionOk="0">
                  <a:moveTo>
                    <a:pt x="1" y="1"/>
                  </a:moveTo>
                  <a:lnTo>
                    <a:pt x="1" y="13730"/>
                  </a:lnTo>
                  <a:lnTo>
                    <a:pt x="2959" y="1373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516384" y="4764864"/>
              <a:ext cx="94688" cy="378624"/>
            </a:xfrm>
            <a:custGeom>
              <a:avLst/>
              <a:gdLst/>
              <a:ahLst/>
              <a:cxnLst/>
              <a:rect l="l" t="t" r="r" b="b"/>
              <a:pathLst>
                <a:path w="2959" h="11832" extrusionOk="0">
                  <a:moveTo>
                    <a:pt x="0" y="0"/>
                  </a:moveTo>
                  <a:lnTo>
                    <a:pt x="0" y="11832"/>
                  </a:lnTo>
                  <a:lnTo>
                    <a:pt x="2958" y="1183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2930720" y="4421952"/>
              <a:ext cx="92896" cy="721536"/>
            </a:xfrm>
            <a:custGeom>
              <a:avLst/>
              <a:gdLst/>
              <a:ahLst/>
              <a:cxnLst/>
              <a:rect l="l" t="t" r="r" b="b"/>
              <a:pathLst>
                <a:path w="2903" h="22548" extrusionOk="0">
                  <a:moveTo>
                    <a:pt x="0" y="1"/>
                  </a:moveTo>
                  <a:lnTo>
                    <a:pt x="0" y="22548"/>
                  </a:lnTo>
                  <a:lnTo>
                    <a:pt x="2902" y="22548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2794976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03" y="1579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320752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1" y="0"/>
                  </a:moveTo>
                  <a:lnTo>
                    <a:pt x="1" y="23664"/>
                  </a:lnTo>
                  <a:lnTo>
                    <a:pt x="2959" y="23664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0718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0" y="1"/>
                  </a:moveTo>
                  <a:lnTo>
                    <a:pt x="0" y="25897"/>
                  </a:lnTo>
                  <a:lnTo>
                    <a:pt x="2958" y="2589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484352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33486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1" y="1"/>
                  </a:moveTo>
                  <a:lnTo>
                    <a:pt x="1" y="25897"/>
                  </a:lnTo>
                  <a:lnTo>
                    <a:pt x="2959" y="25897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761184" y="4739840"/>
              <a:ext cx="94656" cy="403648"/>
            </a:xfrm>
            <a:custGeom>
              <a:avLst/>
              <a:gdLst/>
              <a:ahLst/>
              <a:cxnLst/>
              <a:rect l="l" t="t" r="r" b="b"/>
              <a:pathLst>
                <a:path w="2958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62544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0" y="1"/>
                  </a:moveTo>
                  <a:lnTo>
                    <a:pt x="0" y="21432"/>
                  </a:lnTo>
                  <a:lnTo>
                    <a:pt x="2958" y="2143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037984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59" y="15795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902272" y="4836288"/>
              <a:ext cx="94656" cy="307200"/>
            </a:xfrm>
            <a:custGeom>
              <a:avLst/>
              <a:gdLst/>
              <a:ahLst/>
              <a:cxnLst/>
              <a:rect l="l" t="t" r="r" b="b"/>
              <a:pathLst>
                <a:path w="2958" h="9600" extrusionOk="0">
                  <a:moveTo>
                    <a:pt x="0" y="1"/>
                  </a:moveTo>
                  <a:lnTo>
                    <a:pt x="0" y="9600"/>
                  </a:lnTo>
                  <a:lnTo>
                    <a:pt x="2958" y="960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4316608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418086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593408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4457696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487024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4734496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5147072" y="4157632"/>
              <a:ext cx="94656" cy="985856"/>
            </a:xfrm>
            <a:custGeom>
              <a:avLst/>
              <a:gdLst/>
              <a:ahLst/>
              <a:cxnLst/>
              <a:rect l="l" t="t" r="r" b="b"/>
              <a:pathLst>
                <a:path w="2958" h="30808" extrusionOk="0">
                  <a:moveTo>
                    <a:pt x="0" y="1"/>
                  </a:moveTo>
                  <a:lnTo>
                    <a:pt x="0" y="30808"/>
                  </a:lnTo>
                  <a:lnTo>
                    <a:pt x="2958" y="30808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011328" y="4229088"/>
              <a:ext cx="94688" cy="914400"/>
            </a:xfrm>
            <a:custGeom>
              <a:avLst/>
              <a:gdLst/>
              <a:ahLst/>
              <a:cxnLst/>
              <a:rect l="l" t="t" r="r" b="b"/>
              <a:pathLst>
                <a:path w="2959" h="28575" extrusionOk="0">
                  <a:moveTo>
                    <a:pt x="0" y="0"/>
                  </a:moveTo>
                  <a:lnTo>
                    <a:pt x="0" y="28575"/>
                  </a:lnTo>
                  <a:lnTo>
                    <a:pt x="2958" y="2857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425664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289920" y="4277280"/>
              <a:ext cx="94688" cy="866208"/>
            </a:xfrm>
            <a:custGeom>
              <a:avLst/>
              <a:gdLst/>
              <a:ahLst/>
              <a:cxnLst/>
              <a:rect l="l" t="t" r="r" b="b"/>
              <a:pathLst>
                <a:path w="2959" h="27069" extrusionOk="0">
                  <a:moveTo>
                    <a:pt x="1" y="1"/>
                  </a:moveTo>
                  <a:lnTo>
                    <a:pt x="1" y="27069"/>
                  </a:lnTo>
                  <a:lnTo>
                    <a:pt x="2959" y="2706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7024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566752" y="4416608"/>
              <a:ext cx="94688" cy="726880"/>
            </a:xfrm>
            <a:custGeom>
              <a:avLst/>
              <a:gdLst/>
              <a:ahLst/>
              <a:cxnLst/>
              <a:rect l="l" t="t" r="r" b="b"/>
              <a:pathLst>
                <a:path w="2959" h="22715" extrusionOk="0">
                  <a:moveTo>
                    <a:pt x="0" y="0"/>
                  </a:moveTo>
                  <a:lnTo>
                    <a:pt x="0" y="22715"/>
                  </a:lnTo>
                  <a:lnTo>
                    <a:pt x="2958" y="2271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597929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5843584" y="4813088"/>
              <a:ext cx="94688" cy="330400"/>
            </a:xfrm>
            <a:custGeom>
              <a:avLst/>
              <a:gdLst/>
              <a:ahLst/>
              <a:cxnLst/>
              <a:rect l="l" t="t" r="r" b="b"/>
              <a:pathLst>
                <a:path w="2959" h="10325" extrusionOk="0">
                  <a:moveTo>
                    <a:pt x="0" y="0"/>
                  </a:moveTo>
                  <a:lnTo>
                    <a:pt x="0" y="10325"/>
                  </a:lnTo>
                  <a:lnTo>
                    <a:pt x="2958" y="1032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256128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120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534720" y="4505888"/>
              <a:ext cx="92896" cy="637600"/>
            </a:xfrm>
            <a:custGeom>
              <a:avLst/>
              <a:gdLst/>
              <a:ahLst/>
              <a:cxnLst/>
              <a:rect l="l" t="t" r="r" b="b"/>
              <a:pathLst>
                <a:path w="2903" h="19925" extrusionOk="0">
                  <a:moveTo>
                    <a:pt x="1" y="1"/>
                  </a:moveTo>
                  <a:lnTo>
                    <a:pt x="1" y="19925"/>
                  </a:lnTo>
                  <a:lnTo>
                    <a:pt x="2903" y="1992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399008" y="4739840"/>
              <a:ext cx="92896" cy="403648"/>
            </a:xfrm>
            <a:custGeom>
              <a:avLst/>
              <a:gdLst/>
              <a:ahLst/>
              <a:cxnLst/>
              <a:rect l="l" t="t" r="r" b="b"/>
              <a:pathLst>
                <a:path w="2903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02" y="12614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811552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6675808" y="4614848"/>
              <a:ext cx="94688" cy="528640"/>
            </a:xfrm>
            <a:custGeom>
              <a:avLst/>
              <a:gdLst/>
              <a:ahLst/>
              <a:cxnLst/>
              <a:rect l="l" t="t" r="r" b="b"/>
              <a:pathLst>
                <a:path w="2959" h="16520" extrusionOk="0">
                  <a:moveTo>
                    <a:pt x="1" y="0"/>
                  </a:moveTo>
                  <a:lnTo>
                    <a:pt x="1" y="16520"/>
                  </a:lnTo>
                  <a:lnTo>
                    <a:pt x="2959" y="16520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088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952640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3651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7229472" y="4825568"/>
              <a:ext cx="94688" cy="317920"/>
            </a:xfrm>
            <a:custGeom>
              <a:avLst/>
              <a:gdLst/>
              <a:ahLst/>
              <a:cxnLst/>
              <a:rect l="l" t="t" r="r" b="b"/>
              <a:pathLst>
                <a:path w="2959" h="9935" extrusionOk="0">
                  <a:moveTo>
                    <a:pt x="0" y="1"/>
                  </a:moveTo>
                  <a:lnTo>
                    <a:pt x="0" y="9935"/>
                  </a:lnTo>
                  <a:lnTo>
                    <a:pt x="2958" y="993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643808" y="4632704"/>
              <a:ext cx="92896" cy="510784"/>
            </a:xfrm>
            <a:custGeom>
              <a:avLst/>
              <a:gdLst/>
              <a:ahLst/>
              <a:cxnLst/>
              <a:rect l="l" t="t" r="r" b="b"/>
              <a:pathLst>
                <a:path w="2903" h="15962" extrusionOk="0">
                  <a:moveTo>
                    <a:pt x="0" y="0"/>
                  </a:moveTo>
                  <a:lnTo>
                    <a:pt x="0" y="15962"/>
                  </a:lnTo>
                  <a:lnTo>
                    <a:pt x="2902" y="15962"/>
                  </a:lnTo>
                  <a:lnTo>
                    <a:pt x="2902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506272" y="4963104"/>
              <a:ext cx="94688" cy="180384"/>
            </a:xfrm>
            <a:custGeom>
              <a:avLst/>
              <a:gdLst/>
              <a:ahLst/>
              <a:cxnLst/>
              <a:rect l="l" t="t" r="r" b="b"/>
              <a:pathLst>
                <a:path w="2959" h="5637" extrusionOk="0">
                  <a:moveTo>
                    <a:pt x="1" y="0"/>
                  </a:moveTo>
                  <a:lnTo>
                    <a:pt x="1" y="5637"/>
                  </a:lnTo>
                  <a:lnTo>
                    <a:pt x="2959" y="5637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7920608" y="4909504"/>
              <a:ext cx="94688" cy="233984"/>
            </a:xfrm>
            <a:custGeom>
              <a:avLst/>
              <a:gdLst/>
              <a:ahLst/>
              <a:cxnLst/>
              <a:rect l="l" t="t" r="r" b="b"/>
              <a:pathLst>
                <a:path w="2959" h="7312" extrusionOk="0">
                  <a:moveTo>
                    <a:pt x="1" y="1"/>
                  </a:moveTo>
                  <a:lnTo>
                    <a:pt x="1" y="7312"/>
                  </a:lnTo>
                  <a:lnTo>
                    <a:pt x="2959" y="731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77848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0" y="1"/>
                  </a:moveTo>
                  <a:lnTo>
                    <a:pt x="0" y="11442"/>
                  </a:lnTo>
                  <a:lnTo>
                    <a:pt x="2958" y="1144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81974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80616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1" y="1"/>
                  </a:moveTo>
                  <a:lnTo>
                    <a:pt x="1" y="11442"/>
                  </a:lnTo>
                  <a:lnTo>
                    <a:pt x="2959" y="1144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8474272" y="4721984"/>
              <a:ext cx="94656" cy="421504"/>
            </a:xfrm>
            <a:custGeom>
              <a:avLst/>
              <a:gdLst/>
              <a:ahLst/>
              <a:cxnLst/>
              <a:rect l="l" t="t" r="r" b="b"/>
              <a:pathLst>
                <a:path w="2958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8338528" y="4488032"/>
              <a:ext cx="94688" cy="655456"/>
            </a:xfrm>
            <a:custGeom>
              <a:avLst/>
              <a:gdLst/>
              <a:ahLst/>
              <a:cxnLst/>
              <a:rect l="l" t="t" r="r" b="b"/>
              <a:pathLst>
                <a:path w="2959" h="20483" extrusionOk="0">
                  <a:moveTo>
                    <a:pt x="0" y="1"/>
                  </a:moveTo>
                  <a:lnTo>
                    <a:pt x="0" y="20483"/>
                  </a:lnTo>
                  <a:lnTo>
                    <a:pt x="2958" y="2048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8751072" y="4409440"/>
              <a:ext cx="94688" cy="734048"/>
            </a:xfrm>
            <a:custGeom>
              <a:avLst/>
              <a:gdLst/>
              <a:ahLst/>
              <a:cxnLst/>
              <a:rect l="l" t="t" r="r" b="b"/>
              <a:pathLst>
                <a:path w="2959" h="22939" extrusionOk="0">
                  <a:moveTo>
                    <a:pt x="1" y="1"/>
                  </a:moveTo>
                  <a:lnTo>
                    <a:pt x="1" y="22939"/>
                  </a:lnTo>
                  <a:lnTo>
                    <a:pt x="2959" y="2293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8615360" y="4295168"/>
              <a:ext cx="94688" cy="848320"/>
            </a:xfrm>
            <a:custGeom>
              <a:avLst/>
              <a:gdLst/>
              <a:ahLst/>
              <a:cxnLst/>
              <a:rect l="l" t="t" r="r" b="b"/>
              <a:pathLst>
                <a:path w="2959" h="26510" extrusionOk="0">
                  <a:moveTo>
                    <a:pt x="0" y="0"/>
                  </a:moveTo>
                  <a:lnTo>
                    <a:pt x="0" y="26510"/>
                  </a:lnTo>
                  <a:lnTo>
                    <a:pt x="2958" y="26510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9029696" y="4409440"/>
              <a:ext cx="92896" cy="734048"/>
            </a:xfrm>
            <a:custGeom>
              <a:avLst/>
              <a:gdLst/>
              <a:ahLst/>
              <a:cxnLst/>
              <a:rect l="l" t="t" r="r" b="b"/>
              <a:pathLst>
                <a:path w="2903" h="22939" extrusionOk="0">
                  <a:moveTo>
                    <a:pt x="0" y="1"/>
                  </a:moveTo>
                  <a:lnTo>
                    <a:pt x="0" y="22939"/>
                  </a:lnTo>
                  <a:lnTo>
                    <a:pt x="2902" y="22939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8893952" y="4180864"/>
              <a:ext cx="92896" cy="962624"/>
            </a:xfrm>
            <a:custGeom>
              <a:avLst/>
              <a:gdLst/>
              <a:ahLst/>
              <a:cxnLst/>
              <a:rect l="l" t="t" r="r" b="b"/>
              <a:pathLst>
                <a:path w="2903" h="30082" extrusionOk="0">
                  <a:moveTo>
                    <a:pt x="1" y="0"/>
                  </a:moveTo>
                  <a:lnTo>
                    <a:pt x="1" y="30082"/>
                  </a:lnTo>
                  <a:lnTo>
                    <a:pt x="2903" y="30082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" name="Google Shape;113;p2"/>
          <p:cNvSpPr/>
          <p:nvPr/>
        </p:nvSpPr>
        <p:spPr>
          <a:xfrm>
            <a:off x="0" y="2229988"/>
            <a:ext cx="9144000" cy="1293056"/>
          </a:xfrm>
          <a:custGeom>
            <a:avLst/>
            <a:gdLst/>
            <a:ahLst/>
            <a:cxnLst/>
            <a:rect l="l" t="t" r="r" b="b"/>
            <a:pathLst>
              <a:path w="285750" h="40408" extrusionOk="0">
                <a:moveTo>
                  <a:pt x="160288" y="224"/>
                </a:moveTo>
                <a:lnTo>
                  <a:pt x="160455" y="279"/>
                </a:lnTo>
                <a:lnTo>
                  <a:pt x="160623" y="335"/>
                </a:lnTo>
                <a:lnTo>
                  <a:pt x="160679" y="503"/>
                </a:lnTo>
                <a:lnTo>
                  <a:pt x="160734" y="670"/>
                </a:lnTo>
                <a:lnTo>
                  <a:pt x="160679" y="838"/>
                </a:lnTo>
                <a:lnTo>
                  <a:pt x="160623" y="1005"/>
                </a:lnTo>
                <a:lnTo>
                  <a:pt x="160455" y="1061"/>
                </a:lnTo>
                <a:lnTo>
                  <a:pt x="160288" y="1117"/>
                </a:lnTo>
                <a:lnTo>
                  <a:pt x="160120" y="1061"/>
                </a:lnTo>
                <a:lnTo>
                  <a:pt x="159953" y="1005"/>
                </a:lnTo>
                <a:lnTo>
                  <a:pt x="159897" y="838"/>
                </a:lnTo>
                <a:lnTo>
                  <a:pt x="159841" y="670"/>
                </a:lnTo>
                <a:lnTo>
                  <a:pt x="159897" y="503"/>
                </a:lnTo>
                <a:lnTo>
                  <a:pt x="159953" y="335"/>
                </a:lnTo>
                <a:lnTo>
                  <a:pt x="160120" y="279"/>
                </a:lnTo>
                <a:lnTo>
                  <a:pt x="160288" y="224"/>
                </a:lnTo>
                <a:close/>
                <a:moveTo>
                  <a:pt x="264319" y="670"/>
                </a:moveTo>
                <a:lnTo>
                  <a:pt x="264486" y="726"/>
                </a:lnTo>
                <a:lnTo>
                  <a:pt x="264654" y="782"/>
                </a:lnTo>
                <a:lnTo>
                  <a:pt x="264709" y="949"/>
                </a:lnTo>
                <a:lnTo>
                  <a:pt x="264765" y="1117"/>
                </a:lnTo>
                <a:lnTo>
                  <a:pt x="264709" y="1284"/>
                </a:lnTo>
                <a:lnTo>
                  <a:pt x="264654" y="1451"/>
                </a:lnTo>
                <a:lnTo>
                  <a:pt x="264486" y="1507"/>
                </a:lnTo>
                <a:lnTo>
                  <a:pt x="264319" y="1563"/>
                </a:lnTo>
                <a:lnTo>
                  <a:pt x="264151" y="1507"/>
                </a:lnTo>
                <a:lnTo>
                  <a:pt x="263984" y="1451"/>
                </a:lnTo>
                <a:lnTo>
                  <a:pt x="263928" y="1284"/>
                </a:lnTo>
                <a:lnTo>
                  <a:pt x="263872" y="1117"/>
                </a:lnTo>
                <a:lnTo>
                  <a:pt x="263928" y="949"/>
                </a:lnTo>
                <a:lnTo>
                  <a:pt x="263984" y="782"/>
                </a:lnTo>
                <a:lnTo>
                  <a:pt x="264151" y="726"/>
                </a:lnTo>
                <a:lnTo>
                  <a:pt x="264319" y="670"/>
                </a:lnTo>
                <a:close/>
                <a:moveTo>
                  <a:pt x="281508" y="2902"/>
                </a:moveTo>
                <a:lnTo>
                  <a:pt x="281676" y="2958"/>
                </a:lnTo>
                <a:lnTo>
                  <a:pt x="281843" y="3014"/>
                </a:lnTo>
                <a:lnTo>
                  <a:pt x="281899" y="3182"/>
                </a:lnTo>
                <a:lnTo>
                  <a:pt x="281955" y="3349"/>
                </a:lnTo>
                <a:lnTo>
                  <a:pt x="281899" y="3516"/>
                </a:lnTo>
                <a:lnTo>
                  <a:pt x="281843" y="3684"/>
                </a:lnTo>
                <a:lnTo>
                  <a:pt x="281676" y="3740"/>
                </a:lnTo>
                <a:lnTo>
                  <a:pt x="281508" y="3795"/>
                </a:lnTo>
                <a:lnTo>
                  <a:pt x="281341" y="3740"/>
                </a:lnTo>
                <a:lnTo>
                  <a:pt x="281174" y="3684"/>
                </a:lnTo>
                <a:lnTo>
                  <a:pt x="281118" y="3516"/>
                </a:lnTo>
                <a:lnTo>
                  <a:pt x="281062" y="3349"/>
                </a:lnTo>
                <a:lnTo>
                  <a:pt x="281118" y="3182"/>
                </a:lnTo>
                <a:lnTo>
                  <a:pt x="281174" y="3014"/>
                </a:lnTo>
                <a:lnTo>
                  <a:pt x="281341" y="2958"/>
                </a:lnTo>
                <a:lnTo>
                  <a:pt x="281508" y="2902"/>
                </a:lnTo>
                <a:close/>
                <a:moveTo>
                  <a:pt x="177701" y="6251"/>
                </a:moveTo>
                <a:lnTo>
                  <a:pt x="177868" y="6307"/>
                </a:lnTo>
                <a:lnTo>
                  <a:pt x="178036" y="6363"/>
                </a:lnTo>
                <a:lnTo>
                  <a:pt x="178091" y="6530"/>
                </a:lnTo>
                <a:lnTo>
                  <a:pt x="178147" y="6698"/>
                </a:lnTo>
                <a:lnTo>
                  <a:pt x="178091" y="6865"/>
                </a:lnTo>
                <a:lnTo>
                  <a:pt x="178036" y="7032"/>
                </a:lnTo>
                <a:lnTo>
                  <a:pt x="177868" y="7088"/>
                </a:lnTo>
                <a:lnTo>
                  <a:pt x="177701" y="7144"/>
                </a:lnTo>
                <a:lnTo>
                  <a:pt x="177533" y="7088"/>
                </a:lnTo>
                <a:lnTo>
                  <a:pt x="177366" y="7032"/>
                </a:lnTo>
                <a:lnTo>
                  <a:pt x="177310" y="6865"/>
                </a:lnTo>
                <a:lnTo>
                  <a:pt x="177254" y="6698"/>
                </a:lnTo>
                <a:lnTo>
                  <a:pt x="177310" y="6530"/>
                </a:lnTo>
                <a:lnTo>
                  <a:pt x="177366" y="6363"/>
                </a:lnTo>
                <a:lnTo>
                  <a:pt x="177533" y="6307"/>
                </a:lnTo>
                <a:lnTo>
                  <a:pt x="177701" y="6251"/>
                </a:lnTo>
                <a:close/>
                <a:moveTo>
                  <a:pt x="90860" y="12055"/>
                </a:moveTo>
                <a:lnTo>
                  <a:pt x="91027" y="12111"/>
                </a:lnTo>
                <a:lnTo>
                  <a:pt x="91194" y="12167"/>
                </a:lnTo>
                <a:lnTo>
                  <a:pt x="91250" y="12334"/>
                </a:lnTo>
                <a:lnTo>
                  <a:pt x="91306" y="12502"/>
                </a:lnTo>
                <a:lnTo>
                  <a:pt x="91250" y="12669"/>
                </a:lnTo>
                <a:lnTo>
                  <a:pt x="91194" y="12837"/>
                </a:lnTo>
                <a:lnTo>
                  <a:pt x="91027" y="12893"/>
                </a:lnTo>
                <a:lnTo>
                  <a:pt x="90860" y="12948"/>
                </a:lnTo>
                <a:lnTo>
                  <a:pt x="90692" y="12893"/>
                </a:lnTo>
                <a:lnTo>
                  <a:pt x="90525" y="12837"/>
                </a:lnTo>
                <a:lnTo>
                  <a:pt x="90469" y="12669"/>
                </a:lnTo>
                <a:lnTo>
                  <a:pt x="90413" y="12502"/>
                </a:lnTo>
                <a:lnTo>
                  <a:pt x="90469" y="12334"/>
                </a:lnTo>
                <a:lnTo>
                  <a:pt x="90525" y="12167"/>
                </a:lnTo>
                <a:lnTo>
                  <a:pt x="90692" y="12111"/>
                </a:lnTo>
                <a:lnTo>
                  <a:pt x="90860" y="12055"/>
                </a:lnTo>
                <a:close/>
                <a:moveTo>
                  <a:pt x="246683" y="15404"/>
                </a:moveTo>
                <a:lnTo>
                  <a:pt x="246850" y="15460"/>
                </a:lnTo>
                <a:lnTo>
                  <a:pt x="247017" y="15516"/>
                </a:lnTo>
                <a:lnTo>
                  <a:pt x="247073" y="15683"/>
                </a:lnTo>
                <a:lnTo>
                  <a:pt x="247129" y="15851"/>
                </a:lnTo>
                <a:lnTo>
                  <a:pt x="247073" y="16018"/>
                </a:lnTo>
                <a:lnTo>
                  <a:pt x="247017" y="16185"/>
                </a:lnTo>
                <a:lnTo>
                  <a:pt x="246850" y="16241"/>
                </a:lnTo>
                <a:lnTo>
                  <a:pt x="246683" y="16297"/>
                </a:lnTo>
                <a:lnTo>
                  <a:pt x="246515" y="16241"/>
                </a:lnTo>
                <a:lnTo>
                  <a:pt x="246348" y="16185"/>
                </a:lnTo>
                <a:lnTo>
                  <a:pt x="246292" y="16018"/>
                </a:lnTo>
                <a:lnTo>
                  <a:pt x="246236" y="15851"/>
                </a:lnTo>
                <a:lnTo>
                  <a:pt x="246292" y="15683"/>
                </a:lnTo>
                <a:lnTo>
                  <a:pt x="246348" y="15516"/>
                </a:lnTo>
                <a:lnTo>
                  <a:pt x="246515" y="15460"/>
                </a:lnTo>
                <a:lnTo>
                  <a:pt x="246683" y="15404"/>
                </a:lnTo>
                <a:close/>
                <a:moveTo>
                  <a:pt x="142875" y="15627"/>
                </a:moveTo>
                <a:lnTo>
                  <a:pt x="143042" y="15683"/>
                </a:lnTo>
                <a:lnTo>
                  <a:pt x="143210" y="15739"/>
                </a:lnTo>
                <a:lnTo>
                  <a:pt x="143266" y="15906"/>
                </a:lnTo>
                <a:lnTo>
                  <a:pt x="143321" y="16074"/>
                </a:lnTo>
                <a:lnTo>
                  <a:pt x="143266" y="16241"/>
                </a:lnTo>
                <a:lnTo>
                  <a:pt x="143210" y="16409"/>
                </a:lnTo>
                <a:lnTo>
                  <a:pt x="143042" y="16464"/>
                </a:lnTo>
                <a:lnTo>
                  <a:pt x="142875" y="16520"/>
                </a:lnTo>
                <a:lnTo>
                  <a:pt x="142708" y="16464"/>
                </a:lnTo>
                <a:lnTo>
                  <a:pt x="142540" y="16409"/>
                </a:lnTo>
                <a:lnTo>
                  <a:pt x="142484" y="16241"/>
                </a:lnTo>
                <a:lnTo>
                  <a:pt x="142429" y="16074"/>
                </a:lnTo>
                <a:lnTo>
                  <a:pt x="142484" y="15906"/>
                </a:lnTo>
                <a:lnTo>
                  <a:pt x="142540" y="15739"/>
                </a:lnTo>
                <a:lnTo>
                  <a:pt x="142708" y="15683"/>
                </a:lnTo>
                <a:lnTo>
                  <a:pt x="142875" y="15627"/>
                </a:lnTo>
                <a:close/>
                <a:moveTo>
                  <a:pt x="125685" y="17413"/>
                </a:moveTo>
                <a:lnTo>
                  <a:pt x="125853" y="17469"/>
                </a:lnTo>
                <a:lnTo>
                  <a:pt x="126020" y="17525"/>
                </a:lnTo>
                <a:lnTo>
                  <a:pt x="126076" y="17692"/>
                </a:lnTo>
                <a:lnTo>
                  <a:pt x="126132" y="17860"/>
                </a:lnTo>
                <a:lnTo>
                  <a:pt x="126076" y="18027"/>
                </a:lnTo>
                <a:lnTo>
                  <a:pt x="126020" y="18195"/>
                </a:lnTo>
                <a:lnTo>
                  <a:pt x="125853" y="18250"/>
                </a:lnTo>
                <a:lnTo>
                  <a:pt x="125685" y="18306"/>
                </a:lnTo>
                <a:lnTo>
                  <a:pt x="125518" y="18250"/>
                </a:lnTo>
                <a:lnTo>
                  <a:pt x="125350" y="18195"/>
                </a:lnTo>
                <a:lnTo>
                  <a:pt x="125295" y="18027"/>
                </a:lnTo>
                <a:lnTo>
                  <a:pt x="125239" y="17860"/>
                </a:lnTo>
                <a:lnTo>
                  <a:pt x="125295" y="17692"/>
                </a:lnTo>
                <a:lnTo>
                  <a:pt x="125350" y="17525"/>
                </a:lnTo>
                <a:lnTo>
                  <a:pt x="125518" y="17469"/>
                </a:lnTo>
                <a:lnTo>
                  <a:pt x="125685" y="17413"/>
                </a:lnTo>
                <a:close/>
                <a:moveTo>
                  <a:pt x="73670" y="17636"/>
                </a:moveTo>
                <a:lnTo>
                  <a:pt x="73837" y="17692"/>
                </a:lnTo>
                <a:lnTo>
                  <a:pt x="74005" y="17748"/>
                </a:lnTo>
                <a:lnTo>
                  <a:pt x="74061" y="17915"/>
                </a:lnTo>
                <a:lnTo>
                  <a:pt x="74116" y="18083"/>
                </a:lnTo>
                <a:lnTo>
                  <a:pt x="74061" y="18250"/>
                </a:lnTo>
                <a:lnTo>
                  <a:pt x="74005" y="18418"/>
                </a:lnTo>
                <a:lnTo>
                  <a:pt x="73837" y="18474"/>
                </a:lnTo>
                <a:lnTo>
                  <a:pt x="73670" y="18529"/>
                </a:lnTo>
                <a:lnTo>
                  <a:pt x="73502" y="18474"/>
                </a:lnTo>
                <a:lnTo>
                  <a:pt x="73335" y="18418"/>
                </a:lnTo>
                <a:lnTo>
                  <a:pt x="73279" y="18250"/>
                </a:lnTo>
                <a:lnTo>
                  <a:pt x="73223" y="18083"/>
                </a:lnTo>
                <a:lnTo>
                  <a:pt x="73279" y="17915"/>
                </a:lnTo>
                <a:lnTo>
                  <a:pt x="73335" y="17748"/>
                </a:lnTo>
                <a:lnTo>
                  <a:pt x="73502" y="17692"/>
                </a:lnTo>
                <a:lnTo>
                  <a:pt x="73670" y="17636"/>
                </a:lnTo>
                <a:close/>
                <a:moveTo>
                  <a:pt x="21543" y="17971"/>
                </a:moveTo>
                <a:lnTo>
                  <a:pt x="21710" y="18027"/>
                </a:lnTo>
                <a:lnTo>
                  <a:pt x="21878" y="18083"/>
                </a:lnTo>
                <a:lnTo>
                  <a:pt x="21934" y="18250"/>
                </a:lnTo>
                <a:lnTo>
                  <a:pt x="21989" y="18418"/>
                </a:lnTo>
                <a:lnTo>
                  <a:pt x="21934" y="18585"/>
                </a:lnTo>
                <a:lnTo>
                  <a:pt x="21878" y="18753"/>
                </a:lnTo>
                <a:lnTo>
                  <a:pt x="21710" y="18808"/>
                </a:lnTo>
                <a:lnTo>
                  <a:pt x="21543" y="18864"/>
                </a:lnTo>
                <a:lnTo>
                  <a:pt x="21375" y="18808"/>
                </a:lnTo>
                <a:lnTo>
                  <a:pt x="21208" y="18753"/>
                </a:lnTo>
                <a:lnTo>
                  <a:pt x="21152" y="18585"/>
                </a:lnTo>
                <a:lnTo>
                  <a:pt x="21096" y="18418"/>
                </a:lnTo>
                <a:lnTo>
                  <a:pt x="21152" y="18250"/>
                </a:lnTo>
                <a:lnTo>
                  <a:pt x="21208" y="18083"/>
                </a:lnTo>
                <a:lnTo>
                  <a:pt x="21375" y="18027"/>
                </a:lnTo>
                <a:lnTo>
                  <a:pt x="21543" y="17971"/>
                </a:lnTo>
                <a:close/>
                <a:moveTo>
                  <a:pt x="229716" y="22101"/>
                </a:moveTo>
                <a:lnTo>
                  <a:pt x="229884" y="22157"/>
                </a:lnTo>
                <a:lnTo>
                  <a:pt x="230051" y="22213"/>
                </a:lnTo>
                <a:lnTo>
                  <a:pt x="230107" y="22380"/>
                </a:lnTo>
                <a:lnTo>
                  <a:pt x="230163" y="22548"/>
                </a:lnTo>
                <a:lnTo>
                  <a:pt x="230107" y="22715"/>
                </a:lnTo>
                <a:lnTo>
                  <a:pt x="230051" y="22883"/>
                </a:lnTo>
                <a:lnTo>
                  <a:pt x="229884" y="22938"/>
                </a:lnTo>
                <a:lnTo>
                  <a:pt x="229716" y="22994"/>
                </a:lnTo>
                <a:lnTo>
                  <a:pt x="229549" y="22938"/>
                </a:lnTo>
                <a:lnTo>
                  <a:pt x="229381" y="22883"/>
                </a:lnTo>
                <a:lnTo>
                  <a:pt x="229326" y="22715"/>
                </a:lnTo>
                <a:lnTo>
                  <a:pt x="229270" y="22548"/>
                </a:lnTo>
                <a:lnTo>
                  <a:pt x="229326" y="22380"/>
                </a:lnTo>
                <a:lnTo>
                  <a:pt x="229381" y="22213"/>
                </a:lnTo>
                <a:lnTo>
                  <a:pt x="229549" y="22157"/>
                </a:lnTo>
                <a:lnTo>
                  <a:pt x="229716" y="22101"/>
                </a:lnTo>
                <a:close/>
                <a:moveTo>
                  <a:pt x="194890" y="25450"/>
                </a:moveTo>
                <a:lnTo>
                  <a:pt x="195058" y="25506"/>
                </a:lnTo>
                <a:lnTo>
                  <a:pt x="195225" y="25562"/>
                </a:lnTo>
                <a:lnTo>
                  <a:pt x="195281" y="25729"/>
                </a:lnTo>
                <a:lnTo>
                  <a:pt x="195337" y="25896"/>
                </a:lnTo>
                <a:lnTo>
                  <a:pt x="195281" y="26064"/>
                </a:lnTo>
                <a:lnTo>
                  <a:pt x="195225" y="26231"/>
                </a:lnTo>
                <a:lnTo>
                  <a:pt x="195058" y="26287"/>
                </a:lnTo>
                <a:lnTo>
                  <a:pt x="194890" y="26343"/>
                </a:lnTo>
                <a:lnTo>
                  <a:pt x="194723" y="26287"/>
                </a:lnTo>
                <a:lnTo>
                  <a:pt x="194556" y="26231"/>
                </a:lnTo>
                <a:lnTo>
                  <a:pt x="194500" y="26064"/>
                </a:lnTo>
                <a:lnTo>
                  <a:pt x="194444" y="25896"/>
                </a:lnTo>
                <a:lnTo>
                  <a:pt x="194500" y="25729"/>
                </a:lnTo>
                <a:lnTo>
                  <a:pt x="194556" y="25562"/>
                </a:lnTo>
                <a:lnTo>
                  <a:pt x="194723" y="25506"/>
                </a:lnTo>
                <a:lnTo>
                  <a:pt x="194890" y="25450"/>
                </a:lnTo>
                <a:close/>
                <a:moveTo>
                  <a:pt x="4465" y="26789"/>
                </a:moveTo>
                <a:lnTo>
                  <a:pt x="4632" y="26845"/>
                </a:lnTo>
                <a:lnTo>
                  <a:pt x="4800" y="26901"/>
                </a:lnTo>
                <a:lnTo>
                  <a:pt x="4856" y="27068"/>
                </a:lnTo>
                <a:lnTo>
                  <a:pt x="4911" y="27236"/>
                </a:lnTo>
                <a:lnTo>
                  <a:pt x="4856" y="27403"/>
                </a:lnTo>
                <a:lnTo>
                  <a:pt x="4800" y="27571"/>
                </a:lnTo>
                <a:lnTo>
                  <a:pt x="4632" y="27627"/>
                </a:lnTo>
                <a:lnTo>
                  <a:pt x="4465" y="27682"/>
                </a:lnTo>
                <a:lnTo>
                  <a:pt x="4297" y="27627"/>
                </a:lnTo>
                <a:lnTo>
                  <a:pt x="4130" y="27571"/>
                </a:lnTo>
                <a:lnTo>
                  <a:pt x="4074" y="27403"/>
                </a:lnTo>
                <a:lnTo>
                  <a:pt x="4018" y="27236"/>
                </a:lnTo>
                <a:lnTo>
                  <a:pt x="4074" y="27068"/>
                </a:lnTo>
                <a:lnTo>
                  <a:pt x="4130" y="26901"/>
                </a:lnTo>
                <a:lnTo>
                  <a:pt x="4297" y="26845"/>
                </a:lnTo>
                <a:lnTo>
                  <a:pt x="4465" y="26789"/>
                </a:lnTo>
                <a:close/>
                <a:moveTo>
                  <a:pt x="108272" y="29915"/>
                </a:moveTo>
                <a:lnTo>
                  <a:pt x="108440" y="29971"/>
                </a:lnTo>
                <a:lnTo>
                  <a:pt x="108607" y="30026"/>
                </a:lnTo>
                <a:lnTo>
                  <a:pt x="108663" y="30194"/>
                </a:lnTo>
                <a:lnTo>
                  <a:pt x="108719" y="30361"/>
                </a:lnTo>
                <a:lnTo>
                  <a:pt x="108663" y="30529"/>
                </a:lnTo>
                <a:lnTo>
                  <a:pt x="108607" y="30696"/>
                </a:lnTo>
                <a:lnTo>
                  <a:pt x="108440" y="30752"/>
                </a:lnTo>
                <a:lnTo>
                  <a:pt x="108272" y="30808"/>
                </a:lnTo>
                <a:lnTo>
                  <a:pt x="108105" y="30752"/>
                </a:lnTo>
                <a:lnTo>
                  <a:pt x="107938" y="30696"/>
                </a:lnTo>
                <a:lnTo>
                  <a:pt x="107882" y="30529"/>
                </a:lnTo>
                <a:lnTo>
                  <a:pt x="107826" y="30361"/>
                </a:lnTo>
                <a:lnTo>
                  <a:pt x="107882" y="30194"/>
                </a:lnTo>
                <a:lnTo>
                  <a:pt x="107938" y="30026"/>
                </a:lnTo>
                <a:lnTo>
                  <a:pt x="108105" y="29971"/>
                </a:lnTo>
                <a:lnTo>
                  <a:pt x="108272" y="29915"/>
                </a:lnTo>
                <a:close/>
                <a:moveTo>
                  <a:pt x="212080" y="32147"/>
                </a:moveTo>
                <a:lnTo>
                  <a:pt x="212248" y="32203"/>
                </a:lnTo>
                <a:lnTo>
                  <a:pt x="212415" y="32259"/>
                </a:lnTo>
                <a:lnTo>
                  <a:pt x="212471" y="32426"/>
                </a:lnTo>
                <a:lnTo>
                  <a:pt x="212527" y="32594"/>
                </a:lnTo>
                <a:lnTo>
                  <a:pt x="212471" y="32761"/>
                </a:lnTo>
                <a:lnTo>
                  <a:pt x="212415" y="32928"/>
                </a:lnTo>
                <a:lnTo>
                  <a:pt x="212248" y="32984"/>
                </a:lnTo>
                <a:lnTo>
                  <a:pt x="212080" y="33040"/>
                </a:lnTo>
                <a:lnTo>
                  <a:pt x="211913" y="32984"/>
                </a:lnTo>
                <a:lnTo>
                  <a:pt x="211745" y="32928"/>
                </a:lnTo>
                <a:lnTo>
                  <a:pt x="211689" y="32761"/>
                </a:lnTo>
                <a:lnTo>
                  <a:pt x="211634" y="32594"/>
                </a:lnTo>
                <a:lnTo>
                  <a:pt x="211689" y="32426"/>
                </a:lnTo>
                <a:lnTo>
                  <a:pt x="211745" y="32259"/>
                </a:lnTo>
                <a:lnTo>
                  <a:pt x="211913" y="32203"/>
                </a:lnTo>
                <a:lnTo>
                  <a:pt x="212080" y="32147"/>
                </a:lnTo>
                <a:close/>
                <a:moveTo>
                  <a:pt x="56257" y="36389"/>
                </a:moveTo>
                <a:lnTo>
                  <a:pt x="56424" y="36445"/>
                </a:lnTo>
                <a:lnTo>
                  <a:pt x="56592" y="36500"/>
                </a:lnTo>
                <a:lnTo>
                  <a:pt x="56648" y="36668"/>
                </a:lnTo>
                <a:lnTo>
                  <a:pt x="56704" y="36835"/>
                </a:lnTo>
                <a:lnTo>
                  <a:pt x="56648" y="37003"/>
                </a:lnTo>
                <a:lnTo>
                  <a:pt x="56592" y="37170"/>
                </a:lnTo>
                <a:lnTo>
                  <a:pt x="56424" y="37226"/>
                </a:lnTo>
                <a:lnTo>
                  <a:pt x="56257" y="37282"/>
                </a:lnTo>
                <a:lnTo>
                  <a:pt x="56090" y="37226"/>
                </a:lnTo>
                <a:lnTo>
                  <a:pt x="55922" y="37170"/>
                </a:lnTo>
                <a:lnTo>
                  <a:pt x="55866" y="37003"/>
                </a:lnTo>
                <a:lnTo>
                  <a:pt x="55811" y="36835"/>
                </a:lnTo>
                <a:lnTo>
                  <a:pt x="55866" y="36668"/>
                </a:lnTo>
                <a:lnTo>
                  <a:pt x="55922" y="36500"/>
                </a:lnTo>
                <a:lnTo>
                  <a:pt x="56090" y="36445"/>
                </a:lnTo>
                <a:lnTo>
                  <a:pt x="56257" y="36389"/>
                </a:lnTo>
                <a:close/>
                <a:moveTo>
                  <a:pt x="39067" y="39291"/>
                </a:moveTo>
                <a:lnTo>
                  <a:pt x="39235" y="39347"/>
                </a:lnTo>
                <a:lnTo>
                  <a:pt x="39402" y="39403"/>
                </a:lnTo>
                <a:lnTo>
                  <a:pt x="39458" y="39570"/>
                </a:lnTo>
                <a:lnTo>
                  <a:pt x="39514" y="39737"/>
                </a:lnTo>
                <a:lnTo>
                  <a:pt x="39458" y="39905"/>
                </a:lnTo>
                <a:lnTo>
                  <a:pt x="39402" y="40072"/>
                </a:lnTo>
                <a:lnTo>
                  <a:pt x="39235" y="40128"/>
                </a:lnTo>
                <a:lnTo>
                  <a:pt x="39067" y="40184"/>
                </a:lnTo>
                <a:lnTo>
                  <a:pt x="38900" y="40128"/>
                </a:lnTo>
                <a:lnTo>
                  <a:pt x="38733" y="40072"/>
                </a:lnTo>
                <a:lnTo>
                  <a:pt x="38677" y="39905"/>
                </a:lnTo>
                <a:lnTo>
                  <a:pt x="38621" y="39737"/>
                </a:lnTo>
                <a:lnTo>
                  <a:pt x="38677" y="39570"/>
                </a:lnTo>
                <a:lnTo>
                  <a:pt x="38733" y="39403"/>
                </a:lnTo>
                <a:lnTo>
                  <a:pt x="38900" y="39347"/>
                </a:lnTo>
                <a:lnTo>
                  <a:pt x="39067" y="39291"/>
                </a:lnTo>
                <a:close/>
                <a:moveTo>
                  <a:pt x="160288" y="0"/>
                </a:moveTo>
                <a:lnTo>
                  <a:pt x="160009" y="56"/>
                </a:lnTo>
                <a:lnTo>
                  <a:pt x="159841" y="224"/>
                </a:lnTo>
                <a:lnTo>
                  <a:pt x="159674" y="391"/>
                </a:lnTo>
                <a:lnTo>
                  <a:pt x="159618" y="670"/>
                </a:lnTo>
                <a:lnTo>
                  <a:pt x="159674" y="893"/>
                </a:lnTo>
                <a:lnTo>
                  <a:pt x="143266" y="15571"/>
                </a:lnTo>
                <a:lnTo>
                  <a:pt x="143098" y="15460"/>
                </a:lnTo>
                <a:lnTo>
                  <a:pt x="142875" y="15404"/>
                </a:lnTo>
                <a:lnTo>
                  <a:pt x="142652" y="15460"/>
                </a:lnTo>
                <a:lnTo>
                  <a:pt x="142429" y="15571"/>
                </a:lnTo>
                <a:lnTo>
                  <a:pt x="142317" y="15739"/>
                </a:lnTo>
                <a:lnTo>
                  <a:pt x="142205" y="15906"/>
                </a:lnTo>
                <a:lnTo>
                  <a:pt x="126299" y="17581"/>
                </a:lnTo>
                <a:lnTo>
                  <a:pt x="126188" y="17413"/>
                </a:lnTo>
                <a:lnTo>
                  <a:pt x="126020" y="17302"/>
                </a:lnTo>
                <a:lnTo>
                  <a:pt x="125853" y="17190"/>
                </a:lnTo>
                <a:lnTo>
                  <a:pt x="125685" y="17190"/>
                </a:lnTo>
                <a:lnTo>
                  <a:pt x="125406" y="17246"/>
                </a:lnTo>
                <a:lnTo>
                  <a:pt x="125239" y="17413"/>
                </a:lnTo>
                <a:lnTo>
                  <a:pt x="125071" y="17581"/>
                </a:lnTo>
                <a:lnTo>
                  <a:pt x="125016" y="17860"/>
                </a:lnTo>
                <a:lnTo>
                  <a:pt x="125016" y="18027"/>
                </a:lnTo>
                <a:lnTo>
                  <a:pt x="108775" y="29915"/>
                </a:lnTo>
                <a:lnTo>
                  <a:pt x="108552" y="29747"/>
                </a:lnTo>
                <a:lnTo>
                  <a:pt x="108272" y="29691"/>
                </a:lnTo>
                <a:lnTo>
                  <a:pt x="107993" y="29747"/>
                </a:lnTo>
                <a:lnTo>
                  <a:pt x="107770" y="29915"/>
                </a:lnTo>
                <a:lnTo>
                  <a:pt x="91473" y="12781"/>
                </a:lnTo>
                <a:lnTo>
                  <a:pt x="91529" y="12502"/>
                </a:lnTo>
                <a:lnTo>
                  <a:pt x="91473" y="12223"/>
                </a:lnTo>
                <a:lnTo>
                  <a:pt x="91306" y="12055"/>
                </a:lnTo>
                <a:lnTo>
                  <a:pt x="91139" y="11888"/>
                </a:lnTo>
                <a:lnTo>
                  <a:pt x="90860" y="11832"/>
                </a:lnTo>
                <a:lnTo>
                  <a:pt x="90581" y="11888"/>
                </a:lnTo>
                <a:lnTo>
                  <a:pt x="90413" y="12055"/>
                </a:lnTo>
                <a:lnTo>
                  <a:pt x="90246" y="12223"/>
                </a:lnTo>
                <a:lnTo>
                  <a:pt x="90190" y="12502"/>
                </a:lnTo>
                <a:lnTo>
                  <a:pt x="74172" y="17636"/>
                </a:lnTo>
                <a:lnTo>
                  <a:pt x="73949" y="17469"/>
                </a:lnTo>
                <a:lnTo>
                  <a:pt x="73837" y="17413"/>
                </a:lnTo>
                <a:lnTo>
                  <a:pt x="73670" y="17413"/>
                </a:lnTo>
                <a:lnTo>
                  <a:pt x="73391" y="17469"/>
                </a:lnTo>
                <a:lnTo>
                  <a:pt x="73223" y="17636"/>
                </a:lnTo>
                <a:lnTo>
                  <a:pt x="73056" y="17804"/>
                </a:lnTo>
                <a:lnTo>
                  <a:pt x="73000" y="18083"/>
                </a:lnTo>
                <a:lnTo>
                  <a:pt x="73056" y="18362"/>
                </a:lnTo>
                <a:lnTo>
                  <a:pt x="56759" y="36389"/>
                </a:lnTo>
                <a:lnTo>
                  <a:pt x="56536" y="36221"/>
                </a:lnTo>
                <a:lnTo>
                  <a:pt x="56257" y="36165"/>
                </a:lnTo>
                <a:lnTo>
                  <a:pt x="55978" y="36221"/>
                </a:lnTo>
                <a:lnTo>
                  <a:pt x="55811" y="36389"/>
                </a:lnTo>
                <a:lnTo>
                  <a:pt x="55643" y="36556"/>
                </a:lnTo>
                <a:lnTo>
                  <a:pt x="55587" y="36835"/>
                </a:lnTo>
                <a:lnTo>
                  <a:pt x="55587" y="36947"/>
                </a:lnTo>
                <a:lnTo>
                  <a:pt x="39737" y="39626"/>
                </a:lnTo>
                <a:lnTo>
                  <a:pt x="39737" y="39737"/>
                </a:lnTo>
                <a:lnTo>
                  <a:pt x="39681" y="39458"/>
                </a:lnTo>
                <a:lnTo>
                  <a:pt x="39514" y="39291"/>
                </a:lnTo>
                <a:lnTo>
                  <a:pt x="39346" y="39123"/>
                </a:lnTo>
                <a:lnTo>
                  <a:pt x="39067" y="39068"/>
                </a:lnTo>
                <a:lnTo>
                  <a:pt x="38844" y="39123"/>
                </a:lnTo>
                <a:lnTo>
                  <a:pt x="38621" y="39235"/>
                </a:lnTo>
                <a:lnTo>
                  <a:pt x="22045" y="18864"/>
                </a:lnTo>
                <a:lnTo>
                  <a:pt x="22157" y="18641"/>
                </a:lnTo>
                <a:lnTo>
                  <a:pt x="22213" y="18418"/>
                </a:lnTo>
                <a:lnTo>
                  <a:pt x="22157" y="18139"/>
                </a:lnTo>
                <a:lnTo>
                  <a:pt x="21989" y="17971"/>
                </a:lnTo>
                <a:lnTo>
                  <a:pt x="21822" y="17804"/>
                </a:lnTo>
                <a:lnTo>
                  <a:pt x="21543" y="17748"/>
                </a:lnTo>
                <a:lnTo>
                  <a:pt x="21264" y="17804"/>
                </a:lnTo>
                <a:lnTo>
                  <a:pt x="21096" y="17971"/>
                </a:lnTo>
                <a:lnTo>
                  <a:pt x="20929" y="18139"/>
                </a:lnTo>
                <a:lnTo>
                  <a:pt x="20873" y="18418"/>
                </a:lnTo>
                <a:lnTo>
                  <a:pt x="20929" y="18641"/>
                </a:lnTo>
                <a:lnTo>
                  <a:pt x="4967" y="26789"/>
                </a:lnTo>
                <a:lnTo>
                  <a:pt x="4744" y="26622"/>
                </a:lnTo>
                <a:lnTo>
                  <a:pt x="4465" y="26566"/>
                </a:lnTo>
                <a:lnTo>
                  <a:pt x="4242" y="26622"/>
                </a:lnTo>
                <a:lnTo>
                  <a:pt x="4018" y="26734"/>
                </a:lnTo>
                <a:lnTo>
                  <a:pt x="0" y="24948"/>
                </a:lnTo>
                <a:lnTo>
                  <a:pt x="0" y="25171"/>
                </a:lnTo>
                <a:lnTo>
                  <a:pt x="3851" y="26901"/>
                </a:lnTo>
                <a:lnTo>
                  <a:pt x="3795" y="27068"/>
                </a:lnTo>
                <a:lnTo>
                  <a:pt x="3795" y="27236"/>
                </a:lnTo>
                <a:lnTo>
                  <a:pt x="3851" y="27515"/>
                </a:lnTo>
                <a:lnTo>
                  <a:pt x="4018" y="27682"/>
                </a:lnTo>
                <a:lnTo>
                  <a:pt x="4186" y="27850"/>
                </a:lnTo>
                <a:lnTo>
                  <a:pt x="4465" y="27906"/>
                </a:lnTo>
                <a:lnTo>
                  <a:pt x="4744" y="27850"/>
                </a:lnTo>
                <a:lnTo>
                  <a:pt x="4911" y="27682"/>
                </a:lnTo>
                <a:lnTo>
                  <a:pt x="5079" y="27515"/>
                </a:lnTo>
                <a:lnTo>
                  <a:pt x="5135" y="27236"/>
                </a:lnTo>
                <a:lnTo>
                  <a:pt x="5079" y="27013"/>
                </a:lnTo>
                <a:lnTo>
                  <a:pt x="20985" y="18808"/>
                </a:lnTo>
                <a:lnTo>
                  <a:pt x="21096" y="18920"/>
                </a:lnTo>
                <a:lnTo>
                  <a:pt x="21264" y="19032"/>
                </a:lnTo>
                <a:lnTo>
                  <a:pt x="21375" y="19088"/>
                </a:lnTo>
                <a:lnTo>
                  <a:pt x="21710" y="19088"/>
                </a:lnTo>
                <a:lnTo>
                  <a:pt x="21878" y="18976"/>
                </a:lnTo>
                <a:lnTo>
                  <a:pt x="38453" y="39458"/>
                </a:lnTo>
                <a:lnTo>
                  <a:pt x="38398" y="39570"/>
                </a:lnTo>
                <a:lnTo>
                  <a:pt x="38398" y="39737"/>
                </a:lnTo>
                <a:lnTo>
                  <a:pt x="38453" y="40016"/>
                </a:lnTo>
                <a:lnTo>
                  <a:pt x="38621" y="40184"/>
                </a:lnTo>
                <a:lnTo>
                  <a:pt x="38788" y="40351"/>
                </a:lnTo>
                <a:lnTo>
                  <a:pt x="39067" y="40407"/>
                </a:lnTo>
                <a:lnTo>
                  <a:pt x="39291" y="40351"/>
                </a:lnTo>
                <a:lnTo>
                  <a:pt x="39514" y="40240"/>
                </a:lnTo>
                <a:lnTo>
                  <a:pt x="39625" y="40072"/>
                </a:lnTo>
                <a:lnTo>
                  <a:pt x="39737" y="39849"/>
                </a:lnTo>
                <a:lnTo>
                  <a:pt x="55699" y="37170"/>
                </a:lnTo>
                <a:lnTo>
                  <a:pt x="55811" y="37282"/>
                </a:lnTo>
                <a:lnTo>
                  <a:pt x="55922" y="37393"/>
                </a:lnTo>
                <a:lnTo>
                  <a:pt x="56090" y="37505"/>
                </a:lnTo>
                <a:lnTo>
                  <a:pt x="56257" y="37505"/>
                </a:lnTo>
                <a:lnTo>
                  <a:pt x="56536" y="37449"/>
                </a:lnTo>
                <a:lnTo>
                  <a:pt x="56704" y="37282"/>
                </a:lnTo>
                <a:lnTo>
                  <a:pt x="56871" y="37114"/>
                </a:lnTo>
                <a:lnTo>
                  <a:pt x="56927" y="36835"/>
                </a:lnTo>
                <a:lnTo>
                  <a:pt x="56871" y="36556"/>
                </a:lnTo>
                <a:lnTo>
                  <a:pt x="73168" y="18529"/>
                </a:lnTo>
                <a:lnTo>
                  <a:pt x="73391" y="18697"/>
                </a:lnTo>
                <a:lnTo>
                  <a:pt x="73670" y="18753"/>
                </a:lnTo>
                <a:lnTo>
                  <a:pt x="73949" y="18697"/>
                </a:lnTo>
                <a:lnTo>
                  <a:pt x="74116" y="18529"/>
                </a:lnTo>
                <a:lnTo>
                  <a:pt x="74284" y="18362"/>
                </a:lnTo>
                <a:lnTo>
                  <a:pt x="74340" y="18083"/>
                </a:lnTo>
                <a:lnTo>
                  <a:pt x="74284" y="17860"/>
                </a:lnTo>
                <a:lnTo>
                  <a:pt x="90246" y="12725"/>
                </a:lnTo>
                <a:lnTo>
                  <a:pt x="90357" y="12893"/>
                </a:lnTo>
                <a:lnTo>
                  <a:pt x="90469" y="13060"/>
                </a:lnTo>
                <a:lnTo>
                  <a:pt x="90636" y="13116"/>
                </a:lnTo>
                <a:lnTo>
                  <a:pt x="90860" y="13172"/>
                </a:lnTo>
                <a:lnTo>
                  <a:pt x="91139" y="13116"/>
                </a:lnTo>
                <a:lnTo>
                  <a:pt x="91362" y="12948"/>
                </a:lnTo>
                <a:lnTo>
                  <a:pt x="107659" y="30082"/>
                </a:lnTo>
                <a:lnTo>
                  <a:pt x="107603" y="30361"/>
                </a:lnTo>
                <a:lnTo>
                  <a:pt x="107659" y="30640"/>
                </a:lnTo>
                <a:lnTo>
                  <a:pt x="107826" y="30808"/>
                </a:lnTo>
                <a:lnTo>
                  <a:pt x="107993" y="30975"/>
                </a:lnTo>
                <a:lnTo>
                  <a:pt x="108272" y="31031"/>
                </a:lnTo>
                <a:lnTo>
                  <a:pt x="108552" y="30975"/>
                </a:lnTo>
                <a:lnTo>
                  <a:pt x="108719" y="30808"/>
                </a:lnTo>
                <a:lnTo>
                  <a:pt x="108886" y="30640"/>
                </a:lnTo>
                <a:lnTo>
                  <a:pt x="108942" y="30361"/>
                </a:lnTo>
                <a:lnTo>
                  <a:pt x="108886" y="30082"/>
                </a:lnTo>
                <a:lnTo>
                  <a:pt x="125127" y="18195"/>
                </a:lnTo>
                <a:lnTo>
                  <a:pt x="125239" y="18362"/>
                </a:lnTo>
                <a:lnTo>
                  <a:pt x="125350" y="18418"/>
                </a:lnTo>
                <a:lnTo>
                  <a:pt x="125518" y="18529"/>
                </a:lnTo>
                <a:lnTo>
                  <a:pt x="125685" y="18529"/>
                </a:lnTo>
                <a:lnTo>
                  <a:pt x="125964" y="18474"/>
                </a:lnTo>
                <a:lnTo>
                  <a:pt x="126132" y="18306"/>
                </a:lnTo>
                <a:lnTo>
                  <a:pt x="126299" y="18139"/>
                </a:lnTo>
                <a:lnTo>
                  <a:pt x="126355" y="17860"/>
                </a:lnTo>
                <a:lnTo>
                  <a:pt x="126355" y="17804"/>
                </a:lnTo>
                <a:lnTo>
                  <a:pt x="142205" y="16130"/>
                </a:lnTo>
                <a:lnTo>
                  <a:pt x="142261" y="16409"/>
                </a:lnTo>
                <a:lnTo>
                  <a:pt x="142429" y="16576"/>
                </a:lnTo>
                <a:lnTo>
                  <a:pt x="142652" y="16688"/>
                </a:lnTo>
                <a:lnTo>
                  <a:pt x="142875" y="16743"/>
                </a:lnTo>
                <a:lnTo>
                  <a:pt x="143154" y="16688"/>
                </a:lnTo>
                <a:lnTo>
                  <a:pt x="143321" y="16520"/>
                </a:lnTo>
                <a:lnTo>
                  <a:pt x="143489" y="16353"/>
                </a:lnTo>
                <a:lnTo>
                  <a:pt x="143545" y="16074"/>
                </a:lnTo>
                <a:lnTo>
                  <a:pt x="143489" y="15906"/>
                </a:lnTo>
                <a:lnTo>
                  <a:pt x="143433" y="15683"/>
                </a:lnTo>
                <a:lnTo>
                  <a:pt x="159786" y="1061"/>
                </a:lnTo>
                <a:lnTo>
                  <a:pt x="160009" y="1284"/>
                </a:lnTo>
                <a:lnTo>
                  <a:pt x="160120" y="1340"/>
                </a:lnTo>
                <a:lnTo>
                  <a:pt x="160288" y="1340"/>
                </a:lnTo>
                <a:lnTo>
                  <a:pt x="160511" y="1284"/>
                </a:lnTo>
                <a:lnTo>
                  <a:pt x="160679" y="1228"/>
                </a:lnTo>
                <a:lnTo>
                  <a:pt x="160790" y="1117"/>
                </a:lnTo>
                <a:lnTo>
                  <a:pt x="160902" y="949"/>
                </a:lnTo>
                <a:lnTo>
                  <a:pt x="177031" y="6530"/>
                </a:lnTo>
                <a:lnTo>
                  <a:pt x="177031" y="6698"/>
                </a:lnTo>
                <a:lnTo>
                  <a:pt x="177087" y="6977"/>
                </a:lnTo>
                <a:lnTo>
                  <a:pt x="177254" y="7144"/>
                </a:lnTo>
                <a:lnTo>
                  <a:pt x="177422" y="7312"/>
                </a:lnTo>
                <a:lnTo>
                  <a:pt x="177701" y="7367"/>
                </a:lnTo>
                <a:lnTo>
                  <a:pt x="177868" y="7367"/>
                </a:lnTo>
                <a:lnTo>
                  <a:pt x="178036" y="7256"/>
                </a:lnTo>
                <a:lnTo>
                  <a:pt x="194388" y="25450"/>
                </a:lnTo>
                <a:lnTo>
                  <a:pt x="194277" y="25673"/>
                </a:lnTo>
                <a:lnTo>
                  <a:pt x="194221" y="25896"/>
                </a:lnTo>
                <a:lnTo>
                  <a:pt x="194277" y="26175"/>
                </a:lnTo>
                <a:lnTo>
                  <a:pt x="194444" y="26343"/>
                </a:lnTo>
                <a:lnTo>
                  <a:pt x="194611" y="26510"/>
                </a:lnTo>
                <a:lnTo>
                  <a:pt x="194890" y="26566"/>
                </a:lnTo>
                <a:lnTo>
                  <a:pt x="195058" y="26566"/>
                </a:lnTo>
                <a:lnTo>
                  <a:pt x="195169" y="26510"/>
                </a:lnTo>
                <a:lnTo>
                  <a:pt x="195337" y="26399"/>
                </a:lnTo>
                <a:lnTo>
                  <a:pt x="195449" y="26287"/>
                </a:lnTo>
                <a:lnTo>
                  <a:pt x="211410" y="32538"/>
                </a:lnTo>
                <a:lnTo>
                  <a:pt x="211410" y="32594"/>
                </a:lnTo>
                <a:lnTo>
                  <a:pt x="211466" y="32873"/>
                </a:lnTo>
                <a:lnTo>
                  <a:pt x="211634" y="33040"/>
                </a:lnTo>
                <a:lnTo>
                  <a:pt x="211801" y="33208"/>
                </a:lnTo>
                <a:lnTo>
                  <a:pt x="212080" y="33263"/>
                </a:lnTo>
                <a:lnTo>
                  <a:pt x="212359" y="33208"/>
                </a:lnTo>
                <a:lnTo>
                  <a:pt x="212527" y="33040"/>
                </a:lnTo>
                <a:lnTo>
                  <a:pt x="212694" y="32873"/>
                </a:lnTo>
                <a:lnTo>
                  <a:pt x="212750" y="32594"/>
                </a:lnTo>
                <a:lnTo>
                  <a:pt x="212750" y="32538"/>
                </a:lnTo>
                <a:lnTo>
                  <a:pt x="229214" y="22994"/>
                </a:lnTo>
                <a:lnTo>
                  <a:pt x="229437" y="23162"/>
                </a:lnTo>
                <a:lnTo>
                  <a:pt x="229716" y="23217"/>
                </a:lnTo>
                <a:lnTo>
                  <a:pt x="229995" y="23162"/>
                </a:lnTo>
                <a:lnTo>
                  <a:pt x="230163" y="22994"/>
                </a:lnTo>
                <a:lnTo>
                  <a:pt x="230330" y="22827"/>
                </a:lnTo>
                <a:lnTo>
                  <a:pt x="230386" y="22548"/>
                </a:lnTo>
                <a:lnTo>
                  <a:pt x="230386" y="22492"/>
                </a:lnTo>
                <a:lnTo>
                  <a:pt x="246180" y="16297"/>
                </a:lnTo>
                <a:lnTo>
                  <a:pt x="246404" y="16464"/>
                </a:lnTo>
                <a:lnTo>
                  <a:pt x="246683" y="16520"/>
                </a:lnTo>
                <a:lnTo>
                  <a:pt x="246962" y="16464"/>
                </a:lnTo>
                <a:lnTo>
                  <a:pt x="247129" y="16297"/>
                </a:lnTo>
                <a:lnTo>
                  <a:pt x="247297" y="16130"/>
                </a:lnTo>
                <a:lnTo>
                  <a:pt x="247352" y="15851"/>
                </a:lnTo>
                <a:lnTo>
                  <a:pt x="247297" y="15683"/>
                </a:lnTo>
                <a:lnTo>
                  <a:pt x="263761" y="1507"/>
                </a:lnTo>
                <a:lnTo>
                  <a:pt x="263872" y="1619"/>
                </a:lnTo>
                <a:lnTo>
                  <a:pt x="264040" y="1730"/>
                </a:lnTo>
                <a:lnTo>
                  <a:pt x="264151" y="1786"/>
                </a:lnTo>
                <a:lnTo>
                  <a:pt x="264319" y="1786"/>
                </a:lnTo>
                <a:lnTo>
                  <a:pt x="264542" y="1730"/>
                </a:lnTo>
                <a:lnTo>
                  <a:pt x="264765" y="1619"/>
                </a:lnTo>
                <a:lnTo>
                  <a:pt x="264877" y="1451"/>
                </a:lnTo>
                <a:lnTo>
                  <a:pt x="264988" y="1228"/>
                </a:lnTo>
                <a:lnTo>
                  <a:pt x="280839" y="3237"/>
                </a:lnTo>
                <a:lnTo>
                  <a:pt x="280839" y="3349"/>
                </a:lnTo>
                <a:lnTo>
                  <a:pt x="280894" y="3628"/>
                </a:lnTo>
                <a:lnTo>
                  <a:pt x="281062" y="3795"/>
                </a:lnTo>
                <a:lnTo>
                  <a:pt x="281229" y="3963"/>
                </a:lnTo>
                <a:lnTo>
                  <a:pt x="281508" y="4019"/>
                </a:lnTo>
                <a:lnTo>
                  <a:pt x="281787" y="3963"/>
                </a:lnTo>
                <a:lnTo>
                  <a:pt x="281955" y="3795"/>
                </a:lnTo>
                <a:lnTo>
                  <a:pt x="282122" y="3628"/>
                </a:lnTo>
                <a:lnTo>
                  <a:pt x="282178" y="3349"/>
                </a:lnTo>
                <a:lnTo>
                  <a:pt x="285750" y="3349"/>
                </a:lnTo>
                <a:lnTo>
                  <a:pt x="285750" y="3126"/>
                </a:lnTo>
                <a:lnTo>
                  <a:pt x="282122" y="3126"/>
                </a:lnTo>
                <a:lnTo>
                  <a:pt x="282067" y="2958"/>
                </a:lnTo>
                <a:lnTo>
                  <a:pt x="281899" y="2791"/>
                </a:lnTo>
                <a:lnTo>
                  <a:pt x="281732" y="2735"/>
                </a:lnTo>
                <a:lnTo>
                  <a:pt x="281508" y="2679"/>
                </a:lnTo>
                <a:lnTo>
                  <a:pt x="281341" y="2679"/>
                </a:lnTo>
                <a:lnTo>
                  <a:pt x="281174" y="2791"/>
                </a:lnTo>
                <a:lnTo>
                  <a:pt x="281006" y="2902"/>
                </a:lnTo>
                <a:lnTo>
                  <a:pt x="280894" y="3014"/>
                </a:lnTo>
                <a:lnTo>
                  <a:pt x="264988" y="1005"/>
                </a:lnTo>
                <a:lnTo>
                  <a:pt x="264877" y="782"/>
                </a:lnTo>
                <a:lnTo>
                  <a:pt x="264765" y="614"/>
                </a:lnTo>
                <a:lnTo>
                  <a:pt x="264542" y="503"/>
                </a:lnTo>
                <a:lnTo>
                  <a:pt x="264319" y="447"/>
                </a:lnTo>
                <a:lnTo>
                  <a:pt x="264040" y="503"/>
                </a:lnTo>
                <a:lnTo>
                  <a:pt x="263872" y="670"/>
                </a:lnTo>
                <a:lnTo>
                  <a:pt x="263705" y="838"/>
                </a:lnTo>
                <a:lnTo>
                  <a:pt x="263649" y="1117"/>
                </a:lnTo>
                <a:lnTo>
                  <a:pt x="263705" y="1284"/>
                </a:lnTo>
                <a:lnTo>
                  <a:pt x="247241" y="15460"/>
                </a:lnTo>
                <a:lnTo>
                  <a:pt x="247129" y="15348"/>
                </a:lnTo>
                <a:lnTo>
                  <a:pt x="246962" y="15237"/>
                </a:lnTo>
                <a:lnTo>
                  <a:pt x="246850" y="15181"/>
                </a:lnTo>
                <a:lnTo>
                  <a:pt x="246683" y="15181"/>
                </a:lnTo>
                <a:lnTo>
                  <a:pt x="246404" y="15237"/>
                </a:lnTo>
                <a:lnTo>
                  <a:pt x="246236" y="15404"/>
                </a:lnTo>
                <a:lnTo>
                  <a:pt x="246069" y="15571"/>
                </a:lnTo>
                <a:lnTo>
                  <a:pt x="246013" y="15851"/>
                </a:lnTo>
                <a:lnTo>
                  <a:pt x="246069" y="16130"/>
                </a:lnTo>
                <a:lnTo>
                  <a:pt x="230330" y="22269"/>
                </a:lnTo>
                <a:lnTo>
                  <a:pt x="230219" y="22101"/>
                </a:lnTo>
                <a:lnTo>
                  <a:pt x="230051" y="21990"/>
                </a:lnTo>
                <a:lnTo>
                  <a:pt x="229884" y="21934"/>
                </a:lnTo>
                <a:lnTo>
                  <a:pt x="229716" y="21878"/>
                </a:lnTo>
                <a:lnTo>
                  <a:pt x="229437" y="21934"/>
                </a:lnTo>
                <a:lnTo>
                  <a:pt x="229270" y="22101"/>
                </a:lnTo>
                <a:lnTo>
                  <a:pt x="229102" y="22269"/>
                </a:lnTo>
                <a:lnTo>
                  <a:pt x="229046" y="22548"/>
                </a:lnTo>
                <a:lnTo>
                  <a:pt x="229102" y="22827"/>
                </a:lnTo>
                <a:lnTo>
                  <a:pt x="212694" y="32315"/>
                </a:lnTo>
                <a:lnTo>
                  <a:pt x="212582" y="32147"/>
                </a:lnTo>
                <a:lnTo>
                  <a:pt x="212415" y="32036"/>
                </a:lnTo>
                <a:lnTo>
                  <a:pt x="212248" y="31924"/>
                </a:lnTo>
                <a:lnTo>
                  <a:pt x="212080" y="31924"/>
                </a:lnTo>
                <a:lnTo>
                  <a:pt x="211913" y="31980"/>
                </a:lnTo>
                <a:lnTo>
                  <a:pt x="211745" y="32036"/>
                </a:lnTo>
                <a:lnTo>
                  <a:pt x="211578" y="32147"/>
                </a:lnTo>
                <a:lnTo>
                  <a:pt x="211466" y="32315"/>
                </a:lnTo>
                <a:lnTo>
                  <a:pt x="195504" y="26120"/>
                </a:lnTo>
                <a:lnTo>
                  <a:pt x="195560" y="25896"/>
                </a:lnTo>
                <a:lnTo>
                  <a:pt x="195504" y="25617"/>
                </a:lnTo>
                <a:lnTo>
                  <a:pt x="195337" y="25450"/>
                </a:lnTo>
                <a:lnTo>
                  <a:pt x="195169" y="25282"/>
                </a:lnTo>
                <a:lnTo>
                  <a:pt x="194890" y="25227"/>
                </a:lnTo>
                <a:lnTo>
                  <a:pt x="194723" y="25227"/>
                </a:lnTo>
                <a:lnTo>
                  <a:pt x="194556" y="25338"/>
                </a:lnTo>
                <a:lnTo>
                  <a:pt x="178203" y="7144"/>
                </a:lnTo>
                <a:lnTo>
                  <a:pt x="178315" y="6921"/>
                </a:lnTo>
                <a:lnTo>
                  <a:pt x="178371" y="6698"/>
                </a:lnTo>
                <a:lnTo>
                  <a:pt x="178315" y="6419"/>
                </a:lnTo>
                <a:lnTo>
                  <a:pt x="178147" y="6251"/>
                </a:lnTo>
                <a:lnTo>
                  <a:pt x="177980" y="6084"/>
                </a:lnTo>
                <a:lnTo>
                  <a:pt x="177701" y="6028"/>
                </a:lnTo>
                <a:lnTo>
                  <a:pt x="177533" y="6028"/>
                </a:lnTo>
                <a:lnTo>
                  <a:pt x="177366" y="6084"/>
                </a:lnTo>
                <a:lnTo>
                  <a:pt x="177254" y="6195"/>
                </a:lnTo>
                <a:lnTo>
                  <a:pt x="177143" y="6307"/>
                </a:lnTo>
                <a:lnTo>
                  <a:pt x="160958" y="726"/>
                </a:lnTo>
                <a:lnTo>
                  <a:pt x="160958" y="670"/>
                </a:lnTo>
                <a:lnTo>
                  <a:pt x="160902" y="391"/>
                </a:lnTo>
                <a:lnTo>
                  <a:pt x="160734" y="224"/>
                </a:lnTo>
                <a:lnTo>
                  <a:pt x="160567" y="56"/>
                </a:lnTo>
                <a:lnTo>
                  <a:pt x="160288" y="0"/>
                </a:lnTo>
                <a:close/>
              </a:path>
            </a:pathLst>
          </a:custGeom>
          <a:solidFill>
            <a:srgbClr val="FFFFFF">
              <a:alpha val="35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465573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>
            <a:spLocks noGrp="1"/>
          </p:cNvSpPr>
          <p:nvPr>
            <p:ph type="ctrTitle"/>
          </p:nvPr>
        </p:nvSpPr>
        <p:spPr>
          <a:xfrm>
            <a:off x="44827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" name="Google Shape;116;p3"/>
          <p:cNvSpPr txBox="1">
            <a:spLocks noGrp="1"/>
          </p:cNvSpPr>
          <p:nvPr>
            <p:ph type="subTitle" idx="1"/>
          </p:nvPr>
        </p:nvSpPr>
        <p:spPr>
          <a:xfrm>
            <a:off x="448270" y="1585135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1800"/>
              <a:buNone/>
              <a:defRPr sz="1800">
                <a:solidFill>
                  <a:srgbClr val="6E86B6"/>
                </a:solidFill>
              </a:defRPr>
            </a:lvl9pPr>
          </a:lstStyle>
          <a:p>
            <a:endParaRPr/>
          </a:p>
        </p:txBody>
      </p:sp>
      <p:grpSp>
        <p:nvGrpSpPr>
          <p:cNvPr id="117" name="Google Shape;117;p3"/>
          <p:cNvGrpSpPr/>
          <p:nvPr/>
        </p:nvGrpSpPr>
        <p:grpSpPr>
          <a:xfrm>
            <a:off x="28550" y="2196764"/>
            <a:ext cx="9094048" cy="2946825"/>
            <a:chOff x="28544" y="3514688"/>
            <a:chExt cx="9094048" cy="1628800"/>
          </a:xfrm>
        </p:grpSpPr>
        <p:sp>
          <p:nvSpPr>
            <p:cNvPr id="118" name="Google Shape;118;p3"/>
            <p:cNvSpPr/>
            <p:nvPr/>
          </p:nvSpPr>
          <p:spPr>
            <a:xfrm>
              <a:off x="300032" y="4491616"/>
              <a:ext cx="228608" cy="651872"/>
            </a:xfrm>
            <a:custGeom>
              <a:avLst/>
              <a:gdLst/>
              <a:ahLst/>
              <a:cxnLst/>
              <a:rect l="l" t="t" r="r" b="b"/>
              <a:pathLst>
                <a:path w="7144" h="20371" extrusionOk="0">
                  <a:moveTo>
                    <a:pt x="0" y="0"/>
                  </a:moveTo>
                  <a:lnTo>
                    <a:pt x="0" y="20371"/>
                  </a:lnTo>
                  <a:lnTo>
                    <a:pt x="7144" y="20371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28544" y="4220160"/>
              <a:ext cx="228640" cy="923328"/>
            </a:xfrm>
            <a:custGeom>
              <a:avLst/>
              <a:gdLst/>
              <a:ahLst/>
              <a:cxnLst/>
              <a:rect l="l" t="t" r="r" b="b"/>
              <a:pathLst>
                <a:path w="7145" h="28854" extrusionOk="0">
                  <a:moveTo>
                    <a:pt x="1" y="0"/>
                  </a:moveTo>
                  <a:lnTo>
                    <a:pt x="1" y="28854"/>
                  </a:lnTo>
                  <a:lnTo>
                    <a:pt x="7145" y="28854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576832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853664" y="4120128"/>
              <a:ext cx="230400" cy="1023360"/>
            </a:xfrm>
            <a:custGeom>
              <a:avLst/>
              <a:gdLst/>
              <a:ahLst/>
              <a:cxnLst/>
              <a:rect l="l" t="t" r="r" b="b"/>
              <a:pathLst>
                <a:path w="7200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200" y="3198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1130496" y="4627328"/>
              <a:ext cx="230400" cy="516160"/>
            </a:xfrm>
            <a:custGeom>
              <a:avLst/>
              <a:gdLst/>
              <a:ahLst/>
              <a:cxnLst/>
              <a:rect l="l" t="t" r="r" b="b"/>
              <a:pathLst>
                <a:path w="7200" h="16130" extrusionOk="0">
                  <a:moveTo>
                    <a:pt x="0" y="1"/>
                  </a:moveTo>
                  <a:lnTo>
                    <a:pt x="0" y="16130"/>
                  </a:lnTo>
                  <a:lnTo>
                    <a:pt x="7200" y="1613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1409088" y="3821888"/>
              <a:ext cx="228640" cy="1321600"/>
            </a:xfrm>
            <a:custGeom>
              <a:avLst/>
              <a:gdLst/>
              <a:ahLst/>
              <a:cxnLst/>
              <a:rect l="l" t="t" r="r" b="b"/>
              <a:pathLst>
                <a:path w="7145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144" y="41300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1685920" y="4175488"/>
              <a:ext cx="230400" cy="968000"/>
            </a:xfrm>
            <a:custGeom>
              <a:avLst/>
              <a:gdLst/>
              <a:ahLst/>
              <a:cxnLst/>
              <a:rect l="l" t="t" r="r" b="b"/>
              <a:pathLst>
                <a:path w="7200" h="30250" extrusionOk="0">
                  <a:moveTo>
                    <a:pt x="0" y="1"/>
                  </a:moveTo>
                  <a:lnTo>
                    <a:pt x="0" y="30250"/>
                  </a:lnTo>
                  <a:lnTo>
                    <a:pt x="7200" y="3025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196272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2239552" y="4355872"/>
              <a:ext cx="230400" cy="787616"/>
            </a:xfrm>
            <a:custGeom>
              <a:avLst/>
              <a:gdLst/>
              <a:ahLst/>
              <a:cxnLst/>
              <a:rect l="l" t="t" r="r" b="b"/>
              <a:pathLst>
                <a:path w="7200" h="24613" extrusionOk="0">
                  <a:moveTo>
                    <a:pt x="0" y="1"/>
                  </a:moveTo>
                  <a:lnTo>
                    <a:pt x="0" y="24613"/>
                  </a:lnTo>
                  <a:lnTo>
                    <a:pt x="7200" y="24613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25163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2794976" y="4175488"/>
              <a:ext cx="228640" cy="968000"/>
            </a:xfrm>
            <a:custGeom>
              <a:avLst/>
              <a:gdLst/>
              <a:ahLst/>
              <a:cxnLst/>
              <a:rect l="l" t="t" r="r" b="b"/>
              <a:pathLst>
                <a:path w="7145" h="30250" extrusionOk="0">
                  <a:moveTo>
                    <a:pt x="1" y="1"/>
                  </a:moveTo>
                  <a:lnTo>
                    <a:pt x="1" y="30250"/>
                  </a:lnTo>
                  <a:lnTo>
                    <a:pt x="7144" y="3025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3"/>
            <p:cNvSpPr/>
            <p:nvPr/>
          </p:nvSpPr>
          <p:spPr>
            <a:xfrm>
              <a:off x="3071808" y="3659360"/>
              <a:ext cx="230400" cy="1484128"/>
            </a:xfrm>
            <a:custGeom>
              <a:avLst/>
              <a:gdLst/>
              <a:ahLst/>
              <a:cxnLst/>
              <a:rect l="l" t="t" r="r" b="b"/>
              <a:pathLst>
                <a:path w="7200" h="46379" extrusionOk="0">
                  <a:moveTo>
                    <a:pt x="0" y="1"/>
                  </a:moveTo>
                  <a:lnTo>
                    <a:pt x="0" y="46379"/>
                  </a:lnTo>
                  <a:lnTo>
                    <a:pt x="7200" y="46379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3348608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3625440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3904032" y="4491616"/>
              <a:ext cx="228640" cy="651872"/>
            </a:xfrm>
            <a:custGeom>
              <a:avLst/>
              <a:gdLst/>
              <a:ahLst/>
              <a:cxnLst/>
              <a:rect l="l" t="t" r="r" b="b"/>
              <a:pathLst>
                <a:path w="7145" h="20371" extrusionOk="0">
                  <a:moveTo>
                    <a:pt x="1" y="0"/>
                  </a:moveTo>
                  <a:lnTo>
                    <a:pt x="1" y="20371"/>
                  </a:lnTo>
                  <a:lnTo>
                    <a:pt x="7145" y="20371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4180864" y="4284448"/>
              <a:ext cx="230432" cy="859040"/>
            </a:xfrm>
            <a:custGeom>
              <a:avLst/>
              <a:gdLst/>
              <a:ahLst/>
              <a:cxnLst/>
              <a:rect l="l" t="t" r="r" b="b"/>
              <a:pathLst>
                <a:path w="7201" h="26845" extrusionOk="0">
                  <a:moveTo>
                    <a:pt x="0" y="0"/>
                  </a:moveTo>
                  <a:lnTo>
                    <a:pt x="0" y="26845"/>
                  </a:lnTo>
                  <a:lnTo>
                    <a:pt x="7200" y="26845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4457696" y="4004032"/>
              <a:ext cx="230400" cy="1139456"/>
            </a:xfrm>
            <a:custGeom>
              <a:avLst/>
              <a:gdLst/>
              <a:ahLst/>
              <a:cxnLst/>
              <a:rect l="l" t="t" r="r" b="b"/>
              <a:pathLst>
                <a:path w="7200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200" y="35608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4734496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0113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5289920" y="3939744"/>
              <a:ext cx="228640" cy="1203744"/>
            </a:xfrm>
            <a:custGeom>
              <a:avLst/>
              <a:gdLst/>
              <a:ahLst/>
              <a:cxnLst/>
              <a:rect l="l" t="t" r="r" b="b"/>
              <a:pathLst>
                <a:path w="7145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145" y="37617"/>
                  </a:lnTo>
                  <a:lnTo>
                    <a:pt x="7145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5566752" y="3704000"/>
              <a:ext cx="230432" cy="1439488"/>
            </a:xfrm>
            <a:custGeom>
              <a:avLst/>
              <a:gdLst/>
              <a:ahLst/>
              <a:cxnLst/>
              <a:rect l="l" t="t" r="r" b="b"/>
              <a:pathLst>
                <a:path w="7201" h="44984" extrusionOk="0">
                  <a:moveTo>
                    <a:pt x="0" y="1"/>
                  </a:moveTo>
                  <a:lnTo>
                    <a:pt x="0" y="44984"/>
                  </a:lnTo>
                  <a:lnTo>
                    <a:pt x="7200" y="44984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58435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6120384" y="4329088"/>
              <a:ext cx="230432" cy="814400"/>
            </a:xfrm>
            <a:custGeom>
              <a:avLst/>
              <a:gdLst/>
              <a:ahLst/>
              <a:cxnLst/>
              <a:rect l="l" t="t" r="r" b="b"/>
              <a:pathLst>
                <a:path w="7201" h="25450" extrusionOk="0">
                  <a:moveTo>
                    <a:pt x="1" y="0"/>
                  </a:moveTo>
                  <a:lnTo>
                    <a:pt x="1" y="25450"/>
                  </a:lnTo>
                  <a:lnTo>
                    <a:pt x="7200" y="2545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6399008" y="4120128"/>
              <a:ext cx="228608" cy="1023360"/>
            </a:xfrm>
            <a:custGeom>
              <a:avLst/>
              <a:gdLst/>
              <a:ahLst/>
              <a:cxnLst/>
              <a:rect l="l" t="t" r="r" b="b"/>
              <a:pathLst>
                <a:path w="7144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144" y="3198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6675808" y="4538048"/>
              <a:ext cx="230432" cy="605440"/>
            </a:xfrm>
            <a:custGeom>
              <a:avLst/>
              <a:gdLst/>
              <a:ahLst/>
              <a:cxnLst/>
              <a:rect l="l" t="t" r="r" b="b"/>
              <a:pathLst>
                <a:path w="7201" h="18920" extrusionOk="0">
                  <a:moveTo>
                    <a:pt x="1" y="0"/>
                  </a:moveTo>
                  <a:lnTo>
                    <a:pt x="1" y="18920"/>
                  </a:lnTo>
                  <a:lnTo>
                    <a:pt x="7200" y="1892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695264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7229472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7506272" y="3768288"/>
              <a:ext cx="230432" cy="1375200"/>
            </a:xfrm>
            <a:custGeom>
              <a:avLst/>
              <a:gdLst/>
              <a:ahLst/>
              <a:cxnLst/>
              <a:rect l="l" t="t" r="r" b="b"/>
              <a:pathLst>
                <a:path w="7201" h="42975" extrusionOk="0">
                  <a:moveTo>
                    <a:pt x="1" y="1"/>
                  </a:moveTo>
                  <a:lnTo>
                    <a:pt x="1" y="42975"/>
                  </a:lnTo>
                  <a:lnTo>
                    <a:pt x="7200" y="42975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7784896" y="4004032"/>
              <a:ext cx="228608" cy="1139456"/>
            </a:xfrm>
            <a:custGeom>
              <a:avLst/>
              <a:gdLst/>
              <a:ahLst/>
              <a:cxnLst/>
              <a:rect l="l" t="t" r="r" b="b"/>
              <a:pathLst>
                <a:path w="7144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144" y="3560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8061696" y="3596864"/>
              <a:ext cx="230432" cy="1546624"/>
            </a:xfrm>
            <a:custGeom>
              <a:avLst/>
              <a:gdLst/>
              <a:ahLst/>
              <a:cxnLst/>
              <a:rect l="l" t="t" r="r" b="b"/>
              <a:pathLst>
                <a:path w="7201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200" y="48332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83385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8615360" y="3939744"/>
              <a:ext cx="230400" cy="1203744"/>
            </a:xfrm>
            <a:custGeom>
              <a:avLst/>
              <a:gdLst/>
              <a:ahLst/>
              <a:cxnLst/>
              <a:rect l="l" t="t" r="r" b="b"/>
              <a:pathLst>
                <a:path w="7200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8893952" y="3596864"/>
              <a:ext cx="228640" cy="1546624"/>
            </a:xfrm>
            <a:custGeom>
              <a:avLst/>
              <a:gdLst/>
              <a:ahLst/>
              <a:cxnLst/>
              <a:rect l="l" t="t" r="r" b="b"/>
              <a:pathLst>
                <a:path w="7145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144" y="48332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3"/>
          <p:cNvGrpSpPr/>
          <p:nvPr/>
        </p:nvGrpSpPr>
        <p:grpSpPr>
          <a:xfrm>
            <a:off x="28550" y="3359978"/>
            <a:ext cx="9094048" cy="1783611"/>
            <a:chOff x="28544" y="4157632"/>
            <a:chExt cx="9094048" cy="985856"/>
          </a:xfrm>
        </p:grpSpPr>
        <p:sp>
          <p:nvSpPr>
            <p:cNvPr id="152" name="Google Shape;152;p3"/>
            <p:cNvSpPr/>
            <p:nvPr/>
          </p:nvSpPr>
          <p:spPr>
            <a:xfrm>
              <a:off x="435744" y="4782720"/>
              <a:ext cx="92896" cy="360768"/>
            </a:xfrm>
            <a:custGeom>
              <a:avLst/>
              <a:gdLst/>
              <a:ahLst/>
              <a:cxnLst/>
              <a:rect l="l" t="t" r="r" b="b"/>
              <a:pathLst>
                <a:path w="2903" h="11274" extrusionOk="0">
                  <a:moveTo>
                    <a:pt x="1" y="0"/>
                  </a:moveTo>
                  <a:lnTo>
                    <a:pt x="1" y="11274"/>
                  </a:lnTo>
                  <a:lnTo>
                    <a:pt x="2903" y="11274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300032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02" y="15795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164288" y="4571968"/>
              <a:ext cx="92896" cy="571520"/>
            </a:xfrm>
            <a:custGeom>
              <a:avLst/>
              <a:gdLst/>
              <a:ahLst/>
              <a:cxnLst/>
              <a:rect l="l" t="t" r="r" b="b"/>
              <a:pathLst>
                <a:path w="2903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03" y="17860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28544" y="4739840"/>
              <a:ext cx="92928" cy="403648"/>
            </a:xfrm>
            <a:custGeom>
              <a:avLst/>
              <a:gdLst/>
              <a:ahLst/>
              <a:cxnLst/>
              <a:rect l="l" t="t" r="r" b="b"/>
              <a:pathLst>
                <a:path w="2904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03" y="12614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71257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576832" y="4752352"/>
              <a:ext cx="94688" cy="391136"/>
            </a:xfrm>
            <a:custGeom>
              <a:avLst/>
              <a:gdLst/>
              <a:ahLst/>
              <a:cxnLst/>
              <a:rect l="l" t="t" r="r" b="b"/>
              <a:pathLst>
                <a:path w="2959" h="12223" extrusionOk="0">
                  <a:moveTo>
                    <a:pt x="1" y="1"/>
                  </a:moveTo>
                  <a:lnTo>
                    <a:pt x="1" y="12223"/>
                  </a:lnTo>
                  <a:lnTo>
                    <a:pt x="2959" y="12223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989408" y="4386240"/>
              <a:ext cx="94656" cy="757248"/>
            </a:xfrm>
            <a:custGeom>
              <a:avLst/>
              <a:gdLst/>
              <a:ahLst/>
              <a:cxnLst/>
              <a:rect l="l" t="t" r="r" b="b"/>
              <a:pathLst>
                <a:path w="2958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853664" y="4500544"/>
              <a:ext cx="94688" cy="642944"/>
            </a:xfrm>
            <a:custGeom>
              <a:avLst/>
              <a:gdLst/>
              <a:ahLst/>
              <a:cxnLst/>
              <a:rect l="l" t="t" r="r" b="b"/>
              <a:pathLst>
                <a:path w="2959" h="20092" extrusionOk="0">
                  <a:moveTo>
                    <a:pt x="0" y="0"/>
                  </a:moveTo>
                  <a:lnTo>
                    <a:pt x="0" y="20092"/>
                  </a:lnTo>
                  <a:lnTo>
                    <a:pt x="2958" y="2009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266208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1130496" y="4518400"/>
              <a:ext cx="94688" cy="625088"/>
            </a:xfrm>
            <a:custGeom>
              <a:avLst/>
              <a:gdLst/>
              <a:ahLst/>
              <a:cxnLst/>
              <a:rect l="l" t="t" r="r" b="b"/>
              <a:pathLst>
                <a:path w="2959" h="19534" extrusionOk="0">
                  <a:moveTo>
                    <a:pt x="0" y="0"/>
                  </a:moveTo>
                  <a:lnTo>
                    <a:pt x="0" y="19534"/>
                  </a:lnTo>
                  <a:lnTo>
                    <a:pt x="2958" y="1953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15430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14072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1821632" y="4457664"/>
              <a:ext cx="92896" cy="685824"/>
            </a:xfrm>
            <a:custGeom>
              <a:avLst/>
              <a:gdLst/>
              <a:ahLst/>
              <a:cxnLst/>
              <a:rect l="l" t="t" r="r" b="b"/>
              <a:pathLst>
                <a:path w="2903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03" y="21432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685920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2098464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96272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2375296" y="4711264"/>
              <a:ext cx="94656" cy="432224"/>
            </a:xfrm>
            <a:custGeom>
              <a:avLst/>
              <a:gdLst/>
              <a:ahLst/>
              <a:cxnLst/>
              <a:rect l="l" t="t" r="r" b="b"/>
              <a:pathLst>
                <a:path w="2958" h="13507" extrusionOk="0">
                  <a:moveTo>
                    <a:pt x="0" y="1"/>
                  </a:moveTo>
                  <a:lnTo>
                    <a:pt x="0" y="13507"/>
                  </a:lnTo>
                  <a:lnTo>
                    <a:pt x="2958" y="1350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2239552" y="4536256"/>
              <a:ext cx="94688" cy="607232"/>
            </a:xfrm>
            <a:custGeom>
              <a:avLst/>
              <a:gdLst/>
              <a:ahLst/>
              <a:cxnLst/>
              <a:rect l="l" t="t" r="r" b="b"/>
              <a:pathLst>
                <a:path w="2959" h="18976" extrusionOk="0">
                  <a:moveTo>
                    <a:pt x="0" y="0"/>
                  </a:moveTo>
                  <a:lnTo>
                    <a:pt x="0" y="18976"/>
                  </a:lnTo>
                  <a:lnTo>
                    <a:pt x="2958" y="18976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2652096" y="4704128"/>
              <a:ext cx="94688" cy="439360"/>
            </a:xfrm>
            <a:custGeom>
              <a:avLst/>
              <a:gdLst/>
              <a:ahLst/>
              <a:cxnLst/>
              <a:rect l="l" t="t" r="r" b="b"/>
              <a:pathLst>
                <a:path w="2959" h="13730" extrusionOk="0">
                  <a:moveTo>
                    <a:pt x="1" y="1"/>
                  </a:moveTo>
                  <a:lnTo>
                    <a:pt x="1" y="13730"/>
                  </a:lnTo>
                  <a:lnTo>
                    <a:pt x="2959" y="1373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2516384" y="4764864"/>
              <a:ext cx="94688" cy="378624"/>
            </a:xfrm>
            <a:custGeom>
              <a:avLst/>
              <a:gdLst/>
              <a:ahLst/>
              <a:cxnLst/>
              <a:rect l="l" t="t" r="r" b="b"/>
              <a:pathLst>
                <a:path w="2959" h="11832" extrusionOk="0">
                  <a:moveTo>
                    <a:pt x="0" y="0"/>
                  </a:moveTo>
                  <a:lnTo>
                    <a:pt x="0" y="11832"/>
                  </a:lnTo>
                  <a:lnTo>
                    <a:pt x="2958" y="1183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2930720" y="4421952"/>
              <a:ext cx="92896" cy="721536"/>
            </a:xfrm>
            <a:custGeom>
              <a:avLst/>
              <a:gdLst/>
              <a:ahLst/>
              <a:cxnLst/>
              <a:rect l="l" t="t" r="r" b="b"/>
              <a:pathLst>
                <a:path w="2903" h="22548" extrusionOk="0">
                  <a:moveTo>
                    <a:pt x="0" y="1"/>
                  </a:moveTo>
                  <a:lnTo>
                    <a:pt x="0" y="22548"/>
                  </a:lnTo>
                  <a:lnTo>
                    <a:pt x="2902" y="22548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2794976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03" y="1579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20752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1" y="0"/>
                  </a:moveTo>
                  <a:lnTo>
                    <a:pt x="1" y="23664"/>
                  </a:lnTo>
                  <a:lnTo>
                    <a:pt x="2959" y="23664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0718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0" y="1"/>
                  </a:moveTo>
                  <a:lnTo>
                    <a:pt x="0" y="25897"/>
                  </a:lnTo>
                  <a:lnTo>
                    <a:pt x="2958" y="2589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3484352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33486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1" y="1"/>
                  </a:moveTo>
                  <a:lnTo>
                    <a:pt x="1" y="25897"/>
                  </a:lnTo>
                  <a:lnTo>
                    <a:pt x="2959" y="25897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3761184" y="4739840"/>
              <a:ext cx="94656" cy="403648"/>
            </a:xfrm>
            <a:custGeom>
              <a:avLst/>
              <a:gdLst/>
              <a:ahLst/>
              <a:cxnLst/>
              <a:rect l="l" t="t" r="r" b="b"/>
              <a:pathLst>
                <a:path w="2958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362544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0" y="1"/>
                  </a:moveTo>
                  <a:lnTo>
                    <a:pt x="0" y="21432"/>
                  </a:lnTo>
                  <a:lnTo>
                    <a:pt x="2958" y="2143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4037984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59" y="15795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3902272" y="4836288"/>
              <a:ext cx="94656" cy="307200"/>
            </a:xfrm>
            <a:custGeom>
              <a:avLst/>
              <a:gdLst/>
              <a:ahLst/>
              <a:cxnLst/>
              <a:rect l="l" t="t" r="r" b="b"/>
              <a:pathLst>
                <a:path w="2958" h="9600" extrusionOk="0">
                  <a:moveTo>
                    <a:pt x="0" y="1"/>
                  </a:moveTo>
                  <a:lnTo>
                    <a:pt x="0" y="9600"/>
                  </a:lnTo>
                  <a:lnTo>
                    <a:pt x="2958" y="960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4316608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418086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4593408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4457696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487024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4734496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5147072" y="4157632"/>
              <a:ext cx="94656" cy="985856"/>
            </a:xfrm>
            <a:custGeom>
              <a:avLst/>
              <a:gdLst/>
              <a:ahLst/>
              <a:cxnLst/>
              <a:rect l="l" t="t" r="r" b="b"/>
              <a:pathLst>
                <a:path w="2958" h="30808" extrusionOk="0">
                  <a:moveTo>
                    <a:pt x="0" y="1"/>
                  </a:moveTo>
                  <a:lnTo>
                    <a:pt x="0" y="30808"/>
                  </a:lnTo>
                  <a:lnTo>
                    <a:pt x="2958" y="30808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5011328" y="4229088"/>
              <a:ext cx="94688" cy="914400"/>
            </a:xfrm>
            <a:custGeom>
              <a:avLst/>
              <a:gdLst/>
              <a:ahLst/>
              <a:cxnLst/>
              <a:rect l="l" t="t" r="r" b="b"/>
              <a:pathLst>
                <a:path w="2959" h="28575" extrusionOk="0">
                  <a:moveTo>
                    <a:pt x="0" y="0"/>
                  </a:moveTo>
                  <a:lnTo>
                    <a:pt x="0" y="28575"/>
                  </a:lnTo>
                  <a:lnTo>
                    <a:pt x="2958" y="2857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5425664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5289920" y="4277280"/>
              <a:ext cx="94688" cy="866208"/>
            </a:xfrm>
            <a:custGeom>
              <a:avLst/>
              <a:gdLst/>
              <a:ahLst/>
              <a:cxnLst/>
              <a:rect l="l" t="t" r="r" b="b"/>
              <a:pathLst>
                <a:path w="2959" h="27069" extrusionOk="0">
                  <a:moveTo>
                    <a:pt x="1" y="1"/>
                  </a:moveTo>
                  <a:lnTo>
                    <a:pt x="1" y="27069"/>
                  </a:lnTo>
                  <a:lnTo>
                    <a:pt x="2959" y="2706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57024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5566752" y="4416608"/>
              <a:ext cx="94688" cy="726880"/>
            </a:xfrm>
            <a:custGeom>
              <a:avLst/>
              <a:gdLst/>
              <a:ahLst/>
              <a:cxnLst/>
              <a:rect l="l" t="t" r="r" b="b"/>
              <a:pathLst>
                <a:path w="2959" h="22715" extrusionOk="0">
                  <a:moveTo>
                    <a:pt x="0" y="0"/>
                  </a:moveTo>
                  <a:lnTo>
                    <a:pt x="0" y="22715"/>
                  </a:lnTo>
                  <a:lnTo>
                    <a:pt x="2958" y="2271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597929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5843584" y="4813088"/>
              <a:ext cx="94688" cy="330400"/>
            </a:xfrm>
            <a:custGeom>
              <a:avLst/>
              <a:gdLst/>
              <a:ahLst/>
              <a:cxnLst/>
              <a:rect l="l" t="t" r="r" b="b"/>
              <a:pathLst>
                <a:path w="2959" h="10325" extrusionOk="0">
                  <a:moveTo>
                    <a:pt x="0" y="0"/>
                  </a:moveTo>
                  <a:lnTo>
                    <a:pt x="0" y="10325"/>
                  </a:lnTo>
                  <a:lnTo>
                    <a:pt x="2958" y="1032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6256128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6120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6534720" y="4505888"/>
              <a:ext cx="92896" cy="637600"/>
            </a:xfrm>
            <a:custGeom>
              <a:avLst/>
              <a:gdLst/>
              <a:ahLst/>
              <a:cxnLst/>
              <a:rect l="l" t="t" r="r" b="b"/>
              <a:pathLst>
                <a:path w="2903" h="19925" extrusionOk="0">
                  <a:moveTo>
                    <a:pt x="1" y="1"/>
                  </a:moveTo>
                  <a:lnTo>
                    <a:pt x="1" y="19925"/>
                  </a:lnTo>
                  <a:lnTo>
                    <a:pt x="2903" y="1992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6399008" y="4739840"/>
              <a:ext cx="92896" cy="403648"/>
            </a:xfrm>
            <a:custGeom>
              <a:avLst/>
              <a:gdLst/>
              <a:ahLst/>
              <a:cxnLst/>
              <a:rect l="l" t="t" r="r" b="b"/>
              <a:pathLst>
                <a:path w="2903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02" y="12614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6811552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6675808" y="4614848"/>
              <a:ext cx="94688" cy="528640"/>
            </a:xfrm>
            <a:custGeom>
              <a:avLst/>
              <a:gdLst/>
              <a:ahLst/>
              <a:cxnLst/>
              <a:rect l="l" t="t" r="r" b="b"/>
              <a:pathLst>
                <a:path w="2959" h="16520" extrusionOk="0">
                  <a:moveTo>
                    <a:pt x="1" y="0"/>
                  </a:moveTo>
                  <a:lnTo>
                    <a:pt x="1" y="16520"/>
                  </a:lnTo>
                  <a:lnTo>
                    <a:pt x="2959" y="16520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7088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6952640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73651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7229472" y="4825568"/>
              <a:ext cx="94688" cy="317920"/>
            </a:xfrm>
            <a:custGeom>
              <a:avLst/>
              <a:gdLst/>
              <a:ahLst/>
              <a:cxnLst/>
              <a:rect l="l" t="t" r="r" b="b"/>
              <a:pathLst>
                <a:path w="2959" h="9935" extrusionOk="0">
                  <a:moveTo>
                    <a:pt x="0" y="1"/>
                  </a:moveTo>
                  <a:lnTo>
                    <a:pt x="0" y="9935"/>
                  </a:lnTo>
                  <a:lnTo>
                    <a:pt x="2958" y="993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7643808" y="4632704"/>
              <a:ext cx="92896" cy="510784"/>
            </a:xfrm>
            <a:custGeom>
              <a:avLst/>
              <a:gdLst/>
              <a:ahLst/>
              <a:cxnLst/>
              <a:rect l="l" t="t" r="r" b="b"/>
              <a:pathLst>
                <a:path w="2903" h="15962" extrusionOk="0">
                  <a:moveTo>
                    <a:pt x="0" y="0"/>
                  </a:moveTo>
                  <a:lnTo>
                    <a:pt x="0" y="15962"/>
                  </a:lnTo>
                  <a:lnTo>
                    <a:pt x="2902" y="15962"/>
                  </a:lnTo>
                  <a:lnTo>
                    <a:pt x="2902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7506272" y="4963104"/>
              <a:ext cx="94688" cy="180384"/>
            </a:xfrm>
            <a:custGeom>
              <a:avLst/>
              <a:gdLst/>
              <a:ahLst/>
              <a:cxnLst/>
              <a:rect l="l" t="t" r="r" b="b"/>
              <a:pathLst>
                <a:path w="2959" h="5637" extrusionOk="0">
                  <a:moveTo>
                    <a:pt x="1" y="0"/>
                  </a:moveTo>
                  <a:lnTo>
                    <a:pt x="1" y="5637"/>
                  </a:lnTo>
                  <a:lnTo>
                    <a:pt x="2959" y="5637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7920608" y="4909504"/>
              <a:ext cx="94688" cy="233984"/>
            </a:xfrm>
            <a:custGeom>
              <a:avLst/>
              <a:gdLst/>
              <a:ahLst/>
              <a:cxnLst/>
              <a:rect l="l" t="t" r="r" b="b"/>
              <a:pathLst>
                <a:path w="2959" h="7312" extrusionOk="0">
                  <a:moveTo>
                    <a:pt x="1" y="1"/>
                  </a:moveTo>
                  <a:lnTo>
                    <a:pt x="1" y="7312"/>
                  </a:lnTo>
                  <a:lnTo>
                    <a:pt x="2959" y="731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77848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0" y="1"/>
                  </a:moveTo>
                  <a:lnTo>
                    <a:pt x="0" y="11442"/>
                  </a:lnTo>
                  <a:lnTo>
                    <a:pt x="2958" y="1144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81974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80616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1" y="1"/>
                  </a:moveTo>
                  <a:lnTo>
                    <a:pt x="1" y="11442"/>
                  </a:lnTo>
                  <a:lnTo>
                    <a:pt x="2959" y="1144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8474272" y="4721984"/>
              <a:ext cx="94656" cy="421504"/>
            </a:xfrm>
            <a:custGeom>
              <a:avLst/>
              <a:gdLst/>
              <a:ahLst/>
              <a:cxnLst/>
              <a:rect l="l" t="t" r="r" b="b"/>
              <a:pathLst>
                <a:path w="2958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8338528" y="4488032"/>
              <a:ext cx="94688" cy="655456"/>
            </a:xfrm>
            <a:custGeom>
              <a:avLst/>
              <a:gdLst/>
              <a:ahLst/>
              <a:cxnLst/>
              <a:rect l="l" t="t" r="r" b="b"/>
              <a:pathLst>
                <a:path w="2959" h="20483" extrusionOk="0">
                  <a:moveTo>
                    <a:pt x="0" y="1"/>
                  </a:moveTo>
                  <a:lnTo>
                    <a:pt x="0" y="20483"/>
                  </a:lnTo>
                  <a:lnTo>
                    <a:pt x="2958" y="2048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8751072" y="4409440"/>
              <a:ext cx="94688" cy="734048"/>
            </a:xfrm>
            <a:custGeom>
              <a:avLst/>
              <a:gdLst/>
              <a:ahLst/>
              <a:cxnLst/>
              <a:rect l="l" t="t" r="r" b="b"/>
              <a:pathLst>
                <a:path w="2959" h="22939" extrusionOk="0">
                  <a:moveTo>
                    <a:pt x="1" y="1"/>
                  </a:moveTo>
                  <a:lnTo>
                    <a:pt x="1" y="22939"/>
                  </a:lnTo>
                  <a:lnTo>
                    <a:pt x="2959" y="2293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8615360" y="4295168"/>
              <a:ext cx="94688" cy="848320"/>
            </a:xfrm>
            <a:custGeom>
              <a:avLst/>
              <a:gdLst/>
              <a:ahLst/>
              <a:cxnLst/>
              <a:rect l="l" t="t" r="r" b="b"/>
              <a:pathLst>
                <a:path w="2959" h="26510" extrusionOk="0">
                  <a:moveTo>
                    <a:pt x="0" y="0"/>
                  </a:moveTo>
                  <a:lnTo>
                    <a:pt x="0" y="26510"/>
                  </a:lnTo>
                  <a:lnTo>
                    <a:pt x="2958" y="26510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9029696" y="4409440"/>
              <a:ext cx="92896" cy="734048"/>
            </a:xfrm>
            <a:custGeom>
              <a:avLst/>
              <a:gdLst/>
              <a:ahLst/>
              <a:cxnLst/>
              <a:rect l="l" t="t" r="r" b="b"/>
              <a:pathLst>
                <a:path w="2903" h="22939" extrusionOk="0">
                  <a:moveTo>
                    <a:pt x="0" y="1"/>
                  </a:moveTo>
                  <a:lnTo>
                    <a:pt x="0" y="22939"/>
                  </a:lnTo>
                  <a:lnTo>
                    <a:pt x="2902" y="22939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8893952" y="4180864"/>
              <a:ext cx="92896" cy="962624"/>
            </a:xfrm>
            <a:custGeom>
              <a:avLst/>
              <a:gdLst/>
              <a:ahLst/>
              <a:cxnLst/>
              <a:rect l="l" t="t" r="r" b="b"/>
              <a:pathLst>
                <a:path w="2903" h="30082" extrusionOk="0">
                  <a:moveTo>
                    <a:pt x="1" y="0"/>
                  </a:moveTo>
                  <a:lnTo>
                    <a:pt x="1" y="30082"/>
                  </a:lnTo>
                  <a:lnTo>
                    <a:pt x="2903" y="30082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00041C">
                <a:alpha val="18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"/>
          <p:cNvSpPr/>
          <p:nvPr/>
        </p:nvSpPr>
        <p:spPr>
          <a:xfrm rot="10800000" flipH="1">
            <a:off x="-25" y="1079400"/>
            <a:ext cx="9144000" cy="4064100"/>
          </a:xfrm>
          <a:prstGeom prst="rect">
            <a:avLst/>
          </a:prstGeom>
          <a:solidFill>
            <a:srgbClr val="00041C">
              <a:alpha val="18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"/>
          <p:cNvSpPr txBox="1">
            <a:spLocks noGrp="1"/>
          </p:cNvSpPr>
          <p:nvPr>
            <p:ph type="body" idx="1"/>
          </p:nvPr>
        </p:nvSpPr>
        <p:spPr>
          <a:xfrm>
            <a:off x="1669850" y="1857000"/>
            <a:ext cx="5804400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Font typeface="Titillium Web ExtraLight"/>
              <a:buChar char="▫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-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-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-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-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-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●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○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Font typeface="Titillium Web ExtraLight"/>
              <a:buChar char="■"/>
              <a:defRPr sz="3000"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9pPr>
          </a:lstStyle>
          <a:p>
            <a:endParaRPr/>
          </a:p>
        </p:txBody>
      </p:sp>
      <p:sp>
        <p:nvSpPr>
          <p:cNvPr id="221" name="Google Shape;221;p4"/>
          <p:cNvSpPr txBox="1">
            <a:spLocks noGrp="1"/>
          </p:cNvSpPr>
          <p:nvPr>
            <p:ph type="sldNum" idx="12"/>
          </p:nvPr>
        </p:nvSpPr>
        <p:spPr>
          <a:xfrm>
            <a:off x="8586575" y="-11875"/>
            <a:ext cx="557400" cy="5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2" name="Google Shape;222;p4"/>
          <p:cNvSpPr/>
          <p:nvPr/>
        </p:nvSpPr>
        <p:spPr>
          <a:xfrm>
            <a:off x="0" y="401188"/>
            <a:ext cx="9144000" cy="1293056"/>
          </a:xfrm>
          <a:custGeom>
            <a:avLst/>
            <a:gdLst/>
            <a:ahLst/>
            <a:cxnLst/>
            <a:rect l="l" t="t" r="r" b="b"/>
            <a:pathLst>
              <a:path w="285750" h="40408" extrusionOk="0">
                <a:moveTo>
                  <a:pt x="160288" y="224"/>
                </a:moveTo>
                <a:lnTo>
                  <a:pt x="160455" y="279"/>
                </a:lnTo>
                <a:lnTo>
                  <a:pt x="160623" y="335"/>
                </a:lnTo>
                <a:lnTo>
                  <a:pt x="160679" y="503"/>
                </a:lnTo>
                <a:lnTo>
                  <a:pt x="160734" y="670"/>
                </a:lnTo>
                <a:lnTo>
                  <a:pt x="160679" y="838"/>
                </a:lnTo>
                <a:lnTo>
                  <a:pt x="160623" y="1005"/>
                </a:lnTo>
                <a:lnTo>
                  <a:pt x="160455" y="1061"/>
                </a:lnTo>
                <a:lnTo>
                  <a:pt x="160288" y="1117"/>
                </a:lnTo>
                <a:lnTo>
                  <a:pt x="160120" y="1061"/>
                </a:lnTo>
                <a:lnTo>
                  <a:pt x="159953" y="1005"/>
                </a:lnTo>
                <a:lnTo>
                  <a:pt x="159897" y="838"/>
                </a:lnTo>
                <a:lnTo>
                  <a:pt x="159841" y="670"/>
                </a:lnTo>
                <a:lnTo>
                  <a:pt x="159897" y="503"/>
                </a:lnTo>
                <a:lnTo>
                  <a:pt x="159953" y="335"/>
                </a:lnTo>
                <a:lnTo>
                  <a:pt x="160120" y="279"/>
                </a:lnTo>
                <a:lnTo>
                  <a:pt x="160288" y="224"/>
                </a:lnTo>
                <a:close/>
                <a:moveTo>
                  <a:pt x="264319" y="670"/>
                </a:moveTo>
                <a:lnTo>
                  <a:pt x="264486" y="726"/>
                </a:lnTo>
                <a:lnTo>
                  <a:pt x="264654" y="782"/>
                </a:lnTo>
                <a:lnTo>
                  <a:pt x="264709" y="949"/>
                </a:lnTo>
                <a:lnTo>
                  <a:pt x="264765" y="1117"/>
                </a:lnTo>
                <a:lnTo>
                  <a:pt x="264709" y="1284"/>
                </a:lnTo>
                <a:lnTo>
                  <a:pt x="264654" y="1451"/>
                </a:lnTo>
                <a:lnTo>
                  <a:pt x="264486" y="1507"/>
                </a:lnTo>
                <a:lnTo>
                  <a:pt x="264319" y="1563"/>
                </a:lnTo>
                <a:lnTo>
                  <a:pt x="264151" y="1507"/>
                </a:lnTo>
                <a:lnTo>
                  <a:pt x="263984" y="1451"/>
                </a:lnTo>
                <a:lnTo>
                  <a:pt x="263928" y="1284"/>
                </a:lnTo>
                <a:lnTo>
                  <a:pt x="263872" y="1117"/>
                </a:lnTo>
                <a:lnTo>
                  <a:pt x="263928" y="949"/>
                </a:lnTo>
                <a:lnTo>
                  <a:pt x="263984" y="782"/>
                </a:lnTo>
                <a:lnTo>
                  <a:pt x="264151" y="726"/>
                </a:lnTo>
                <a:lnTo>
                  <a:pt x="264319" y="670"/>
                </a:lnTo>
                <a:close/>
                <a:moveTo>
                  <a:pt x="281508" y="2902"/>
                </a:moveTo>
                <a:lnTo>
                  <a:pt x="281676" y="2958"/>
                </a:lnTo>
                <a:lnTo>
                  <a:pt x="281843" y="3014"/>
                </a:lnTo>
                <a:lnTo>
                  <a:pt x="281899" y="3182"/>
                </a:lnTo>
                <a:lnTo>
                  <a:pt x="281955" y="3349"/>
                </a:lnTo>
                <a:lnTo>
                  <a:pt x="281899" y="3516"/>
                </a:lnTo>
                <a:lnTo>
                  <a:pt x="281843" y="3684"/>
                </a:lnTo>
                <a:lnTo>
                  <a:pt x="281676" y="3740"/>
                </a:lnTo>
                <a:lnTo>
                  <a:pt x="281508" y="3795"/>
                </a:lnTo>
                <a:lnTo>
                  <a:pt x="281341" y="3740"/>
                </a:lnTo>
                <a:lnTo>
                  <a:pt x="281174" y="3684"/>
                </a:lnTo>
                <a:lnTo>
                  <a:pt x="281118" y="3516"/>
                </a:lnTo>
                <a:lnTo>
                  <a:pt x="281062" y="3349"/>
                </a:lnTo>
                <a:lnTo>
                  <a:pt x="281118" y="3182"/>
                </a:lnTo>
                <a:lnTo>
                  <a:pt x="281174" y="3014"/>
                </a:lnTo>
                <a:lnTo>
                  <a:pt x="281341" y="2958"/>
                </a:lnTo>
                <a:lnTo>
                  <a:pt x="281508" y="2902"/>
                </a:lnTo>
                <a:close/>
                <a:moveTo>
                  <a:pt x="177701" y="6251"/>
                </a:moveTo>
                <a:lnTo>
                  <a:pt x="177868" y="6307"/>
                </a:lnTo>
                <a:lnTo>
                  <a:pt x="178036" y="6363"/>
                </a:lnTo>
                <a:lnTo>
                  <a:pt x="178091" y="6530"/>
                </a:lnTo>
                <a:lnTo>
                  <a:pt x="178147" y="6698"/>
                </a:lnTo>
                <a:lnTo>
                  <a:pt x="178091" y="6865"/>
                </a:lnTo>
                <a:lnTo>
                  <a:pt x="178036" y="7032"/>
                </a:lnTo>
                <a:lnTo>
                  <a:pt x="177868" y="7088"/>
                </a:lnTo>
                <a:lnTo>
                  <a:pt x="177701" y="7144"/>
                </a:lnTo>
                <a:lnTo>
                  <a:pt x="177533" y="7088"/>
                </a:lnTo>
                <a:lnTo>
                  <a:pt x="177366" y="7032"/>
                </a:lnTo>
                <a:lnTo>
                  <a:pt x="177310" y="6865"/>
                </a:lnTo>
                <a:lnTo>
                  <a:pt x="177254" y="6698"/>
                </a:lnTo>
                <a:lnTo>
                  <a:pt x="177310" y="6530"/>
                </a:lnTo>
                <a:lnTo>
                  <a:pt x="177366" y="6363"/>
                </a:lnTo>
                <a:lnTo>
                  <a:pt x="177533" y="6307"/>
                </a:lnTo>
                <a:lnTo>
                  <a:pt x="177701" y="6251"/>
                </a:lnTo>
                <a:close/>
                <a:moveTo>
                  <a:pt x="90860" y="12055"/>
                </a:moveTo>
                <a:lnTo>
                  <a:pt x="91027" y="12111"/>
                </a:lnTo>
                <a:lnTo>
                  <a:pt x="91194" y="12167"/>
                </a:lnTo>
                <a:lnTo>
                  <a:pt x="91250" y="12334"/>
                </a:lnTo>
                <a:lnTo>
                  <a:pt x="91306" y="12502"/>
                </a:lnTo>
                <a:lnTo>
                  <a:pt x="91250" y="12669"/>
                </a:lnTo>
                <a:lnTo>
                  <a:pt x="91194" y="12837"/>
                </a:lnTo>
                <a:lnTo>
                  <a:pt x="91027" y="12893"/>
                </a:lnTo>
                <a:lnTo>
                  <a:pt x="90860" y="12948"/>
                </a:lnTo>
                <a:lnTo>
                  <a:pt x="90692" y="12893"/>
                </a:lnTo>
                <a:lnTo>
                  <a:pt x="90525" y="12837"/>
                </a:lnTo>
                <a:lnTo>
                  <a:pt x="90469" y="12669"/>
                </a:lnTo>
                <a:lnTo>
                  <a:pt x="90413" y="12502"/>
                </a:lnTo>
                <a:lnTo>
                  <a:pt x="90469" y="12334"/>
                </a:lnTo>
                <a:lnTo>
                  <a:pt x="90525" y="12167"/>
                </a:lnTo>
                <a:lnTo>
                  <a:pt x="90692" y="12111"/>
                </a:lnTo>
                <a:lnTo>
                  <a:pt x="90860" y="12055"/>
                </a:lnTo>
                <a:close/>
                <a:moveTo>
                  <a:pt x="246683" y="15404"/>
                </a:moveTo>
                <a:lnTo>
                  <a:pt x="246850" y="15460"/>
                </a:lnTo>
                <a:lnTo>
                  <a:pt x="247017" y="15516"/>
                </a:lnTo>
                <a:lnTo>
                  <a:pt x="247073" y="15683"/>
                </a:lnTo>
                <a:lnTo>
                  <a:pt x="247129" y="15851"/>
                </a:lnTo>
                <a:lnTo>
                  <a:pt x="247073" y="16018"/>
                </a:lnTo>
                <a:lnTo>
                  <a:pt x="247017" y="16185"/>
                </a:lnTo>
                <a:lnTo>
                  <a:pt x="246850" y="16241"/>
                </a:lnTo>
                <a:lnTo>
                  <a:pt x="246683" y="16297"/>
                </a:lnTo>
                <a:lnTo>
                  <a:pt x="246515" y="16241"/>
                </a:lnTo>
                <a:lnTo>
                  <a:pt x="246348" y="16185"/>
                </a:lnTo>
                <a:lnTo>
                  <a:pt x="246292" y="16018"/>
                </a:lnTo>
                <a:lnTo>
                  <a:pt x="246236" y="15851"/>
                </a:lnTo>
                <a:lnTo>
                  <a:pt x="246292" y="15683"/>
                </a:lnTo>
                <a:lnTo>
                  <a:pt x="246348" y="15516"/>
                </a:lnTo>
                <a:lnTo>
                  <a:pt x="246515" y="15460"/>
                </a:lnTo>
                <a:lnTo>
                  <a:pt x="246683" y="15404"/>
                </a:lnTo>
                <a:close/>
                <a:moveTo>
                  <a:pt x="142875" y="15627"/>
                </a:moveTo>
                <a:lnTo>
                  <a:pt x="143042" y="15683"/>
                </a:lnTo>
                <a:lnTo>
                  <a:pt x="143210" y="15739"/>
                </a:lnTo>
                <a:lnTo>
                  <a:pt x="143266" y="15906"/>
                </a:lnTo>
                <a:lnTo>
                  <a:pt x="143321" y="16074"/>
                </a:lnTo>
                <a:lnTo>
                  <a:pt x="143266" y="16241"/>
                </a:lnTo>
                <a:lnTo>
                  <a:pt x="143210" y="16409"/>
                </a:lnTo>
                <a:lnTo>
                  <a:pt x="143042" y="16464"/>
                </a:lnTo>
                <a:lnTo>
                  <a:pt x="142875" y="16520"/>
                </a:lnTo>
                <a:lnTo>
                  <a:pt x="142708" y="16464"/>
                </a:lnTo>
                <a:lnTo>
                  <a:pt x="142540" y="16409"/>
                </a:lnTo>
                <a:lnTo>
                  <a:pt x="142484" y="16241"/>
                </a:lnTo>
                <a:lnTo>
                  <a:pt x="142429" y="16074"/>
                </a:lnTo>
                <a:lnTo>
                  <a:pt x="142484" y="15906"/>
                </a:lnTo>
                <a:lnTo>
                  <a:pt x="142540" y="15739"/>
                </a:lnTo>
                <a:lnTo>
                  <a:pt x="142708" y="15683"/>
                </a:lnTo>
                <a:lnTo>
                  <a:pt x="142875" y="15627"/>
                </a:lnTo>
                <a:close/>
                <a:moveTo>
                  <a:pt x="125685" y="17413"/>
                </a:moveTo>
                <a:lnTo>
                  <a:pt x="125853" y="17469"/>
                </a:lnTo>
                <a:lnTo>
                  <a:pt x="126020" y="17525"/>
                </a:lnTo>
                <a:lnTo>
                  <a:pt x="126076" y="17692"/>
                </a:lnTo>
                <a:lnTo>
                  <a:pt x="126132" y="17860"/>
                </a:lnTo>
                <a:lnTo>
                  <a:pt x="126076" y="18027"/>
                </a:lnTo>
                <a:lnTo>
                  <a:pt x="126020" y="18195"/>
                </a:lnTo>
                <a:lnTo>
                  <a:pt x="125853" y="18250"/>
                </a:lnTo>
                <a:lnTo>
                  <a:pt x="125685" y="18306"/>
                </a:lnTo>
                <a:lnTo>
                  <a:pt x="125518" y="18250"/>
                </a:lnTo>
                <a:lnTo>
                  <a:pt x="125350" y="18195"/>
                </a:lnTo>
                <a:lnTo>
                  <a:pt x="125295" y="18027"/>
                </a:lnTo>
                <a:lnTo>
                  <a:pt x="125239" y="17860"/>
                </a:lnTo>
                <a:lnTo>
                  <a:pt x="125295" y="17692"/>
                </a:lnTo>
                <a:lnTo>
                  <a:pt x="125350" y="17525"/>
                </a:lnTo>
                <a:lnTo>
                  <a:pt x="125518" y="17469"/>
                </a:lnTo>
                <a:lnTo>
                  <a:pt x="125685" y="17413"/>
                </a:lnTo>
                <a:close/>
                <a:moveTo>
                  <a:pt x="73670" y="17636"/>
                </a:moveTo>
                <a:lnTo>
                  <a:pt x="73837" y="17692"/>
                </a:lnTo>
                <a:lnTo>
                  <a:pt x="74005" y="17748"/>
                </a:lnTo>
                <a:lnTo>
                  <a:pt x="74061" y="17915"/>
                </a:lnTo>
                <a:lnTo>
                  <a:pt x="74116" y="18083"/>
                </a:lnTo>
                <a:lnTo>
                  <a:pt x="74061" y="18250"/>
                </a:lnTo>
                <a:lnTo>
                  <a:pt x="74005" y="18418"/>
                </a:lnTo>
                <a:lnTo>
                  <a:pt x="73837" y="18474"/>
                </a:lnTo>
                <a:lnTo>
                  <a:pt x="73670" y="18529"/>
                </a:lnTo>
                <a:lnTo>
                  <a:pt x="73502" y="18474"/>
                </a:lnTo>
                <a:lnTo>
                  <a:pt x="73335" y="18418"/>
                </a:lnTo>
                <a:lnTo>
                  <a:pt x="73279" y="18250"/>
                </a:lnTo>
                <a:lnTo>
                  <a:pt x="73223" y="18083"/>
                </a:lnTo>
                <a:lnTo>
                  <a:pt x="73279" y="17915"/>
                </a:lnTo>
                <a:lnTo>
                  <a:pt x="73335" y="17748"/>
                </a:lnTo>
                <a:lnTo>
                  <a:pt x="73502" y="17692"/>
                </a:lnTo>
                <a:lnTo>
                  <a:pt x="73670" y="17636"/>
                </a:lnTo>
                <a:close/>
                <a:moveTo>
                  <a:pt x="21543" y="17971"/>
                </a:moveTo>
                <a:lnTo>
                  <a:pt x="21710" y="18027"/>
                </a:lnTo>
                <a:lnTo>
                  <a:pt x="21878" y="18083"/>
                </a:lnTo>
                <a:lnTo>
                  <a:pt x="21934" y="18250"/>
                </a:lnTo>
                <a:lnTo>
                  <a:pt x="21989" y="18418"/>
                </a:lnTo>
                <a:lnTo>
                  <a:pt x="21934" y="18585"/>
                </a:lnTo>
                <a:lnTo>
                  <a:pt x="21878" y="18753"/>
                </a:lnTo>
                <a:lnTo>
                  <a:pt x="21710" y="18808"/>
                </a:lnTo>
                <a:lnTo>
                  <a:pt x="21543" y="18864"/>
                </a:lnTo>
                <a:lnTo>
                  <a:pt x="21375" y="18808"/>
                </a:lnTo>
                <a:lnTo>
                  <a:pt x="21208" y="18753"/>
                </a:lnTo>
                <a:lnTo>
                  <a:pt x="21152" y="18585"/>
                </a:lnTo>
                <a:lnTo>
                  <a:pt x="21096" y="18418"/>
                </a:lnTo>
                <a:lnTo>
                  <a:pt x="21152" y="18250"/>
                </a:lnTo>
                <a:lnTo>
                  <a:pt x="21208" y="18083"/>
                </a:lnTo>
                <a:lnTo>
                  <a:pt x="21375" y="18027"/>
                </a:lnTo>
                <a:lnTo>
                  <a:pt x="21543" y="17971"/>
                </a:lnTo>
                <a:close/>
                <a:moveTo>
                  <a:pt x="229716" y="22101"/>
                </a:moveTo>
                <a:lnTo>
                  <a:pt x="229884" y="22157"/>
                </a:lnTo>
                <a:lnTo>
                  <a:pt x="230051" y="22213"/>
                </a:lnTo>
                <a:lnTo>
                  <a:pt x="230107" y="22380"/>
                </a:lnTo>
                <a:lnTo>
                  <a:pt x="230163" y="22548"/>
                </a:lnTo>
                <a:lnTo>
                  <a:pt x="230107" y="22715"/>
                </a:lnTo>
                <a:lnTo>
                  <a:pt x="230051" y="22883"/>
                </a:lnTo>
                <a:lnTo>
                  <a:pt x="229884" y="22938"/>
                </a:lnTo>
                <a:lnTo>
                  <a:pt x="229716" y="22994"/>
                </a:lnTo>
                <a:lnTo>
                  <a:pt x="229549" y="22938"/>
                </a:lnTo>
                <a:lnTo>
                  <a:pt x="229381" y="22883"/>
                </a:lnTo>
                <a:lnTo>
                  <a:pt x="229326" y="22715"/>
                </a:lnTo>
                <a:lnTo>
                  <a:pt x="229270" y="22548"/>
                </a:lnTo>
                <a:lnTo>
                  <a:pt x="229326" y="22380"/>
                </a:lnTo>
                <a:lnTo>
                  <a:pt x="229381" y="22213"/>
                </a:lnTo>
                <a:lnTo>
                  <a:pt x="229549" y="22157"/>
                </a:lnTo>
                <a:lnTo>
                  <a:pt x="229716" y="22101"/>
                </a:lnTo>
                <a:close/>
                <a:moveTo>
                  <a:pt x="194890" y="25450"/>
                </a:moveTo>
                <a:lnTo>
                  <a:pt x="195058" y="25506"/>
                </a:lnTo>
                <a:lnTo>
                  <a:pt x="195225" y="25562"/>
                </a:lnTo>
                <a:lnTo>
                  <a:pt x="195281" y="25729"/>
                </a:lnTo>
                <a:lnTo>
                  <a:pt x="195337" y="25896"/>
                </a:lnTo>
                <a:lnTo>
                  <a:pt x="195281" y="26064"/>
                </a:lnTo>
                <a:lnTo>
                  <a:pt x="195225" y="26231"/>
                </a:lnTo>
                <a:lnTo>
                  <a:pt x="195058" y="26287"/>
                </a:lnTo>
                <a:lnTo>
                  <a:pt x="194890" y="26343"/>
                </a:lnTo>
                <a:lnTo>
                  <a:pt x="194723" y="26287"/>
                </a:lnTo>
                <a:lnTo>
                  <a:pt x="194556" y="26231"/>
                </a:lnTo>
                <a:lnTo>
                  <a:pt x="194500" y="26064"/>
                </a:lnTo>
                <a:lnTo>
                  <a:pt x="194444" y="25896"/>
                </a:lnTo>
                <a:lnTo>
                  <a:pt x="194500" y="25729"/>
                </a:lnTo>
                <a:lnTo>
                  <a:pt x="194556" y="25562"/>
                </a:lnTo>
                <a:lnTo>
                  <a:pt x="194723" y="25506"/>
                </a:lnTo>
                <a:lnTo>
                  <a:pt x="194890" y="25450"/>
                </a:lnTo>
                <a:close/>
                <a:moveTo>
                  <a:pt x="4465" y="26789"/>
                </a:moveTo>
                <a:lnTo>
                  <a:pt x="4632" y="26845"/>
                </a:lnTo>
                <a:lnTo>
                  <a:pt x="4800" y="26901"/>
                </a:lnTo>
                <a:lnTo>
                  <a:pt x="4856" y="27068"/>
                </a:lnTo>
                <a:lnTo>
                  <a:pt x="4911" y="27236"/>
                </a:lnTo>
                <a:lnTo>
                  <a:pt x="4856" y="27403"/>
                </a:lnTo>
                <a:lnTo>
                  <a:pt x="4800" y="27571"/>
                </a:lnTo>
                <a:lnTo>
                  <a:pt x="4632" y="27627"/>
                </a:lnTo>
                <a:lnTo>
                  <a:pt x="4465" y="27682"/>
                </a:lnTo>
                <a:lnTo>
                  <a:pt x="4297" y="27627"/>
                </a:lnTo>
                <a:lnTo>
                  <a:pt x="4130" y="27571"/>
                </a:lnTo>
                <a:lnTo>
                  <a:pt x="4074" y="27403"/>
                </a:lnTo>
                <a:lnTo>
                  <a:pt x="4018" y="27236"/>
                </a:lnTo>
                <a:lnTo>
                  <a:pt x="4074" y="27068"/>
                </a:lnTo>
                <a:lnTo>
                  <a:pt x="4130" y="26901"/>
                </a:lnTo>
                <a:lnTo>
                  <a:pt x="4297" y="26845"/>
                </a:lnTo>
                <a:lnTo>
                  <a:pt x="4465" y="26789"/>
                </a:lnTo>
                <a:close/>
                <a:moveTo>
                  <a:pt x="108272" y="29915"/>
                </a:moveTo>
                <a:lnTo>
                  <a:pt x="108440" y="29971"/>
                </a:lnTo>
                <a:lnTo>
                  <a:pt x="108607" y="30026"/>
                </a:lnTo>
                <a:lnTo>
                  <a:pt x="108663" y="30194"/>
                </a:lnTo>
                <a:lnTo>
                  <a:pt x="108719" y="30361"/>
                </a:lnTo>
                <a:lnTo>
                  <a:pt x="108663" y="30529"/>
                </a:lnTo>
                <a:lnTo>
                  <a:pt x="108607" y="30696"/>
                </a:lnTo>
                <a:lnTo>
                  <a:pt x="108440" y="30752"/>
                </a:lnTo>
                <a:lnTo>
                  <a:pt x="108272" y="30808"/>
                </a:lnTo>
                <a:lnTo>
                  <a:pt x="108105" y="30752"/>
                </a:lnTo>
                <a:lnTo>
                  <a:pt x="107938" y="30696"/>
                </a:lnTo>
                <a:lnTo>
                  <a:pt x="107882" y="30529"/>
                </a:lnTo>
                <a:lnTo>
                  <a:pt x="107826" y="30361"/>
                </a:lnTo>
                <a:lnTo>
                  <a:pt x="107882" y="30194"/>
                </a:lnTo>
                <a:lnTo>
                  <a:pt x="107938" y="30026"/>
                </a:lnTo>
                <a:lnTo>
                  <a:pt x="108105" y="29971"/>
                </a:lnTo>
                <a:lnTo>
                  <a:pt x="108272" y="29915"/>
                </a:lnTo>
                <a:close/>
                <a:moveTo>
                  <a:pt x="212080" y="32147"/>
                </a:moveTo>
                <a:lnTo>
                  <a:pt x="212248" y="32203"/>
                </a:lnTo>
                <a:lnTo>
                  <a:pt x="212415" y="32259"/>
                </a:lnTo>
                <a:lnTo>
                  <a:pt x="212471" y="32426"/>
                </a:lnTo>
                <a:lnTo>
                  <a:pt x="212527" y="32594"/>
                </a:lnTo>
                <a:lnTo>
                  <a:pt x="212471" y="32761"/>
                </a:lnTo>
                <a:lnTo>
                  <a:pt x="212415" y="32928"/>
                </a:lnTo>
                <a:lnTo>
                  <a:pt x="212248" y="32984"/>
                </a:lnTo>
                <a:lnTo>
                  <a:pt x="212080" y="33040"/>
                </a:lnTo>
                <a:lnTo>
                  <a:pt x="211913" y="32984"/>
                </a:lnTo>
                <a:lnTo>
                  <a:pt x="211745" y="32928"/>
                </a:lnTo>
                <a:lnTo>
                  <a:pt x="211689" y="32761"/>
                </a:lnTo>
                <a:lnTo>
                  <a:pt x="211634" y="32594"/>
                </a:lnTo>
                <a:lnTo>
                  <a:pt x="211689" y="32426"/>
                </a:lnTo>
                <a:lnTo>
                  <a:pt x="211745" y="32259"/>
                </a:lnTo>
                <a:lnTo>
                  <a:pt x="211913" y="32203"/>
                </a:lnTo>
                <a:lnTo>
                  <a:pt x="212080" y="32147"/>
                </a:lnTo>
                <a:close/>
                <a:moveTo>
                  <a:pt x="56257" y="36389"/>
                </a:moveTo>
                <a:lnTo>
                  <a:pt x="56424" y="36445"/>
                </a:lnTo>
                <a:lnTo>
                  <a:pt x="56592" y="36500"/>
                </a:lnTo>
                <a:lnTo>
                  <a:pt x="56648" y="36668"/>
                </a:lnTo>
                <a:lnTo>
                  <a:pt x="56704" y="36835"/>
                </a:lnTo>
                <a:lnTo>
                  <a:pt x="56648" y="37003"/>
                </a:lnTo>
                <a:lnTo>
                  <a:pt x="56592" y="37170"/>
                </a:lnTo>
                <a:lnTo>
                  <a:pt x="56424" y="37226"/>
                </a:lnTo>
                <a:lnTo>
                  <a:pt x="56257" y="37282"/>
                </a:lnTo>
                <a:lnTo>
                  <a:pt x="56090" y="37226"/>
                </a:lnTo>
                <a:lnTo>
                  <a:pt x="55922" y="37170"/>
                </a:lnTo>
                <a:lnTo>
                  <a:pt x="55866" y="37003"/>
                </a:lnTo>
                <a:lnTo>
                  <a:pt x="55811" y="36835"/>
                </a:lnTo>
                <a:lnTo>
                  <a:pt x="55866" y="36668"/>
                </a:lnTo>
                <a:lnTo>
                  <a:pt x="55922" y="36500"/>
                </a:lnTo>
                <a:lnTo>
                  <a:pt x="56090" y="36445"/>
                </a:lnTo>
                <a:lnTo>
                  <a:pt x="56257" y="36389"/>
                </a:lnTo>
                <a:close/>
                <a:moveTo>
                  <a:pt x="39067" y="39291"/>
                </a:moveTo>
                <a:lnTo>
                  <a:pt x="39235" y="39347"/>
                </a:lnTo>
                <a:lnTo>
                  <a:pt x="39402" y="39403"/>
                </a:lnTo>
                <a:lnTo>
                  <a:pt x="39458" y="39570"/>
                </a:lnTo>
                <a:lnTo>
                  <a:pt x="39514" y="39737"/>
                </a:lnTo>
                <a:lnTo>
                  <a:pt x="39458" y="39905"/>
                </a:lnTo>
                <a:lnTo>
                  <a:pt x="39402" y="40072"/>
                </a:lnTo>
                <a:lnTo>
                  <a:pt x="39235" y="40128"/>
                </a:lnTo>
                <a:lnTo>
                  <a:pt x="39067" y="40184"/>
                </a:lnTo>
                <a:lnTo>
                  <a:pt x="38900" y="40128"/>
                </a:lnTo>
                <a:lnTo>
                  <a:pt x="38733" y="40072"/>
                </a:lnTo>
                <a:lnTo>
                  <a:pt x="38677" y="39905"/>
                </a:lnTo>
                <a:lnTo>
                  <a:pt x="38621" y="39737"/>
                </a:lnTo>
                <a:lnTo>
                  <a:pt x="38677" y="39570"/>
                </a:lnTo>
                <a:lnTo>
                  <a:pt x="38733" y="39403"/>
                </a:lnTo>
                <a:lnTo>
                  <a:pt x="38900" y="39347"/>
                </a:lnTo>
                <a:lnTo>
                  <a:pt x="39067" y="39291"/>
                </a:lnTo>
                <a:close/>
                <a:moveTo>
                  <a:pt x="160288" y="0"/>
                </a:moveTo>
                <a:lnTo>
                  <a:pt x="160009" y="56"/>
                </a:lnTo>
                <a:lnTo>
                  <a:pt x="159841" y="224"/>
                </a:lnTo>
                <a:lnTo>
                  <a:pt x="159674" y="391"/>
                </a:lnTo>
                <a:lnTo>
                  <a:pt x="159618" y="670"/>
                </a:lnTo>
                <a:lnTo>
                  <a:pt x="159674" y="893"/>
                </a:lnTo>
                <a:lnTo>
                  <a:pt x="143266" y="15571"/>
                </a:lnTo>
                <a:lnTo>
                  <a:pt x="143098" y="15460"/>
                </a:lnTo>
                <a:lnTo>
                  <a:pt x="142875" y="15404"/>
                </a:lnTo>
                <a:lnTo>
                  <a:pt x="142652" y="15460"/>
                </a:lnTo>
                <a:lnTo>
                  <a:pt x="142429" y="15571"/>
                </a:lnTo>
                <a:lnTo>
                  <a:pt x="142317" y="15739"/>
                </a:lnTo>
                <a:lnTo>
                  <a:pt x="142205" y="15906"/>
                </a:lnTo>
                <a:lnTo>
                  <a:pt x="126299" y="17581"/>
                </a:lnTo>
                <a:lnTo>
                  <a:pt x="126188" y="17413"/>
                </a:lnTo>
                <a:lnTo>
                  <a:pt x="126020" y="17302"/>
                </a:lnTo>
                <a:lnTo>
                  <a:pt x="125853" y="17190"/>
                </a:lnTo>
                <a:lnTo>
                  <a:pt x="125685" y="17190"/>
                </a:lnTo>
                <a:lnTo>
                  <a:pt x="125406" y="17246"/>
                </a:lnTo>
                <a:lnTo>
                  <a:pt x="125239" y="17413"/>
                </a:lnTo>
                <a:lnTo>
                  <a:pt x="125071" y="17581"/>
                </a:lnTo>
                <a:lnTo>
                  <a:pt x="125016" y="17860"/>
                </a:lnTo>
                <a:lnTo>
                  <a:pt x="125016" y="18027"/>
                </a:lnTo>
                <a:lnTo>
                  <a:pt x="108775" y="29915"/>
                </a:lnTo>
                <a:lnTo>
                  <a:pt x="108552" y="29747"/>
                </a:lnTo>
                <a:lnTo>
                  <a:pt x="108272" y="29691"/>
                </a:lnTo>
                <a:lnTo>
                  <a:pt x="107993" y="29747"/>
                </a:lnTo>
                <a:lnTo>
                  <a:pt x="107770" y="29915"/>
                </a:lnTo>
                <a:lnTo>
                  <a:pt x="91473" y="12781"/>
                </a:lnTo>
                <a:lnTo>
                  <a:pt x="91529" y="12502"/>
                </a:lnTo>
                <a:lnTo>
                  <a:pt x="91473" y="12223"/>
                </a:lnTo>
                <a:lnTo>
                  <a:pt x="91306" y="12055"/>
                </a:lnTo>
                <a:lnTo>
                  <a:pt x="91139" y="11888"/>
                </a:lnTo>
                <a:lnTo>
                  <a:pt x="90860" y="11832"/>
                </a:lnTo>
                <a:lnTo>
                  <a:pt x="90581" y="11888"/>
                </a:lnTo>
                <a:lnTo>
                  <a:pt x="90413" y="12055"/>
                </a:lnTo>
                <a:lnTo>
                  <a:pt x="90246" y="12223"/>
                </a:lnTo>
                <a:lnTo>
                  <a:pt x="90190" y="12502"/>
                </a:lnTo>
                <a:lnTo>
                  <a:pt x="74172" y="17636"/>
                </a:lnTo>
                <a:lnTo>
                  <a:pt x="73949" y="17469"/>
                </a:lnTo>
                <a:lnTo>
                  <a:pt x="73837" y="17413"/>
                </a:lnTo>
                <a:lnTo>
                  <a:pt x="73670" y="17413"/>
                </a:lnTo>
                <a:lnTo>
                  <a:pt x="73391" y="17469"/>
                </a:lnTo>
                <a:lnTo>
                  <a:pt x="73223" y="17636"/>
                </a:lnTo>
                <a:lnTo>
                  <a:pt x="73056" y="17804"/>
                </a:lnTo>
                <a:lnTo>
                  <a:pt x="73000" y="18083"/>
                </a:lnTo>
                <a:lnTo>
                  <a:pt x="73056" y="18362"/>
                </a:lnTo>
                <a:lnTo>
                  <a:pt x="56759" y="36389"/>
                </a:lnTo>
                <a:lnTo>
                  <a:pt x="56536" y="36221"/>
                </a:lnTo>
                <a:lnTo>
                  <a:pt x="56257" y="36165"/>
                </a:lnTo>
                <a:lnTo>
                  <a:pt x="55978" y="36221"/>
                </a:lnTo>
                <a:lnTo>
                  <a:pt x="55811" y="36389"/>
                </a:lnTo>
                <a:lnTo>
                  <a:pt x="55643" y="36556"/>
                </a:lnTo>
                <a:lnTo>
                  <a:pt x="55587" y="36835"/>
                </a:lnTo>
                <a:lnTo>
                  <a:pt x="55587" y="36947"/>
                </a:lnTo>
                <a:lnTo>
                  <a:pt x="39737" y="39626"/>
                </a:lnTo>
                <a:lnTo>
                  <a:pt x="39737" y="39737"/>
                </a:lnTo>
                <a:lnTo>
                  <a:pt x="39681" y="39458"/>
                </a:lnTo>
                <a:lnTo>
                  <a:pt x="39514" y="39291"/>
                </a:lnTo>
                <a:lnTo>
                  <a:pt x="39346" y="39123"/>
                </a:lnTo>
                <a:lnTo>
                  <a:pt x="39067" y="39068"/>
                </a:lnTo>
                <a:lnTo>
                  <a:pt x="38844" y="39123"/>
                </a:lnTo>
                <a:lnTo>
                  <a:pt x="38621" y="39235"/>
                </a:lnTo>
                <a:lnTo>
                  <a:pt x="22045" y="18864"/>
                </a:lnTo>
                <a:lnTo>
                  <a:pt x="22157" y="18641"/>
                </a:lnTo>
                <a:lnTo>
                  <a:pt x="22213" y="18418"/>
                </a:lnTo>
                <a:lnTo>
                  <a:pt x="22157" y="18139"/>
                </a:lnTo>
                <a:lnTo>
                  <a:pt x="21989" y="17971"/>
                </a:lnTo>
                <a:lnTo>
                  <a:pt x="21822" y="17804"/>
                </a:lnTo>
                <a:lnTo>
                  <a:pt x="21543" y="17748"/>
                </a:lnTo>
                <a:lnTo>
                  <a:pt x="21264" y="17804"/>
                </a:lnTo>
                <a:lnTo>
                  <a:pt x="21096" y="17971"/>
                </a:lnTo>
                <a:lnTo>
                  <a:pt x="20929" y="18139"/>
                </a:lnTo>
                <a:lnTo>
                  <a:pt x="20873" y="18418"/>
                </a:lnTo>
                <a:lnTo>
                  <a:pt x="20929" y="18641"/>
                </a:lnTo>
                <a:lnTo>
                  <a:pt x="4967" y="26789"/>
                </a:lnTo>
                <a:lnTo>
                  <a:pt x="4744" y="26622"/>
                </a:lnTo>
                <a:lnTo>
                  <a:pt x="4465" y="26566"/>
                </a:lnTo>
                <a:lnTo>
                  <a:pt x="4242" y="26622"/>
                </a:lnTo>
                <a:lnTo>
                  <a:pt x="4018" y="26734"/>
                </a:lnTo>
                <a:lnTo>
                  <a:pt x="0" y="24948"/>
                </a:lnTo>
                <a:lnTo>
                  <a:pt x="0" y="25171"/>
                </a:lnTo>
                <a:lnTo>
                  <a:pt x="3851" y="26901"/>
                </a:lnTo>
                <a:lnTo>
                  <a:pt x="3795" y="27068"/>
                </a:lnTo>
                <a:lnTo>
                  <a:pt x="3795" y="27236"/>
                </a:lnTo>
                <a:lnTo>
                  <a:pt x="3851" y="27515"/>
                </a:lnTo>
                <a:lnTo>
                  <a:pt x="4018" y="27682"/>
                </a:lnTo>
                <a:lnTo>
                  <a:pt x="4186" y="27850"/>
                </a:lnTo>
                <a:lnTo>
                  <a:pt x="4465" y="27906"/>
                </a:lnTo>
                <a:lnTo>
                  <a:pt x="4744" y="27850"/>
                </a:lnTo>
                <a:lnTo>
                  <a:pt x="4911" y="27682"/>
                </a:lnTo>
                <a:lnTo>
                  <a:pt x="5079" y="27515"/>
                </a:lnTo>
                <a:lnTo>
                  <a:pt x="5135" y="27236"/>
                </a:lnTo>
                <a:lnTo>
                  <a:pt x="5079" y="27013"/>
                </a:lnTo>
                <a:lnTo>
                  <a:pt x="20985" y="18808"/>
                </a:lnTo>
                <a:lnTo>
                  <a:pt x="21096" y="18920"/>
                </a:lnTo>
                <a:lnTo>
                  <a:pt x="21264" y="19032"/>
                </a:lnTo>
                <a:lnTo>
                  <a:pt x="21375" y="19088"/>
                </a:lnTo>
                <a:lnTo>
                  <a:pt x="21710" y="19088"/>
                </a:lnTo>
                <a:lnTo>
                  <a:pt x="21878" y="18976"/>
                </a:lnTo>
                <a:lnTo>
                  <a:pt x="38453" y="39458"/>
                </a:lnTo>
                <a:lnTo>
                  <a:pt x="38398" y="39570"/>
                </a:lnTo>
                <a:lnTo>
                  <a:pt x="38398" y="39737"/>
                </a:lnTo>
                <a:lnTo>
                  <a:pt x="38453" y="40016"/>
                </a:lnTo>
                <a:lnTo>
                  <a:pt x="38621" y="40184"/>
                </a:lnTo>
                <a:lnTo>
                  <a:pt x="38788" y="40351"/>
                </a:lnTo>
                <a:lnTo>
                  <a:pt x="39067" y="40407"/>
                </a:lnTo>
                <a:lnTo>
                  <a:pt x="39291" y="40351"/>
                </a:lnTo>
                <a:lnTo>
                  <a:pt x="39514" y="40240"/>
                </a:lnTo>
                <a:lnTo>
                  <a:pt x="39625" y="40072"/>
                </a:lnTo>
                <a:lnTo>
                  <a:pt x="39737" y="39849"/>
                </a:lnTo>
                <a:lnTo>
                  <a:pt x="55699" y="37170"/>
                </a:lnTo>
                <a:lnTo>
                  <a:pt x="55811" y="37282"/>
                </a:lnTo>
                <a:lnTo>
                  <a:pt x="55922" y="37393"/>
                </a:lnTo>
                <a:lnTo>
                  <a:pt x="56090" y="37505"/>
                </a:lnTo>
                <a:lnTo>
                  <a:pt x="56257" y="37505"/>
                </a:lnTo>
                <a:lnTo>
                  <a:pt x="56536" y="37449"/>
                </a:lnTo>
                <a:lnTo>
                  <a:pt x="56704" y="37282"/>
                </a:lnTo>
                <a:lnTo>
                  <a:pt x="56871" y="37114"/>
                </a:lnTo>
                <a:lnTo>
                  <a:pt x="56927" y="36835"/>
                </a:lnTo>
                <a:lnTo>
                  <a:pt x="56871" y="36556"/>
                </a:lnTo>
                <a:lnTo>
                  <a:pt x="73168" y="18529"/>
                </a:lnTo>
                <a:lnTo>
                  <a:pt x="73391" y="18697"/>
                </a:lnTo>
                <a:lnTo>
                  <a:pt x="73670" y="18753"/>
                </a:lnTo>
                <a:lnTo>
                  <a:pt x="73949" y="18697"/>
                </a:lnTo>
                <a:lnTo>
                  <a:pt x="74116" y="18529"/>
                </a:lnTo>
                <a:lnTo>
                  <a:pt x="74284" y="18362"/>
                </a:lnTo>
                <a:lnTo>
                  <a:pt x="74340" y="18083"/>
                </a:lnTo>
                <a:lnTo>
                  <a:pt x="74284" y="17860"/>
                </a:lnTo>
                <a:lnTo>
                  <a:pt x="90246" y="12725"/>
                </a:lnTo>
                <a:lnTo>
                  <a:pt x="90357" y="12893"/>
                </a:lnTo>
                <a:lnTo>
                  <a:pt x="90469" y="13060"/>
                </a:lnTo>
                <a:lnTo>
                  <a:pt x="90636" y="13116"/>
                </a:lnTo>
                <a:lnTo>
                  <a:pt x="90860" y="13172"/>
                </a:lnTo>
                <a:lnTo>
                  <a:pt x="91139" y="13116"/>
                </a:lnTo>
                <a:lnTo>
                  <a:pt x="91362" y="12948"/>
                </a:lnTo>
                <a:lnTo>
                  <a:pt x="107659" y="30082"/>
                </a:lnTo>
                <a:lnTo>
                  <a:pt x="107603" y="30361"/>
                </a:lnTo>
                <a:lnTo>
                  <a:pt x="107659" y="30640"/>
                </a:lnTo>
                <a:lnTo>
                  <a:pt x="107826" y="30808"/>
                </a:lnTo>
                <a:lnTo>
                  <a:pt x="107993" y="30975"/>
                </a:lnTo>
                <a:lnTo>
                  <a:pt x="108272" y="31031"/>
                </a:lnTo>
                <a:lnTo>
                  <a:pt x="108552" y="30975"/>
                </a:lnTo>
                <a:lnTo>
                  <a:pt x="108719" y="30808"/>
                </a:lnTo>
                <a:lnTo>
                  <a:pt x="108886" y="30640"/>
                </a:lnTo>
                <a:lnTo>
                  <a:pt x="108942" y="30361"/>
                </a:lnTo>
                <a:lnTo>
                  <a:pt x="108886" y="30082"/>
                </a:lnTo>
                <a:lnTo>
                  <a:pt x="125127" y="18195"/>
                </a:lnTo>
                <a:lnTo>
                  <a:pt x="125239" y="18362"/>
                </a:lnTo>
                <a:lnTo>
                  <a:pt x="125350" y="18418"/>
                </a:lnTo>
                <a:lnTo>
                  <a:pt x="125518" y="18529"/>
                </a:lnTo>
                <a:lnTo>
                  <a:pt x="125685" y="18529"/>
                </a:lnTo>
                <a:lnTo>
                  <a:pt x="125964" y="18474"/>
                </a:lnTo>
                <a:lnTo>
                  <a:pt x="126132" y="18306"/>
                </a:lnTo>
                <a:lnTo>
                  <a:pt x="126299" y="18139"/>
                </a:lnTo>
                <a:lnTo>
                  <a:pt x="126355" y="17860"/>
                </a:lnTo>
                <a:lnTo>
                  <a:pt x="126355" y="17804"/>
                </a:lnTo>
                <a:lnTo>
                  <a:pt x="142205" y="16130"/>
                </a:lnTo>
                <a:lnTo>
                  <a:pt x="142261" y="16409"/>
                </a:lnTo>
                <a:lnTo>
                  <a:pt x="142429" y="16576"/>
                </a:lnTo>
                <a:lnTo>
                  <a:pt x="142652" y="16688"/>
                </a:lnTo>
                <a:lnTo>
                  <a:pt x="142875" y="16743"/>
                </a:lnTo>
                <a:lnTo>
                  <a:pt x="143154" y="16688"/>
                </a:lnTo>
                <a:lnTo>
                  <a:pt x="143321" y="16520"/>
                </a:lnTo>
                <a:lnTo>
                  <a:pt x="143489" y="16353"/>
                </a:lnTo>
                <a:lnTo>
                  <a:pt x="143545" y="16074"/>
                </a:lnTo>
                <a:lnTo>
                  <a:pt x="143489" y="15906"/>
                </a:lnTo>
                <a:lnTo>
                  <a:pt x="143433" y="15683"/>
                </a:lnTo>
                <a:lnTo>
                  <a:pt x="159786" y="1061"/>
                </a:lnTo>
                <a:lnTo>
                  <a:pt x="160009" y="1284"/>
                </a:lnTo>
                <a:lnTo>
                  <a:pt x="160120" y="1340"/>
                </a:lnTo>
                <a:lnTo>
                  <a:pt x="160288" y="1340"/>
                </a:lnTo>
                <a:lnTo>
                  <a:pt x="160511" y="1284"/>
                </a:lnTo>
                <a:lnTo>
                  <a:pt x="160679" y="1228"/>
                </a:lnTo>
                <a:lnTo>
                  <a:pt x="160790" y="1117"/>
                </a:lnTo>
                <a:lnTo>
                  <a:pt x="160902" y="949"/>
                </a:lnTo>
                <a:lnTo>
                  <a:pt x="177031" y="6530"/>
                </a:lnTo>
                <a:lnTo>
                  <a:pt x="177031" y="6698"/>
                </a:lnTo>
                <a:lnTo>
                  <a:pt x="177087" y="6977"/>
                </a:lnTo>
                <a:lnTo>
                  <a:pt x="177254" y="7144"/>
                </a:lnTo>
                <a:lnTo>
                  <a:pt x="177422" y="7312"/>
                </a:lnTo>
                <a:lnTo>
                  <a:pt x="177701" y="7367"/>
                </a:lnTo>
                <a:lnTo>
                  <a:pt x="177868" y="7367"/>
                </a:lnTo>
                <a:lnTo>
                  <a:pt x="178036" y="7256"/>
                </a:lnTo>
                <a:lnTo>
                  <a:pt x="194388" y="25450"/>
                </a:lnTo>
                <a:lnTo>
                  <a:pt x="194277" y="25673"/>
                </a:lnTo>
                <a:lnTo>
                  <a:pt x="194221" y="25896"/>
                </a:lnTo>
                <a:lnTo>
                  <a:pt x="194277" y="26175"/>
                </a:lnTo>
                <a:lnTo>
                  <a:pt x="194444" y="26343"/>
                </a:lnTo>
                <a:lnTo>
                  <a:pt x="194611" y="26510"/>
                </a:lnTo>
                <a:lnTo>
                  <a:pt x="194890" y="26566"/>
                </a:lnTo>
                <a:lnTo>
                  <a:pt x="195058" y="26566"/>
                </a:lnTo>
                <a:lnTo>
                  <a:pt x="195169" y="26510"/>
                </a:lnTo>
                <a:lnTo>
                  <a:pt x="195337" y="26399"/>
                </a:lnTo>
                <a:lnTo>
                  <a:pt x="195449" y="26287"/>
                </a:lnTo>
                <a:lnTo>
                  <a:pt x="211410" y="32538"/>
                </a:lnTo>
                <a:lnTo>
                  <a:pt x="211410" y="32594"/>
                </a:lnTo>
                <a:lnTo>
                  <a:pt x="211466" y="32873"/>
                </a:lnTo>
                <a:lnTo>
                  <a:pt x="211634" y="33040"/>
                </a:lnTo>
                <a:lnTo>
                  <a:pt x="211801" y="33208"/>
                </a:lnTo>
                <a:lnTo>
                  <a:pt x="212080" y="33263"/>
                </a:lnTo>
                <a:lnTo>
                  <a:pt x="212359" y="33208"/>
                </a:lnTo>
                <a:lnTo>
                  <a:pt x="212527" y="33040"/>
                </a:lnTo>
                <a:lnTo>
                  <a:pt x="212694" y="32873"/>
                </a:lnTo>
                <a:lnTo>
                  <a:pt x="212750" y="32594"/>
                </a:lnTo>
                <a:lnTo>
                  <a:pt x="212750" y="32538"/>
                </a:lnTo>
                <a:lnTo>
                  <a:pt x="229214" y="22994"/>
                </a:lnTo>
                <a:lnTo>
                  <a:pt x="229437" y="23162"/>
                </a:lnTo>
                <a:lnTo>
                  <a:pt x="229716" y="23217"/>
                </a:lnTo>
                <a:lnTo>
                  <a:pt x="229995" y="23162"/>
                </a:lnTo>
                <a:lnTo>
                  <a:pt x="230163" y="22994"/>
                </a:lnTo>
                <a:lnTo>
                  <a:pt x="230330" y="22827"/>
                </a:lnTo>
                <a:lnTo>
                  <a:pt x="230386" y="22548"/>
                </a:lnTo>
                <a:lnTo>
                  <a:pt x="230386" y="22492"/>
                </a:lnTo>
                <a:lnTo>
                  <a:pt x="246180" y="16297"/>
                </a:lnTo>
                <a:lnTo>
                  <a:pt x="246404" y="16464"/>
                </a:lnTo>
                <a:lnTo>
                  <a:pt x="246683" y="16520"/>
                </a:lnTo>
                <a:lnTo>
                  <a:pt x="246962" y="16464"/>
                </a:lnTo>
                <a:lnTo>
                  <a:pt x="247129" y="16297"/>
                </a:lnTo>
                <a:lnTo>
                  <a:pt x="247297" y="16130"/>
                </a:lnTo>
                <a:lnTo>
                  <a:pt x="247352" y="15851"/>
                </a:lnTo>
                <a:lnTo>
                  <a:pt x="247297" y="15683"/>
                </a:lnTo>
                <a:lnTo>
                  <a:pt x="263761" y="1507"/>
                </a:lnTo>
                <a:lnTo>
                  <a:pt x="263872" y="1619"/>
                </a:lnTo>
                <a:lnTo>
                  <a:pt x="264040" y="1730"/>
                </a:lnTo>
                <a:lnTo>
                  <a:pt x="264151" y="1786"/>
                </a:lnTo>
                <a:lnTo>
                  <a:pt x="264319" y="1786"/>
                </a:lnTo>
                <a:lnTo>
                  <a:pt x="264542" y="1730"/>
                </a:lnTo>
                <a:lnTo>
                  <a:pt x="264765" y="1619"/>
                </a:lnTo>
                <a:lnTo>
                  <a:pt x="264877" y="1451"/>
                </a:lnTo>
                <a:lnTo>
                  <a:pt x="264988" y="1228"/>
                </a:lnTo>
                <a:lnTo>
                  <a:pt x="280839" y="3237"/>
                </a:lnTo>
                <a:lnTo>
                  <a:pt x="280839" y="3349"/>
                </a:lnTo>
                <a:lnTo>
                  <a:pt x="280894" y="3628"/>
                </a:lnTo>
                <a:lnTo>
                  <a:pt x="281062" y="3795"/>
                </a:lnTo>
                <a:lnTo>
                  <a:pt x="281229" y="3963"/>
                </a:lnTo>
                <a:lnTo>
                  <a:pt x="281508" y="4019"/>
                </a:lnTo>
                <a:lnTo>
                  <a:pt x="281787" y="3963"/>
                </a:lnTo>
                <a:lnTo>
                  <a:pt x="281955" y="3795"/>
                </a:lnTo>
                <a:lnTo>
                  <a:pt x="282122" y="3628"/>
                </a:lnTo>
                <a:lnTo>
                  <a:pt x="282178" y="3349"/>
                </a:lnTo>
                <a:lnTo>
                  <a:pt x="285750" y="3349"/>
                </a:lnTo>
                <a:lnTo>
                  <a:pt x="285750" y="3126"/>
                </a:lnTo>
                <a:lnTo>
                  <a:pt x="282122" y="3126"/>
                </a:lnTo>
                <a:lnTo>
                  <a:pt x="282067" y="2958"/>
                </a:lnTo>
                <a:lnTo>
                  <a:pt x="281899" y="2791"/>
                </a:lnTo>
                <a:lnTo>
                  <a:pt x="281732" y="2735"/>
                </a:lnTo>
                <a:lnTo>
                  <a:pt x="281508" y="2679"/>
                </a:lnTo>
                <a:lnTo>
                  <a:pt x="281341" y="2679"/>
                </a:lnTo>
                <a:lnTo>
                  <a:pt x="281174" y="2791"/>
                </a:lnTo>
                <a:lnTo>
                  <a:pt x="281006" y="2902"/>
                </a:lnTo>
                <a:lnTo>
                  <a:pt x="280894" y="3014"/>
                </a:lnTo>
                <a:lnTo>
                  <a:pt x="264988" y="1005"/>
                </a:lnTo>
                <a:lnTo>
                  <a:pt x="264877" y="782"/>
                </a:lnTo>
                <a:lnTo>
                  <a:pt x="264765" y="614"/>
                </a:lnTo>
                <a:lnTo>
                  <a:pt x="264542" y="503"/>
                </a:lnTo>
                <a:lnTo>
                  <a:pt x="264319" y="447"/>
                </a:lnTo>
                <a:lnTo>
                  <a:pt x="264040" y="503"/>
                </a:lnTo>
                <a:lnTo>
                  <a:pt x="263872" y="670"/>
                </a:lnTo>
                <a:lnTo>
                  <a:pt x="263705" y="838"/>
                </a:lnTo>
                <a:lnTo>
                  <a:pt x="263649" y="1117"/>
                </a:lnTo>
                <a:lnTo>
                  <a:pt x="263705" y="1284"/>
                </a:lnTo>
                <a:lnTo>
                  <a:pt x="247241" y="15460"/>
                </a:lnTo>
                <a:lnTo>
                  <a:pt x="247129" y="15348"/>
                </a:lnTo>
                <a:lnTo>
                  <a:pt x="246962" y="15237"/>
                </a:lnTo>
                <a:lnTo>
                  <a:pt x="246850" y="15181"/>
                </a:lnTo>
                <a:lnTo>
                  <a:pt x="246683" y="15181"/>
                </a:lnTo>
                <a:lnTo>
                  <a:pt x="246404" y="15237"/>
                </a:lnTo>
                <a:lnTo>
                  <a:pt x="246236" y="15404"/>
                </a:lnTo>
                <a:lnTo>
                  <a:pt x="246069" y="15571"/>
                </a:lnTo>
                <a:lnTo>
                  <a:pt x="246013" y="15851"/>
                </a:lnTo>
                <a:lnTo>
                  <a:pt x="246069" y="16130"/>
                </a:lnTo>
                <a:lnTo>
                  <a:pt x="230330" y="22269"/>
                </a:lnTo>
                <a:lnTo>
                  <a:pt x="230219" y="22101"/>
                </a:lnTo>
                <a:lnTo>
                  <a:pt x="230051" y="21990"/>
                </a:lnTo>
                <a:lnTo>
                  <a:pt x="229884" y="21934"/>
                </a:lnTo>
                <a:lnTo>
                  <a:pt x="229716" y="21878"/>
                </a:lnTo>
                <a:lnTo>
                  <a:pt x="229437" y="21934"/>
                </a:lnTo>
                <a:lnTo>
                  <a:pt x="229270" y="22101"/>
                </a:lnTo>
                <a:lnTo>
                  <a:pt x="229102" y="22269"/>
                </a:lnTo>
                <a:lnTo>
                  <a:pt x="229046" y="22548"/>
                </a:lnTo>
                <a:lnTo>
                  <a:pt x="229102" y="22827"/>
                </a:lnTo>
                <a:lnTo>
                  <a:pt x="212694" y="32315"/>
                </a:lnTo>
                <a:lnTo>
                  <a:pt x="212582" y="32147"/>
                </a:lnTo>
                <a:lnTo>
                  <a:pt x="212415" y="32036"/>
                </a:lnTo>
                <a:lnTo>
                  <a:pt x="212248" y="31924"/>
                </a:lnTo>
                <a:lnTo>
                  <a:pt x="212080" y="31924"/>
                </a:lnTo>
                <a:lnTo>
                  <a:pt x="211913" y="31980"/>
                </a:lnTo>
                <a:lnTo>
                  <a:pt x="211745" y="32036"/>
                </a:lnTo>
                <a:lnTo>
                  <a:pt x="211578" y="32147"/>
                </a:lnTo>
                <a:lnTo>
                  <a:pt x="211466" y="32315"/>
                </a:lnTo>
                <a:lnTo>
                  <a:pt x="195504" y="26120"/>
                </a:lnTo>
                <a:lnTo>
                  <a:pt x="195560" y="25896"/>
                </a:lnTo>
                <a:lnTo>
                  <a:pt x="195504" y="25617"/>
                </a:lnTo>
                <a:lnTo>
                  <a:pt x="195337" y="25450"/>
                </a:lnTo>
                <a:lnTo>
                  <a:pt x="195169" y="25282"/>
                </a:lnTo>
                <a:lnTo>
                  <a:pt x="194890" y="25227"/>
                </a:lnTo>
                <a:lnTo>
                  <a:pt x="194723" y="25227"/>
                </a:lnTo>
                <a:lnTo>
                  <a:pt x="194556" y="25338"/>
                </a:lnTo>
                <a:lnTo>
                  <a:pt x="178203" y="7144"/>
                </a:lnTo>
                <a:lnTo>
                  <a:pt x="178315" y="6921"/>
                </a:lnTo>
                <a:lnTo>
                  <a:pt x="178371" y="6698"/>
                </a:lnTo>
                <a:lnTo>
                  <a:pt x="178315" y="6419"/>
                </a:lnTo>
                <a:lnTo>
                  <a:pt x="178147" y="6251"/>
                </a:lnTo>
                <a:lnTo>
                  <a:pt x="177980" y="6084"/>
                </a:lnTo>
                <a:lnTo>
                  <a:pt x="177701" y="6028"/>
                </a:lnTo>
                <a:lnTo>
                  <a:pt x="177533" y="6028"/>
                </a:lnTo>
                <a:lnTo>
                  <a:pt x="177366" y="6084"/>
                </a:lnTo>
                <a:lnTo>
                  <a:pt x="177254" y="6195"/>
                </a:lnTo>
                <a:lnTo>
                  <a:pt x="177143" y="6307"/>
                </a:lnTo>
                <a:lnTo>
                  <a:pt x="160958" y="726"/>
                </a:lnTo>
                <a:lnTo>
                  <a:pt x="160958" y="670"/>
                </a:lnTo>
                <a:lnTo>
                  <a:pt x="160902" y="391"/>
                </a:lnTo>
                <a:lnTo>
                  <a:pt x="160734" y="224"/>
                </a:lnTo>
                <a:lnTo>
                  <a:pt x="160567" y="56"/>
                </a:lnTo>
                <a:lnTo>
                  <a:pt x="160288" y="0"/>
                </a:lnTo>
                <a:close/>
              </a:path>
            </a:pathLst>
          </a:custGeom>
          <a:solidFill>
            <a:srgbClr val="FFFFFF">
              <a:alpha val="35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"/>
          <p:cNvSpPr/>
          <p:nvPr/>
        </p:nvSpPr>
        <p:spPr>
          <a:xfrm>
            <a:off x="-25" y="0"/>
            <a:ext cx="9144000" cy="1088700"/>
          </a:xfrm>
          <a:prstGeom prst="rect">
            <a:avLst/>
          </a:prstGeom>
          <a:solidFill>
            <a:srgbClr val="00041C">
              <a:alpha val="18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5"/>
          <p:cNvSpPr txBox="1">
            <a:spLocks noGrp="1"/>
          </p:cNvSpPr>
          <p:nvPr>
            <p:ph type="sldNum" idx="12"/>
          </p:nvPr>
        </p:nvSpPr>
        <p:spPr>
          <a:xfrm>
            <a:off x="8586575" y="-11875"/>
            <a:ext cx="557400" cy="5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26" name="Google Shape;226;p5"/>
          <p:cNvGrpSpPr/>
          <p:nvPr/>
        </p:nvGrpSpPr>
        <p:grpSpPr>
          <a:xfrm>
            <a:off x="28550" y="3850565"/>
            <a:ext cx="9094048" cy="1293104"/>
            <a:chOff x="28544" y="3514688"/>
            <a:chExt cx="9094048" cy="1628800"/>
          </a:xfrm>
        </p:grpSpPr>
        <p:sp>
          <p:nvSpPr>
            <p:cNvPr id="227" name="Google Shape;227;p5"/>
            <p:cNvSpPr/>
            <p:nvPr/>
          </p:nvSpPr>
          <p:spPr>
            <a:xfrm>
              <a:off x="300032" y="4491616"/>
              <a:ext cx="228608" cy="651872"/>
            </a:xfrm>
            <a:custGeom>
              <a:avLst/>
              <a:gdLst/>
              <a:ahLst/>
              <a:cxnLst/>
              <a:rect l="l" t="t" r="r" b="b"/>
              <a:pathLst>
                <a:path w="7144" h="20371" extrusionOk="0">
                  <a:moveTo>
                    <a:pt x="0" y="0"/>
                  </a:moveTo>
                  <a:lnTo>
                    <a:pt x="0" y="20371"/>
                  </a:lnTo>
                  <a:lnTo>
                    <a:pt x="7144" y="20371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5"/>
            <p:cNvSpPr/>
            <p:nvPr/>
          </p:nvSpPr>
          <p:spPr>
            <a:xfrm>
              <a:off x="28544" y="4220160"/>
              <a:ext cx="228640" cy="923328"/>
            </a:xfrm>
            <a:custGeom>
              <a:avLst/>
              <a:gdLst/>
              <a:ahLst/>
              <a:cxnLst/>
              <a:rect l="l" t="t" r="r" b="b"/>
              <a:pathLst>
                <a:path w="7145" h="28854" extrusionOk="0">
                  <a:moveTo>
                    <a:pt x="1" y="0"/>
                  </a:moveTo>
                  <a:lnTo>
                    <a:pt x="1" y="28854"/>
                  </a:lnTo>
                  <a:lnTo>
                    <a:pt x="7145" y="28854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5"/>
            <p:cNvSpPr/>
            <p:nvPr/>
          </p:nvSpPr>
          <p:spPr>
            <a:xfrm>
              <a:off x="576832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5"/>
            <p:cNvSpPr/>
            <p:nvPr/>
          </p:nvSpPr>
          <p:spPr>
            <a:xfrm>
              <a:off x="853664" y="4120128"/>
              <a:ext cx="230400" cy="1023360"/>
            </a:xfrm>
            <a:custGeom>
              <a:avLst/>
              <a:gdLst/>
              <a:ahLst/>
              <a:cxnLst/>
              <a:rect l="l" t="t" r="r" b="b"/>
              <a:pathLst>
                <a:path w="7200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200" y="3198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5"/>
            <p:cNvSpPr/>
            <p:nvPr/>
          </p:nvSpPr>
          <p:spPr>
            <a:xfrm>
              <a:off x="1130496" y="4627328"/>
              <a:ext cx="230400" cy="516160"/>
            </a:xfrm>
            <a:custGeom>
              <a:avLst/>
              <a:gdLst/>
              <a:ahLst/>
              <a:cxnLst/>
              <a:rect l="l" t="t" r="r" b="b"/>
              <a:pathLst>
                <a:path w="7200" h="16130" extrusionOk="0">
                  <a:moveTo>
                    <a:pt x="0" y="1"/>
                  </a:moveTo>
                  <a:lnTo>
                    <a:pt x="0" y="16130"/>
                  </a:lnTo>
                  <a:lnTo>
                    <a:pt x="7200" y="1613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5"/>
            <p:cNvSpPr/>
            <p:nvPr/>
          </p:nvSpPr>
          <p:spPr>
            <a:xfrm>
              <a:off x="1409088" y="3821888"/>
              <a:ext cx="228640" cy="1321600"/>
            </a:xfrm>
            <a:custGeom>
              <a:avLst/>
              <a:gdLst/>
              <a:ahLst/>
              <a:cxnLst/>
              <a:rect l="l" t="t" r="r" b="b"/>
              <a:pathLst>
                <a:path w="7145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144" y="41300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5"/>
            <p:cNvSpPr/>
            <p:nvPr/>
          </p:nvSpPr>
          <p:spPr>
            <a:xfrm>
              <a:off x="1685920" y="4175488"/>
              <a:ext cx="230400" cy="968000"/>
            </a:xfrm>
            <a:custGeom>
              <a:avLst/>
              <a:gdLst/>
              <a:ahLst/>
              <a:cxnLst/>
              <a:rect l="l" t="t" r="r" b="b"/>
              <a:pathLst>
                <a:path w="7200" h="30250" extrusionOk="0">
                  <a:moveTo>
                    <a:pt x="0" y="1"/>
                  </a:moveTo>
                  <a:lnTo>
                    <a:pt x="0" y="30250"/>
                  </a:lnTo>
                  <a:lnTo>
                    <a:pt x="7200" y="3025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5"/>
            <p:cNvSpPr/>
            <p:nvPr/>
          </p:nvSpPr>
          <p:spPr>
            <a:xfrm>
              <a:off x="196272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5"/>
            <p:cNvSpPr/>
            <p:nvPr/>
          </p:nvSpPr>
          <p:spPr>
            <a:xfrm>
              <a:off x="2239552" y="4355872"/>
              <a:ext cx="230400" cy="787616"/>
            </a:xfrm>
            <a:custGeom>
              <a:avLst/>
              <a:gdLst/>
              <a:ahLst/>
              <a:cxnLst/>
              <a:rect l="l" t="t" r="r" b="b"/>
              <a:pathLst>
                <a:path w="7200" h="24613" extrusionOk="0">
                  <a:moveTo>
                    <a:pt x="0" y="1"/>
                  </a:moveTo>
                  <a:lnTo>
                    <a:pt x="0" y="24613"/>
                  </a:lnTo>
                  <a:lnTo>
                    <a:pt x="7200" y="24613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5"/>
            <p:cNvSpPr/>
            <p:nvPr/>
          </p:nvSpPr>
          <p:spPr>
            <a:xfrm>
              <a:off x="25163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5"/>
            <p:cNvSpPr/>
            <p:nvPr/>
          </p:nvSpPr>
          <p:spPr>
            <a:xfrm>
              <a:off x="2794976" y="4175488"/>
              <a:ext cx="228640" cy="968000"/>
            </a:xfrm>
            <a:custGeom>
              <a:avLst/>
              <a:gdLst/>
              <a:ahLst/>
              <a:cxnLst/>
              <a:rect l="l" t="t" r="r" b="b"/>
              <a:pathLst>
                <a:path w="7145" h="30250" extrusionOk="0">
                  <a:moveTo>
                    <a:pt x="1" y="1"/>
                  </a:moveTo>
                  <a:lnTo>
                    <a:pt x="1" y="30250"/>
                  </a:lnTo>
                  <a:lnTo>
                    <a:pt x="7144" y="3025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3071808" y="3659360"/>
              <a:ext cx="230400" cy="1484128"/>
            </a:xfrm>
            <a:custGeom>
              <a:avLst/>
              <a:gdLst/>
              <a:ahLst/>
              <a:cxnLst/>
              <a:rect l="l" t="t" r="r" b="b"/>
              <a:pathLst>
                <a:path w="7200" h="46379" extrusionOk="0">
                  <a:moveTo>
                    <a:pt x="0" y="1"/>
                  </a:moveTo>
                  <a:lnTo>
                    <a:pt x="0" y="46379"/>
                  </a:lnTo>
                  <a:lnTo>
                    <a:pt x="7200" y="46379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3348608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3625440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3904032" y="4491616"/>
              <a:ext cx="228640" cy="651872"/>
            </a:xfrm>
            <a:custGeom>
              <a:avLst/>
              <a:gdLst/>
              <a:ahLst/>
              <a:cxnLst/>
              <a:rect l="l" t="t" r="r" b="b"/>
              <a:pathLst>
                <a:path w="7145" h="20371" extrusionOk="0">
                  <a:moveTo>
                    <a:pt x="1" y="0"/>
                  </a:moveTo>
                  <a:lnTo>
                    <a:pt x="1" y="20371"/>
                  </a:lnTo>
                  <a:lnTo>
                    <a:pt x="7145" y="20371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4180864" y="4284448"/>
              <a:ext cx="230432" cy="859040"/>
            </a:xfrm>
            <a:custGeom>
              <a:avLst/>
              <a:gdLst/>
              <a:ahLst/>
              <a:cxnLst/>
              <a:rect l="l" t="t" r="r" b="b"/>
              <a:pathLst>
                <a:path w="7201" h="26845" extrusionOk="0">
                  <a:moveTo>
                    <a:pt x="0" y="0"/>
                  </a:moveTo>
                  <a:lnTo>
                    <a:pt x="0" y="26845"/>
                  </a:lnTo>
                  <a:lnTo>
                    <a:pt x="7200" y="26845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4457696" y="4004032"/>
              <a:ext cx="230400" cy="1139456"/>
            </a:xfrm>
            <a:custGeom>
              <a:avLst/>
              <a:gdLst/>
              <a:ahLst/>
              <a:cxnLst/>
              <a:rect l="l" t="t" r="r" b="b"/>
              <a:pathLst>
                <a:path w="7200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200" y="35608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4734496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50113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5289920" y="3939744"/>
              <a:ext cx="228640" cy="1203744"/>
            </a:xfrm>
            <a:custGeom>
              <a:avLst/>
              <a:gdLst/>
              <a:ahLst/>
              <a:cxnLst/>
              <a:rect l="l" t="t" r="r" b="b"/>
              <a:pathLst>
                <a:path w="7145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145" y="37617"/>
                  </a:lnTo>
                  <a:lnTo>
                    <a:pt x="7145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5566752" y="3704000"/>
              <a:ext cx="230432" cy="1439488"/>
            </a:xfrm>
            <a:custGeom>
              <a:avLst/>
              <a:gdLst/>
              <a:ahLst/>
              <a:cxnLst/>
              <a:rect l="l" t="t" r="r" b="b"/>
              <a:pathLst>
                <a:path w="7201" h="44984" extrusionOk="0">
                  <a:moveTo>
                    <a:pt x="0" y="1"/>
                  </a:moveTo>
                  <a:lnTo>
                    <a:pt x="0" y="44984"/>
                  </a:lnTo>
                  <a:lnTo>
                    <a:pt x="7200" y="44984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58435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6120384" y="4329088"/>
              <a:ext cx="230432" cy="814400"/>
            </a:xfrm>
            <a:custGeom>
              <a:avLst/>
              <a:gdLst/>
              <a:ahLst/>
              <a:cxnLst/>
              <a:rect l="l" t="t" r="r" b="b"/>
              <a:pathLst>
                <a:path w="7201" h="25450" extrusionOk="0">
                  <a:moveTo>
                    <a:pt x="1" y="0"/>
                  </a:moveTo>
                  <a:lnTo>
                    <a:pt x="1" y="25450"/>
                  </a:lnTo>
                  <a:lnTo>
                    <a:pt x="7200" y="2545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6399008" y="4120128"/>
              <a:ext cx="228608" cy="1023360"/>
            </a:xfrm>
            <a:custGeom>
              <a:avLst/>
              <a:gdLst/>
              <a:ahLst/>
              <a:cxnLst/>
              <a:rect l="l" t="t" r="r" b="b"/>
              <a:pathLst>
                <a:path w="7144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144" y="3198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6675808" y="4538048"/>
              <a:ext cx="230432" cy="605440"/>
            </a:xfrm>
            <a:custGeom>
              <a:avLst/>
              <a:gdLst/>
              <a:ahLst/>
              <a:cxnLst/>
              <a:rect l="l" t="t" r="r" b="b"/>
              <a:pathLst>
                <a:path w="7201" h="18920" extrusionOk="0">
                  <a:moveTo>
                    <a:pt x="1" y="0"/>
                  </a:moveTo>
                  <a:lnTo>
                    <a:pt x="1" y="18920"/>
                  </a:lnTo>
                  <a:lnTo>
                    <a:pt x="7200" y="1892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695264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7229472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7506272" y="3768288"/>
              <a:ext cx="230432" cy="1375200"/>
            </a:xfrm>
            <a:custGeom>
              <a:avLst/>
              <a:gdLst/>
              <a:ahLst/>
              <a:cxnLst/>
              <a:rect l="l" t="t" r="r" b="b"/>
              <a:pathLst>
                <a:path w="7201" h="42975" extrusionOk="0">
                  <a:moveTo>
                    <a:pt x="1" y="1"/>
                  </a:moveTo>
                  <a:lnTo>
                    <a:pt x="1" y="42975"/>
                  </a:lnTo>
                  <a:lnTo>
                    <a:pt x="7200" y="42975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7784896" y="4004032"/>
              <a:ext cx="228608" cy="1139456"/>
            </a:xfrm>
            <a:custGeom>
              <a:avLst/>
              <a:gdLst/>
              <a:ahLst/>
              <a:cxnLst/>
              <a:rect l="l" t="t" r="r" b="b"/>
              <a:pathLst>
                <a:path w="7144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144" y="3560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8061696" y="3596864"/>
              <a:ext cx="230432" cy="1546624"/>
            </a:xfrm>
            <a:custGeom>
              <a:avLst/>
              <a:gdLst/>
              <a:ahLst/>
              <a:cxnLst/>
              <a:rect l="l" t="t" r="r" b="b"/>
              <a:pathLst>
                <a:path w="7201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200" y="48332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83385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8615360" y="3939744"/>
              <a:ext cx="230400" cy="1203744"/>
            </a:xfrm>
            <a:custGeom>
              <a:avLst/>
              <a:gdLst/>
              <a:ahLst/>
              <a:cxnLst/>
              <a:rect l="l" t="t" r="r" b="b"/>
              <a:pathLst>
                <a:path w="7200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8893952" y="3596864"/>
              <a:ext cx="228640" cy="1546624"/>
            </a:xfrm>
            <a:custGeom>
              <a:avLst/>
              <a:gdLst/>
              <a:ahLst/>
              <a:cxnLst/>
              <a:rect l="l" t="t" r="r" b="b"/>
              <a:pathLst>
                <a:path w="7145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144" y="48332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0" name="Google Shape;260;p5"/>
          <p:cNvGrpSpPr/>
          <p:nvPr/>
        </p:nvGrpSpPr>
        <p:grpSpPr>
          <a:xfrm>
            <a:off x="28550" y="4360998"/>
            <a:ext cx="9094048" cy="782671"/>
            <a:chOff x="28544" y="4157632"/>
            <a:chExt cx="9094048" cy="985856"/>
          </a:xfrm>
        </p:grpSpPr>
        <p:sp>
          <p:nvSpPr>
            <p:cNvPr id="261" name="Google Shape;261;p5"/>
            <p:cNvSpPr/>
            <p:nvPr/>
          </p:nvSpPr>
          <p:spPr>
            <a:xfrm>
              <a:off x="435744" y="4782720"/>
              <a:ext cx="92896" cy="360768"/>
            </a:xfrm>
            <a:custGeom>
              <a:avLst/>
              <a:gdLst/>
              <a:ahLst/>
              <a:cxnLst/>
              <a:rect l="l" t="t" r="r" b="b"/>
              <a:pathLst>
                <a:path w="2903" h="11274" extrusionOk="0">
                  <a:moveTo>
                    <a:pt x="1" y="0"/>
                  </a:moveTo>
                  <a:lnTo>
                    <a:pt x="1" y="11274"/>
                  </a:lnTo>
                  <a:lnTo>
                    <a:pt x="2903" y="11274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300032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02" y="15795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164288" y="4571968"/>
              <a:ext cx="92896" cy="571520"/>
            </a:xfrm>
            <a:custGeom>
              <a:avLst/>
              <a:gdLst/>
              <a:ahLst/>
              <a:cxnLst/>
              <a:rect l="l" t="t" r="r" b="b"/>
              <a:pathLst>
                <a:path w="2903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03" y="17860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28544" y="4739840"/>
              <a:ext cx="92928" cy="403648"/>
            </a:xfrm>
            <a:custGeom>
              <a:avLst/>
              <a:gdLst/>
              <a:ahLst/>
              <a:cxnLst/>
              <a:rect l="l" t="t" r="r" b="b"/>
              <a:pathLst>
                <a:path w="2904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03" y="12614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71257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576832" y="4752352"/>
              <a:ext cx="94688" cy="391136"/>
            </a:xfrm>
            <a:custGeom>
              <a:avLst/>
              <a:gdLst/>
              <a:ahLst/>
              <a:cxnLst/>
              <a:rect l="l" t="t" r="r" b="b"/>
              <a:pathLst>
                <a:path w="2959" h="12223" extrusionOk="0">
                  <a:moveTo>
                    <a:pt x="1" y="1"/>
                  </a:moveTo>
                  <a:lnTo>
                    <a:pt x="1" y="12223"/>
                  </a:lnTo>
                  <a:lnTo>
                    <a:pt x="2959" y="12223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989408" y="4386240"/>
              <a:ext cx="94656" cy="757248"/>
            </a:xfrm>
            <a:custGeom>
              <a:avLst/>
              <a:gdLst/>
              <a:ahLst/>
              <a:cxnLst/>
              <a:rect l="l" t="t" r="r" b="b"/>
              <a:pathLst>
                <a:path w="2958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853664" y="4500544"/>
              <a:ext cx="94688" cy="642944"/>
            </a:xfrm>
            <a:custGeom>
              <a:avLst/>
              <a:gdLst/>
              <a:ahLst/>
              <a:cxnLst/>
              <a:rect l="l" t="t" r="r" b="b"/>
              <a:pathLst>
                <a:path w="2959" h="20092" extrusionOk="0">
                  <a:moveTo>
                    <a:pt x="0" y="0"/>
                  </a:moveTo>
                  <a:lnTo>
                    <a:pt x="0" y="20092"/>
                  </a:lnTo>
                  <a:lnTo>
                    <a:pt x="2958" y="2009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1266208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1130496" y="4518400"/>
              <a:ext cx="94688" cy="625088"/>
            </a:xfrm>
            <a:custGeom>
              <a:avLst/>
              <a:gdLst/>
              <a:ahLst/>
              <a:cxnLst/>
              <a:rect l="l" t="t" r="r" b="b"/>
              <a:pathLst>
                <a:path w="2959" h="19534" extrusionOk="0">
                  <a:moveTo>
                    <a:pt x="0" y="0"/>
                  </a:moveTo>
                  <a:lnTo>
                    <a:pt x="0" y="19534"/>
                  </a:lnTo>
                  <a:lnTo>
                    <a:pt x="2958" y="1953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15430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14072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1821632" y="4457664"/>
              <a:ext cx="92896" cy="685824"/>
            </a:xfrm>
            <a:custGeom>
              <a:avLst/>
              <a:gdLst/>
              <a:ahLst/>
              <a:cxnLst/>
              <a:rect l="l" t="t" r="r" b="b"/>
              <a:pathLst>
                <a:path w="2903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03" y="21432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1685920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2098464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196272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2375296" y="4711264"/>
              <a:ext cx="94656" cy="432224"/>
            </a:xfrm>
            <a:custGeom>
              <a:avLst/>
              <a:gdLst/>
              <a:ahLst/>
              <a:cxnLst/>
              <a:rect l="l" t="t" r="r" b="b"/>
              <a:pathLst>
                <a:path w="2958" h="13507" extrusionOk="0">
                  <a:moveTo>
                    <a:pt x="0" y="1"/>
                  </a:moveTo>
                  <a:lnTo>
                    <a:pt x="0" y="13507"/>
                  </a:lnTo>
                  <a:lnTo>
                    <a:pt x="2958" y="1350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2239552" y="4536256"/>
              <a:ext cx="94688" cy="607232"/>
            </a:xfrm>
            <a:custGeom>
              <a:avLst/>
              <a:gdLst/>
              <a:ahLst/>
              <a:cxnLst/>
              <a:rect l="l" t="t" r="r" b="b"/>
              <a:pathLst>
                <a:path w="2959" h="18976" extrusionOk="0">
                  <a:moveTo>
                    <a:pt x="0" y="0"/>
                  </a:moveTo>
                  <a:lnTo>
                    <a:pt x="0" y="18976"/>
                  </a:lnTo>
                  <a:lnTo>
                    <a:pt x="2958" y="18976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2652096" y="4704128"/>
              <a:ext cx="94688" cy="439360"/>
            </a:xfrm>
            <a:custGeom>
              <a:avLst/>
              <a:gdLst/>
              <a:ahLst/>
              <a:cxnLst/>
              <a:rect l="l" t="t" r="r" b="b"/>
              <a:pathLst>
                <a:path w="2959" h="13730" extrusionOk="0">
                  <a:moveTo>
                    <a:pt x="1" y="1"/>
                  </a:moveTo>
                  <a:lnTo>
                    <a:pt x="1" y="13730"/>
                  </a:lnTo>
                  <a:lnTo>
                    <a:pt x="2959" y="1373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2516384" y="4764864"/>
              <a:ext cx="94688" cy="378624"/>
            </a:xfrm>
            <a:custGeom>
              <a:avLst/>
              <a:gdLst/>
              <a:ahLst/>
              <a:cxnLst/>
              <a:rect l="l" t="t" r="r" b="b"/>
              <a:pathLst>
                <a:path w="2959" h="11832" extrusionOk="0">
                  <a:moveTo>
                    <a:pt x="0" y="0"/>
                  </a:moveTo>
                  <a:lnTo>
                    <a:pt x="0" y="11832"/>
                  </a:lnTo>
                  <a:lnTo>
                    <a:pt x="2958" y="1183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2930720" y="4421952"/>
              <a:ext cx="92896" cy="721536"/>
            </a:xfrm>
            <a:custGeom>
              <a:avLst/>
              <a:gdLst/>
              <a:ahLst/>
              <a:cxnLst/>
              <a:rect l="l" t="t" r="r" b="b"/>
              <a:pathLst>
                <a:path w="2903" h="22548" extrusionOk="0">
                  <a:moveTo>
                    <a:pt x="0" y="1"/>
                  </a:moveTo>
                  <a:lnTo>
                    <a:pt x="0" y="22548"/>
                  </a:lnTo>
                  <a:lnTo>
                    <a:pt x="2902" y="22548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2794976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03" y="1579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320752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1" y="0"/>
                  </a:moveTo>
                  <a:lnTo>
                    <a:pt x="1" y="23664"/>
                  </a:lnTo>
                  <a:lnTo>
                    <a:pt x="2959" y="23664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30718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0" y="1"/>
                  </a:moveTo>
                  <a:lnTo>
                    <a:pt x="0" y="25897"/>
                  </a:lnTo>
                  <a:lnTo>
                    <a:pt x="2958" y="2589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3484352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33486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1" y="1"/>
                  </a:moveTo>
                  <a:lnTo>
                    <a:pt x="1" y="25897"/>
                  </a:lnTo>
                  <a:lnTo>
                    <a:pt x="2959" y="25897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5"/>
            <p:cNvSpPr/>
            <p:nvPr/>
          </p:nvSpPr>
          <p:spPr>
            <a:xfrm>
              <a:off x="3761184" y="4739840"/>
              <a:ext cx="94656" cy="403648"/>
            </a:xfrm>
            <a:custGeom>
              <a:avLst/>
              <a:gdLst/>
              <a:ahLst/>
              <a:cxnLst/>
              <a:rect l="l" t="t" r="r" b="b"/>
              <a:pathLst>
                <a:path w="2958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362544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0" y="1"/>
                  </a:moveTo>
                  <a:lnTo>
                    <a:pt x="0" y="21432"/>
                  </a:lnTo>
                  <a:lnTo>
                    <a:pt x="2958" y="2143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4037984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59" y="15795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3902272" y="4836288"/>
              <a:ext cx="94656" cy="307200"/>
            </a:xfrm>
            <a:custGeom>
              <a:avLst/>
              <a:gdLst/>
              <a:ahLst/>
              <a:cxnLst/>
              <a:rect l="l" t="t" r="r" b="b"/>
              <a:pathLst>
                <a:path w="2958" h="9600" extrusionOk="0">
                  <a:moveTo>
                    <a:pt x="0" y="1"/>
                  </a:moveTo>
                  <a:lnTo>
                    <a:pt x="0" y="9600"/>
                  </a:lnTo>
                  <a:lnTo>
                    <a:pt x="2958" y="960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5"/>
            <p:cNvSpPr/>
            <p:nvPr/>
          </p:nvSpPr>
          <p:spPr>
            <a:xfrm>
              <a:off x="4316608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418086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4593408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4457696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487024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4734496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5"/>
            <p:cNvSpPr/>
            <p:nvPr/>
          </p:nvSpPr>
          <p:spPr>
            <a:xfrm>
              <a:off x="5147072" y="4157632"/>
              <a:ext cx="94656" cy="985856"/>
            </a:xfrm>
            <a:custGeom>
              <a:avLst/>
              <a:gdLst/>
              <a:ahLst/>
              <a:cxnLst/>
              <a:rect l="l" t="t" r="r" b="b"/>
              <a:pathLst>
                <a:path w="2958" h="30808" extrusionOk="0">
                  <a:moveTo>
                    <a:pt x="0" y="1"/>
                  </a:moveTo>
                  <a:lnTo>
                    <a:pt x="0" y="30808"/>
                  </a:lnTo>
                  <a:lnTo>
                    <a:pt x="2958" y="30808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5011328" y="4229088"/>
              <a:ext cx="94688" cy="914400"/>
            </a:xfrm>
            <a:custGeom>
              <a:avLst/>
              <a:gdLst/>
              <a:ahLst/>
              <a:cxnLst/>
              <a:rect l="l" t="t" r="r" b="b"/>
              <a:pathLst>
                <a:path w="2959" h="28575" extrusionOk="0">
                  <a:moveTo>
                    <a:pt x="0" y="0"/>
                  </a:moveTo>
                  <a:lnTo>
                    <a:pt x="0" y="28575"/>
                  </a:lnTo>
                  <a:lnTo>
                    <a:pt x="2958" y="2857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5"/>
            <p:cNvSpPr/>
            <p:nvPr/>
          </p:nvSpPr>
          <p:spPr>
            <a:xfrm>
              <a:off x="5425664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5"/>
            <p:cNvSpPr/>
            <p:nvPr/>
          </p:nvSpPr>
          <p:spPr>
            <a:xfrm>
              <a:off x="5289920" y="4277280"/>
              <a:ext cx="94688" cy="866208"/>
            </a:xfrm>
            <a:custGeom>
              <a:avLst/>
              <a:gdLst/>
              <a:ahLst/>
              <a:cxnLst/>
              <a:rect l="l" t="t" r="r" b="b"/>
              <a:pathLst>
                <a:path w="2959" h="27069" extrusionOk="0">
                  <a:moveTo>
                    <a:pt x="1" y="1"/>
                  </a:moveTo>
                  <a:lnTo>
                    <a:pt x="1" y="27069"/>
                  </a:lnTo>
                  <a:lnTo>
                    <a:pt x="2959" y="2706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5"/>
            <p:cNvSpPr/>
            <p:nvPr/>
          </p:nvSpPr>
          <p:spPr>
            <a:xfrm>
              <a:off x="57024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5566752" y="4416608"/>
              <a:ext cx="94688" cy="726880"/>
            </a:xfrm>
            <a:custGeom>
              <a:avLst/>
              <a:gdLst/>
              <a:ahLst/>
              <a:cxnLst/>
              <a:rect l="l" t="t" r="r" b="b"/>
              <a:pathLst>
                <a:path w="2959" h="22715" extrusionOk="0">
                  <a:moveTo>
                    <a:pt x="0" y="0"/>
                  </a:moveTo>
                  <a:lnTo>
                    <a:pt x="0" y="22715"/>
                  </a:lnTo>
                  <a:lnTo>
                    <a:pt x="2958" y="2271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597929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5843584" y="4813088"/>
              <a:ext cx="94688" cy="330400"/>
            </a:xfrm>
            <a:custGeom>
              <a:avLst/>
              <a:gdLst/>
              <a:ahLst/>
              <a:cxnLst/>
              <a:rect l="l" t="t" r="r" b="b"/>
              <a:pathLst>
                <a:path w="2959" h="10325" extrusionOk="0">
                  <a:moveTo>
                    <a:pt x="0" y="0"/>
                  </a:moveTo>
                  <a:lnTo>
                    <a:pt x="0" y="10325"/>
                  </a:lnTo>
                  <a:lnTo>
                    <a:pt x="2958" y="1032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6256128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"/>
            <p:cNvSpPr/>
            <p:nvPr/>
          </p:nvSpPr>
          <p:spPr>
            <a:xfrm>
              <a:off x="6120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6534720" y="4505888"/>
              <a:ext cx="92896" cy="637600"/>
            </a:xfrm>
            <a:custGeom>
              <a:avLst/>
              <a:gdLst/>
              <a:ahLst/>
              <a:cxnLst/>
              <a:rect l="l" t="t" r="r" b="b"/>
              <a:pathLst>
                <a:path w="2903" h="19925" extrusionOk="0">
                  <a:moveTo>
                    <a:pt x="1" y="1"/>
                  </a:moveTo>
                  <a:lnTo>
                    <a:pt x="1" y="19925"/>
                  </a:lnTo>
                  <a:lnTo>
                    <a:pt x="2903" y="1992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6399008" y="4739840"/>
              <a:ext cx="92896" cy="403648"/>
            </a:xfrm>
            <a:custGeom>
              <a:avLst/>
              <a:gdLst/>
              <a:ahLst/>
              <a:cxnLst/>
              <a:rect l="l" t="t" r="r" b="b"/>
              <a:pathLst>
                <a:path w="2903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02" y="12614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5"/>
            <p:cNvSpPr/>
            <p:nvPr/>
          </p:nvSpPr>
          <p:spPr>
            <a:xfrm>
              <a:off x="6811552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5"/>
            <p:cNvSpPr/>
            <p:nvPr/>
          </p:nvSpPr>
          <p:spPr>
            <a:xfrm>
              <a:off x="6675808" y="4614848"/>
              <a:ext cx="94688" cy="528640"/>
            </a:xfrm>
            <a:custGeom>
              <a:avLst/>
              <a:gdLst/>
              <a:ahLst/>
              <a:cxnLst/>
              <a:rect l="l" t="t" r="r" b="b"/>
              <a:pathLst>
                <a:path w="2959" h="16520" extrusionOk="0">
                  <a:moveTo>
                    <a:pt x="1" y="0"/>
                  </a:moveTo>
                  <a:lnTo>
                    <a:pt x="1" y="16520"/>
                  </a:lnTo>
                  <a:lnTo>
                    <a:pt x="2959" y="16520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7088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6952640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73651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7229472" y="4825568"/>
              <a:ext cx="94688" cy="317920"/>
            </a:xfrm>
            <a:custGeom>
              <a:avLst/>
              <a:gdLst/>
              <a:ahLst/>
              <a:cxnLst/>
              <a:rect l="l" t="t" r="r" b="b"/>
              <a:pathLst>
                <a:path w="2959" h="9935" extrusionOk="0">
                  <a:moveTo>
                    <a:pt x="0" y="1"/>
                  </a:moveTo>
                  <a:lnTo>
                    <a:pt x="0" y="9935"/>
                  </a:lnTo>
                  <a:lnTo>
                    <a:pt x="2958" y="993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7643808" y="4632704"/>
              <a:ext cx="92896" cy="510784"/>
            </a:xfrm>
            <a:custGeom>
              <a:avLst/>
              <a:gdLst/>
              <a:ahLst/>
              <a:cxnLst/>
              <a:rect l="l" t="t" r="r" b="b"/>
              <a:pathLst>
                <a:path w="2903" h="15962" extrusionOk="0">
                  <a:moveTo>
                    <a:pt x="0" y="0"/>
                  </a:moveTo>
                  <a:lnTo>
                    <a:pt x="0" y="15962"/>
                  </a:lnTo>
                  <a:lnTo>
                    <a:pt x="2902" y="15962"/>
                  </a:lnTo>
                  <a:lnTo>
                    <a:pt x="2902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7506272" y="4963104"/>
              <a:ext cx="94688" cy="180384"/>
            </a:xfrm>
            <a:custGeom>
              <a:avLst/>
              <a:gdLst/>
              <a:ahLst/>
              <a:cxnLst/>
              <a:rect l="l" t="t" r="r" b="b"/>
              <a:pathLst>
                <a:path w="2959" h="5637" extrusionOk="0">
                  <a:moveTo>
                    <a:pt x="1" y="0"/>
                  </a:moveTo>
                  <a:lnTo>
                    <a:pt x="1" y="5637"/>
                  </a:lnTo>
                  <a:lnTo>
                    <a:pt x="2959" y="5637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7920608" y="4909504"/>
              <a:ext cx="94688" cy="233984"/>
            </a:xfrm>
            <a:custGeom>
              <a:avLst/>
              <a:gdLst/>
              <a:ahLst/>
              <a:cxnLst/>
              <a:rect l="l" t="t" r="r" b="b"/>
              <a:pathLst>
                <a:path w="2959" h="7312" extrusionOk="0">
                  <a:moveTo>
                    <a:pt x="1" y="1"/>
                  </a:moveTo>
                  <a:lnTo>
                    <a:pt x="1" y="7312"/>
                  </a:lnTo>
                  <a:lnTo>
                    <a:pt x="2959" y="731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77848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0" y="1"/>
                  </a:moveTo>
                  <a:lnTo>
                    <a:pt x="0" y="11442"/>
                  </a:lnTo>
                  <a:lnTo>
                    <a:pt x="2958" y="1144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81974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80616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1" y="1"/>
                  </a:moveTo>
                  <a:lnTo>
                    <a:pt x="1" y="11442"/>
                  </a:lnTo>
                  <a:lnTo>
                    <a:pt x="2959" y="1144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8474272" y="4721984"/>
              <a:ext cx="94656" cy="421504"/>
            </a:xfrm>
            <a:custGeom>
              <a:avLst/>
              <a:gdLst/>
              <a:ahLst/>
              <a:cxnLst/>
              <a:rect l="l" t="t" r="r" b="b"/>
              <a:pathLst>
                <a:path w="2958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8338528" y="4488032"/>
              <a:ext cx="94688" cy="655456"/>
            </a:xfrm>
            <a:custGeom>
              <a:avLst/>
              <a:gdLst/>
              <a:ahLst/>
              <a:cxnLst/>
              <a:rect l="l" t="t" r="r" b="b"/>
              <a:pathLst>
                <a:path w="2959" h="20483" extrusionOk="0">
                  <a:moveTo>
                    <a:pt x="0" y="1"/>
                  </a:moveTo>
                  <a:lnTo>
                    <a:pt x="0" y="20483"/>
                  </a:lnTo>
                  <a:lnTo>
                    <a:pt x="2958" y="2048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8751072" y="4409440"/>
              <a:ext cx="94688" cy="734048"/>
            </a:xfrm>
            <a:custGeom>
              <a:avLst/>
              <a:gdLst/>
              <a:ahLst/>
              <a:cxnLst/>
              <a:rect l="l" t="t" r="r" b="b"/>
              <a:pathLst>
                <a:path w="2959" h="22939" extrusionOk="0">
                  <a:moveTo>
                    <a:pt x="1" y="1"/>
                  </a:moveTo>
                  <a:lnTo>
                    <a:pt x="1" y="22939"/>
                  </a:lnTo>
                  <a:lnTo>
                    <a:pt x="2959" y="2293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8615360" y="4295168"/>
              <a:ext cx="94688" cy="848320"/>
            </a:xfrm>
            <a:custGeom>
              <a:avLst/>
              <a:gdLst/>
              <a:ahLst/>
              <a:cxnLst/>
              <a:rect l="l" t="t" r="r" b="b"/>
              <a:pathLst>
                <a:path w="2959" h="26510" extrusionOk="0">
                  <a:moveTo>
                    <a:pt x="0" y="0"/>
                  </a:moveTo>
                  <a:lnTo>
                    <a:pt x="0" y="26510"/>
                  </a:lnTo>
                  <a:lnTo>
                    <a:pt x="2958" y="26510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9029696" y="4409440"/>
              <a:ext cx="92896" cy="734048"/>
            </a:xfrm>
            <a:custGeom>
              <a:avLst/>
              <a:gdLst/>
              <a:ahLst/>
              <a:cxnLst/>
              <a:rect l="l" t="t" r="r" b="b"/>
              <a:pathLst>
                <a:path w="2903" h="22939" extrusionOk="0">
                  <a:moveTo>
                    <a:pt x="0" y="1"/>
                  </a:moveTo>
                  <a:lnTo>
                    <a:pt x="0" y="22939"/>
                  </a:lnTo>
                  <a:lnTo>
                    <a:pt x="2902" y="22939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8893952" y="4180864"/>
              <a:ext cx="92896" cy="962624"/>
            </a:xfrm>
            <a:custGeom>
              <a:avLst/>
              <a:gdLst/>
              <a:ahLst/>
              <a:cxnLst/>
              <a:rect l="l" t="t" r="r" b="b"/>
              <a:pathLst>
                <a:path w="2903" h="30082" extrusionOk="0">
                  <a:moveTo>
                    <a:pt x="1" y="0"/>
                  </a:moveTo>
                  <a:lnTo>
                    <a:pt x="1" y="30082"/>
                  </a:lnTo>
                  <a:lnTo>
                    <a:pt x="2903" y="30082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7" name="Google Shape;327;p5"/>
          <p:cNvSpPr/>
          <p:nvPr/>
        </p:nvSpPr>
        <p:spPr>
          <a:xfrm>
            <a:off x="0" y="3579000"/>
            <a:ext cx="9144000" cy="1293056"/>
          </a:xfrm>
          <a:custGeom>
            <a:avLst/>
            <a:gdLst/>
            <a:ahLst/>
            <a:cxnLst/>
            <a:rect l="l" t="t" r="r" b="b"/>
            <a:pathLst>
              <a:path w="285750" h="40408" extrusionOk="0">
                <a:moveTo>
                  <a:pt x="160288" y="224"/>
                </a:moveTo>
                <a:lnTo>
                  <a:pt x="160455" y="279"/>
                </a:lnTo>
                <a:lnTo>
                  <a:pt x="160623" y="335"/>
                </a:lnTo>
                <a:lnTo>
                  <a:pt x="160679" y="503"/>
                </a:lnTo>
                <a:lnTo>
                  <a:pt x="160734" y="670"/>
                </a:lnTo>
                <a:lnTo>
                  <a:pt x="160679" y="838"/>
                </a:lnTo>
                <a:lnTo>
                  <a:pt x="160623" y="1005"/>
                </a:lnTo>
                <a:lnTo>
                  <a:pt x="160455" y="1061"/>
                </a:lnTo>
                <a:lnTo>
                  <a:pt x="160288" y="1117"/>
                </a:lnTo>
                <a:lnTo>
                  <a:pt x="160120" y="1061"/>
                </a:lnTo>
                <a:lnTo>
                  <a:pt x="159953" y="1005"/>
                </a:lnTo>
                <a:lnTo>
                  <a:pt x="159897" y="838"/>
                </a:lnTo>
                <a:lnTo>
                  <a:pt x="159841" y="670"/>
                </a:lnTo>
                <a:lnTo>
                  <a:pt x="159897" y="503"/>
                </a:lnTo>
                <a:lnTo>
                  <a:pt x="159953" y="335"/>
                </a:lnTo>
                <a:lnTo>
                  <a:pt x="160120" y="279"/>
                </a:lnTo>
                <a:lnTo>
                  <a:pt x="160288" y="224"/>
                </a:lnTo>
                <a:close/>
                <a:moveTo>
                  <a:pt x="264319" y="670"/>
                </a:moveTo>
                <a:lnTo>
                  <a:pt x="264486" y="726"/>
                </a:lnTo>
                <a:lnTo>
                  <a:pt x="264654" y="782"/>
                </a:lnTo>
                <a:lnTo>
                  <a:pt x="264709" y="949"/>
                </a:lnTo>
                <a:lnTo>
                  <a:pt x="264765" y="1117"/>
                </a:lnTo>
                <a:lnTo>
                  <a:pt x="264709" y="1284"/>
                </a:lnTo>
                <a:lnTo>
                  <a:pt x="264654" y="1451"/>
                </a:lnTo>
                <a:lnTo>
                  <a:pt x="264486" y="1507"/>
                </a:lnTo>
                <a:lnTo>
                  <a:pt x="264319" y="1563"/>
                </a:lnTo>
                <a:lnTo>
                  <a:pt x="264151" y="1507"/>
                </a:lnTo>
                <a:lnTo>
                  <a:pt x="263984" y="1451"/>
                </a:lnTo>
                <a:lnTo>
                  <a:pt x="263928" y="1284"/>
                </a:lnTo>
                <a:lnTo>
                  <a:pt x="263872" y="1117"/>
                </a:lnTo>
                <a:lnTo>
                  <a:pt x="263928" y="949"/>
                </a:lnTo>
                <a:lnTo>
                  <a:pt x="263984" y="782"/>
                </a:lnTo>
                <a:lnTo>
                  <a:pt x="264151" y="726"/>
                </a:lnTo>
                <a:lnTo>
                  <a:pt x="264319" y="670"/>
                </a:lnTo>
                <a:close/>
                <a:moveTo>
                  <a:pt x="281508" y="2902"/>
                </a:moveTo>
                <a:lnTo>
                  <a:pt x="281676" y="2958"/>
                </a:lnTo>
                <a:lnTo>
                  <a:pt x="281843" y="3014"/>
                </a:lnTo>
                <a:lnTo>
                  <a:pt x="281899" y="3182"/>
                </a:lnTo>
                <a:lnTo>
                  <a:pt x="281955" y="3349"/>
                </a:lnTo>
                <a:lnTo>
                  <a:pt x="281899" y="3516"/>
                </a:lnTo>
                <a:lnTo>
                  <a:pt x="281843" y="3684"/>
                </a:lnTo>
                <a:lnTo>
                  <a:pt x="281676" y="3740"/>
                </a:lnTo>
                <a:lnTo>
                  <a:pt x="281508" y="3795"/>
                </a:lnTo>
                <a:lnTo>
                  <a:pt x="281341" y="3740"/>
                </a:lnTo>
                <a:lnTo>
                  <a:pt x="281174" y="3684"/>
                </a:lnTo>
                <a:lnTo>
                  <a:pt x="281118" y="3516"/>
                </a:lnTo>
                <a:lnTo>
                  <a:pt x="281062" y="3349"/>
                </a:lnTo>
                <a:lnTo>
                  <a:pt x="281118" y="3182"/>
                </a:lnTo>
                <a:lnTo>
                  <a:pt x="281174" y="3014"/>
                </a:lnTo>
                <a:lnTo>
                  <a:pt x="281341" y="2958"/>
                </a:lnTo>
                <a:lnTo>
                  <a:pt x="281508" y="2902"/>
                </a:lnTo>
                <a:close/>
                <a:moveTo>
                  <a:pt x="177701" y="6251"/>
                </a:moveTo>
                <a:lnTo>
                  <a:pt x="177868" y="6307"/>
                </a:lnTo>
                <a:lnTo>
                  <a:pt x="178036" y="6363"/>
                </a:lnTo>
                <a:lnTo>
                  <a:pt x="178091" y="6530"/>
                </a:lnTo>
                <a:lnTo>
                  <a:pt x="178147" y="6698"/>
                </a:lnTo>
                <a:lnTo>
                  <a:pt x="178091" y="6865"/>
                </a:lnTo>
                <a:lnTo>
                  <a:pt x="178036" y="7032"/>
                </a:lnTo>
                <a:lnTo>
                  <a:pt x="177868" y="7088"/>
                </a:lnTo>
                <a:lnTo>
                  <a:pt x="177701" y="7144"/>
                </a:lnTo>
                <a:lnTo>
                  <a:pt x="177533" y="7088"/>
                </a:lnTo>
                <a:lnTo>
                  <a:pt x="177366" y="7032"/>
                </a:lnTo>
                <a:lnTo>
                  <a:pt x="177310" y="6865"/>
                </a:lnTo>
                <a:lnTo>
                  <a:pt x="177254" y="6698"/>
                </a:lnTo>
                <a:lnTo>
                  <a:pt x="177310" y="6530"/>
                </a:lnTo>
                <a:lnTo>
                  <a:pt x="177366" y="6363"/>
                </a:lnTo>
                <a:lnTo>
                  <a:pt x="177533" y="6307"/>
                </a:lnTo>
                <a:lnTo>
                  <a:pt x="177701" y="6251"/>
                </a:lnTo>
                <a:close/>
                <a:moveTo>
                  <a:pt x="90860" y="12055"/>
                </a:moveTo>
                <a:lnTo>
                  <a:pt x="91027" y="12111"/>
                </a:lnTo>
                <a:lnTo>
                  <a:pt x="91194" y="12167"/>
                </a:lnTo>
                <a:lnTo>
                  <a:pt x="91250" y="12334"/>
                </a:lnTo>
                <a:lnTo>
                  <a:pt x="91306" y="12502"/>
                </a:lnTo>
                <a:lnTo>
                  <a:pt x="91250" y="12669"/>
                </a:lnTo>
                <a:lnTo>
                  <a:pt x="91194" y="12837"/>
                </a:lnTo>
                <a:lnTo>
                  <a:pt x="91027" y="12893"/>
                </a:lnTo>
                <a:lnTo>
                  <a:pt x="90860" y="12948"/>
                </a:lnTo>
                <a:lnTo>
                  <a:pt x="90692" y="12893"/>
                </a:lnTo>
                <a:lnTo>
                  <a:pt x="90525" y="12837"/>
                </a:lnTo>
                <a:lnTo>
                  <a:pt x="90469" y="12669"/>
                </a:lnTo>
                <a:lnTo>
                  <a:pt x="90413" y="12502"/>
                </a:lnTo>
                <a:lnTo>
                  <a:pt x="90469" y="12334"/>
                </a:lnTo>
                <a:lnTo>
                  <a:pt x="90525" y="12167"/>
                </a:lnTo>
                <a:lnTo>
                  <a:pt x="90692" y="12111"/>
                </a:lnTo>
                <a:lnTo>
                  <a:pt x="90860" y="12055"/>
                </a:lnTo>
                <a:close/>
                <a:moveTo>
                  <a:pt x="246683" y="15404"/>
                </a:moveTo>
                <a:lnTo>
                  <a:pt x="246850" y="15460"/>
                </a:lnTo>
                <a:lnTo>
                  <a:pt x="247017" y="15516"/>
                </a:lnTo>
                <a:lnTo>
                  <a:pt x="247073" y="15683"/>
                </a:lnTo>
                <a:lnTo>
                  <a:pt x="247129" y="15851"/>
                </a:lnTo>
                <a:lnTo>
                  <a:pt x="247073" y="16018"/>
                </a:lnTo>
                <a:lnTo>
                  <a:pt x="247017" y="16185"/>
                </a:lnTo>
                <a:lnTo>
                  <a:pt x="246850" y="16241"/>
                </a:lnTo>
                <a:lnTo>
                  <a:pt x="246683" y="16297"/>
                </a:lnTo>
                <a:lnTo>
                  <a:pt x="246515" y="16241"/>
                </a:lnTo>
                <a:lnTo>
                  <a:pt x="246348" y="16185"/>
                </a:lnTo>
                <a:lnTo>
                  <a:pt x="246292" y="16018"/>
                </a:lnTo>
                <a:lnTo>
                  <a:pt x="246236" y="15851"/>
                </a:lnTo>
                <a:lnTo>
                  <a:pt x="246292" y="15683"/>
                </a:lnTo>
                <a:lnTo>
                  <a:pt x="246348" y="15516"/>
                </a:lnTo>
                <a:lnTo>
                  <a:pt x="246515" y="15460"/>
                </a:lnTo>
                <a:lnTo>
                  <a:pt x="246683" y="15404"/>
                </a:lnTo>
                <a:close/>
                <a:moveTo>
                  <a:pt x="142875" y="15627"/>
                </a:moveTo>
                <a:lnTo>
                  <a:pt x="143042" y="15683"/>
                </a:lnTo>
                <a:lnTo>
                  <a:pt x="143210" y="15739"/>
                </a:lnTo>
                <a:lnTo>
                  <a:pt x="143266" y="15906"/>
                </a:lnTo>
                <a:lnTo>
                  <a:pt x="143321" y="16074"/>
                </a:lnTo>
                <a:lnTo>
                  <a:pt x="143266" y="16241"/>
                </a:lnTo>
                <a:lnTo>
                  <a:pt x="143210" y="16409"/>
                </a:lnTo>
                <a:lnTo>
                  <a:pt x="143042" y="16464"/>
                </a:lnTo>
                <a:lnTo>
                  <a:pt x="142875" y="16520"/>
                </a:lnTo>
                <a:lnTo>
                  <a:pt x="142708" y="16464"/>
                </a:lnTo>
                <a:lnTo>
                  <a:pt x="142540" y="16409"/>
                </a:lnTo>
                <a:lnTo>
                  <a:pt x="142484" y="16241"/>
                </a:lnTo>
                <a:lnTo>
                  <a:pt x="142429" y="16074"/>
                </a:lnTo>
                <a:lnTo>
                  <a:pt x="142484" y="15906"/>
                </a:lnTo>
                <a:lnTo>
                  <a:pt x="142540" y="15739"/>
                </a:lnTo>
                <a:lnTo>
                  <a:pt x="142708" y="15683"/>
                </a:lnTo>
                <a:lnTo>
                  <a:pt x="142875" y="15627"/>
                </a:lnTo>
                <a:close/>
                <a:moveTo>
                  <a:pt x="125685" y="17413"/>
                </a:moveTo>
                <a:lnTo>
                  <a:pt x="125853" y="17469"/>
                </a:lnTo>
                <a:lnTo>
                  <a:pt x="126020" y="17525"/>
                </a:lnTo>
                <a:lnTo>
                  <a:pt x="126076" y="17692"/>
                </a:lnTo>
                <a:lnTo>
                  <a:pt x="126132" y="17860"/>
                </a:lnTo>
                <a:lnTo>
                  <a:pt x="126076" y="18027"/>
                </a:lnTo>
                <a:lnTo>
                  <a:pt x="126020" y="18195"/>
                </a:lnTo>
                <a:lnTo>
                  <a:pt x="125853" y="18250"/>
                </a:lnTo>
                <a:lnTo>
                  <a:pt x="125685" y="18306"/>
                </a:lnTo>
                <a:lnTo>
                  <a:pt x="125518" y="18250"/>
                </a:lnTo>
                <a:lnTo>
                  <a:pt x="125350" y="18195"/>
                </a:lnTo>
                <a:lnTo>
                  <a:pt x="125295" y="18027"/>
                </a:lnTo>
                <a:lnTo>
                  <a:pt x="125239" y="17860"/>
                </a:lnTo>
                <a:lnTo>
                  <a:pt x="125295" y="17692"/>
                </a:lnTo>
                <a:lnTo>
                  <a:pt x="125350" y="17525"/>
                </a:lnTo>
                <a:lnTo>
                  <a:pt x="125518" y="17469"/>
                </a:lnTo>
                <a:lnTo>
                  <a:pt x="125685" y="17413"/>
                </a:lnTo>
                <a:close/>
                <a:moveTo>
                  <a:pt x="73670" y="17636"/>
                </a:moveTo>
                <a:lnTo>
                  <a:pt x="73837" y="17692"/>
                </a:lnTo>
                <a:lnTo>
                  <a:pt x="74005" y="17748"/>
                </a:lnTo>
                <a:lnTo>
                  <a:pt x="74061" y="17915"/>
                </a:lnTo>
                <a:lnTo>
                  <a:pt x="74116" y="18083"/>
                </a:lnTo>
                <a:lnTo>
                  <a:pt x="74061" y="18250"/>
                </a:lnTo>
                <a:lnTo>
                  <a:pt x="74005" y="18418"/>
                </a:lnTo>
                <a:lnTo>
                  <a:pt x="73837" y="18474"/>
                </a:lnTo>
                <a:lnTo>
                  <a:pt x="73670" y="18529"/>
                </a:lnTo>
                <a:lnTo>
                  <a:pt x="73502" y="18474"/>
                </a:lnTo>
                <a:lnTo>
                  <a:pt x="73335" y="18418"/>
                </a:lnTo>
                <a:lnTo>
                  <a:pt x="73279" y="18250"/>
                </a:lnTo>
                <a:lnTo>
                  <a:pt x="73223" y="18083"/>
                </a:lnTo>
                <a:lnTo>
                  <a:pt x="73279" y="17915"/>
                </a:lnTo>
                <a:lnTo>
                  <a:pt x="73335" y="17748"/>
                </a:lnTo>
                <a:lnTo>
                  <a:pt x="73502" y="17692"/>
                </a:lnTo>
                <a:lnTo>
                  <a:pt x="73670" y="17636"/>
                </a:lnTo>
                <a:close/>
                <a:moveTo>
                  <a:pt x="21543" y="17971"/>
                </a:moveTo>
                <a:lnTo>
                  <a:pt x="21710" y="18027"/>
                </a:lnTo>
                <a:lnTo>
                  <a:pt x="21878" y="18083"/>
                </a:lnTo>
                <a:lnTo>
                  <a:pt x="21934" y="18250"/>
                </a:lnTo>
                <a:lnTo>
                  <a:pt x="21989" y="18418"/>
                </a:lnTo>
                <a:lnTo>
                  <a:pt x="21934" y="18585"/>
                </a:lnTo>
                <a:lnTo>
                  <a:pt x="21878" y="18753"/>
                </a:lnTo>
                <a:lnTo>
                  <a:pt x="21710" y="18808"/>
                </a:lnTo>
                <a:lnTo>
                  <a:pt x="21543" y="18864"/>
                </a:lnTo>
                <a:lnTo>
                  <a:pt x="21375" y="18808"/>
                </a:lnTo>
                <a:lnTo>
                  <a:pt x="21208" y="18753"/>
                </a:lnTo>
                <a:lnTo>
                  <a:pt x="21152" y="18585"/>
                </a:lnTo>
                <a:lnTo>
                  <a:pt x="21096" y="18418"/>
                </a:lnTo>
                <a:lnTo>
                  <a:pt x="21152" y="18250"/>
                </a:lnTo>
                <a:lnTo>
                  <a:pt x="21208" y="18083"/>
                </a:lnTo>
                <a:lnTo>
                  <a:pt x="21375" y="18027"/>
                </a:lnTo>
                <a:lnTo>
                  <a:pt x="21543" y="17971"/>
                </a:lnTo>
                <a:close/>
                <a:moveTo>
                  <a:pt x="229716" y="22101"/>
                </a:moveTo>
                <a:lnTo>
                  <a:pt x="229884" y="22157"/>
                </a:lnTo>
                <a:lnTo>
                  <a:pt x="230051" y="22213"/>
                </a:lnTo>
                <a:lnTo>
                  <a:pt x="230107" y="22380"/>
                </a:lnTo>
                <a:lnTo>
                  <a:pt x="230163" y="22548"/>
                </a:lnTo>
                <a:lnTo>
                  <a:pt x="230107" y="22715"/>
                </a:lnTo>
                <a:lnTo>
                  <a:pt x="230051" y="22883"/>
                </a:lnTo>
                <a:lnTo>
                  <a:pt x="229884" y="22938"/>
                </a:lnTo>
                <a:lnTo>
                  <a:pt x="229716" y="22994"/>
                </a:lnTo>
                <a:lnTo>
                  <a:pt x="229549" y="22938"/>
                </a:lnTo>
                <a:lnTo>
                  <a:pt x="229381" y="22883"/>
                </a:lnTo>
                <a:lnTo>
                  <a:pt x="229326" y="22715"/>
                </a:lnTo>
                <a:lnTo>
                  <a:pt x="229270" y="22548"/>
                </a:lnTo>
                <a:lnTo>
                  <a:pt x="229326" y="22380"/>
                </a:lnTo>
                <a:lnTo>
                  <a:pt x="229381" y="22213"/>
                </a:lnTo>
                <a:lnTo>
                  <a:pt x="229549" y="22157"/>
                </a:lnTo>
                <a:lnTo>
                  <a:pt x="229716" y="22101"/>
                </a:lnTo>
                <a:close/>
                <a:moveTo>
                  <a:pt x="194890" y="25450"/>
                </a:moveTo>
                <a:lnTo>
                  <a:pt x="195058" y="25506"/>
                </a:lnTo>
                <a:lnTo>
                  <a:pt x="195225" y="25562"/>
                </a:lnTo>
                <a:lnTo>
                  <a:pt x="195281" y="25729"/>
                </a:lnTo>
                <a:lnTo>
                  <a:pt x="195337" y="25896"/>
                </a:lnTo>
                <a:lnTo>
                  <a:pt x="195281" y="26064"/>
                </a:lnTo>
                <a:lnTo>
                  <a:pt x="195225" y="26231"/>
                </a:lnTo>
                <a:lnTo>
                  <a:pt x="195058" y="26287"/>
                </a:lnTo>
                <a:lnTo>
                  <a:pt x="194890" y="26343"/>
                </a:lnTo>
                <a:lnTo>
                  <a:pt x="194723" y="26287"/>
                </a:lnTo>
                <a:lnTo>
                  <a:pt x="194556" y="26231"/>
                </a:lnTo>
                <a:lnTo>
                  <a:pt x="194500" y="26064"/>
                </a:lnTo>
                <a:lnTo>
                  <a:pt x="194444" y="25896"/>
                </a:lnTo>
                <a:lnTo>
                  <a:pt x="194500" y="25729"/>
                </a:lnTo>
                <a:lnTo>
                  <a:pt x="194556" y="25562"/>
                </a:lnTo>
                <a:lnTo>
                  <a:pt x="194723" y="25506"/>
                </a:lnTo>
                <a:lnTo>
                  <a:pt x="194890" y="25450"/>
                </a:lnTo>
                <a:close/>
                <a:moveTo>
                  <a:pt x="4465" y="26789"/>
                </a:moveTo>
                <a:lnTo>
                  <a:pt x="4632" y="26845"/>
                </a:lnTo>
                <a:lnTo>
                  <a:pt x="4800" y="26901"/>
                </a:lnTo>
                <a:lnTo>
                  <a:pt x="4856" y="27068"/>
                </a:lnTo>
                <a:lnTo>
                  <a:pt x="4911" y="27236"/>
                </a:lnTo>
                <a:lnTo>
                  <a:pt x="4856" y="27403"/>
                </a:lnTo>
                <a:lnTo>
                  <a:pt x="4800" y="27571"/>
                </a:lnTo>
                <a:lnTo>
                  <a:pt x="4632" y="27627"/>
                </a:lnTo>
                <a:lnTo>
                  <a:pt x="4465" y="27682"/>
                </a:lnTo>
                <a:lnTo>
                  <a:pt x="4297" y="27627"/>
                </a:lnTo>
                <a:lnTo>
                  <a:pt x="4130" y="27571"/>
                </a:lnTo>
                <a:lnTo>
                  <a:pt x="4074" y="27403"/>
                </a:lnTo>
                <a:lnTo>
                  <a:pt x="4018" y="27236"/>
                </a:lnTo>
                <a:lnTo>
                  <a:pt x="4074" y="27068"/>
                </a:lnTo>
                <a:lnTo>
                  <a:pt x="4130" y="26901"/>
                </a:lnTo>
                <a:lnTo>
                  <a:pt x="4297" y="26845"/>
                </a:lnTo>
                <a:lnTo>
                  <a:pt x="4465" y="26789"/>
                </a:lnTo>
                <a:close/>
                <a:moveTo>
                  <a:pt x="108272" y="29915"/>
                </a:moveTo>
                <a:lnTo>
                  <a:pt x="108440" y="29971"/>
                </a:lnTo>
                <a:lnTo>
                  <a:pt x="108607" y="30026"/>
                </a:lnTo>
                <a:lnTo>
                  <a:pt x="108663" y="30194"/>
                </a:lnTo>
                <a:lnTo>
                  <a:pt x="108719" y="30361"/>
                </a:lnTo>
                <a:lnTo>
                  <a:pt x="108663" y="30529"/>
                </a:lnTo>
                <a:lnTo>
                  <a:pt x="108607" y="30696"/>
                </a:lnTo>
                <a:lnTo>
                  <a:pt x="108440" y="30752"/>
                </a:lnTo>
                <a:lnTo>
                  <a:pt x="108272" y="30808"/>
                </a:lnTo>
                <a:lnTo>
                  <a:pt x="108105" y="30752"/>
                </a:lnTo>
                <a:lnTo>
                  <a:pt x="107938" y="30696"/>
                </a:lnTo>
                <a:lnTo>
                  <a:pt x="107882" y="30529"/>
                </a:lnTo>
                <a:lnTo>
                  <a:pt x="107826" y="30361"/>
                </a:lnTo>
                <a:lnTo>
                  <a:pt x="107882" y="30194"/>
                </a:lnTo>
                <a:lnTo>
                  <a:pt x="107938" y="30026"/>
                </a:lnTo>
                <a:lnTo>
                  <a:pt x="108105" y="29971"/>
                </a:lnTo>
                <a:lnTo>
                  <a:pt x="108272" y="29915"/>
                </a:lnTo>
                <a:close/>
                <a:moveTo>
                  <a:pt x="212080" y="32147"/>
                </a:moveTo>
                <a:lnTo>
                  <a:pt x="212248" y="32203"/>
                </a:lnTo>
                <a:lnTo>
                  <a:pt x="212415" y="32259"/>
                </a:lnTo>
                <a:lnTo>
                  <a:pt x="212471" y="32426"/>
                </a:lnTo>
                <a:lnTo>
                  <a:pt x="212527" y="32594"/>
                </a:lnTo>
                <a:lnTo>
                  <a:pt x="212471" y="32761"/>
                </a:lnTo>
                <a:lnTo>
                  <a:pt x="212415" y="32928"/>
                </a:lnTo>
                <a:lnTo>
                  <a:pt x="212248" y="32984"/>
                </a:lnTo>
                <a:lnTo>
                  <a:pt x="212080" y="33040"/>
                </a:lnTo>
                <a:lnTo>
                  <a:pt x="211913" y="32984"/>
                </a:lnTo>
                <a:lnTo>
                  <a:pt x="211745" y="32928"/>
                </a:lnTo>
                <a:lnTo>
                  <a:pt x="211689" y="32761"/>
                </a:lnTo>
                <a:lnTo>
                  <a:pt x="211634" y="32594"/>
                </a:lnTo>
                <a:lnTo>
                  <a:pt x="211689" y="32426"/>
                </a:lnTo>
                <a:lnTo>
                  <a:pt x="211745" y="32259"/>
                </a:lnTo>
                <a:lnTo>
                  <a:pt x="211913" y="32203"/>
                </a:lnTo>
                <a:lnTo>
                  <a:pt x="212080" y="32147"/>
                </a:lnTo>
                <a:close/>
                <a:moveTo>
                  <a:pt x="56257" y="36389"/>
                </a:moveTo>
                <a:lnTo>
                  <a:pt x="56424" y="36445"/>
                </a:lnTo>
                <a:lnTo>
                  <a:pt x="56592" y="36500"/>
                </a:lnTo>
                <a:lnTo>
                  <a:pt x="56648" y="36668"/>
                </a:lnTo>
                <a:lnTo>
                  <a:pt x="56704" y="36835"/>
                </a:lnTo>
                <a:lnTo>
                  <a:pt x="56648" y="37003"/>
                </a:lnTo>
                <a:lnTo>
                  <a:pt x="56592" y="37170"/>
                </a:lnTo>
                <a:lnTo>
                  <a:pt x="56424" y="37226"/>
                </a:lnTo>
                <a:lnTo>
                  <a:pt x="56257" y="37282"/>
                </a:lnTo>
                <a:lnTo>
                  <a:pt x="56090" y="37226"/>
                </a:lnTo>
                <a:lnTo>
                  <a:pt x="55922" y="37170"/>
                </a:lnTo>
                <a:lnTo>
                  <a:pt x="55866" y="37003"/>
                </a:lnTo>
                <a:lnTo>
                  <a:pt x="55811" y="36835"/>
                </a:lnTo>
                <a:lnTo>
                  <a:pt x="55866" y="36668"/>
                </a:lnTo>
                <a:lnTo>
                  <a:pt x="55922" y="36500"/>
                </a:lnTo>
                <a:lnTo>
                  <a:pt x="56090" y="36445"/>
                </a:lnTo>
                <a:lnTo>
                  <a:pt x="56257" y="36389"/>
                </a:lnTo>
                <a:close/>
                <a:moveTo>
                  <a:pt x="39067" y="39291"/>
                </a:moveTo>
                <a:lnTo>
                  <a:pt x="39235" y="39347"/>
                </a:lnTo>
                <a:lnTo>
                  <a:pt x="39402" y="39403"/>
                </a:lnTo>
                <a:lnTo>
                  <a:pt x="39458" y="39570"/>
                </a:lnTo>
                <a:lnTo>
                  <a:pt x="39514" y="39737"/>
                </a:lnTo>
                <a:lnTo>
                  <a:pt x="39458" y="39905"/>
                </a:lnTo>
                <a:lnTo>
                  <a:pt x="39402" y="40072"/>
                </a:lnTo>
                <a:lnTo>
                  <a:pt x="39235" y="40128"/>
                </a:lnTo>
                <a:lnTo>
                  <a:pt x="39067" y="40184"/>
                </a:lnTo>
                <a:lnTo>
                  <a:pt x="38900" y="40128"/>
                </a:lnTo>
                <a:lnTo>
                  <a:pt x="38733" y="40072"/>
                </a:lnTo>
                <a:lnTo>
                  <a:pt x="38677" y="39905"/>
                </a:lnTo>
                <a:lnTo>
                  <a:pt x="38621" y="39737"/>
                </a:lnTo>
                <a:lnTo>
                  <a:pt x="38677" y="39570"/>
                </a:lnTo>
                <a:lnTo>
                  <a:pt x="38733" y="39403"/>
                </a:lnTo>
                <a:lnTo>
                  <a:pt x="38900" y="39347"/>
                </a:lnTo>
                <a:lnTo>
                  <a:pt x="39067" y="39291"/>
                </a:lnTo>
                <a:close/>
                <a:moveTo>
                  <a:pt x="160288" y="0"/>
                </a:moveTo>
                <a:lnTo>
                  <a:pt x="160009" y="56"/>
                </a:lnTo>
                <a:lnTo>
                  <a:pt x="159841" y="224"/>
                </a:lnTo>
                <a:lnTo>
                  <a:pt x="159674" y="391"/>
                </a:lnTo>
                <a:lnTo>
                  <a:pt x="159618" y="670"/>
                </a:lnTo>
                <a:lnTo>
                  <a:pt x="159674" y="893"/>
                </a:lnTo>
                <a:lnTo>
                  <a:pt x="143266" y="15571"/>
                </a:lnTo>
                <a:lnTo>
                  <a:pt x="143098" y="15460"/>
                </a:lnTo>
                <a:lnTo>
                  <a:pt x="142875" y="15404"/>
                </a:lnTo>
                <a:lnTo>
                  <a:pt x="142652" y="15460"/>
                </a:lnTo>
                <a:lnTo>
                  <a:pt x="142429" y="15571"/>
                </a:lnTo>
                <a:lnTo>
                  <a:pt x="142317" y="15739"/>
                </a:lnTo>
                <a:lnTo>
                  <a:pt x="142205" y="15906"/>
                </a:lnTo>
                <a:lnTo>
                  <a:pt x="126299" y="17581"/>
                </a:lnTo>
                <a:lnTo>
                  <a:pt x="126188" y="17413"/>
                </a:lnTo>
                <a:lnTo>
                  <a:pt x="126020" y="17302"/>
                </a:lnTo>
                <a:lnTo>
                  <a:pt x="125853" y="17190"/>
                </a:lnTo>
                <a:lnTo>
                  <a:pt x="125685" y="17190"/>
                </a:lnTo>
                <a:lnTo>
                  <a:pt x="125406" y="17246"/>
                </a:lnTo>
                <a:lnTo>
                  <a:pt x="125239" y="17413"/>
                </a:lnTo>
                <a:lnTo>
                  <a:pt x="125071" y="17581"/>
                </a:lnTo>
                <a:lnTo>
                  <a:pt x="125016" y="17860"/>
                </a:lnTo>
                <a:lnTo>
                  <a:pt x="125016" y="18027"/>
                </a:lnTo>
                <a:lnTo>
                  <a:pt x="108775" y="29915"/>
                </a:lnTo>
                <a:lnTo>
                  <a:pt x="108552" y="29747"/>
                </a:lnTo>
                <a:lnTo>
                  <a:pt x="108272" y="29691"/>
                </a:lnTo>
                <a:lnTo>
                  <a:pt x="107993" y="29747"/>
                </a:lnTo>
                <a:lnTo>
                  <a:pt x="107770" y="29915"/>
                </a:lnTo>
                <a:lnTo>
                  <a:pt x="91473" y="12781"/>
                </a:lnTo>
                <a:lnTo>
                  <a:pt x="91529" y="12502"/>
                </a:lnTo>
                <a:lnTo>
                  <a:pt x="91473" y="12223"/>
                </a:lnTo>
                <a:lnTo>
                  <a:pt x="91306" y="12055"/>
                </a:lnTo>
                <a:lnTo>
                  <a:pt x="91139" y="11888"/>
                </a:lnTo>
                <a:lnTo>
                  <a:pt x="90860" y="11832"/>
                </a:lnTo>
                <a:lnTo>
                  <a:pt x="90581" y="11888"/>
                </a:lnTo>
                <a:lnTo>
                  <a:pt x="90413" y="12055"/>
                </a:lnTo>
                <a:lnTo>
                  <a:pt x="90246" y="12223"/>
                </a:lnTo>
                <a:lnTo>
                  <a:pt x="90190" y="12502"/>
                </a:lnTo>
                <a:lnTo>
                  <a:pt x="74172" y="17636"/>
                </a:lnTo>
                <a:lnTo>
                  <a:pt x="73949" y="17469"/>
                </a:lnTo>
                <a:lnTo>
                  <a:pt x="73837" y="17413"/>
                </a:lnTo>
                <a:lnTo>
                  <a:pt x="73670" y="17413"/>
                </a:lnTo>
                <a:lnTo>
                  <a:pt x="73391" y="17469"/>
                </a:lnTo>
                <a:lnTo>
                  <a:pt x="73223" y="17636"/>
                </a:lnTo>
                <a:lnTo>
                  <a:pt x="73056" y="17804"/>
                </a:lnTo>
                <a:lnTo>
                  <a:pt x="73000" y="18083"/>
                </a:lnTo>
                <a:lnTo>
                  <a:pt x="73056" y="18362"/>
                </a:lnTo>
                <a:lnTo>
                  <a:pt x="56759" y="36389"/>
                </a:lnTo>
                <a:lnTo>
                  <a:pt x="56536" y="36221"/>
                </a:lnTo>
                <a:lnTo>
                  <a:pt x="56257" y="36165"/>
                </a:lnTo>
                <a:lnTo>
                  <a:pt x="55978" y="36221"/>
                </a:lnTo>
                <a:lnTo>
                  <a:pt x="55811" y="36389"/>
                </a:lnTo>
                <a:lnTo>
                  <a:pt x="55643" y="36556"/>
                </a:lnTo>
                <a:lnTo>
                  <a:pt x="55587" y="36835"/>
                </a:lnTo>
                <a:lnTo>
                  <a:pt x="55587" y="36947"/>
                </a:lnTo>
                <a:lnTo>
                  <a:pt x="39737" y="39626"/>
                </a:lnTo>
                <a:lnTo>
                  <a:pt x="39737" y="39737"/>
                </a:lnTo>
                <a:lnTo>
                  <a:pt x="39681" y="39458"/>
                </a:lnTo>
                <a:lnTo>
                  <a:pt x="39514" y="39291"/>
                </a:lnTo>
                <a:lnTo>
                  <a:pt x="39346" y="39123"/>
                </a:lnTo>
                <a:lnTo>
                  <a:pt x="39067" y="39068"/>
                </a:lnTo>
                <a:lnTo>
                  <a:pt x="38844" y="39123"/>
                </a:lnTo>
                <a:lnTo>
                  <a:pt x="38621" y="39235"/>
                </a:lnTo>
                <a:lnTo>
                  <a:pt x="22045" y="18864"/>
                </a:lnTo>
                <a:lnTo>
                  <a:pt x="22157" y="18641"/>
                </a:lnTo>
                <a:lnTo>
                  <a:pt x="22213" y="18418"/>
                </a:lnTo>
                <a:lnTo>
                  <a:pt x="22157" y="18139"/>
                </a:lnTo>
                <a:lnTo>
                  <a:pt x="21989" y="17971"/>
                </a:lnTo>
                <a:lnTo>
                  <a:pt x="21822" y="17804"/>
                </a:lnTo>
                <a:lnTo>
                  <a:pt x="21543" y="17748"/>
                </a:lnTo>
                <a:lnTo>
                  <a:pt x="21264" y="17804"/>
                </a:lnTo>
                <a:lnTo>
                  <a:pt x="21096" y="17971"/>
                </a:lnTo>
                <a:lnTo>
                  <a:pt x="20929" y="18139"/>
                </a:lnTo>
                <a:lnTo>
                  <a:pt x="20873" y="18418"/>
                </a:lnTo>
                <a:lnTo>
                  <a:pt x="20929" y="18641"/>
                </a:lnTo>
                <a:lnTo>
                  <a:pt x="4967" y="26789"/>
                </a:lnTo>
                <a:lnTo>
                  <a:pt x="4744" y="26622"/>
                </a:lnTo>
                <a:lnTo>
                  <a:pt x="4465" y="26566"/>
                </a:lnTo>
                <a:lnTo>
                  <a:pt x="4242" y="26622"/>
                </a:lnTo>
                <a:lnTo>
                  <a:pt x="4018" y="26734"/>
                </a:lnTo>
                <a:lnTo>
                  <a:pt x="0" y="24948"/>
                </a:lnTo>
                <a:lnTo>
                  <a:pt x="0" y="25171"/>
                </a:lnTo>
                <a:lnTo>
                  <a:pt x="3851" y="26901"/>
                </a:lnTo>
                <a:lnTo>
                  <a:pt x="3795" y="27068"/>
                </a:lnTo>
                <a:lnTo>
                  <a:pt x="3795" y="27236"/>
                </a:lnTo>
                <a:lnTo>
                  <a:pt x="3851" y="27515"/>
                </a:lnTo>
                <a:lnTo>
                  <a:pt x="4018" y="27682"/>
                </a:lnTo>
                <a:lnTo>
                  <a:pt x="4186" y="27850"/>
                </a:lnTo>
                <a:lnTo>
                  <a:pt x="4465" y="27906"/>
                </a:lnTo>
                <a:lnTo>
                  <a:pt x="4744" y="27850"/>
                </a:lnTo>
                <a:lnTo>
                  <a:pt x="4911" y="27682"/>
                </a:lnTo>
                <a:lnTo>
                  <a:pt x="5079" y="27515"/>
                </a:lnTo>
                <a:lnTo>
                  <a:pt x="5135" y="27236"/>
                </a:lnTo>
                <a:lnTo>
                  <a:pt x="5079" y="27013"/>
                </a:lnTo>
                <a:lnTo>
                  <a:pt x="20985" y="18808"/>
                </a:lnTo>
                <a:lnTo>
                  <a:pt x="21096" y="18920"/>
                </a:lnTo>
                <a:lnTo>
                  <a:pt x="21264" y="19032"/>
                </a:lnTo>
                <a:lnTo>
                  <a:pt x="21375" y="19088"/>
                </a:lnTo>
                <a:lnTo>
                  <a:pt x="21710" y="19088"/>
                </a:lnTo>
                <a:lnTo>
                  <a:pt x="21878" y="18976"/>
                </a:lnTo>
                <a:lnTo>
                  <a:pt x="38453" y="39458"/>
                </a:lnTo>
                <a:lnTo>
                  <a:pt x="38398" y="39570"/>
                </a:lnTo>
                <a:lnTo>
                  <a:pt x="38398" y="39737"/>
                </a:lnTo>
                <a:lnTo>
                  <a:pt x="38453" y="40016"/>
                </a:lnTo>
                <a:lnTo>
                  <a:pt x="38621" y="40184"/>
                </a:lnTo>
                <a:lnTo>
                  <a:pt x="38788" y="40351"/>
                </a:lnTo>
                <a:lnTo>
                  <a:pt x="39067" y="40407"/>
                </a:lnTo>
                <a:lnTo>
                  <a:pt x="39291" y="40351"/>
                </a:lnTo>
                <a:lnTo>
                  <a:pt x="39514" y="40240"/>
                </a:lnTo>
                <a:lnTo>
                  <a:pt x="39625" y="40072"/>
                </a:lnTo>
                <a:lnTo>
                  <a:pt x="39737" y="39849"/>
                </a:lnTo>
                <a:lnTo>
                  <a:pt x="55699" y="37170"/>
                </a:lnTo>
                <a:lnTo>
                  <a:pt x="55811" y="37282"/>
                </a:lnTo>
                <a:lnTo>
                  <a:pt x="55922" y="37393"/>
                </a:lnTo>
                <a:lnTo>
                  <a:pt x="56090" y="37505"/>
                </a:lnTo>
                <a:lnTo>
                  <a:pt x="56257" y="37505"/>
                </a:lnTo>
                <a:lnTo>
                  <a:pt x="56536" y="37449"/>
                </a:lnTo>
                <a:lnTo>
                  <a:pt x="56704" y="37282"/>
                </a:lnTo>
                <a:lnTo>
                  <a:pt x="56871" y="37114"/>
                </a:lnTo>
                <a:lnTo>
                  <a:pt x="56927" y="36835"/>
                </a:lnTo>
                <a:lnTo>
                  <a:pt x="56871" y="36556"/>
                </a:lnTo>
                <a:lnTo>
                  <a:pt x="73168" y="18529"/>
                </a:lnTo>
                <a:lnTo>
                  <a:pt x="73391" y="18697"/>
                </a:lnTo>
                <a:lnTo>
                  <a:pt x="73670" y="18753"/>
                </a:lnTo>
                <a:lnTo>
                  <a:pt x="73949" y="18697"/>
                </a:lnTo>
                <a:lnTo>
                  <a:pt x="74116" y="18529"/>
                </a:lnTo>
                <a:lnTo>
                  <a:pt x="74284" y="18362"/>
                </a:lnTo>
                <a:lnTo>
                  <a:pt x="74340" y="18083"/>
                </a:lnTo>
                <a:lnTo>
                  <a:pt x="74284" y="17860"/>
                </a:lnTo>
                <a:lnTo>
                  <a:pt x="90246" y="12725"/>
                </a:lnTo>
                <a:lnTo>
                  <a:pt x="90357" y="12893"/>
                </a:lnTo>
                <a:lnTo>
                  <a:pt x="90469" y="13060"/>
                </a:lnTo>
                <a:lnTo>
                  <a:pt x="90636" y="13116"/>
                </a:lnTo>
                <a:lnTo>
                  <a:pt x="90860" y="13172"/>
                </a:lnTo>
                <a:lnTo>
                  <a:pt x="91139" y="13116"/>
                </a:lnTo>
                <a:lnTo>
                  <a:pt x="91362" y="12948"/>
                </a:lnTo>
                <a:lnTo>
                  <a:pt x="107659" y="30082"/>
                </a:lnTo>
                <a:lnTo>
                  <a:pt x="107603" y="30361"/>
                </a:lnTo>
                <a:lnTo>
                  <a:pt x="107659" y="30640"/>
                </a:lnTo>
                <a:lnTo>
                  <a:pt x="107826" y="30808"/>
                </a:lnTo>
                <a:lnTo>
                  <a:pt x="107993" y="30975"/>
                </a:lnTo>
                <a:lnTo>
                  <a:pt x="108272" y="31031"/>
                </a:lnTo>
                <a:lnTo>
                  <a:pt x="108552" y="30975"/>
                </a:lnTo>
                <a:lnTo>
                  <a:pt x="108719" y="30808"/>
                </a:lnTo>
                <a:lnTo>
                  <a:pt x="108886" y="30640"/>
                </a:lnTo>
                <a:lnTo>
                  <a:pt x="108942" y="30361"/>
                </a:lnTo>
                <a:lnTo>
                  <a:pt x="108886" y="30082"/>
                </a:lnTo>
                <a:lnTo>
                  <a:pt x="125127" y="18195"/>
                </a:lnTo>
                <a:lnTo>
                  <a:pt x="125239" y="18362"/>
                </a:lnTo>
                <a:lnTo>
                  <a:pt x="125350" y="18418"/>
                </a:lnTo>
                <a:lnTo>
                  <a:pt x="125518" y="18529"/>
                </a:lnTo>
                <a:lnTo>
                  <a:pt x="125685" y="18529"/>
                </a:lnTo>
                <a:lnTo>
                  <a:pt x="125964" y="18474"/>
                </a:lnTo>
                <a:lnTo>
                  <a:pt x="126132" y="18306"/>
                </a:lnTo>
                <a:lnTo>
                  <a:pt x="126299" y="18139"/>
                </a:lnTo>
                <a:lnTo>
                  <a:pt x="126355" y="17860"/>
                </a:lnTo>
                <a:lnTo>
                  <a:pt x="126355" y="17804"/>
                </a:lnTo>
                <a:lnTo>
                  <a:pt x="142205" y="16130"/>
                </a:lnTo>
                <a:lnTo>
                  <a:pt x="142261" y="16409"/>
                </a:lnTo>
                <a:lnTo>
                  <a:pt x="142429" y="16576"/>
                </a:lnTo>
                <a:lnTo>
                  <a:pt x="142652" y="16688"/>
                </a:lnTo>
                <a:lnTo>
                  <a:pt x="142875" y="16743"/>
                </a:lnTo>
                <a:lnTo>
                  <a:pt x="143154" y="16688"/>
                </a:lnTo>
                <a:lnTo>
                  <a:pt x="143321" y="16520"/>
                </a:lnTo>
                <a:lnTo>
                  <a:pt x="143489" y="16353"/>
                </a:lnTo>
                <a:lnTo>
                  <a:pt x="143545" y="16074"/>
                </a:lnTo>
                <a:lnTo>
                  <a:pt x="143489" y="15906"/>
                </a:lnTo>
                <a:lnTo>
                  <a:pt x="143433" y="15683"/>
                </a:lnTo>
                <a:lnTo>
                  <a:pt x="159786" y="1061"/>
                </a:lnTo>
                <a:lnTo>
                  <a:pt x="160009" y="1284"/>
                </a:lnTo>
                <a:lnTo>
                  <a:pt x="160120" y="1340"/>
                </a:lnTo>
                <a:lnTo>
                  <a:pt x="160288" y="1340"/>
                </a:lnTo>
                <a:lnTo>
                  <a:pt x="160511" y="1284"/>
                </a:lnTo>
                <a:lnTo>
                  <a:pt x="160679" y="1228"/>
                </a:lnTo>
                <a:lnTo>
                  <a:pt x="160790" y="1117"/>
                </a:lnTo>
                <a:lnTo>
                  <a:pt x="160902" y="949"/>
                </a:lnTo>
                <a:lnTo>
                  <a:pt x="177031" y="6530"/>
                </a:lnTo>
                <a:lnTo>
                  <a:pt x="177031" y="6698"/>
                </a:lnTo>
                <a:lnTo>
                  <a:pt x="177087" y="6977"/>
                </a:lnTo>
                <a:lnTo>
                  <a:pt x="177254" y="7144"/>
                </a:lnTo>
                <a:lnTo>
                  <a:pt x="177422" y="7312"/>
                </a:lnTo>
                <a:lnTo>
                  <a:pt x="177701" y="7367"/>
                </a:lnTo>
                <a:lnTo>
                  <a:pt x="177868" y="7367"/>
                </a:lnTo>
                <a:lnTo>
                  <a:pt x="178036" y="7256"/>
                </a:lnTo>
                <a:lnTo>
                  <a:pt x="194388" y="25450"/>
                </a:lnTo>
                <a:lnTo>
                  <a:pt x="194277" y="25673"/>
                </a:lnTo>
                <a:lnTo>
                  <a:pt x="194221" y="25896"/>
                </a:lnTo>
                <a:lnTo>
                  <a:pt x="194277" y="26175"/>
                </a:lnTo>
                <a:lnTo>
                  <a:pt x="194444" y="26343"/>
                </a:lnTo>
                <a:lnTo>
                  <a:pt x="194611" y="26510"/>
                </a:lnTo>
                <a:lnTo>
                  <a:pt x="194890" y="26566"/>
                </a:lnTo>
                <a:lnTo>
                  <a:pt x="195058" y="26566"/>
                </a:lnTo>
                <a:lnTo>
                  <a:pt x="195169" y="26510"/>
                </a:lnTo>
                <a:lnTo>
                  <a:pt x="195337" y="26399"/>
                </a:lnTo>
                <a:lnTo>
                  <a:pt x="195449" y="26287"/>
                </a:lnTo>
                <a:lnTo>
                  <a:pt x="211410" y="32538"/>
                </a:lnTo>
                <a:lnTo>
                  <a:pt x="211410" y="32594"/>
                </a:lnTo>
                <a:lnTo>
                  <a:pt x="211466" y="32873"/>
                </a:lnTo>
                <a:lnTo>
                  <a:pt x="211634" y="33040"/>
                </a:lnTo>
                <a:lnTo>
                  <a:pt x="211801" y="33208"/>
                </a:lnTo>
                <a:lnTo>
                  <a:pt x="212080" y="33263"/>
                </a:lnTo>
                <a:lnTo>
                  <a:pt x="212359" y="33208"/>
                </a:lnTo>
                <a:lnTo>
                  <a:pt x="212527" y="33040"/>
                </a:lnTo>
                <a:lnTo>
                  <a:pt x="212694" y="32873"/>
                </a:lnTo>
                <a:lnTo>
                  <a:pt x="212750" y="32594"/>
                </a:lnTo>
                <a:lnTo>
                  <a:pt x="212750" y="32538"/>
                </a:lnTo>
                <a:lnTo>
                  <a:pt x="229214" y="22994"/>
                </a:lnTo>
                <a:lnTo>
                  <a:pt x="229437" y="23162"/>
                </a:lnTo>
                <a:lnTo>
                  <a:pt x="229716" y="23217"/>
                </a:lnTo>
                <a:lnTo>
                  <a:pt x="229995" y="23162"/>
                </a:lnTo>
                <a:lnTo>
                  <a:pt x="230163" y="22994"/>
                </a:lnTo>
                <a:lnTo>
                  <a:pt x="230330" y="22827"/>
                </a:lnTo>
                <a:lnTo>
                  <a:pt x="230386" y="22548"/>
                </a:lnTo>
                <a:lnTo>
                  <a:pt x="230386" y="22492"/>
                </a:lnTo>
                <a:lnTo>
                  <a:pt x="246180" y="16297"/>
                </a:lnTo>
                <a:lnTo>
                  <a:pt x="246404" y="16464"/>
                </a:lnTo>
                <a:lnTo>
                  <a:pt x="246683" y="16520"/>
                </a:lnTo>
                <a:lnTo>
                  <a:pt x="246962" y="16464"/>
                </a:lnTo>
                <a:lnTo>
                  <a:pt x="247129" y="16297"/>
                </a:lnTo>
                <a:lnTo>
                  <a:pt x="247297" y="16130"/>
                </a:lnTo>
                <a:lnTo>
                  <a:pt x="247352" y="15851"/>
                </a:lnTo>
                <a:lnTo>
                  <a:pt x="247297" y="15683"/>
                </a:lnTo>
                <a:lnTo>
                  <a:pt x="263761" y="1507"/>
                </a:lnTo>
                <a:lnTo>
                  <a:pt x="263872" y="1619"/>
                </a:lnTo>
                <a:lnTo>
                  <a:pt x="264040" y="1730"/>
                </a:lnTo>
                <a:lnTo>
                  <a:pt x="264151" y="1786"/>
                </a:lnTo>
                <a:lnTo>
                  <a:pt x="264319" y="1786"/>
                </a:lnTo>
                <a:lnTo>
                  <a:pt x="264542" y="1730"/>
                </a:lnTo>
                <a:lnTo>
                  <a:pt x="264765" y="1619"/>
                </a:lnTo>
                <a:lnTo>
                  <a:pt x="264877" y="1451"/>
                </a:lnTo>
                <a:lnTo>
                  <a:pt x="264988" y="1228"/>
                </a:lnTo>
                <a:lnTo>
                  <a:pt x="280839" y="3237"/>
                </a:lnTo>
                <a:lnTo>
                  <a:pt x="280839" y="3349"/>
                </a:lnTo>
                <a:lnTo>
                  <a:pt x="280894" y="3628"/>
                </a:lnTo>
                <a:lnTo>
                  <a:pt x="281062" y="3795"/>
                </a:lnTo>
                <a:lnTo>
                  <a:pt x="281229" y="3963"/>
                </a:lnTo>
                <a:lnTo>
                  <a:pt x="281508" y="4019"/>
                </a:lnTo>
                <a:lnTo>
                  <a:pt x="281787" y="3963"/>
                </a:lnTo>
                <a:lnTo>
                  <a:pt x="281955" y="3795"/>
                </a:lnTo>
                <a:lnTo>
                  <a:pt x="282122" y="3628"/>
                </a:lnTo>
                <a:lnTo>
                  <a:pt x="282178" y="3349"/>
                </a:lnTo>
                <a:lnTo>
                  <a:pt x="285750" y="3349"/>
                </a:lnTo>
                <a:lnTo>
                  <a:pt x="285750" y="3126"/>
                </a:lnTo>
                <a:lnTo>
                  <a:pt x="282122" y="3126"/>
                </a:lnTo>
                <a:lnTo>
                  <a:pt x="282067" y="2958"/>
                </a:lnTo>
                <a:lnTo>
                  <a:pt x="281899" y="2791"/>
                </a:lnTo>
                <a:lnTo>
                  <a:pt x="281732" y="2735"/>
                </a:lnTo>
                <a:lnTo>
                  <a:pt x="281508" y="2679"/>
                </a:lnTo>
                <a:lnTo>
                  <a:pt x="281341" y="2679"/>
                </a:lnTo>
                <a:lnTo>
                  <a:pt x="281174" y="2791"/>
                </a:lnTo>
                <a:lnTo>
                  <a:pt x="281006" y="2902"/>
                </a:lnTo>
                <a:lnTo>
                  <a:pt x="280894" y="3014"/>
                </a:lnTo>
                <a:lnTo>
                  <a:pt x="264988" y="1005"/>
                </a:lnTo>
                <a:lnTo>
                  <a:pt x="264877" y="782"/>
                </a:lnTo>
                <a:lnTo>
                  <a:pt x="264765" y="614"/>
                </a:lnTo>
                <a:lnTo>
                  <a:pt x="264542" y="503"/>
                </a:lnTo>
                <a:lnTo>
                  <a:pt x="264319" y="447"/>
                </a:lnTo>
                <a:lnTo>
                  <a:pt x="264040" y="503"/>
                </a:lnTo>
                <a:lnTo>
                  <a:pt x="263872" y="670"/>
                </a:lnTo>
                <a:lnTo>
                  <a:pt x="263705" y="838"/>
                </a:lnTo>
                <a:lnTo>
                  <a:pt x="263649" y="1117"/>
                </a:lnTo>
                <a:lnTo>
                  <a:pt x="263705" y="1284"/>
                </a:lnTo>
                <a:lnTo>
                  <a:pt x="247241" y="15460"/>
                </a:lnTo>
                <a:lnTo>
                  <a:pt x="247129" y="15348"/>
                </a:lnTo>
                <a:lnTo>
                  <a:pt x="246962" y="15237"/>
                </a:lnTo>
                <a:lnTo>
                  <a:pt x="246850" y="15181"/>
                </a:lnTo>
                <a:lnTo>
                  <a:pt x="246683" y="15181"/>
                </a:lnTo>
                <a:lnTo>
                  <a:pt x="246404" y="15237"/>
                </a:lnTo>
                <a:lnTo>
                  <a:pt x="246236" y="15404"/>
                </a:lnTo>
                <a:lnTo>
                  <a:pt x="246069" y="15571"/>
                </a:lnTo>
                <a:lnTo>
                  <a:pt x="246013" y="15851"/>
                </a:lnTo>
                <a:lnTo>
                  <a:pt x="246069" y="16130"/>
                </a:lnTo>
                <a:lnTo>
                  <a:pt x="230330" y="22269"/>
                </a:lnTo>
                <a:lnTo>
                  <a:pt x="230219" y="22101"/>
                </a:lnTo>
                <a:lnTo>
                  <a:pt x="230051" y="21990"/>
                </a:lnTo>
                <a:lnTo>
                  <a:pt x="229884" y="21934"/>
                </a:lnTo>
                <a:lnTo>
                  <a:pt x="229716" y="21878"/>
                </a:lnTo>
                <a:lnTo>
                  <a:pt x="229437" y="21934"/>
                </a:lnTo>
                <a:lnTo>
                  <a:pt x="229270" y="22101"/>
                </a:lnTo>
                <a:lnTo>
                  <a:pt x="229102" y="22269"/>
                </a:lnTo>
                <a:lnTo>
                  <a:pt x="229046" y="22548"/>
                </a:lnTo>
                <a:lnTo>
                  <a:pt x="229102" y="22827"/>
                </a:lnTo>
                <a:lnTo>
                  <a:pt x="212694" y="32315"/>
                </a:lnTo>
                <a:lnTo>
                  <a:pt x="212582" y="32147"/>
                </a:lnTo>
                <a:lnTo>
                  <a:pt x="212415" y="32036"/>
                </a:lnTo>
                <a:lnTo>
                  <a:pt x="212248" y="31924"/>
                </a:lnTo>
                <a:lnTo>
                  <a:pt x="212080" y="31924"/>
                </a:lnTo>
                <a:lnTo>
                  <a:pt x="211913" y="31980"/>
                </a:lnTo>
                <a:lnTo>
                  <a:pt x="211745" y="32036"/>
                </a:lnTo>
                <a:lnTo>
                  <a:pt x="211578" y="32147"/>
                </a:lnTo>
                <a:lnTo>
                  <a:pt x="211466" y="32315"/>
                </a:lnTo>
                <a:lnTo>
                  <a:pt x="195504" y="26120"/>
                </a:lnTo>
                <a:lnTo>
                  <a:pt x="195560" y="25896"/>
                </a:lnTo>
                <a:lnTo>
                  <a:pt x="195504" y="25617"/>
                </a:lnTo>
                <a:lnTo>
                  <a:pt x="195337" y="25450"/>
                </a:lnTo>
                <a:lnTo>
                  <a:pt x="195169" y="25282"/>
                </a:lnTo>
                <a:lnTo>
                  <a:pt x="194890" y="25227"/>
                </a:lnTo>
                <a:lnTo>
                  <a:pt x="194723" y="25227"/>
                </a:lnTo>
                <a:lnTo>
                  <a:pt x="194556" y="25338"/>
                </a:lnTo>
                <a:lnTo>
                  <a:pt x="178203" y="7144"/>
                </a:lnTo>
                <a:lnTo>
                  <a:pt x="178315" y="6921"/>
                </a:lnTo>
                <a:lnTo>
                  <a:pt x="178371" y="6698"/>
                </a:lnTo>
                <a:lnTo>
                  <a:pt x="178315" y="6419"/>
                </a:lnTo>
                <a:lnTo>
                  <a:pt x="178147" y="6251"/>
                </a:lnTo>
                <a:lnTo>
                  <a:pt x="177980" y="6084"/>
                </a:lnTo>
                <a:lnTo>
                  <a:pt x="177701" y="6028"/>
                </a:lnTo>
                <a:lnTo>
                  <a:pt x="177533" y="6028"/>
                </a:lnTo>
                <a:lnTo>
                  <a:pt x="177366" y="6084"/>
                </a:lnTo>
                <a:lnTo>
                  <a:pt x="177254" y="6195"/>
                </a:lnTo>
                <a:lnTo>
                  <a:pt x="177143" y="6307"/>
                </a:lnTo>
                <a:lnTo>
                  <a:pt x="160958" y="726"/>
                </a:lnTo>
                <a:lnTo>
                  <a:pt x="160958" y="670"/>
                </a:lnTo>
                <a:lnTo>
                  <a:pt x="160902" y="391"/>
                </a:lnTo>
                <a:lnTo>
                  <a:pt x="160734" y="224"/>
                </a:lnTo>
                <a:lnTo>
                  <a:pt x="160567" y="56"/>
                </a:lnTo>
                <a:lnTo>
                  <a:pt x="160288" y="0"/>
                </a:lnTo>
                <a:close/>
              </a:path>
            </a:pathLst>
          </a:custGeom>
          <a:solidFill>
            <a:srgbClr val="FFFFFF">
              <a:alpha val="35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5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9" name="Google Shape;329;p5"/>
          <p:cNvSpPr txBox="1">
            <a:spLocks noGrp="1"/>
          </p:cNvSpPr>
          <p:nvPr>
            <p:ph type="body" idx="1"/>
          </p:nvPr>
        </p:nvSpPr>
        <p:spPr>
          <a:xfrm>
            <a:off x="739680" y="1152528"/>
            <a:ext cx="7686000" cy="3098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▫"/>
              <a:defRPr>
                <a:solidFill>
                  <a:schemeClr val="lt1"/>
                </a:solidFill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-"/>
              <a:defRPr>
                <a:solidFill>
                  <a:schemeClr val="lt1"/>
                </a:solidFill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-"/>
              <a:defRPr>
                <a:solidFill>
                  <a:schemeClr val="lt1"/>
                </a:solidFill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-"/>
              <a:defRPr>
                <a:solidFill>
                  <a:schemeClr val="lt1"/>
                </a:solidFill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-"/>
              <a:defRPr>
                <a:solidFill>
                  <a:schemeClr val="lt1"/>
                </a:solidFill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-"/>
              <a:defRPr>
                <a:solidFill>
                  <a:schemeClr val="lt1"/>
                </a:solidFill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7"/>
          <p:cNvSpPr/>
          <p:nvPr/>
        </p:nvSpPr>
        <p:spPr>
          <a:xfrm>
            <a:off x="-25" y="0"/>
            <a:ext cx="9144000" cy="1088700"/>
          </a:xfrm>
          <a:prstGeom prst="rect">
            <a:avLst/>
          </a:prstGeom>
          <a:solidFill>
            <a:srgbClr val="00041C">
              <a:alpha val="18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7" name="Google Shape;337;p7"/>
          <p:cNvGrpSpPr/>
          <p:nvPr/>
        </p:nvGrpSpPr>
        <p:grpSpPr>
          <a:xfrm>
            <a:off x="28550" y="3850565"/>
            <a:ext cx="9094048" cy="1293104"/>
            <a:chOff x="28544" y="3514688"/>
            <a:chExt cx="9094048" cy="1628800"/>
          </a:xfrm>
        </p:grpSpPr>
        <p:sp>
          <p:nvSpPr>
            <p:cNvPr id="338" name="Google Shape;338;p7"/>
            <p:cNvSpPr/>
            <p:nvPr/>
          </p:nvSpPr>
          <p:spPr>
            <a:xfrm>
              <a:off x="300032" y="4491616"/>
              <a:ext cx="228608" cy="651872"/>
            </a:xfrm>
            <a:custGeom>
              <a:avLst/>
              <a:gdLst/>
              <a:ahLst/>
              <a:cxnLst/>
              <a:rect l="l" t="t" r="r" b="b"/>
              <a:pathLst>
                <a:path w="7144" h="20371" extrusionOk="0">
                  <a:moveTo>
                    <a:pt x="0" y="0"/>
                  </a:moveTo>
                  <a:lnTo>
                    <a:pt x="0" y="20371"/>
                  </a:lnTo>
                  <a:lnTo>
                    <a:pt x="7144" y="20371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7"/>
            <p:cNvSpPr/>
            <p:nvPr/>
          </p:nvSpPr>
          <p:spPr>
            <a:xfrm>
              <a:off x="28544" y="4220160"/>
              <a:ext cx="228640" cy="923328"/>
            </a:xfrm>
            <a:custGeom>
              <a:avLst/>
              <a:gdLst/>
              <a:ahLst/>
              <a:cxnLst/>
              <a:rect l="l" t="t" r="r" b="b"/>
              <a:pathLst>
                <a:path w="7145" h="28854" extrusionOk="0">
                  <a:moveTo>
                    <a:pt x="1" y="0"/>
                  </a:moveTo>
                  <a:lnTo>
                    <a:pt x="1" y="28854"/>
                  </a:lnTo>
                  <a:lnTo>
                    <a:pt x="7145" y="28854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576832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7"/>
            <p:cNvSpPr/>
            <p:nvPr/>
          </p:nvSpPr>
          <p:spPr>
            <a:xfrm>
              <a:off x="853664" y="4120128"/>
              <a:ext cx="230400" cy="1023360"/>
            </a:xfrm>
            <a:custGeom>
              <a:avLst/>
              <a:gdLst/>
              <a:ahLst/>
              <a:cxnLst/>
              <a:rect l="l" t="t" r="r" b="b"/>
              <a:pathLst>
                <a:path w="7200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200" y="3198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7"/>
            <p:cNvSpPr/>
            <p:nvPr/>
          </p:nvSpPr>
          <p:spPr>
            <a:xfrm>
              <a:off x="1130496" y="4627328"/>
              <a:ext cx="230400" cy="516160"/>
            </a:xfrm>
            <a:custGeom>
              <a:avLst/>
              <a:gdLst/>
              <a:ahLst/>
              <a:cxnLst/>
              <a:rect l="l" t="t" r="r" b="b"/>
              <a:pathLst>
                <a:path w="7200" h="16130" extrusionOk="0">
                  <a:moveTo>
                    <a:pt x="0" y="1"/>
                  </a:moveTo>
                  <a:lnTo>
                    <a:pt x="0" y="16130"/>
                  </a:lnTo>
                  <a:lnTo>
                    <a:pt x="7200" y="1613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1409088" y="3821888"/>
              <a:ext cx="228640" cy="1321600"/>
            </a:xfrm>
            <a:custGeom>
              <a:avLst/>
              <a:gdLst/>
              <a:ahLst/>
              <a:cxnLst/>
              <a:rect l="l" t="t" r="r" b="b"/>
              <a:pathLst>
                <a:path w="7145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144" y="41300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1685920" y="4175488"/>
              <a:ext cx="230400" cy="968000"/>
            </a:xfrm>
            <a:custGeom>
              <a:avLst/>
              <a:gdLst/>
              <a:ahLst/>
              <a:cxnLst/>
              <a:rect l="l" t="t" r="r" b="b"/>
              <a:pathLst>
                <a:path w="7200" h="30250" extrusionOk="0">
                  <a:moveTo>
                    <a:pt x="0" y="1"/>
                  </a:moveTo>
                  <a:lnTo>
                    <a:pt x="0" y="30250"/>
                  </a:lnTo>
                  <a:lnTo>
                    <a:pt x="7200" y="3025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196272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2239552" y="4355872"/>
              <a:ext cx="230400" cy="787616"/>
            </a:xfrm>
            <a:custGeom>
              <a:avLst/>
              <a:gdLst/>
              <a:ahLst/>
              <a:cxnLst/>
              <a:rect l="l" t="t" r="r" b="b"/>
              <a:pathLst>
                <a:path w="7200" h="24613" extrusionOk="0">
                  <a:moveTo>
                    <a:pt x="0" y="1"/>
                  </a:moveTo>
                  <a:lnTo>
                    <a:pt x="0" y="24613"/>
                  </a:lnTo>
                  <a:lnTo>
                    <a:pt x="7200" y="24613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25163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2794976" y="4175488"/>
              <a:ext cx="228640" cy="968000"/>
            </a:xfrm>
            <a:custGeom>
              <a:avLst/>
              <a:gdLst/>
              <a:ahLst/>
              <a:cxnLst/>
              <a:rect l="l" t="t" r="r" b="b"/>
              <a:pathLst>
                <a:path w="7145" h="30250" extrusionOk="0">
                  <a:moveTo>
                    <a:pt x="1" y="1"/>
                  </a:moveTo>
                  <a:lnTo>
                    <a:pt x="1" y="30250"/>
                  </a:lnTo>
                  <a:lnTo>
                    <a:pt x="7144" y="3025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3071808" y="3659360"/>
              <a:ext cx="230400" cy="1484128"/>
            </a:xfrm>
            <a:custGeom>
              <a:avLst/>
              <a:gdLst/>
              <a:ahLst/>
              <a:cxnLst/>
              <a:rect l="l" t="t" r="r" b="b"/>
              <a:pathLst>
                <a:path w="7200" h="46379" extrusionOk="0">
                  <a:moveTo>
                    <a:pt x="0" y="1"/>
                  </a:moveTo>
                  <a:lnTo>
                    <a:pt x="0" y="46379"/>
                  </a:lnTo>
                  <a:lnTo>
                    <a:pt x="7200" y="46379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7"/>
            <p:cNvSpPr/>
            <p:nvPr/>
          </p:nvSpPr>
          <p:spPr>
            <a:xfrm>
              <a:off x="3348608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7"/>
            <p:cNvSpPr/>
            <p:nvPr/>
          </p:nvSpPr>
          <p:spPr>
            <a:xfrm>
              <a:off x="3625440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7"/>
            <p:cNvSpPr/>
            <p:nvPr/>
          </p:nvSpPr>
          <p:spPr>
            <a:xfrm>
              <a:off x="3904032" y="4491616"/>
              <a:ext cx="228640" cy="651872"/>
            </a:xfrm>
            <a:custGeom>
              <a:avLst/>
              <a:gdLst/>
              <a:ahLst/>
              <a:cxnLst/>
              <a:rect l="l" t="t" r="r" b="b"/>
              <a:pathLst>
                <a:path w="7145" h="20371" extrusionOk="0">
                  <a:moveTo>
                    <a:pt x="1" y="0"/>
                  </a:moveTo>
                  <a:lnTo>
                    <a:pt x="1" y="20371"/>
                  </a:lnTo>
                  <a:lnTo>
                    <a:pt x="7145" y="20371"/>
                  </a:lnTo>
                  <a:lnTo>
                    <a:pt x="7145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7"/>
            <p:cNvSpPr/>
            <p:nvPr/>
          </p:nvSpPr>
          <p:spPr>
            <a:xfrm>
              <a:off x="4180864" y="4284448"/>
              <a:ext cx="230432" cy="859040"/>
            </a:xfrm>
            <a:custGeom>
              <a:avLst/>
              <a:gdLst/>
              <a:ahLst/>
              <a:cxnLst/>
              <a:rect l="l" t="t" r="r" b="b"/>
              <a:pathLst>
                <a:path w="7201" h="26845" extrusionOk="0">
                  <a:moveTo>
                    <a:pt x="0" y="0"/>
                  </a:moveTo>
                  <a:lnTo>
                    <a:pt x="0" y="26845"/>
                  </a:lnTo>
                  <a:lnTo>
                    <a:pt x="7200" y="26845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7"/>
            <p:cNvSpPr/>
            <p:nvPr/>
          </p:nvSpPr>
          <p:spPr>
            <a:xfrm>
              <a:off x="4457696" y="4004032"/>
              <a:ext cx="230400" cy="1139456"/>
            </a:xfrm>
            <a:custGeom>
              <a:avLst/>
              <a:gdLst/>
              <a:ahLst/>
              <a:cxnLst/>
              <a:rect l="l" t="t" r="r" b="b"/>
              <a:pathLst>
                <a:path w="7200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200" y="35608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4734496" y="3821888"/>
              <a:ext cx="230432" cy="1321600"/>
            </a:xfrm>
            <a:custGeom>
              <a:avLst/>
              <a:gdLst/>
              <a:ahLst/>
              <a:cxnLst/>
              <a:rect l="l" t="t" r="r" b="b"/>
              <a:pathLst>
                <a:path w="7201" h="41300" extrusionOk="0">
                  <a:moveTo>
                    <a:pt x="1" y="0"/>
                  </a:moveTo>
                  <a:lnTo>
                    <a:pt x="1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7"/>
            <p:cNvSpPr/>
            <p:nvPr/>
          </p:nvSpPr>
          <p:spPr>
            <a:xfrm>
              <a:off x="50113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7"/>
            <p:cNvSpPr/>
            <p:nvPr/>
          </p:nvSpPr>
          <p:spPr>
            <a:xfrm>
              <a:off x="5289920" y="3939744"/>
              <a:ext cx="228640" cy="1203744"/>
            </a:xfrm>
            <a:custGeom>
              <a:avLst/>
              <a:gdLst/>
              <a:ahLst/>
              <a:cxnLst/>
              <a:rect l="l" t="t" r="r" b="b"/>
              <a:pathLst>
                <a:path w="7145" h="37617" extrusionOk="0">
                  <a:moveTo>
                    <a:pt x="1" y="1"/>
                  </a:moveTo>
                  <a:lnTo>
                    <a:pt x="1" y="37617"/>
                  </a:lnTo>
                  <a:lnTo>
                    <a:pt x="7145" y="37617"/>
                  </a:lnTo>
                  <a:lnTo>
                    <a:pt x="7145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5566752" y="3704000"/>
              <a:ext cx="230432" cy="1439488"/>
            </a:xfrm>
            <a:custGeom>
              <a:avLst/>
              <a:gdLst/>
              <a:ahLst/>
              <a:cxnLst/>
              <a:rect l="l" t="t" r="r" b="b"/>
              <a:pathLst>
                <a:path w="7201" h="44984" extrusionOk="0">
                  <a:moveTo>
                    <a:pt x="0" y="1"/>
                  </a:moveTo>
                  <a:lnTo>
                    <a:pt x="0" y="44984"/>
                  </a:lnTo>
                  <a:lnTo>
                    <a:pt x="7200" y="44984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5843584" y="3821888"/>
              <a:ext cx="230400" cy="1321600"/>
            </a:xfrm>
            <a:custGeom>
              <a:avLst/>
              <a:gdLst/>
              <a:ahLst/>
              <a:cxnLst/>
              <a:rect l="l" t="t" r="r" b="b"/>
              <a:pathLst>
                <a:path w="7200" h="41300" extrusionOk="0">
                  <a:moveTo>
                    <a:pt x="0" y="0"/>
                  </a:moveTo>
                  <a:lnTo>
                    <a:pt x="0" y="41300"/>
                  </a:lnTo>
                  <a:lnTo>
                    <a:pt x="7200" y="4130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6120384" y="4329088"/>
              <a:ext cx="230432" cy="814400"/>
            </a:xfrm>
            <a:custGeom>
              <a:avLst/>
              <a:gdLst/>
              <a:ahLst/>
              <a:cxnLst/>
              <a:rect l="l" t="t" r="r" b="b"/>
              <a:pathLst>
                <a:path w="7201" h="25450" extrusionOk="0">
                  <a:moveTo>
                    <a:pt x="1" y="0"/>
                  </a:moveTo>
                  <a:lnTo>
                    <a:pt x="1" y="25450"/>
                  </a:lnTo>
                  <a:lnTo>
                    <a:pt x="7200" y="2545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399008" y="4120128"/>
              <a:ext cx="228608" cy="1023360"/>
            </a:xfrm>
            <a:custGeom>
              <a:avLst/>
              <a:gdLst/>
              <a:ahLst/>
              <a:cxnLst/>
              <a:rect l="l" t="t" r="r" b="b"/>
              <a:pathLst>
                <a:path w="7144" h="31980" extrusionOk="0">
                  <a:moveTo>
                    <a:pt x="0" y="1"/>
                  </a:moveTo>
                  <a:lnTo>
                    <a:pt x="0" y="31980"/>
                  </a:lnTo>
                  <a:lnTo>
                    <a:pt x="7144" y="31980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6675808" y="4538048"/>
              <a:ext cx="230432" cy="605440"/>
            </a:xfrm>
            <a:custGeom>
              <a:avLst/>
              <a:gdLst/>
              <a:ahLst/>
              <a:cxnLst/>
              <a:rect l="l" t="t" r="r" b="b"/>
              <a:pathLst>
                <a:path w="7201" h="18920" extrusionOk="0">
                  <a:moveTo>
                    <a:pt x="1" y="0"/>
                  </a:moveTo>
                  <a:lnTo>
                    <a:pt x="1" y="18920"/>
                  </a:lnTo>
                  <a:lnTo>
                    <a:pt x="7200" y="18920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6952640" y="3939744"/>
              <a:ext cx="230432" cy="1203744"/>
            </a:xfrm>
            <a:custGeom>
              <a:avLst/>
              <a:gdLst/>
              <a:ahLst/>
              <a:cxnLst/>
              <a:rect l="l" t="t" r="r" b="b"/>
              <a:pathLst>
                <a:path w="7201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7229472" y="4220160"/>
              <a:ext cx="230400" cy="923328"/>
            </a:xfrm>
            <a:custGeom>
              <a:avLst/>
              <a:gdLst/>
              <a:ahLst/>
              <a:cxnLst/>
              <a:rect l="l" t="t" r="r" b="b"/>
              <a:pathLst>
                <a:path w="7200" h="28854" extrusionOk="0">
                  <a:moveTo>
                    <a:pt x="0" y="0"/>
                  </a:moveTo>
                  <a:lnTo>
                    <a:pt x="0" y="28854"/>
                  </a:lnTo>
                  <a:lnTo>
                    <a:pt x="7200" y="28854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7"/>
            <p:cNvSpPr/>
            <p:nvPr/>
          </p:nvSpPr>
          <p:spPr>
            <a:xfrm>
              <a:off x="7506272" y="3768288"/>
              <a:ext cx="230432" cy="1375200"/>
            </a:xfrm>
            <a:custGeom>
              <a:avLst/>
              <a:gdLst/>
              <a:ahLst/>
              <a:cxnLst/>
              <a:rect l="l" t="t" r="r" b="b"/>
              <a:pathLst>
                <a:path w="7201" h="42975" extrusionOk="0">
                  <a:moveTo>
                    <a:pt x="1" y="1"/>
                  </a:moveTo>
                  <a:lnTo>
                    <a:pt x="1" y="42975"/>
                  </a:lnTo>
                  <a:lnTo>
                    <a:pt x="7200" y="42975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7"/>
            <p:cNvSpPr/>
            <p:nvPr/>
          </p:nvSpPr>
          <p:spPr>
            <a:xfrm>
              <a:off x="7784896" y="4004032"/>
              <a:ext cx="228608" cy="1139456"/>
            </a:xfrm>
            <a:custGeom>
              <a:avLst/>
              <a:gdLst/>
              <a:ahLst/>
              <a:cxnLst/>
              <a:rect l="l" t="t" r="r" b="b"/>
              <a:pathLst>
                <a:path w="7144" h="35608" extrusionOk="0">
                  <a:moveTo>
                    <a:pt x="0" y="1"/>
                  </a:moveTo>
                  <a:lnTo>
                    <a:pt x="0" y="35608"/>
                  </a:lnTo>
                  <a:lnTo>
                    <a:pt x="7144" y="35608"/>
                  </a:lnTo>
                  <a:lnTo>
                    <a:pt x="7144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8061696" y="3596864"/>
              <a:ext cx="230432" cy="1546624"/>
            </a:xfrm>
            <a:custGeom>
              <a:avLst/>
              <a:gdLst/>
              <a:ahLst/>
              <a:cxnLst/>
              <a:rect l="l" t="t" r="r" b="b"/>
              <a:pathLst>
                <a:path w="7201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200" y="48332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7"/>
            <p:cNvSpPr/>
            <p:nvPr/>
          </p:nvSpPr>
          <p:spPr>
            <a:xfrm>
              <a:off x="8338528" y="3514688"/>
              <a:ext cx="230400" cy="1628800"/>
            </a:xfrm>
            <a:custGeom>
              <a:avLst/>
              <a:gdLst/>
              <a:ahLst/>
              <a:cxnLst/>
              <a:rect l="l" t="t" r="r" b="b"/>
              <a:pathLst>
                <a:path w="7200" h="50900" extrusionOk="0">
                  <a:moveTo>
                    <a:pt x="0" y="1"/>
                  </a:moveTo>
                  <a:lnTo>
                    <a:pt x="0" y="50900"/>
                  </a:lnTo>
                  <a:lnTo>
                    <a:pt x="7200" y="50900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7"/>
            <p:cNvSpPr/>
            <p:nvPr/>
          </p:nvSpPr>
          <p:spPr>
            <a:xfrm>
              <a:off x="8615360" y="3939744"/>
              <a:ext cx="230400" cy="1203744"/>
            </a:xfrm>
            <a:custGeom>
              <a:avLst/>
              <a:gdLst/>
              <a:ahLst/>
              <a:cxnLst/>
              <a:rect l="l" t="t" r="r" b="b"/>
              <a:pathLst>
                <a:path w="7200" h="37617" extrusionOk="0">
                  <a:moveTo>
                    <a:pt x="0" y="1"/>
                  </a:moveTo>
                  <a:lnTo>
                    <a:pt x="0" y="37617"/>
                  </a:lnTo>
                  <a:lnTo>
                    <a:pt x="7200" y="37617"/>
                  </a:lnTo>
                  <a:lnTo>
                    <a:pt x="7200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7"/>
            <p:cNvSpPr/>
            <p:nvPr/>
          </p:nvSpPr>
          <p:spPr>
            <a:xfrm>
              <a:off x="8893952" y="3596864"/>
              <a:ext cx="228640" cy="1546624"/>
            </a:xfrm>
            <a:custGeom>
              <a:avLst/>
              <a:gdLst/>
              <a:ahLst/>
              <a:cxnLst/>
              <a:rect l="l" t="t" r="r" b="b"/>
              <a:pathLst>
                <a:path w="7145" h="48332" extrusionOk="0">
                  <a:moveTo>
                    <a:pt x="1" y="0"/>
                  </a:moveTo>
                  <a:lnTo>
                    <a:pt x="1" y="48332"/>
                  </a:lnTo>
                  <a:lnTo>
                    <a:pt x="7144" y="48332"/>
                  </a:lnTo>
                  <a:lnTo>
                    <a:pt x="7144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" name="Google Shape;371;p7"/>
          <p:cNvGrpSpPr/>
          <p:nvPr/>
        </p:nvGrpSpPr>
        <p:grpSpPr>
          <a:xfrm>
            <a:off x="28550" y="4360998"/>
            <a:ext cx="9094048" cy="782671"/>
            <a:chOff x="28544" y="4157632"/>
            <a:chExt cx="9094048" cy="985856"/>
          </a:xfrm>
        </p:grpSpPr>
        <p:sp>
          <p:nvSpPr>
            <p:cNvPr id="372" name="Google Shape;372;p7"/>
            <p:cNvSpPr/>
            <p:nvPr/>
          </p:nvSpPr>
          <p:spPr>
            <a:xfrm>
              <a:off x="435744" y="4782720"/>
              <a:ext cx="92896" cy="360768"/>
            </a:xfrm>
            <a:custGeom>
              <a:avLst/>
              <a:gdLst/>
              <a:ahLst/>
              <a:cxnLst/>
              <a:rect l="l" t="t" r="r" b="b"/>
              <a:pathLst>
                <a:path w="2903" h="11274" extrusionOk="0">
                  <a:moveTo>
                    <a:pt x="1" y="0"/>
                  </a:moveTo>
                  <a:lnTo>
                    <a:pt x="1" y="11274"/>
                  </a:lnTo>
                  <a:lnTo>
                    <a:pt x="2903" y="11274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7"/>
            <p:cNvSpPr/>
            <p:nvPr/>
          </p:nvSpPr>
          <p:spPr>
            <a:xfrm>
              <a:off x="300032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02" y="15795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7"/>
            <p:cNvSpPr/>
            <p:nvPr/>
          </p:nvSpPr>
          <p:spPr>
            <a:xfrm>
              <a:off x="164288" y="4571968"/>
              <a:ext cx="92896" cy="571520"/>
            </a:xfrm>
            <a:custGeom>
              <a:avLst/>
              <a:gdLst/>
              <a:ahLst/>
              <a:cxnLst/>
              <a:rect l="l" t="t" r="r" b="b"/>
              <a:pathLst>
                <a:path w="2903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03" y="17860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28544" y="4739840"/>
              <a:ext cx="92928" cy="403648"/>
            </a:xfrm>
            <a:custGeom>
              <a:avLst/>
              <a:gdLst/>
              <a:ahLst/>
              <a:cxnLst/>
              <a:rect l="l" t="t" r="r" b="b"/>
              <a:pathLst>
                <a:path w="2904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03" y="12614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71257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7"/>
            <p:cNvSpPr/>
            <p:nvPr/>
          </p:nvSpPr>
          <p:spPr>
            <a:xfrm>
              <a:off x="576832" y="4752352"/>
              <a:ext cx="94688" cy="391136"/>
            </a:xfrm>
            <a:custGeom>
              <a:avLst/>
              <a:gdLst/>
              <a:ahLst/>
              <a:cxnLst/>
              <a:rect l="l" t="t" r="r" b="b"/>
              <a:pathLst>
                <a:path w="2959" h="12223" extrusionOk="0">
                  <a:moveTo>
                    <a:pt x="1" y="1"/>
                  </a:moveTo>
                  <a:lnTo>
                    <a:pt x="1" y="12223"/>
                  </a:lnTo>
                  <a:lnTo>
                    <a:pt x="2959" y="12223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7"/>
            <p:cNvSpPr/>
            <p:nvPr/>
          </p:nvSpPr>
          <p:spPr>
            <a:xfrm>
              <a:off x="989408" y="4386240"/>
              <a:ext cx="94656" cy="757248"/>
            </a:xfrm>
            <a:custGeom>
              <a:avLst/>
              <a:gdLst/>
              <a:ahLst/>
              <a:cxnLst/>
              <a:rect l="l" t="t" r="r" b="b"/>
              <a:pathLst>
                <a:path w="2958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853664" y="4500544"/>
              <a:ext cx="94688" cy="642944"/>
            </a:xfrm>
            <a:custGeom>
              <a:avLst/>
              <a:gdLst/>
              <a:ahLst/>
              <a:cxnLst/>
              <a:rect l="l" t="t" r="r" b="b"/>
              <a:pathLst>
                <a:path w="2959" h="20092" extrusionOk="0">
                  <a:moveTo>
                    <a:pt x="0" y="0"/>
                  </a:moveTo>
                  <a:lnTo>
                    <a:pt x="0" y="20092"/>
                  </a:lnTo>
                  <a:lnTo>
                    <a:pt x="2958" y="2009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7"/>
            <p:cNvSpPr/>
            <p:nvPr/>
          </p:nvSpPr>
          <p:spPr>
            <a:xfrm>
              <a:off x="1266208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7"/>
            <p:cNvSpPr/>
            <p:nvPr/>
          </p:nvSpPr>
          <p:spPr>
            <a:xfrm>
              <a:off x="1130496" y="4518400"/>
              <a:ext cx="94688" cy="625088"/>
            </a:xfrm>
            <a:custGeom>
              <a:avLst/>
              <a:gdLst/>
              <a:ahLst/>
              <a:cxnLst/>
              <a:rect l="l" t="t" r="r" b="b"/>
              <a:pathLst>
                <a:path w="2959" h="19534" extrusionOk="0">
                  <a:moveTo>
                    <a:pt x="0" y="0"/>
                  </a:moveTo>
                  <a:lnTo>
                    <a:pt x="0" y="19534"/>
                  </a:lnTo>
                  <a:lnTo>
                    <a:pt x="2958" y="1953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7"/>
            <p:cNvSpPr/>
            <p:nvPr/>
          </p:nvSpPr>
          <p:spPr>
            <a:xfrm>
              <a:off x="15430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7"/>
            <p:cNvSpPr/>
            <p:nvPr/>
          </p:nvSpPr>
          <p:spPr>
            <a:xfrm>
              <a:off x="14072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1" y="1"/>
                  </a:moveTo>
                  <a:lnTo>
                    <a:pt x="1" y="13172"/>
                  </a:lnTo>
                  <a:lnTo>
                    <a:pt x="2959" y="1317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7"/>
            <p:cNvSpPr/>
            <p:nvPr/>
          </p:nvSpPr>
          <p:spPr>
            <a:xfrm>
              <a:off x="1821632" y="4457664"/>
              <a:ext cx="92896" cy="685824"/>
            </a:xfrm>
            <a:custGeom>
              <a:avLst/>
              <a:gdLst/>
              <a:ahLst/>
              <a:cxnLst/>
              <a:rect l="l" t="t" r="r" b="b"/>
              <a:pathLst>
                <a:path w="2903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03" y="21432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7"/>
            <p:cNvSpPr/>
            <p:nvPr/>
          </p:nvSpPr>
          <p:spPr>
            <a:xfrm>
              <a:off x="1685920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7"/>
            <p:cNvSpPr/>
            <p:nvPr/>
          </p:nvSpPr>
          <p:spPr>
            <a:xfrm>
              <a:off x="2098464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7"/>
            <p:cNvSpPr/>
            <p:nvPr/>
          </p:nvSpPr>
          <p:spPr>
            <a:xfrm>
              <a:off x="196272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7"/>
            <p:cNvSpPr/>
            <p:nvPr/>
          </p:nvSpPr>
          <p:spPr>
            <a:xfrm>
              <a:off x="2375296" y="4711264"/>
              <a:ext cx="94656" cy="432224"/>
            </a:xfrm>
            <a:custGeom>
              <a:avLst/>
              <a:gdLst/>
              <a:ahLst/>
              <a:cxnLst/>
              <a:rect l="l" t="t" r="r" b="b"/>
              <a:pathLst>
                <a:path w="2958" h="13507" extrusionOk="0">
                  <a:moveTo>
                    <a:pt x="0" y="1"/>
                  </a:moveTo>
                  <a:lnTo>
                    <a:pt x="0" y="13507"/>
                  </a:lnTo>
                  <a:lnTo>
                    <a:pt x="2958" y="1350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7"/>
            <p:cNvSpPr/>
            <p:nvPr/>
          </p:nvSpPr>
          <p:spPr>
            <a:xfrm>
              <a:off x="2239552" y="4536256"/>
              <a:ext cx="94688" cy="607232"/>
            </a:xfrm>
            <a:custGeom>
              <a:avLst/>
              <a:gdLst/>
              <a:ahLst/>
              <a:cxnLst/>
              <a:rect l="l" t="t" r="r" b="b"/>
              <a:pathLst>
                <a:path w="2959" h="18976" extrusionOk="0">
                  <a:moveTo>
                    <a:pt x="0" y="0"/>
                  </a:moveTo>
                  <a:lnTo>
                    <a:pt x="0" y="18976"/>
                  </a:lnTo>
                  <a:lnTo>
                    <a:pt x="2958" y="18976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7"/>
            <p:cNvSpPr/>
            <p:nvPr/>
          </p:nvSpPr>
          <p:spPr>
            <a:xfrm>
              <a:off x="2652096" y="4704128"/>
              <a:ext cx="94688" cy="439360"/>
            </a:xfrm>
            <a:custGeom>
              <a:avLst/>
              <a:gdLst/>
              <a:ahLst/>
              <a:cxnLst/>
              <a:rect l="l" t="t" r="r" b="b"/>
              <a:pathLst>
                <a:path w="2959" h="13730" extrusionOk="0">
                  <a:moveTo>
                    <a:pt x="1" y="1"/>
                  </a:moveTo>
                  <a:lnTo>
                    <a:pt x="1" y="13730"/>
                  </a:lnTo>
                  <a:lnTo>
                    <a:pt x="2959" y="1373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7"/>
            <p:cNvSpPr/>
            <p:nvPr/>
          </p:nvSpPr>
          <p:spPr>
            <a:xfrm>
              <a:off x="2516384" y="4764864"/>
              <a:ext cx="94688" cy="378624"/>
            </a:xfrm>
            <a:custGeom>
              <a:avLst/>
              <a:gdLst/>
              <a:ahLst/>
              <a:cxnLst/>
              <a:rect l="l" t="t" r="r" b="b"/>
              <a:pathLst>
                <a:path w="2959" h="11832" extrusionOk="0">
                  <a:moveTo>
                    <a:pt x="0" y="0"/>
                  </a:moveTo>
                  <a:lnTo>
                    <a:pt x="0" y="11832"/>
                  </a:lnTo>
                  <a:lnTo>
                    <a:pt x="2958" y="11832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7"/>
            <p:cNvSpPr/>
            <p:nvPr/>
          </p:nvSpPr>
          <p:spPr>
            <a:xfrm>
              <a:off x="2930720" y="4421952"/>
              <a:ext cx="92896" cy="721536"/>
            </a:xfrm>
            <a:custGeom>
              <a:avLst/>
              <a:gdLst/>
              <a:ahLst/>
              <a:cxnLst/>
              <a:rect l="l" t="t" r="r" b="b"/>
              <a:pathLst>
                <a:path w="2903" h="22548" extrusionOk="0">
                  <a:moveTo>
                    <a:pt x="0" y="1"/>
                  </a:moveTo>
                  <a:lnTo>
                    <a:pt x="0" y="22548"/>
                  </a:lnTo>
                  <a:lnTo>
                    <a:pt x="2902" y="22548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7"/>
            <p:cNvSpPr/>
            <p:nvPr/>
          </p:nvSpPr>
          <p:spPr>
            <a:xfrm>
              <a:off x="2794976" y="4638048"/>
              <a:ext cx="92896" cy="505440"/>
            </a:xfrm>
            <a:custGeom>
              <a:avLst/>
              <a:gdLst/>
              <a:ahLst/>
              <a:cxnLst/>
              <a:rect l="l" t="t" r="r" b="b"/>
              <a:pathLst>
                <a:path w="2903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03" y="1579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7"/>
            <p:cNvSpPr/>
            <p:nvPr/>
          </p:nvSpPr>
          <p:spPr>
            <a:xfrm>
              <a:off x="320752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1" y="0"/>
                  </a:moveTo>
                  <a:lnTo>
                    <a:pt x="1" y="23664"/>
                  </a:lnTo>
                  <a:lnTo>
                    <a:pt x="2959" y="23664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7"/>
            <p:cNvSpPr/>
            <p:nvPr/>
          </p:nvSpPr>
          <p:spPr>
            <a:xfrm>
              <a:off x="30718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0" y="1"/>
                  </a:moveTo>
                  <a:lnTo>
                    <a:pt x="0" y="25897"/>
                  </a:lnTo>
                  <a:lnTo>
                    <a:pt x="2958" y="25897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7"/>
            <p:cNvSpPr/>
            <p:nvPr/>
          </p:nvSpPr>
          <p:spPr>
            <a:xfrm>
              <a:off x="3484352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7"/>
            <p:cNvSpPr/>
            <p:nvPr/>
          </p:nvSpPr>
          <p:spPr>
            <a:xfrm>
              <a:off x="3348608" y="4314784"/>
              <a:ext cx="94688" cy="828704"/>
            </a:xfrm>
            <a:custGeom>
              <a:avLst/>
              <a:gdLst/>
              <a:ahLst/>
              <a:cxnLst/>
              <a:rect l="l" t="t" r="r" b="b"/>
              <a:pathLst>
                <a:path w="2959" h="25897" extrusionOk="0">
                  <a:moveTo>
                    <a:pt x="1" y="1"/>
                  </a:moveTo>
                  <a:lnTo>
                    <a:pt x="1" y="25897"/>
                  </a:lnTo>
                  <a:lnTo>
                    <a:pt x="2959" y="25897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7"/>
            <p:cNvSpPr/>
            <p:nvPr/>
          </p:nvSpPr>
          <p:spPr>
            <a:xfrm>
              <a:off x="3761184" y="4739840"/>
              <a:ext cx="94656" cy="403648"/>
            </a:xfrm>
            <a:custGeom>
              <a:avLst/>
              <a:gdLst/>
              <a:ahLst/>
              <a:cxnLst/>
              <a:rect l="l" t="t" r="r" b="b"/>
              <a:pathLst>
                <a:path w="2958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7"/>
            <p:cNvSpPr/>
            <p:nvPr/>
          </p:nvSpPr>
          <p:spPr>
            <a:xfrm>
              <a:off x="3625440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0" y="1"/>
                  </a:moveTo>
                  <a:lnTo>
                    <a:pt x="0" y="21432"/>
                  </a:lnTo>
                  <a:lnTo>
                    <a:pt x="2958" y="2143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7"/>
            <p:cNvSpPr/>
            <p:nvPr/>
          </p:nvSpPr>
          <p:spPr>
            <a:xfrm>
              <a:off x="4037984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1" y="1"/>
                  </a:moveTo>
                  <a:lnTo>
                    <a:pt x="1" y="15795"/>
                  </a:lnTo>
                  <a:lnTo>
                    <a:pt x="2959" y="15795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7"/>
            <p:cNvSpPr/>
            <p:nvPr/>
          </p:nvSpPr>
          <p:spPr>
            <a:xfrm>
              <a:off x="3902272" y="4836288"/>
              <a:ext cx="94656" cy="307200"/>
            </a:xfrm>
            <a:custGeom>
              <a:avLst/>
              <a:gdLst/>
              <a:ahLst/>
              <a:cxnLst/>
              <a:rect l="l" t="t" r="r" b="b"/>
              <a:pathLst>
                <a:path w="2958" h="9600" extrusionOk="0">
                  <a:moveTo>
                    <a:pt x="0" y="1"/>
                  </a:moveTo>
                  <a:lnTo>
                    <a:pt x="0" y="9600"/>
                  </a:lnTo>
                  <a:lnTo>
                    <a:pt x="2958" y="960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7"/>
            <p:cNvSpPr/>
            <p:nvPr/>
          </p:nvSpPr>
          <p:spPr>
            <a:xfrm>
              <a:off x="4316608" y="4638048"/>
              <a:ext cx="94688" cy="505440"/>
            </a:xfrm>
            <a:custGeom>
              <a:avLst/>
              <a:gdLst/>
              <a:ahLst/>
              <a:cxnLst/>
              <a:rect l="l" t="t" r="r" b="b"/>
              <a:pathLst>
                <a:path w="2959" h="15795" extrusionOk="0">
                  <a:moveTo>
                    <a:pt x="0" y="1"/>
                  </a:moveTo>
                  <a:lnTo>
                    <a:pt x="0" y="15795"/>
                  </a:lnTo>
                  <a:lnTo>
                    <a:pt x="2958" y="1579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7"/>
            <p:cNvSpPr/>
            <p:nvPr/>
          </p:nvSpPr>
          <p:spPr>
            <a:xfrm>
              <a:off x="418086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7"/>
            <p:cNvSpPr/>
            <p:nvPr/>
          </p:nvSpPr>
          <p:spPr>
            <a:xfrm>
              <a:off x="4593408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7"/>
            <p:cNvSpPr/>
            <p:nvPr/>
          </p:nvSpPr>
          <p:spPr>
            <a:xfrm>
              <a:off x="4457696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7"/>
            <p:cNvSpPr/>
            <p:nvPr/>
          </p:nvSpPr>
          <p:spPr>
            <a:xfrm>
              <a:off x="4870240" y="4386240"/>
              <a:ext cx="94688" cy="757248"/>
            </a:xfrm>
            <a:custGeom>
              <a:avLst/>
              <a:gdLst/>
              <a:ahLst/>
              <a:cxnLst/>
              <a:rect l="l" t="t" r="r" b="b"/>
              <a:pathLst>
                <a:path w="2959" h="23664" extrusionOk="0">
                  <a:moveTo>
                    <a:pt x="0" y="0"/>
                  </a:moveTo>
                  <a:lnTo>
                    <a:pt x="0" y="23664"/>
                  </a:lnTo>
                  <a:lnTo>
                    <a:pt x="2958" y="23664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7"/>
            <p:cNvSpPr/>
            <p:nvPr/>
          </p:nvSpPr>
          <p:spPr>
            <a:xfrm>
              <a:off x="4734496" y="4457664"/>
              <a:ext cx="94688" cy="685824"/>
            </a:xfrm>
            <a:custGeom>
              <a:avLst/>
              <a:gdLst/>
              <a:ahLst/>
              <a:cxnLst/>
              <a:rect l="l" t="t" r="r" b="b"/>
              <a:pathLst>
                <a:path w="2959" h="21432" extrusionOk="0">
                  <a:moveTo>
                    <a:pt x="1" y="1"/>
                  </a:moveTo>
                  <a:lnTo>
                    <a:pt x="1" y="21432"/>
                  </a:lnTo>
                  <a:lnTo>
                    <a:pt x="2959" y="2143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7"/>
            <p:cNvSpPr/>
            <p:nvPr/>
          </p:nvSpPr>
          <p:spPr>
            <a:xfrm>
              <a:off x="5147072" y="4157632"/>
              <a:ext cx="94656" cy="985856"/>
            </a:xfrm>
            <a:custGeom>
              <a:avLst/>
              <a:gdLst/>
              <a:ahLst/>
              <a:cxnLst/>
              <a:rect l="l" t="t" r="r" b="b"/>
              <a:pathLst>
                <a:path w="2958" h="30808" extrusionOk="0">
                  <a:moveTo>
                    <a:pt x="0" y="1"/>
                  </a:moveTo>
                  <a:lnTo>
                    <a:pt x="0" y="30808"/>
                  </a:lnTo>
                  <a:lnTo>
                    <a:pt x="2958" y="30808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7"/>
            <p:cNvSpPr/>
            <p:nvPr/>
          </p:nvSpPr>
          <p:spPr>
            <a:xfrm>
              <a:off x="5011328" y="4229088"/>
              <a:ext cx="94688" cy="914400"/>
            </a:xfrm>
            <a:custGeom>
              <a:avLst/>
              <a:gdLst/>
              <a:ahLst/>
              <a:cxnLst/>
              <a:rect l="l" t="t" r="r" b="b"/>
              <a:pathLst>
                <a:path w="2959" h="28575" extrusionOk="0">
                  <a:moveTo>
                    <a:pt x="0" y="0"/>
                  </a:moveTo>
                  <a:lnTo>
                    <a:pt x="0" y="28575"/>
                  </a:lnTo>
                  <a:lnTo>
                    <a:pt x="2958" y="2857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7"/>
            <p:cNvSpPr/>
            <p:nvPr/>
          </p:nvSpPr>
          <p:spPr>
            <a:xfrm>
              <a:off x="5425664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7"/>
            <p:cNvSpPr/>
            <p:nvPr/>
          </p:nvSpPr>
          <p:spPr>
            <a:xfrm>
              <a:off x="5289920" y="4277280"/>
              <a:ext cx="94688" cy="866208"/>
            </a:xfrm>
            <a:custGeom>
              <a:avLst/>
              <a:gdLst/>
              <a:ahLst/>
              <a:cxnLst/>
              <a:rect l="l" t="t" r="r" b="b"/>
              <a:pathLst>
                <a:path w="2959" h="27069" extrusionOk="0">
                  <a:moveTo>
                    <a:pt x="1" y="1"/>
                  </a:moveTo>
                  <a:lnTo>
                    <a:pt x="1" y="27069"/>
                  </a:lnTo>
                  <a:lnTo>
                    <a:pt x="2959" y="2706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7"/>
            <p:cNvSpPr/>
            <p:nvPr/>
          </p:nvSpPr>
          <p:spPr>
            <a:xfrm>
              <a:off x="5702496" y="4721984"/>
              <a:ext cx="94688" cy="421504"/>
            </a:xfrm>
            <a:custGeom>
              <a:avLst/>
              <a:gdLst/>
              <a:ahLst/>
              <a:cxnLst/>
              <a:rect l="l" t="t" r="r" b="b"/>
              <a:pathLst>
                <a:path w="2959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7"/>
            <p:cNvSpPr/>
            <p:nvPr/>
          </p:nvSpPr>
          <p:spPr>
            <a:xfrm>
              <a:off x="5566752" y="4416608"/>
              <a:ext cx="94688" cy="726880"/>
            </a:xfrm>
            <a:custGeom>
              <a:avLst/>
              <a:gdLst/>
              <a:ahLst/>
              <a:cxnLst/>
              <a:rect l="l" t="t" r="r" b="b"/>
              <a:pathLst>
                <a:path w="2959" h="22715" extrusionOk="0">
                  <a:moveTo>
                    <a:pt x="0" y="0"/>
                  </a:moveTo>
                  <a:lnTo>
                    <a:pt x="0" y="22715"/>
                  </a:lnTo>
                  <a:lnTo>
                    <a:pt x="2958" y="2271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7"/>
            <p:cNvSpPr/>
            <p:nvPr/>
          </p:nvSpPr>
          <p:spPr>
            <a:xfrm>
              <a:off x="5979296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1" y="1"/>
                  </a:moveTo>
                  <a:lnTo>
                    <a:pt x="1" y="17860"/>
                  </a:lnTo>
                  <a:lnTo>
                    <a:pt x="2959" y="17860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7"/>
            <p:cNvSpPr/>
            <p:nvPr/>
          </p:nvSpPr>
          <p:spPr>
            <a:xfrm>
              <a:off x="5843584" y="4813088"/>
              <a:ext cx="94688" cy="330400"/>
            </a:xfrm>
            <a:custGeom>
              <a:avLst/>
              <a:gdLst/>
              <a:ahLst/>
              <a:cxnLst/>
              <a:rect l="l" t="t" r="r" b="b"/>
              <a:pathLst>
                <a:path w="2959" h="10325" extrusionOk="0">
                  <a:moveTo>
                    <a:pt x="0" y="0"/>
                  </a:moveTo>
                  <a:lnTo>
                    <a:pt x="0" y="10325"/>
                  </a:lnTo>
                  <a:lnTo>
                    <a:pt x="2958" y="10325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7"/>
            <p:cNvSpPr/>
            <p:nvPr/>
          </p:nvSpPr>
          <p:spPr>
            <a:xfrm>
              <a:off x="6256128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7"/>
            <p:cNvSpPr/>
            <p:nvPr/>
          </p:nvSpPr>
          <p:spPr>
            <a:xfrm>
              <a:off x="6120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7"/>
            <p:cNvSpPr/>
            <p:nvPr/>
          </p:nvSpPr>
          <p:spPr>
            <a:xfrm>
              <a:off x="6534720" y="4505888"/>
              <a:ext cx="92896" cy="637600"/>
            </a:xfrm>
            <a:custGeom>
              <a:avLst/>
              <a:gdLst/>
              <a:ahLst/>
              <a:cxnLst/>
              <a:rect l="l" t="t" r="r" b="b"/>
              <a:pathLst>
                <a:path w="2903" h="19925" extrusionOk="0">
                  <a:moveTo>
                    <a:pt x="1" y="1"/>
                  </a:moveTo>
                  <a:lnTo>
                    <a:pt x="1" y="19925"/>
                  </a:lnTo>
                  <a:lnTo>
                    <a:pt x="2903" y="19925"/>
                  </a:lnTo>
                  <a:lnTo>
                    <a:pt x="2903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7"/>
            <p:cNvSpPr/>
            <p:nvPr/>
          </p:nvSpPr>
          <p:spPr>
            <a:xfrm>
              <a:off x="6399008" y="4739840"/>
              <a:ext cx="92896" cy="403648"/>
            </a:xfrm>
            <a:custGeom>
              <a:avLst/>
              <a:gdLst/>
              <a:ahLst/>
              <a:cxnLst/>
              <a:rect l="l" t="t" r="r" b="b"/>
              <a:pathLst>
                <a:path w="2903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02" y="12614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7"/>
            <p:cNvSpPr/>
            <p:nvPr/>
          </p:nvSpPr>
          <p:spPr>
            <a:xfrm>
              <a:off x="6811552" y="4807712"/>
              <a:ext cx="94688" cy="335776"/>
            </a:xfrm>
            <a:custGeom>
              <a:avLst/>
              <a:gdLst/>
              <a:ahLst/>
              <a:cxnLst/>
              <a:rect l="l" t="t" r="r" b="b"/>
              <a:pathLst>
                <a:path w="2959" h="10493" extrusionOk="0">
                  <a:moveTo>
                    <a:pt x="0" y="1"/>
                  </a:moveTo>
                  <a:lnTo>
                    <a:pt x="0" y="10493"/>
                  </a:lnTo>
                  <a:lnTo>
                    <a:pt x="2958" y="1049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7"/>
            <p:cNvSpPr/>
            <p:nvPr/>
          </p:nvSpPr>
          <p:spPr>
            <a:xfrm>
              <a:off x="6675808" y="4614848"/>
              <a:ext cx="94688" cy="528640"/>
            </a:xfrm>
            <a:custGeom>
              <a:avLst/>
              <a:gdLst/>
              <a:ahLst/>
              <a:cxnLst/>
              <a:rect l="l" t="t" r="r" b="b"/>
              <a:pathLst>
                <a:path w="2959" h="16520" extrusionOk="0">
                  <a:moveTo>
                    <a:pt x="1" y="0"/>
                  </a:moveTo>
                  <a:lnTo>
                    <a:pt x="1" y="16520"/>
                  </a:lnTo>
                  <a:lnTo>
                    <a:pt x="2959" y="16520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7"/>
            <p:cNvSpPr/>
            <p:nvPr/>
          </p:nvSpPr>
          <p:spPr>
            <a:xfrm>
              <a:off x="70883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0" y="1"/>
                  </a:moveTo>
                  <a:lnTo>
                    <a:pt x="0" y="12614"/>
                  </a:lnTo>
                  <a:lnTo>
                    <a:pt x="2958" y="12614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7"/>
            <p:cNvSpPr/>
            <p:nvPr/>
          </p:nvSpPr>
          <p:spPr>
            <a:xfrm>
              <a:off x="6952640" y="4530912"/>
              <a:ext cx="94688" cy="612576"/>
            </a:xfrm>
            <a:custGeom>
              <a:avLst/>
              <a:gdLst/>
              <a:ahLst/>
              <a:cxnLst/>
              <a:rect l="l" t="t" r="r" b="b"/>
              <a:pathLst>
                <a:path w="2959" h="19143" extrusionOk="0">
                  <a:moveTo>
                    <a:pt x="0" y="0"/>
                  </a:moveTo>
                  <a:lnTo>
                    <a:pt x="0" y="19143"/>
                  </a:lnTo>
                  <a:lnTo>
                    <a:pt x="2958" y="19143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7"/>
            <p:cNvSpPr/>
            <p:nvPr/>
          </p:nvSpPr>
          <p:spPr>
            <a:xfrm>
              <a:off x="7365184" y="4739840"/>
              <a:ext cx="94688" cy="403648"/>
            </a:xfrm>
            <a:custGeom>
              <a:avLst/>
              <a:gdLst/>
              <a:ahLst/>
              <a:cxnLst/>
              <a:rect l="l" t="t" r="r" b="b"/>
              <a:pathLst>
                <a:path w="2959" h="12614" extrusionOk="0">
                  <a:moveTo>
                    <a:pt x="1" y="1"/>
                  </a:moveTo>
                  <a:lnTo>
                    <a:pt x="1" y="12614"/>
                  </a:lnTo>
                  <a:lnTo>
                    <a:pt x="2959" y="12614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7"/>
            <p:cNvSpPr/>
            <p:nvPr/>
          </p:nvSpPr>
          <p:spPr>
            <a:xfrm>
              <a:off x="7229472" y="4825568"/>
              <a:ext cx="94688" cy="317920"/>
            </a:xfrm>
            <a:custGeom>
              <a:avLst/>
              <a:gdLst/>
              <a:ahLst/>
              <a:cxnLst/>
              <a:rect l="l" t="t" r="r" b="b"/>
              <a:pathLst>
                <a:path w="2959" h="9935" extrusionOk="0">
                  <a:moveTo>
                    <a:pt x="0" y="1"/>
                  </a:moveTo>
                  <a:lnTo>
                    <a:pt x="0" y="9935"/>
                  </a:lnTo>
                  <a:lnTo>
                    <a:pt x="2958" y="9935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7"/>
            <p:cNvSpPr/>
            <p:nvPr/>
          </p:nvSpPr>
          <p:spPr>
            <a:xfrm>
              <a:off x="7643808" y="4632704"/>
              <a:ext cx="92896" cy="510784"/>
            </a:xfrm>
            <a:custGeom>
              <a:avLst/>
              <a:gdLst/>
              <a:ahLst/>
              <a:cxnLst/>
              <a:rect l="l" t="t" r="r" b="b"/>
              <a:pathLst>
                <a:path w="2903" h="15962" extrusionOk="0">
                  <a:moveTo>
                    <a:pt x="0" y="0"/>
                  </a:moveTo>
                  <a:lnTo>
                    <a:pt x="0" y="15962"/>
                  </a:lnTo>
                  <a:lnTo>
                    <a:pt x="2902" y="15962"/>
                  </a:lnTo>
                  <a:lnTo>
                    <a:pt x="2902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7"/>
            <p:cNvSpPr/>
            <p:nvPr/>
          </p:nvSpPr>
          <p:spPr>
            <a:xfrm>
              <a:off x="7506272" y="4963104"/>
              <a:ext cx="94688" cy="180384"/>
            </a:xfrm>
            <a:custGeom>
              <a:avLst/>
              <a:gdLst/>
              <a:ahLst/>
              <a:cxnLst/>
              <a:rect l="l" t="t" r="r" b="b"/>
              <a:pathLst>
                <a:path w="2959" h="5637" extrusionOk="0">
                  <a:moveTo>
                    <a:pt x="1" y="0"/>
                  </a:moveTo>
                  <a:lnTo>
                    <a:pt x="1" y="5637"/>
                  </a:lnTo>
                  <a:lnTo>
                    <a:pt x="2959" y="5637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7"/>
            <p:cNvSpPr/>
            <p:nvPr/>
          </p:nvSpPr>
          <p:spPr>
            <a:xfrm>
              <a:off x="7920608" y="4909504"/>
              <a:ext cx="94688" cy="233984"/>
            </a:xfrm>
            <a:custGeom>
              <a:avLst/>
              <a:gdLst/>
              <a:ahLst/>
              <a:cxnLst/>
              <a:rect l="l" t="t" r="r" b="b"/>
              <a:pathLst>
                <a:path w="2959" h="7312" extrusionOk="0">
                  <a:moveTo>
                    <a:pt x="1" y="1"/>
                  </a:moveTo>
                  <a:lnTo>
                    <a:pt x="1" y="7312"/>
                  </a:lnTo>
                  <a:lnTo>
                    <a:pt x="2959" y="731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7"/>
            <p:cNvSpPr/>
            <p:nvPr/>
          </p:nvSpPr>
          <p:spPr>
            <a:xfrm>
              <a:off x="77848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0" y="1"/>
                  </a:moveTo>
                  <a:lnTo>
                    <a:pt x="0" y="11442"/>
                  </a:lnTo>
                  <a:lnTo>
                    <a:pt x="2958" y="1144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7"/>
            <p:cNvSpPr/>
            <p:nvPr/>
          </p:nvSpPr>
          <p:spPr>
            <a:xfrm>
              <a:off x="8197440" y="4571968"/>
              <a:ext cx="94688" cy="571520"/>
            </a:xfrm>
            <a:custGeom>
              <a:avLst/>
              <a:gdLst/>
              <a:ahLst/>
              <a:cxnLst/>
              <a:rect l="l" t="t" r="r" b="b"/>
              <a:pathLst>
                <a:path w="2959" h="17860" extrusionOk="0">
                  <a:moveTo>
                    <a:pt x="0" y="1"/>
                  </a:moveTo>
                  <a:lnTo>
                    <a:pt x="0" y="17860"/>
                  </a:lnTo>
                  <a:lnTo>
                    <a:pt x="2958" y="17860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7"/>
            <p:cNvSpPr/>
            <p:nvPr/>
          </p:nvSpPr>
          <p:spPr>
            <a:xfrm>
              <a:off x="8061696" y="4777344"/>
              <a:ext cx="94688" cy="366144"/>
            </a:xfrm>
            <a:custGeom>
              <a:avLst/>
              <a:gdLst/>
              <a:ahLst/>
              <a:cxnLst/>
              <a:rect l="l" t="t" r="r" b="b"/>
              <a:pathLst>
                <a:path w="2959" h="11442" extrusionOk="0">
                  <a:moveTo>
                    <a:pt x="1" y="1"/>
                  </a:moveTo>
                  <a:lnTo>
                    <a:pt x="1" y="11442"/>
                  </a:lnTo>
                  <a:lnTo>
                    <a:pt x="2959" y="11442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7"/>
            <p:cNvSpPr/>
            <p:nvPr/>
          </p:nvSpPr>
          <p:spPr>
            <a:xfrm>
              <a:off x="8474272" y="4721984"/>
              <a:ext cx="94656" cy="421504"/>
            </a:xfrm>
            <a:custGeom>
              <a:avLst/>
              <a:gdLst/>
              <a:ahLst/>
              <a:cxnLst/>
              <a:rect l="l" t="t" r="r" b="b"/>
              <a:pathLst>
                <a:path w="2958" h="13172" extrusionOk="0">
                  <a:moveTo>
                    <a:pt x="0" y="1"/>
                  </a:moveTo>
                  <a:lnTo>
                    <a:pt x="0" y="13172"/>
                  </a:lnTo>
                  <a:lnTo>
                    <a:pt x="2958" y="13172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7"/>
            <p:cNvSpPr/>
            <p:nvPr/>
          </p:nvSpPr>
          <p:spPr>
            <a:xfrm>
              <a:off x="8338528" y="4488032"/>
              <a:ext cx="94688" cy="655456"/>
            </a:xfrm>
            <a:custGeom>
              <a:avLst/>
              <a:gdLst/>
              <a:ahLst/>
              <a:cxnLst/>
              <a:rect l="l" t="t" r="r" b="b"/>
              <a:pathLst>
                <a:path w="2959" h="20483" extrusionOk="0">
                  <a:moveTo>
                    <a:pt x="0" y="1"/>
                  </a:moveTo>
                  <a:lnTo>
                    <a:pt x="0" y="20483"/>
                  </a:lnTo>
                  <a:lnTo>
                    <a:pt x="2958" y="20483"/>
                  </a:lnTo>
                  <a:lnTo>
                    <a:pt x="2958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7"/>
            <p:cNvSpPr/>
            <p:nvPr/>
          </p:nvSpPr>
          <p:spPr>
            <a:xfrm>
              <a:off x="8751072" y="4409440"/>
              <a:ext cx="94688" cy="734048"/>
            </a:xfrm>
            <a:custGeom>
              <a:avLst/>
              <a:gdLst/>
              <a:ahLst/>
              <a:cxnLst/>
              <a:rect l="l" t="t" r="r" b="b"/>
              <a:pathLst>
                <a:path w="2959" h="22939" extrusionOk="0">
                  <a:moveTo>
                    <a:pt x="1" y="1"/>
                  </a:moveTo>
                  <a:lnTo>
                    <a:pt x="1" y="22939"/>
                  </a:lnTo>
                  <a:lnTo>
                    <a:pt x="2959" y="22939"/>
                  </a:lnTo>
                  <a:lnTo>
                    <a:pt x="2959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7"/>
            <p:cNvSpPr/>
            <p:nvPr/>
          </p:nvSpPr>
          <p:spPr>
            <a:xfrm>
              <a:off x="8615360" y="4295168"/>
              <a:ext cx="94688" cy="848320"/>
            </a:xfrm>
            <a:custGeom>
              <a:avLst/>
              <a:gdLst/>
              <a:ahLst/>
              <a:cxnLst/>
              <a:rect l="l" t="t" r="r" b="b"/>
              <a:pathLst>
                <a:path w="2959" h="26510" extrusionOk="0">
                  <a:moveTo>
                    <a:pt x="0" y="0"/>
                  </a:moveTo>
                  <a:lnTo>
                    <a:pt x="0" y="26510"/>
                  </a:lnTo>
                  <a:lnTo>
                    <a:pt x="2958" y="26510"/>
                  </a:lnTo>
                  <a:lnTo>
                    <a:pt x="2958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7"/>
            <p:cNvSpPr/>
            <p:nvPr/>
          </p:nvSpPr>
          <p:spPr>
            <a:xfrm>
              <a:off x="9029696" y="4409440"/>
              <a:ext cx="92896" cy="734048"/>
            </a:xfrm>
            <a:custGeom>
              <a:avLst/>
              <a:gdLst/>
              <a:ahLst/>
              <a:cxnLst/>
              <a:rect l="l" t="t" r="r" b="b"/>
              <a:pathLst>
                <a:path w="2903" h="22939" extrusionOk="0">
                  <a:moveTo>
                    <a:pt x="0" y="1"/>
                  </a:moveTo>
                  <a:lnTo>
                    <a:pt x="0" y="22939"/>
                  </a:lnTo>
                  <a:lnTo>
                    <a:pt x="2902" y="22939"/>
                  </a:lnTo>
                  <a:lnTo>
                    <a:pt x="2902" y="1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7"/>
            <p:cNvSpPr/>
            <p:nvPr/>
          </p:nvSpPr>
          <p:spPr>
            <a:xfrm>
              <a:off x="8893952" y="4180864"/>
              <a:ext cx="92896" cy="962624"/>
            </a:xfrm>
            <a:custGeom>
              <a:avLst/>
              <a:gdLst/>
              <a:ahLst/>
              <a:cxnLst/>
              <a:rect l="l" t="t" r="r" b="b"/>
              <a:pathLst>
                <a:path w="2903" h="30082" extrusionOk="0">
                  <a:moveTo>
                    <a:pt x="1" y="0"/>
                  </a:moveTo>
                  <a:lnTo>
                    <a:pt x="1" y="30082"/>
                  </a:lnTo>
                  <a:lnTo>
                    <a:pt x="2903" y="30082"/>
                  </a:lnTo>
                  <a:lnTo>
                    <a:pt x="2903" y="0"/>
                  </a:lnTo>
                  <a:close/>
                </a:path>
              </a:pathLst>
            </a:custGeom>
            <a:solidFill>
              <a:srgbClr val="FFFFFF">
                <a:alpha val="111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8" name="Google Shape;438;p7"/>
          <p:cNvSpPr/>
          <p:nvPr/>
        </p:nvSpPr>
        <p:spPr>
          <a:xfrm>
            <a:off x="0" y="3579000"/>
            <a:ext cx="9144000" cy="1293056"/>
          </a:xfrm>
          <a:custGeom>
            <a:avLst/>
            <a:gdLst/>
            <a:ahLst/>
            <a:cxnLst/>
            <a:rect l="l" t="t" r="r" b="b"/>
            <a:pathLst>
              <a:path w="285750" h="40408" extrusionOk="0">
                <a:moveTo>
                  <a:pt x="160288" y="224"/>
                </a:moveTo>
                <a:lnTo>
                  <a:pt x="160455" y="279"/>
                </a:lnTo>
                <a:lnTo>
                  <a:pt x="160623" y="335"/>
                </a:lnTo>
                <a:lnTo>
                  <a:pt x="160679" y="503"/>
                </a:lnTo>
                <a:lnTo>
                  <a:pt x="160734" y="670"/>
                </a:lnTo>
                <a:lnTo>
                  <a:pt x="160679" y="838"/>
                </a:lnTo>
                <a:lnTo>
                  <a:pt x="160623" y="1005"/>
                </a:lnTo>
                <a:lnTo>
                  <a:pt x="160455" y="1061"/>
                </a:lnTo>
                <a:lnTo>
                  <a:pt x="160288" y="1117"/>
                </a:lnTo>
                <a:lnTo>
                  <a:pt x="160120" y="1061"/>
                </a:lnTo>
                <a:lnTo>
                  <a:pt x="159953" y="1005"/>
                </a:lnTo>
                <a:lnTo>
                  <a:pt x="159897" y="838"/>
                </a:lnTo>
                <a:lnTo>
                  <a:pt x="159841" y="670"/>
                </a:lnTo>
                <a:lnTo>
                  <a:pt x="159897" y="503"/>
                </a:lnTo>
                <a:lnTo>
                  <a:pt x="159953" y="335"/>
                </a:lnTo>
                <a:lnTo>
                  <a:pt x="160120" y="279"/>
                </a:lnTo>
                <a:lnTo>
                  <a:pt x="160288" y="224"/>
                </a:lnTo>
                <a:close/>
                <a:moveTo>
                  <a:pt x="264319" y="670"/>
                </a:moveTo>
                <a:lnTo>
                  <a:pt x="264486" y="726"/>
                </a:lnTo>
                <a:lnTo>
                  <a:pt x="264654" y="782"/>
                </a:lnTo>
                <a:lnTo>
                  <a:pt x="264709" y="949"/>
                </a:lnTo>
                <a:lnTo>
                  <a:pt x="264765" y="1117"/>
                </a:lnTo>
                <a:lnTo>
                  <a:pt x="264709" y="1284"/>
                </a:lnTo>
                <a:lnTo>
                  <a:pt x="264654" y="1451"/>
                </a:lnTo>
                <a:lnTo>
                  <a:pt x="264486" y="1507"/>
                </a:lnTo>
                <a:lnTo>
                  <a:pt x="264319" y="1563"/>
                </a:lnTo>
                <a:lnTo>
                  <a:pt x="264151" y="1507"/>
                </a:lnTo>
                <a:lnTo>
                  <a:pt x="263984" y="1451"/>
                </a:lnTo>
                <a:lnTo>
                  <a:pt x="263928" y="1284"/>
                </a:lnTo>
                <a:lnTo>
                  <a:pt x="263872" y="1117"/>
                </a:lnTo>
                <a:lnTo>
                  <a:pt x="263928" y="949"/>
                </a:lnTo>
                <a:lnTo>
                  <a:pt x="263984" y="782"/>
                </a:lnTo>
                <a:lnTo>
                  <a:pt x="264151" y="726"/>
                </a:lnTo>
                <a:lnTo>
                  <a:pt x="264319" y="670"/>
                </a:lnTo>
                <a:close/>
                <a:moveTo>
                  <a:pt x="281508" y="2902"/>
                </a:moveTo>
                <a:lnTo>
                  <a:pt x="281676" y="2958"/>
                </a:lnTo>
                <a:lnTo>
                  <a:pt x="281843" y="3014"/>
                </a:lnTo>
                <a:lnTo>
                  <a:pt x="281899" y="3182"/>
                </a:lnTo>
                <a:lnTo>
                  <a:pt x="281955" y="3349"/>
                </a:lnTo>
                <a:lnTo>
                  <a:pt x="281899" y="3516"/>
                </a:lnTo>
                <a:lnTo>
                  <a:pt x="281843" y="3684"/>
                </a:lnTo>
                <a:lnTo>
                  <a:pt x="281676" y="3740"/>
                </a:lnTo>
                <a:lnTo>
                  <a:pt x="281508" y="3795"/>
                </a:lnTo>
                <a:lnTo>
                  <a:pt x="281341" y="3740"/>
                </a:lnTo>
                <a:lnTo>
                  <a:pt x="281174" y="3684"/>
                </a:lnTo>
                <a:lnTo>
                  <a:pt x="281118" y="3516"/>
                </a:lnTo>
                <a:lnTo>
                  <a:pt x="281062" y="3349"/>
                </a:lnTo>
                <a:lnTo>
                  <a:pt x="281118" y="3182"/>
                </a:lnTo>
                <a:lnTo>
                  <a:pt x="281174" y="3014"/>
                </a:lnTo>
                <a:lnTo>
                  <a:pt x="281341" y="2958"/>
                </a:lnTo>
                <a:lnTo>
                  <a:pt x="281508" y="2902"/>
                </a:lnTo>
                <a:close/>
                <a:moveTo>
                  <a:pt x="177701" y="6251"/>
                </a:moveTo>
                <a:lnTo>
                  <a:pt x="177868" y="6307"/>
                </a:lnTo>
                <a:lnTo>
                  <a:pt x="178036" y="6363"/>
                </a:lnTo>
                <a:lnTo>
                  <a:pt x="178091" y="6530"/>
                </a:lnTo>
                <a:lnTo>
                  <a:pt x="178147" y="6698"/>
                </a:lnTo>
                <a:lnTo>
                  <a:pt x="178091" y="6865"/>
                </a:lnTo>
                <a:lnTo>
                  <a:pt x="178036" y="7032"/>
                </a:lnTo>
                <a:lnTo>
                  <a:pt x="177868" y="7088"/>
                </a:lnTo>
                <a:lnTo>
                  <a:pt x="177701" y="7144"/>
                </a:lnTo>
                <a:lnTo>
                  <a:pt x="177533" y="7088"/>
                </a:lnTo>
                <a:lnTo>
                  <a:pt x="177366" y="7032"/>
                </a:lnTo>
                <a:lnTo>
                  <a:pt x="177310" y="6865"/>
                </a:lnTo>
                <a:lnTo>
                  <a:pt x="177254" y="6698"/>
                </a:lnTo>
                <a:lnTo>
                  <a:pt x="177310" y="6530"/>
                </a:lnTo>
                <a:lnTo>
                  <a:pt x="177366" y="6363"/>
                </a:lnTo>
                <a:lnTo>
                  <a:pt x="177533" y="6307"/>
                </a:lnTo>
                <a:lnTo>
                  <a:pt x="177701" y="6251"/>
                </a:lnTo>
                <a:close/>
                <a:moveTo>
                  <a:pt x="90860" y="12055"/>
                </a:moveTo>
                <a:lnTo>
                  <a:pt x="91027" y="12111"/>
                </a:lnTo>
                <a:lnTo>
                  <a:pt x="91194" y="12167"/>
                </a:lnTo>
                <a:lnTo>
                  <a:pt x="91250" y="12334"/>
                </a:lnTo>
                <a:lnTo>
                  <a:pt x="91306" y="12502"/>
                </a:lnTo>
                <a:lnTo>
                  <a:pt x="91250" y="12669"/>
                </a:lnTo>
                <a:lnTo>
                  <a:pt x="91194" y="12837"/>
                </a:lnTo>
                <a:lnTo>
                  <a:pt x="91027" y="12893"/>
                </a:lnTo>
                <a:lnTo>
                  <a:pt x="90860" y="12948"/>
                </a:lnTo>
                <a:lnTo>
                  <a:pt x="90692" y="12893"/>
                </a:lnTo>
                <a:lnTo>
                  <a:pt x="90525" y="12837"/>
                </a:lnTo>
                <a:lnTo>
                  <a:pt x="90469" y="12669"/>
                </a:lnTo>
                <a:lnTo>
                  <a:pt x="90413" y="12502"/>
                </a:lnTo>
                <a:lnTo>
                  <a:pt x="90469" y="12334"/>
                </a:lnTo>
                <a:lnTo>
                  <a:pt x="90525" y="12167"/>
                </a:lnTo>
                <a:lnTo>
                  <a:pt x="90692" y="12111"/>
                </a:lnTo>
                <a:lnTo>
                  <a:pt x="90860" y="12055"/>
                </a:lnTo>
                <a:close/>
                <a:moveTo>
                  <a:pt x="246683" y="15404"/>
                </a:moveTo>
                <a:lnTo>
                  <a:pt x="246850" y="15460"/>
                </a:lnTo>
                <a:lnTo>
                  <a:pt x="247017" y="15516"/>
                </a:lnTo>
                <a:lnTo>
                  <a:pt x="247073" y="15683"/>
                </a:lnTo>
                <a:lnTo>
                  <a:pt x="247129" y="15851"/>
                </a:lnTo>
                <a:lnTo>
                  <a:pt x="247073" y="16018"/>
                </a:lnTo>
                <a:lnTo>
                  <a:pt x="247017" y="16185"/>
                </a:lnTo>
                <a:lnTo>
                  <a:pt x="246850" y="16241"/>
                </a:lnTo>
                <a:lnTo>
                  <a:pt x="246683" y="16297"/>
                </a:lnTo>
                <a:lnTo>
                  <a:pt x="246515" y="16241"/>
                </a:lnTo>
                <a:lnTo>
                  <a:pt x="246348" y="16185"/>
                </a:lnTo>
                <a:lnTo>
                  <a:pt x="246292" y="16018"/>
                </a:lnTo>
                <a:lnTo>
                  <a:pt x="246236" y="15851"/>
                </a:lnTo>
                <a:lnTo>
                  <a:pt x="246292" y="15683"/>
                </a:lnTo>
                <a:lnTo>
                  <a:pt x="246348" y="15516"/>
                </a:lnTo>
                <a:lnTo>
                  <a:pt x="246515" y="15460"/>
                </a:lnTo>
                <a:lnTo>
                  <a:pt x="246683" y="15404"/>
                </a:lnTo>
                <a:close/>
                <a:moveTo>
                  <a:pt x="142875" y="15627"/>
                </a:moveTo>
                <a:lnTo>
                  <a:pt x="143042" y="15683"/>
                </a:lnTo>
                <a:lnTo>
                  <a:pt x="143210" y="15739"/>
                </a:lnTo>
                <a:lnTo>
                  <a:pt x="143266" y="15906"/>
                </a:lnTo>
                <a:lnTo>
                  <a:pt x="143321" y="16074"/>
                </a:lnTo>
                <a:lnTo>
                  <a:pt x="143266" y="16241"/>
                </a:lnTo>
                <a:lnTo>
                  <a:pt x="143210" y="16409"/>
                </a:lnTo>
                <a:lnTo>
                  <a:pt x="143042" y="16464"/>
                </a:lnTo>
                <a:lnTo>
                  <a:pt x="142875" y="16520"/>
                </a:lnTo>
                <a:lnTo>
                  <a:pt x="142708" y="16464"/>
                </a:lnTo>
                <a:lnTo>
                  <a:pt x="142540" y="16409"/>
                </a:lnTo>
                <a:lnTo>
                  <a:pt x="142484" y="16241"/>
                </a:lnTo>
                <a:lnTo>
                  <a:pt x="142429" y="16074"/>
                </a:lnTo>
                <a:lnTo>
                  <a:pt x="142484" y="15906"/>
                </a:lnTo>
                <a:lnTo>
                  <a:pt x="142540" y="15739"/>
                </a:lnTo>
                <a:lnTo>
                  <a:pt x="142708" y="15683"/>
                </a:lnTo>
                <a:lnTo>
                  <a:pt x="142875" y="15627"/>
                </a:lnTo>
                <a:close/>
                <a:moveTo>
                  <a:pt x="125685" y="17413"/>
                </a:moveTo>
                <a:lnTo>
                  <a:pt x="125853" y="17469"/>
                </a:lnTo>
                <a:lnTo>
                  <a:pt x="126020" y="17525"/>
                </a:lnTo>
                <a:lnTo>
                  <a:pt x="126076" y="17692"/>
                </a:lnTo>
                <a:lnTo>
                  <a:pt x="126132" y="17860"/>
                </a:lnTo>
                <a:lnTo>
                  <a:pt x="126076" y="18027"/>
                </a:lnTo>
                <a:lnTo>
                  <a:pt x="126020" y="18195"/>
                </a:lnTo>
                <a:lnTo>
                  <a:pt x="125853" y="18250"/>
                </a:lnTo>
                <a:lnTo>
                  <a:pt x="125685" y="18306"/>
                </a:lnTo>
                <a:lnTo>
                  <a:pt x="125518" y="18250"/>
                </a:lnTo>
                <a:lnTo>
                  <a:pt x="125350" y="18195"/>
                </a:lnTo>
                <a:lnTo>
                  <a:pt x="125295" y="18027"/>
                </a:lnTo>
                <a:lnTo>
                  <a:pt x="125239" y="17860"/>
                </a:lnTo>
                <a:lnTo>
                  <a:pt x="125295" y="17692"/>
                </a:lnTo>
                <a:lnTo>
                  <a:pt x="125350" y="17525"/>
                </a:lnTo>
                <a:lnTo>
                  <a:pt x="125518" y="17469"/>
                </a:lnTo>
                <a:lnTo>
                  <a:pt x="125685" y="17413"/>
                </a:lnTo>
                <a:close/>
                <a:moveTo>
                  <a:pt x="73670" y="17636"/>
                </a:moveTo>
                <a:lnTo>
                  <a:pt x="73837" y="17692"/>
                </a:lnTo>
                <a:lnTo>
                  <a:pt x="74005" y="17748"/>
                </a:lnTo>
                <a:lnTo>
                  <a:pt x="74061" y="17915"/>
                </a:lnTo>
                <a:lnTo>
                  <a:pt x="74116" y="18083"/>
                </a:lnTo>
                <a:lnTo>
                  <a:pt x="74061" y="18250"/>
                </a:lnTo>
                <a:lnTo>
                  <a:pt x="74005" y="18418"/>
                </a:lnTo>
                <a:lnTo>
                  <a:pt x="73837" y="18474"/>
                </a:lnTo>
                <a:lnTo>
                  <a:pt x="73670" y="18529"/>
                </a:lnTo>
                <a:lnTo>
                  <a:pt x="73502" y="18474"/>
                </a:lnTo>
                <a:lnTo>
                  <a:pt x="73335" y="18418"/>
                </a:lnTo>
                <a:lnTo>
                  <a:pt x="73279" y="18250"/>
                </a:lnTo>
                <a:lnTo>
                  <a:pt x="73223" y="18083"/>
                </a:lnTo>
                <a:lnTo>
                  <a:pt x="73279" y="17915"/>
                </a:lnTo>
                <a:lnTo>
                  <a:pt x="73335" y="17748"/>
                </a:lnTo>
                <a:lnTo>
                  <a:pt x="73502" y="17692"/>
                </a:lnTo>
                <a:lnTo>
                  <a:pt x="73670" y="17636"/>
                </a:lnTo>
                <a:close/>
                <a:moveTo>
                  <a:pt x="21543" y="17971"/>
                </a:moveTo>
                <a:lnTo>
                  <a:pt x="21710" y="18027"/>
                </a:lnTo>
                <a:lnTo>
                  <a:pt x="21878" y="18083"/>
                </a:lnTo>
                <a:lnTo>
                  <a:pt x="21934" y="18250"/>
                </a:lnTo>
                <a:lnTo>
                  <a:pt x="21989" y="18418"/>
                </a:lnTo>
                <a:lnTo>
                  <a:pt x="21934" y="18585"/>
                </a:lnTo>
                <a:lnTo>
                  <a:pt x="21878" y="18753"/>
                </a:lnTo>
                <a:lnTo>
                  <a:pt x="21710" y="18808"/>
                </a:lnTo>
                <a:lnTo>
                  <a:pt x="21543" y="18864"/>
                </a:lnTo>
                <a:lnTo>
                  <a:pt x="21375" y="18808"/>
                </a:lnTo>
                <a:lnTo>
                  <a:pt x="21208" y="18753"/>
                </a:lnTo>
                <a:lnTo>
                  <a:pt x="21152" y="18585"/>
                </a:lnTo>
                <a:lnTo>
                  <a:pt x="21096" y="18418"/>
                </a:lnTo>
                <a:lnTo>
                  <a:pt x="21152" y="18250"/>
                </a:lnTo>
                <a:lnTo>
                  <a:pt x="21208" y="18083"/>
                </a:lnTo>
                <a:lnTo>
                  <a:pt x="21375" y="18027"/>
                </a:lnTo>
                <a:lnTo>
                  <a:pt x="21543" y="17971"/>
                </a:lnTo>
                <a:close/>
                <a:moveTo>
                  <a:pt x="229716" y="22101"/>
                </a:moveTo>
                <a:lnTo>
                  <a:pt x="229884" y="22157"/>
                </a:lnTo>
                <a:lnTo>
                  <a:pt x="230051" y="22213"/>
                </a:lnTo>
                <a:lnTo>
                  <a:pt x="230107" y="22380"/>
                </a:lnTo>
                <a:lnTo>
                  <a:pt x="230163" y="22548"/>
                </a:lnTo>
                <a:lnTo>
                  <a:pt x="230107" y="22715"/>
                </a:lnTo>
                <a:lnTo>
                  <a:pt x="230051" y="22883"/>
                </a:lnTo>
                <a:lnTo>
                  <a:pt x="229884" y="22938"/>
                </a:lnTo>
                <a:lnTo>
                  <a:pt x="229716" y="22994"/>
                </a:lnTo>
                <a:lnTo>
                  <a:pt x="229549" y="22938"/>
                </a:lnTo>
                <a:lnTo>
                  <a:pt x="229381" y="22883"/>
                </a:lnTo>
                <a:lnTo>
                  <a:pt x="229326" y="22715"/>
                </a:lnTo>
                <a:lnTo>
                  <a:pt x="229270" y="22548"/>
                </a:lnTo>
                <a:lnTo>
                  <a:pt x="229326" y="22380"/>
                </a:lnTo>
                <a:lnTo>
                  <a:pt x="229381" y="22213"/>
                </a:lnTo>
                <a:lnTo>
                  <a:pt x="229549" y="22157"/>
                </a:lnTo>
                <a:lnTo>
                  <a:pt x="229716" y="22101"/>
                </a:lnTo>
                <a:close/>
                <a:moveTo>
                  <a:pt x="194890" y="25450"/>
                </a:moveTo>
                <a:lnTo>
                  <a:pt x="195058" y="25506"/>
                </a:lnTo>
                <a:lnTo>
                  <a:pt x="195225" y="25562"/>
                </a:lnTo>
                <a:lnTo>
                  <a:pt x="195281" y="25729"/>
                </a:lnTo>
                <a:lnTo>
                  <a:pt x="195337" y="25896"/>
                </a:lnTo>
                <a:lnTo>
                  <a:pt x="195281" y="26064"/>
                </a:lnTo>
                <a:lnTo>
                  <a:pt x="195225" y="26231"/>
                </a:lnTo>
                <a:lnTo>
                  <a:pt x="195058" y="26287"/>
                </a:lnTo>
                <a:lnTo>
                  <a:pt x="194890" y="26343"/>
                </a:lnTo>
                <a:lnTo>
                  <a:pt x="194723" y="26287"/>
                </a:lnTo>
                <a:lnTo>
                  <a:pt x="194556" y="26231"/>
                </a:lnTo>
                <a:lnTo>
                  <a:pt x="194500" y="26064"/>
                </a:lnTo>
                <a:lnTo>
                  <a:pt x="194444" y="25896"/>
                </a:lnTo>
                <a:lnTo>
                  <a:pt x="194500" y="25729"/>
                </a:lnTo>
                <a:lnTo>
                  <a:pt x="194556" y="25562"/>
                </a:lnTo>
                <a:lnTo>
                  <a:pt x="194723" y="25506"/>
                </a:lnTo>
                <a:lnTo>
                  <a:pt x="194890" y="25450"/>
                </a:lnTo>
                <a:close/>
                <a:moveTo>
                  <a:pt x="4465" y="26789"/>
                </a:moveTo>
                <a:lnTo>
                  <a:pt x="4632" y="26845"/>
                </a:lnTo>
                <a:lnTo>
                  <a:pt x="4800" y="26901"/>
                </a:lnTo>
                <a:lnTo>
                  <a:pt x="4856" y="27068"/>
                </a:lnTo>
                <a:lnTo>
                  <a:pt x="4911" y="27236"/>
                </a:lnTo>
                <a:lnTo>
                  <a:pt x="4856" y="27403"/>
                </a:lnTo>
                <a:lnTo>
                  <a:pt x="4800" y="27571"/>
                </a:lnTo>
                <a:lnTo>
                  <a:pt x="4632" y="27627"/>
                </a:lnTo>
                <a:lnTo>
                  <a:pt x="4465" y="27682"/>
                </a:lnTo>
                <a:lnTo>
                  <a:pt x="4297" y="27627"/>
                </a:lnTo>
                <a:lnTo>
                  <a:pt x="4130" y="27571"/>
                </a:lnTo>
                <a:lnTo>
                  <a:pt x="4074" y="27403"/>
                </a:lnTo>
                <a:lnTo>
                  <a:pt x="4018" y="27236"/>
                </a:lnTo>
                <a:lnTo>
                  <a:pt x="4074" y="27068"/>
                </a:lnTo>
                <a:lnTo>
                  <a:pt x="4130" y="26901"/>
                </a:lnTo>
                <a:lnTo>
                  <a:pt x="4297" y="26845"/>
                </a:lnTo>
                <a:lnTo>
                  <a:pt x="4465" y="26789"/>
                </a:lnTo>
                <a:close/>
                <a:moveTo>
                  <a:pt x="108272" y="29915"/>
                </a:moveTo>
                <a:lnTo>
                  <a:pt x="108440" y="29971"/>
                </a:lnTo>
                <a:lnTo>
                  <a:pt x="108607" y="30026"/>
                </a:lnTo>
                <a:lnTo>
                  <a:pt x="108663" y="30194"/>
                </a:lnTo>
                <a:lnTo>
                  <a:pt x="108719" y="30361"/>
                </a:lnTo>
                <a:lnTo>
                  <a:pt x="108663" y="30529"/>
                </a:lnTo>
                <a:lnTo>
                  <a:pt x="108607" y="30696"/>
                </a:lnTo>
                <a:lnTo>
                  <a:pt x="108440" y="30752"/>
                </a:lnTo>
                <a:lnTo>
                  <a:pt x="108272" y="30808"/>
                </a:lnTo>
                <a:lnTo>
                  <a:pt x="108105" y="30752"/>
                </a:lnTo>
                <a:lnTo>
                  <a:pt x="107938" y="30696"/>
                </a:lnTo>
                <a:lnTo>
                  <a:pt x="107882" y="30529"/>
                </a:lnTo>
                <a:lnTo>
                  <a:pt x="107826" y="30361"/>
                </a:lnTo>
                <a:lnTo>
                  <a:pt x="107882" y="30194"/>
                </a:lnTo>
                <a:lnTo>
                  <a:pt x="107938" y="30026"/>
                </a:lnTo>
                <a:lnTo>
                  <a:pt x="108105" y="29971"/>
                </a:lnTo>
                <a:lnTo>
                  <a:pt x="108272" y="29915"/>
                </a:lnTo>
                <a:close/>
                <a:moveTo>
                  <a:pt x="212080" y="32147"/>
                </a:moveTo>
                <a:lnTo>
                  <a:pt x="212248" y="32203"/>
                </a:lnTo>
                <a:lnTo>
                  <a:pt x="212415" y="32259"/>
                </a:lnTo>
                <a:lnTo>
                  <a:pt x="212471" y="32426"/>
                </a:lnTo>
                <a:lnTo>
                  <a:pt x="212527" y="32594"/>
                </a:lnTo>
                <a:lnTo>
                  <a:pt x="212471" y="32761"/>
                </a:lnTo>
                <a:lnTo>
                  <a:pt x="212415" y="32928"/>
                </a:lnTo>
                <a:lnTo>
                  <a:pt x="212248" y="32984"/>
                </a:lnTo>
                <a:lnTo>
                  <a:pt x="212080" y="33040"/>
                </a:lnTo>
                <a:lnTo>
                  <a:pt x="211913" y="32984"/>
                </a:lnTo>
                <a:lnTo>
                  <a:pt x="211745" y="32928"/>
                </a:lnTo>
                <a:lnTo>
                  <a:pt x="211689" y="32761"/>
                </a:lnTo>
                <a:lnTo>
                  <a:pt x="211634" y="32594"/>
                </a:lnTo>
                <a:lnTo>
                  <a:pt x="211689" y="32426"/>
                </a:lnTo>
                <a:lnTo>
                  <a:pt x="211745" y="32259"/>
                </a:lnTo>
                <a:lnTo>
                  <a:pt x="211913" y="32203"/>
                </a:lnTo>
                <a:lnTo>
                  <a:pt x="212080" y="32147"/>
                </a:lnTo>
                <a:close/>
                <a:moveTo>
                  <a:pt x="56257" y="36389"/>
                </a:moveTo>
                <a:lnTo>
                  <a:pt x="56424" y="36445"/>
                </a:lnTo>
                <a:lnTo>
                  <a:pt x="56592" y="36500"/>
                </a:lnTo>
                <a:lnTo>
                  <a:pt x="56648" y="36668"/>
                </a:lnTo>
                <a:lnTo>
                  <a:pt x="56704" y="36835"/>
                </a:lnTo>
                <a:lnTo>
                  <a:pt x="56648" y="37003"/>
                </a:lnTo>
                <a:lnTo>
                  <a:pt x="56592" y="37170"/>
                </a:lnTo>
                <a:lnTo>
                  <a:pt x="56424" y="37226"/>
                </a:lnTo>
                <a:lnTo>
                  <a:pt x="56257" y="37282"/>
                </a:lnTo>
                <a:lnTo>
                  <a:pt x="56090" y="37226"/>
                </a:lnTo>
                <a:lnTo>
                  <a:pt x="55922" y="37170"/>
                </a:lnTo>
                <a:lnTo>
                  <a:pt x="55866" y="37003"/>
                </a:lnTo>
                <a:lnTo>
                  <a:pt x="55811" y="36835"/>
                </a:lnTo>
                <a:lnTo>
                  <a:pt x="55866" y="36668"/>
                </a:lnTo>
                <a:lnTo>
                  <a:pt x="55922" y="36500"/>
                </a:lnTo>
                <a:lnTo>
                  <a:pt x="56090" y="36445"/>
                </a:lnTo>
                <a:lnTo>
                  <a:pt x="56257" y="36389"/>
                </a:lnTo>
                <a:close/>
                <a:moveTo>
                  <a:pt x="39067" y="39291"/>
                </a:moveTo>
                <a:lnTo>
                  <a:pt x="39235" y="39347"/>
                </a:lnTo>
                <a:lnTo>
                  <a:pt x="39402" y="39403"/>
                </a:lnTo>
                <a:lnTo>
                  <a:pt x="39458" y="39570"/>
                </a:lnTo>
                <a:lnTo>
                  <a:pt x="39514" y="39737"/>
                </a:lnTo>
                <a:lnTo>
                  <a:pt x="39458" y="39905"/>
                </a:lnTo>
                <a:lnTo>
                  <a:pt x="39402" y="40072"/>
                </a:lnTo>
                <a:lnTo>
                  <a:pt x="39235" y="40128"/>
                </a:lnTo>
                <a:lnTo>
                  <a:pt x="39067" y="40184"/>
                </a:lnTo>
                <a:lnTo>
                  <a:pt x="38900" y="40128"/>
                </a:lnTo>
                <a:lnTo>
                  <a:pt x="38733" y="40072"/>
                </a:lnTo>
                <a:lnTo>
                  <a:pt x="38677" y="39905"/>
                </a:lnTo>
                <a:lnTo>
                  <a:pt x="38621" y="39737"/>
                </a:lnTo>
                <a:lnTo>
                  <a:pt x="38677" y="39570"/>
                </a:lnTo>
                <a:lnTo>
                  <a:pt x="38733" y="39403"/>
                </a:lnTo>
                <a:lnTo>
                  <a:pt x="38900" y="39347"/>
                </a:lnTo>
                <a:lnTo>
                  <a:pt x="39067" y="39291"/>
                </a:lnTo>
                <a:close/>
                <a:moveTo>
                  <a:pt x="160288" y="0"/>
                </a:moveTo>
                <a:lnTo>
                  <a:pt x="160009" y="56"/>
                </a:lnTo>
                <a:lnTo>
                  <a:pt x="159841" y="224"/>
                </a:lnTo>
                <a:lnTo>
                  <a:pt x="159674" y="391"/>
                </a:lnTo>
                <a:lnTo>
                  <a:pt x="159618" y="670"/>
                </a:lnTo>
                <a:lnTo>
                  <a:pt x="159674" y="893"/>
                </a:lnTo>
                <a:lnTo>
                  <a:pt x="143266" y="15571"/>
                </a:lnTo>
                <a:lnTo>
                  <a:pt x="143098" y="15460"/>
                </a:lnTo>
                <a:lnTo>
                  <a:pt x="142875" y="15404"/>
                </a:lnTo>
                <a:lnTo>
                  <a:pt x="142652" y="15460"/>
                </a:lnTo>
                <a:lnTo>
                  <a:pt x="142429" y="15571"/>
                </a:lnTo>
                <a:lnTo>
                  <a:pt x="142317" y="15739"/>
                </a:lnTo>
                <a:lnTo>
                  <a:pt x="142205" y="15906"/>
                </a:lnTo>
                <a:lnTo>
                  <a:pt x="126299" y="17581"/>
                </a:lnTo>
                <a:lnTo>
                  <a:pt x="126188" y="17413"/>
                </a:lnTo>
                <a:lnTo>
                  <a:pt x="126020" y="17302"/>
                </a:lnTo>
                <a:lnTo>
                  <a:pt x="125853" y="17190"/>
                </a:lnTo>
                <a:lnTo>
                  <a:pt x="125685" y="17190"/>
                </a:lnTo>
                <a:lnTo>
                  <a:pt x="125406" y="17246"/>
                </a:lnTo>
                <a:lnTo>
                  <a:pt x="125239" y="17413"/>
                </a:lnTo>
                <a:lnTo>
                  <a:pt x="125071" y="17581"/>
                </a:lnTo>
                <a:lnTo>
                  <a:pt x="125016" y="17860"/>
                </a:lnTo>
                <a:lnTo>
                  <a:pt x="125016" y="18027"/>
                </a:lnTo>
                <a:lnTo>
                  <a:pt x="108775" y="29915"/>
                </a:lnTo>
                <a:lnTo>
                  <a:pt x="108552" y="29747"/>
                </a:lnTo>
                <a:lnTo>
                  <a:pt x="108272" y="29691"/>
                </a:lnTo>
                <a:lnTo>
                  <a:pt x="107993" y="29747"/>
                </a:lnTo>
                <a:lnTo>
                  <a:pt x="107770" y="29915"/>
                </a:lnTo>
                <a:lnTo>
                  <a:pt x="91473" y="12781"/>
                </a:lnTo>
                <a:lnTo>
                  <a:pt x="91529" y="12502"/>
                </a:lnTo>
                <a:lnTo>
                  <a:pt x="91473" y="12223"/>
                </a:lnTo>
                <a:lnTo>
                  <a:pt x="91306" y="12055"/>
                </a:lnTo>
                <a:lnTo>
                  <a:pt x="91139" y="11888"/>
                </a:lnTo>
                <a:lnTo>
                  <a:pt x="90860" y="11832"/>
                </a:lnTo>
                <a:lnTo>
                  <a:pt x="90581" y="11888"/>
                </a:lnTo>
                <a:lnTo>
                  <a:pt x="90413" y="12055"/>
                </a:lnTo>
                <a:lnTo>
                  <a:pt x="90246" y="12223"/>
                </a:lnTo>
                <a:lnTo>
                  <a:pt x="90190" y="12502"/>
                </a:lnTo>
                <a:lnTo>
                  <a:pt x="74172" y="17636"/>
                </a:lnTo>
                <a:lnTo>
                  <a:pt x="73949" y="17469"/>
                </a:lnTo>
                <a:lnTo>
                  <a:pt x="73837" y="17413"/>
                </a:lnTo>
                <a:lnTo>
                  <a:pt x="73670" y="17413"/>
                </a:lnTo>
                <a:lnTo>
                  <a:pt x="73391" y="17469"/>
                </a:lnTo>
                <a:lnTo>
                  <a:pt x="73223" y="17636"/>
                </a:lnTo>
                <a:lnTo>
                  <a:pt x="73056" y="17804"/>
                </a:lnTo>
                <a:lnTo>
                  <a:pt x="73000" y="18083"/>
                </a:lnTo>
                <a:lnTo>
                  <a:pt x="73056" y="18362"/>
                </a:lnTo>
                <a:lnTo>
                  <a:pt x="56759" y="36389"/>
                </a:lnTo>
                <a:lnTo>
                  <a:pt x="56536" y="36221"/>
                </a:lnTo>
                <a:lnTo>
                  <a:pt x="56257" y="36165"/>
                </a:lnTo>
                <a:lnTo>
                  <a:pt x="55978" y="36221"/>
                </a:lnTo>
                <a:lnTo>
                  <a:pt x="55811" y="36389"/>
                </a:lnTo>
                <a:lnTo>
                  <a:pt x="55643" y="36556"/>
                </a:lnTo>
                <a:lnTo>
                  <a:pt x="55587" y="36835"/>
                </a:lnTo>
                <a:lnTo>
                  <a:pt x="55587" y="36947"/>
                </a:lnTo>
                <a:lnTo>
                  <a:pt x="39737" y="39626"/>
                </a:lnTo>
                <a:lnTo>
                  <a:pt x="39737" y="39737"/>
                </a:lnTo>
                <a:lnTo>
                  <a:pt x="39681" y="39458"/>
                </a:lnTo>
                <a:lnTo>
                  <a:pt x="39514" y="39291"/>
                </a:lnTo>
                <a:lnTo>
                  <a:pt x="39346" y="39123"/>
                </a:lnTo>
                <a:lnTo>
                  <a:pt x="39067" y="39068"/>
                </a:lnTo>
                <a:lnTo>
                  <a:pt x="38844" y="39123"/>
                </a:lnTo>
                <a:lnTo>
                  <a:pt x="38621" y="39235"/>
                </a:lnTo>
                <a:lnTo>
                  <a:pt x="22045" y="18864"/>
                </a:lnTo>
                <a:lnTo>
                  <a:pt x="22157" y="18641"/>
                </a:lnTo>
                <a:lnTo>
                  <a:pt x="22213" y="18418"/>
                </a:lnTo>
                <a:lnTo>
                  <a:pt x="22157" y="18139"/>
                </a:lnTo>
                <a:lnTo>
                  <a:pt x="21989" y="17971"/>
                </a:lnTo>
                <a:lnTo>
                  <a:pt x="21822" y="17804"/>
                </a:lnTo>
                <a:lnTo>
                  <a:pt x="21543" y="17748"/>
                </a:lnTo>
                <a:lnTo>
                  <a:pt x="21264" y="17804"/>
                </a:lnTo>
                <a:lnTo>
                  <a:pt x="21096" y="17971"/>
                </a:lnTo>
                <a:lnTo>
                  <a:pt x="20929" y="18139"/>
                </a:lnTo>
                <a:lnTo>
                  <a:pt x="20873" y="18418"/>
                </a:lnTo>
                <a:lnTo>
                  <a:pt x="20929" y="18641"/>
                </a:lnTo>
                <a:lnTo>
                  <a:pt x="4967" y="26789"/>
                </a:lnTo>
                <a:lnTo>
                  <a:pt x="4744" y="26622"/>
                </a:lnTo>
                <a:lnTo>
                  <a:pt x="4465" y="26566"/>
                </a:lnTo>
                <a:lnTo>
                  <a:pt x="4242" y="26622"/>
                </a:lnTo>
                <a:lnTo>
                  <a:pt x="4018" y="26734"/>
                </a:lnTo>
                <a:lnTo>
                  <a:pt x="0" y="24948"/>
                </a:lnTo>
                <a:lnTo>
                  <a:pt x="0" y="25171"/>
                </a:lnTo>
                <a:lnTo>
                  <a:pt x="3851" y="26901"/>
                </a:lnTo>
                <a:lnTo>
                  <a:pt x="3795" y="27068"/>
                </a:lnTo>
                <a:lnTo>
                  <a:pt x="3795" y="27236"/>
                </a:lnTo>
                <a:lnTo>
                  <a:pt x="3851" y="27515"/>
                </a:lnTo>
                <a:lnTo>
                  <a:pt x="4018" y="27682"/>
                </a:lnTo>
                <a:lnTo>
                  <a:pt x="4186" y="27850"/>
                </a:lnTo>
                <a:lnTo>
                  <a:pt x="4465" y="27906"/>
                </a:lnTo>
                <a:lnTo>
                  <a:pt x="4744" y="27850"/>
                </a:lnTo>
                <a:lnTo>
                  <a:pt x="4911" y="27682"/>
                </a:lnTo>
                <a:lnTo>
                  <a:pt x="5079" y="27515"/>
                </a:lnTo>
                <a:lnTo>
                  <a:pt x="5135" y="27236"/>
                </a:lnTo>
                <a:lnTo>
                  <a:pt x="5079" y="27013"/>
                </a:lnTo>
                <a:lnTo>
                  <a:pt x="20985" y="18808"/>
                </a:lnTo>
                <a:lnTo>
                  <a:pt x="21096" y="18920"/>
                </a:lnTo>
                <a:lnTo>
                  <a:pt x="21264" y="19032"/>
                </a:lnTo>
                <a:lnTo>
                  <a:pt x="21375" y="19088"/>
                </a:lnTo>
                <a:lnTo>
                  <a:pt x="21710" y="19088"/>
                </a:lnTo>
                <a:lnTo>
                  <a:pt x="21878" y="18976"/>
                </a:lnTo>
                <a:lnTo>
                  <a:pt x="38453" y="39458"/>
                </a:lnTo>
                <a:lnTo>
                  <a:pt x="38398" y="39570"/>
                </a:lnTo>
                <a:lnTo>
                  <a:pt x="38398" y="39737"/>
                </a:lnTo>
                <a:lnTo>
                  <a:pt x="38453" y="40016"/>
                </a:lnTo>
                <a:lnTo>
                  <a:pt x="38621" y="40184"/>
                </a:lnTo>
                <a:lnTo>
                  <a:pt x="38788" y="40351"/>
                </a:lnTo>
                <a:lnTo>
                  <a:pt x="39067" y="40407"/>
                </a:lnTo>
                <a:lnTo>
                  <a:pt x="39291" y="40351"/>
                </a:lnTo>
                <a:lnTo>
                  <a:pt x="39514" y="40240"/>
                </a:lnTo>
                <a:lnTo>
                  <a:pt x="39625" y="40072"/>
                </a:lnTo>
                <a:lnTo>
                  <a:pt x="39737" y="39849"/>
                </a:lnTo>
                <a:lnTo>
                  <a:pt x="55699" y="37170"/>
                </a:lnTo>
                <a:lnTo>
                  <a:pt x="55811" y="37282"/>
                </a:lnTo>
                <a:lnTo>
                  <a:pt x="55922" y="37393"/>
                </a:lnTo>
                <a:lnTo>
                  <a:pt x="56090" y="37505"/>
                </a:lnTo>
                <a:lnTo>
                  <a:pt x="56257" y="37505"/>
                </a:lnTo>
                <a:lnTo>
                  <a:pt x="56536" y="37449"/>
                </a:lnTo>
                <a:lnTo>
                  <a:pt x="56704" y="37282"/>
                </a:lnTo>
                <a:lnTo>
                  <a:pt x="56871" y="37114"/>
                </a:lnTo>
                <a:lnTo>
                  <a:pt x="56927" y="36835"/>
                </a:lnTo>
                <a:lnTo>
                  <a:pt x="56871" y="36556"/>
                </a:lnTo>
                <a:lnTo>
                  <a:pt x="73168" y="18529"/>
                </a:lnTo>
                <a:lnTo>
                  <a:pt x="73391" y="18697"/>
                </a:lnTo>
                <a:lnTo>
                  <a:pt x="73670" y="18753"/>
                </a:lnTo>
                <a:lnTo>
                  <a:pt x="73949" y="18697"/>
                </a:lnTo>
                <a:lnTo>
                  <a:pt x="74116" y="18529"/>
                </a:lnTo>
                <a:lnTo>
                  <a:pt x="74284" y="18362"/>
                </a:lnTo>
                <a:lnTo>
                  <a:pt x="74340" y="18083"/>
                </a:lnTo>
                <a:lnTo>
                  <a:pt x="74284" y="17860"/>
                </a:lnTo>
                <a:lnTo>
                  <a:pt x="90246" y="12725"/>
                </a:lnTo>
                <a:lnTo>
                  <a:pt x="90357" y="12893"/>
                </a:lnTo>
                <a:lnTo>
                  <a:pt x="90469" y="13060"/>
                </a:lnTo>
                <a:lnTo>
                  <a:pt x="90636" y="13116"/>
                </a:lnTo>
                <a:lnTo>
                  <a:pt x="90860" y="13172"/>
                </a:lnTo>
                <a:lnTo>
                  <a:pt x="91139" y="13116"/>
                </a:lnTo>
                <a:lnTo>
                  <a:pt x="91362" y="12948"/>
                </a:lnTo>
                <a:lnTo>
                  <a:pt x="107659" y="30082"/>
                </a:lnTo>
                <a:lnTo>
                  <a:pt x="107603" y="30361"/>
                </a:lnTo>
                <a:lnTo>
                  <a:pt x="107659" y="30640"/>
                </a:lnTo>
                <a:lnTo>
                  <a:pt x="107826" y="30808"/>
                </a:lnTo>
                <a:lnTo>
                  <a:pt x="107993" y="30975"/>
                </a:lnTo>
                <a:lnTo>
                  <a:pt x="108272" y="31031"/>
                </a:lnTo>
                <a:lnTo>
                  <a:pt x="108552" y="30975"/>
                </a:lnTo>
                <a:lnTo>
                  <a:pt x="108719" y="30808"/>
                </a:lnTo>
                <a:lnTo>
                  <a:pt x="108886" y="30640"/>
                </a:lnTo>
                <a:lnTo>
                  <a:pt x="108942" y="30361"/>
                </a:lnTo>
                <a:lnTo>
                  <a:pt x="108886" y="30082"/>
                </a:lnTo>
                <a:lnTo>
                  <a:pt x="125127" y="18195"/>
                </a:lnTo>
                <a:lnTo>
                  <a:pt x="125239" y="18362"/>
                </a:lnTo>
                <a:lnTo>
                  <a:pt x="125350" y="18418"/>
                </a:lnTo>
                <a:lnTo>
                  <a:pt x="125518" y="18529"/>
                </a:lnTo>
                <a:lnTo>
                  <a:pt x="125685" y="18529"/>
                </a:lnTo>
                <a:lnTo>
                  <a:pt x="125964" y="18474"/>
                </a:lnTo>
                <a:lnTo>
                  <a:pt x="126132" y="18306"/>
                </a:lnTo>
                <a:lnTo>
                  <a:pt x="126299" y="18139"/>
                </a:lnTo>
                <a:lnTo>
                  <a:pt x="126355" y="17860"/>
                </a:lnTo>
                <a:lnTo>
                  <a:pt x="126355" y="17804"/>
                </a:lnTo>
                <a:lnTo>
                  <a:pt x="142205" y="16130"/>
                </a:lnTo>
                <a:lnTo>
                  <a:pt x="142261" y="16409"/>
                </a:lnTo>
                <a:lnTo>
                  <a:pt x="142429" y="16576"/>
                </a:lnTo>
                <a:lnTo>
                  <a:pt x="142652" y="16688"/>
                </a:lnTo>
                <a:lnTo>
                  <a:pt x="142875" y="16743"/>
                </a:lnTo>
                <a:lnTo>
                  <a:pt x="143154" y="16688"/>
                </a:lnTo>
                <a:lnTo>
                  <a:pt x="143321" y="16520"/>
                </a:lnTo>
                <a:lnTo>
                  <a:pt x="143489" y="16353"/>
                </a:lnTo>
                <a:lnTo>
                  <a:pt x="143545" y="16074"/>
                </a:lnTo>
                <a:lnTo>
                  <a:pt x="143489" y="15906"/>
                </a:lnTo>
                <a:lnTo>
                  <a:pt x="143433" y="15683"/>
                </a:lnTo>
                <a:lnTo>
                  <a:pt x="159786" y="1061"/>
                </a:lnTo>
                <a:lnTo>
                  <a:pt x="160009" y="1284"/>
                </a:lnTo>
                <a:lnTo>
                  <a:pt x="160120" y="1340"/>
                </a:lnTo>
                <a:lnTo>
                  <a:pt x="160288" y="1340"/>
                </a:lnTo>
                <a:lnTo>
                  <a:pt x="160511" y="1284"/>
                </a:lnTo>
                <a:lnTo>
                  <a:pt x="160679" y="1228"/>
                </a:lnTo>
                <a:lnTo>
                  <a:pt x="160790" y="1117"/>
                </a:lnTo>
                <a:lnTo>
                  <a:pt x="160902" y="949"/>
                </a:lnTo>
                <a:lnTo>
                  <a:pt x="177031" y="6530"/>
                </a:lnTo>
                <a:lnTo>
                  <a:pt x="177031" y="6698"/>
                </a:lnTo>
                <a:lnTo>
                  <a:pt x="177087" y="6977"/>
                </a:lnTo>
                <a:lnTo>
                  <a:pt x="177254" y="7144"/>
                </a:lnTo>
                <a:lnTo>
                  <a:pt x="177422" y="7312"/>
                </a:lnTo>
                <a:lnTo>
                  <a:pt x="177701" y="7367"/>
                </a:lnTo>
                <a:lnTo>
                  <a:pt x="177868" y="7367"/>
                </a:lnTo>
                <a:lnTo>
                  <a:pt x="178036" y="7256"/>
                </a:lnTo>
                <a:lnTo>
                  <a:pt x="194388" y="25450"/>
                </a:lnTo>
                <a:lnTo>
                  <a:pt x="194277" y="25673"/>
                </a:lnTo>
                <a:lnTo>
                  <a:pt x="194221" y="25896"/>
                </a:lnTo>
                <a:lnTo>
                  <a:pt x="194277" y="26175"/>
                </a:lnTo>
                <a:lnTo>
                  <a:pt x="194444" y="26343"/>
                </a:lnTo>
                <a:lnTo>
                  <a:pt x="194611" y="26510"/>
                </a:lnTo>
                <a:lnTo>
                  <a:pt x="194890" y="26566"/>
                </a:lnTo>
                <a:lnTo>
                  <a:pt x="195058" y="26566"/>
                </a:lnTo>
                <a:lnTo>
                  <a:pt x="195169" y="26510"/>
                </a:lnTo>
                <a:lnTo>
                  <a:pt x="195337" y="26399"/>
                </a:lnTo>
                <a:lnTo>
                  <a:pt x="195449" y="26287"/>
                </a:lnTo>
                <a:lnTo>
                  <a:pt x="211410" y="32538"/>
                </a:lnTo>
                <a:lnTo>
                  <a:pt x="211410" y="32594"/>
                </a:lnTo>
                <a:lnTo>
                  <a:pt x="211466" y="32873"/>
                </a:lnTo>
                <a:lnTo>
                  <a:pt x="211634" y="33040"/>
                </a:lnTo>
                <a:lnTo>
                  <a:pt x="211801" y="33208"/>
                </a:lnTo>
                <a:lnTo>
                  <a:pt x="212080" y="33263"/>
                </a:lnTo>
                <a:lnTo>
                  <a:pt x="212359" y="33208"/>
                </a:lnTo>
                <a:lnTo>
                  <a:pt x="212527" y="33040"/>
                </a:lnTo>
                <a:lnTo>
                  <a:pt x="212694" y="32873"/>
                </a:lnTo>
                <a:lnTo>
                  <a:pt x="212750" y="32594"/>
                </a:lnTo>
                <a:lnTo>
                  <a:pt x="212750" y="32538"/>
                </a:lnTo>
                <a:lnTo>
                  <a:pt x="229214" y="22994"/>
                </a:lnTo>
                <a:lnTo>
                  <a:pt x="229437" y="23162"/>
                </a:lnTo>
                <a:lnTo>
                  <a:pt x="229716" y="23217"/>
                </a:lnTo>
                <a:lnTo>
                  <a:pt x="229995" y="23162"/>
                </a:lnTo>
                <a:lnTo>
                  <a:pt x="230163" y="22994"/>
                </a:lnTo>
                <a:lnTo>
                  <a:pt x="230330" y="22827"/>
                </a:lnTo>
                <a:lnTo>
                  <a:pt x="230386" y="22548"/>
                </a:lnTo>
                <a:lnTo>
                  <a:pt x="230386" y="22492"/>
                </a:lnTo>
                <a:lnTo>
                  <a:pt x="246180" y="16297"/>
                </a:lnTo>
                <a:lnTo>
                  <a:pt x="246404" y="16464"/>
                </a:lnTo>
                <a:lnTo>
                  <a:pt x="246683" y="16520"/>
                </a:lnTo>
                <a:lnTo>
                  <a:pt x="246962" y="16464"/>
                </a:lnTo>
                <a:lnTo>
                  <a:pt x="247129" y="16297"/>
                </a:lnTo>
                <a:lnTo>
                  <a:pt x="247297" y="16130"/>
                </a:lnTo>
                <a:lnTo>
                  <a:pt x="247352" y="15851"/>
                </a:lnTo>
                <a:lnTo>
                  <a:pt x="247297" y="15683"/>
                </a:lnTo>
                <a:lnTo>
                  <a:pt x="263761" y="1507"/>
                </a:lnTo>
                <a:lnTo>
                  <a:pt x="263872" y="1619"/>
                </a:lnTo>
                <a:lnTo>
                  <a:pt x="264040" y="1730"/>
                </a:lnTo>
                <a:lnTo>
                  <a:pt x="264151" y="1786"/>
                </a:lnTo>
                <a:lnTo>
                  <a:pt x="264319" y="1786"/>
                </a:lnTo>
                <a:lnTo>
                  <a:pt x="264542" y="1730"/>
                </a:lnTo>
                <a:lnTo>
                  <a:pt x="264765" y="1619"/>
                </a:lnTo>
                <a:lnTo>
                  <a:pt x="264877" y="1451"/>
                </a:lnTo>
                <a:lnTo>
                  <a:pt x="264988" y="1228"/>
                </a:lnTo>
                <a:lnTo>
                  <a:pt x="280839" y="3237"/>
                </a:lnTo>
                <a:lnTo>
                  <a:pt x="280839" y="3349"/>
                </a:lnTo>
                <a:lnTo>
                  <a:pt x="280894" y="3628"/>
                </a:lnTo>
                <a:lnTo>
                  <a:pt x="281062" y="3795"/>
                </a:lnTo>
                <a:lnTo>
                  <a:pt x="281229" y="3963"/>
                </a:lnTo>
                <a:lnTo>
                  <a:pt x="281508" y="4019"/>
                </a:lnTo>
                <a:lnTo>
                  <a:pt x="281787" y="3963"/>
                </a:lnTo>
                <a:lnTo>
                  <a:pt x="281955" y="3795"/>
                </a:lnTo>
                <a:lnTo>
                  <a:pt x="282122" y="3628"/>
                </a:lnTo>
                <a:lnTo>
                  <a:pt x="282178" y="3349"/>
                </a:lnTo>
                <a:lnTo>
                  <a:pt x="285750" y="3349"/>
                </a:lnTo>
                <a:lnTo>
                  <a:pt x="285750" y="3126"/>
                </a:lnTo>
                <a:lnTo>
                  <a:pt x="282122" y="3126"/>
                </a:lnTo>
                <a:lnTo>
                  <a:pt x="282067" y="2958"/>
                </a:lnTo>
                <a:lnTo>
                  <a:pt x="281899" y="2791"/>
                </a:lnTo>
                <a:lnTo>
                  <a:pt x="281732" y="2735"/>
                </a:lnTo>
                <a:lnTo>
                  <a:pt x="281508" y="2679"/>
                </a:lnTo>
                <a:lnTo>
                  <a:pt x="281341" y="2679"/>
                </a:lnTo>
                <a:lnTo>
                  <a:pt x="281174" y="2791"/>
                </a:lnTo>
                <a:lnTo>
                  <a:pt x="281006" y="2902"/>
                </a:lnTo>
                <a:lnTo>
                  <a:pt x="280894" y="3014"/>
                </a:lnTo>
                <a:lnTo>
                  <a:pt x="264988" y="1005"/>
                </a:lnTo>
                <a:lnTo>
                  <a:pt x="264877" y="782"/>
                </a:lnTo>
                <a:lnTo>
                  <a:pt x="264765" y="614"/>
                </a:lnTo>
                <a:lnTo>
                  <a:pt x="264542" y="503"/>
                </a:lnTo>
                <a:lnTo>
                  <a:pt x="264319" y="447"/>
                </a:lnTo>
                <a:lnTo>
                  <a:pt x="264040" y="503"/>
                </a:lnTo>
                <a:lnTo>
                  <a:pt x="263872" y="670"/>
                </a:lnTo>
                <a:lnTo>
                  <a:pt x="263705" y="838"/>
                </a:lnTo>
                <a:lnTo>
                  <a:pt x="263649" y="1117"/>
                </a:lnTo>
                <a:lnTo>
                  <a:pt x="263705" y="1284"/>
                </a:lnTo>
                <a:lnTo>
                  <a:pt x="247241" y="15460"/>
                </a:lnTo>
                <a:lnTo>
                  <a:pt x="247129" y="15348"/>
                </a:lnTo>
                <a:lnTo>
                  <a:pt x="246962" y="15237"/>
                </a:lnTo>
                <a:lnTo>
                  <a:pt x="246850" y="15181"/>
                </a:lnTo>
                <a:lnTo>
                  <a:pt x="246683" y="15181"/>
                </a:lnTo>
                <a:lnTo>
                  <a:pt x="246404" y="15237"/>
                </a:lnTo>
                <a:lnTo>
                  <a:pt x="246236" y="15404"/>
                </a:lnTo>
                <a:lnTo>
                  <a:pt x="246069" y="15571"/>
                </a:lnTo>
                <a:lnTo>
                  <a:pt x="246013" y="15851"/>
                </a:lnTo>
                <a:lnTo>
                  <a:pt x="246069" y="16130"/>
                </a:lnTo>
                <a:lnTo>
                  <a:pt x="230330" y="22269"/>
                </a:lnTo>
                <a:lnTo>
                  <a:pt x="230219" y="22101"/>
                </a:lnTo>
                <a:lnTo>
                  <a:pt x="230051" y="21990"/>
                </a:lnTo>
                <a:lnTo>
                  <a:pt x="229884" y="21934"/>
                </a:lnTo>
                <a:lnTo>
                  <a:pt x="229716" y="21878"/>
                </a:lnTo>
                <a:lnTo>
                  <a:pt x="229437" y="21934"/>
                </a:lnTo>
                <a:lnTo>
                  <a:pt x="229270" y="22101"/>
                </a:lnTo>
                <a:lnTo>
                  <a:pt x="229102" y="22269"/>
                </a:lnTo>
                <a:lnTo>
                  <a:pt x="229046" y="22548"/>
                </a:lnTo>
                <a:lnTo>
                  <a:pt x="229102" y="22827"/>
                </a:lnTo>
                <a:lnTo>
                  <a:pt x="212694" y="32315"/>
                </a:lnTo>
                <a:lnTo>
                  <a:pt x="212582" y="32147"/>
                </a:lnTo>
                <a:lnTo>
                  <a:pt x="212415" y="32036"/>
                </a:lnTo>
                <a:lnTo>
                  <a:pt x="212248" y="31924"/>
                </a:lnTo>
                <a:lnTo>
                  <a:pt x="212080" y="31924"/>
                </a:lnTo>
                <a:lnTo>
                  <a:pt x="211913" y="31980"/>
                </a:lnTo>
                <a:lnTo>
                  <a:pt x="211745" y="32036"/>
                </a:lnTo>
                <a:lnTo>
                  <a:pt x="211578" y="32147"/>
                </a:lnTo>
                <a:lnTo>
                  <a:pt x="211466" y="32315"/>
                </a:lnTo>
                <a:lnTo>
                  <a:pt x="195504" y="26120"/>
                </a:lnTo>
                <a:lnTo>
                  <a:pt x="195560" y="25896"/>
                </a:lnTo>
                <a:lnTo>
                  <a:pt x="195504" y="25617"/>
                </a:lnTo>
                <a:lnTo>
                  <a:pt x="195337" y="25450"/>
                </a:lnTo>
                <a:lnTo>
                  <a:pt x="195169" y="25282"/>
                </a:lnTo>
                <a:lnTo>
                  <a:pt x="194890" y="25227"/>
                </a:lnTo>
                <a:lnTo>
                  <a:pt x="194723" y="25227"/>
                </a:lnTo>
                <a:lnTo>
                  <a:pt x="194556" y="25338"/>
                </a:lnTo>
                <a:lnTo>
                  <a:pt x="178203" y="7144"/>
                </a:lnTo>
                <a:lnTo>
                  <a:pt x="178315" y="6921"/>
                </a:lnTo>
                <a:lnTo>
                  <a:pt x="178371" y="6698"/>
                </a:lnTo>
                <a:lnTo>
                  <a:pt x="178315" y="6419"/>
                </a:lnTo>
                <a:lnTo>
                  <a:pt x="178147" y="6251"/>
                </a:lnTo>
                <a:lnTo>
                  <a:pt x="177980" y="6084"/>
                </a:lnTo>
                <a:lnTo>
                  <a:pt x="177701" y="6028"/>
                </a:lnTo>
                <a:lnTo>
                  <a:pt x="177533" y="6028"/>
                </a:lnTo>
                <a:lnTo>
                  <a:pt x="177366" y="6084"/>
                </a:lnTo>
                <a:lnTo>
                  <a:pt x="177254" y="6195"/>
                </a:lnTo>
                <a:lnTo>
                  <a:pt x="177143" y="6307"/>
                </a:lnTo>
                <a:lnTo>
                  <a:pt x="160958" y="726"/>
                </a:lnTo>
                <a:lnTo>
                  <a:pt x="160958" y="670"/>
                </a:lnTo>
                <a:lnTo>
                  <a:pt x="160902" y="391"/>
                </a:lnTo>
                <a:lnTo>
                  <a:pt x="160734" y="224"/>
                </a:lnTo>
                <a:lnTo>
                  <a:pt x="160567" y="56"/>
                </a:lnTo>
                <a:lnTo>
                  <a:pt x="160288" y="0"/>
                </a:lnTo>
                <a:close/>
              </a:path>
            </a:pathLst>
          </a:custGeom>
          <a:solidFill>
            <a:srgbClr val="FFFFFF">
              <a:alpha val="35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7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40" name="Google Shape;440;p7"/>
          <p:cNvSpPr txBox="1">
            <a:spLocks noGrp="1"/>
          </p:cNvSpPr>
          <p:nvPr>
            <p:ph type="body" idx="1"/>
          </p:nvPr>
        </p:nvSpPr>
        <p:spPr>
          <a:xfrm>
            <a:off x="739675" y="1218009"/>
            <a:ext cx="3730800" cy="2853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41" name="Google Shape;441;p7"/>
          <p:cNvSpPr txBox="1">
            <a:spLocks noGrp="1"/>
          </p:cNvSpPr>
          <p:nvPr>
            <p:ph type="body" idx="2"/>
          </p:nvPr>
        </p:nvSpPr>
        <p:spPr>
          <a:xfrm>
            <a:off x="4694997" y="1218009"/>
            <a:ext cx="3730800" cy="2853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▫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-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42" name="Google Shape;442;p7"/>
          <p:cNvSpPr txBox="1">
            <a:spLocks noGrp="1"/>
          </p:cNvSpPr>
          <p:nvPr>
            <p:ph type="sldNum" idx="12"/>
          </p:nvPr>
        </p:nvSpPr>
        <p:spPr>
          <a:xfrm>
            <a:off x="8586575" y="-11875"/>
            <a:ext cx="557400" cy="5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2"/>
          <p:cNvSpPr txBox="1">
            <a:spLocks noGrp="1"/>
          </p:cNvSpPr>
          <p:nvPr>
            <p:ph type="sldNum" idx="12"/>
          </p:nvPr>
        </p:nvSpPr>
        <p:spPr>
          <a:xfrm>
            <a:off x="8586575" y="-11875"/>
            <a:ext cx="557400" cy="54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46557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9144000" cy="5143488"/>
          </a:xfrm>
          <a:custGeom>
            <a:avLst/>
            <a:gdLst/>
            <a:ahLst/>
            <a:cxnLst/>
            <a:rect l="l" t="t" r="r" b="b"/>
            <a:pathLst>
              <a:path w="285750" h="160734" extrusionOk="0">
                <a:moveTo>
                  <a:pt x="17190" y="8595"/>
                </a:moveTo>
                <a:lnTo>
                  <a:pt x="17190" y="16799"/>
                </a:lnTo>
                <a:lnTo>
                  <a:pt x="8762" y="16799"/>
                </a:lnTo>
                <a:lnTo>
                  <a:pt x="8762" y="8595"/>
                </a:lnTo>
                <a:close/>
                <a:moveTo>
                  <a:pt x="25840" y="8595"/>
                </a:moveTo>
                <a:lnTo>
                  <a:pt x="25840" y="16799"/>
                </a:lnTo>
                <a:lnTo>
                  <a:pt x="17413" y="16799"/>
                </a:lnTo>
                <a:lnTo>
                  <a:pt x="17413" y="8595"/>
                </a:lnTo>
                <a:close/>
                <a:moveTo>
                  <a:pt x="34547" y="8595"/>
                </a:moveTo>
                <a:lnTo>
                  <a:pt x="34547" y="16799"/>
                </a:lnTo>
                <a:lnTo>
                  <a:pt x="26064" y="16799"/>
                </a:lnTo>
                <a:lnTo>
                  <a:pt x="26064" y="8595"/>
                </a:lnTo>
                <a:close/>
                <a:moveTo>
                  <a:pt x="43197" y="8595"/>
                </a:moveTo>
                <a:lnTo>
                  <a:pt x="43197" y="16799"/>
                </a:lnTo>
                <a:lnTo>
                  <a:pt x="34770" y="16799"/>
                </a:lnTo>
                <a:lnTo>
                  <a:pt x="34770" y="8595"/>
                </a:lnTo>
                <a:close/>
                <a:moveTo>
                  <a:pt x="51848" y="8595"/>
                </a:moveTo>
                <a:lnTo>
                  <a:pt x="51848" y="16799"/>
                </a:lnTo>
                <a:lnTo>
                  <a:pt x="43421" y="16799"/>
                </a:lnTo>
                <a:lnTo>
                  <a:pt x="43421" y="8595"/>
                </a:lnTo>
                <a:close/>
                <a:moveTo>
                  <a:pt x="60499" y="8595"/>
                </a:moveTo>
                <a:lnTo>
                  <a:pt x="60499" y="16799"/>
                </a:lnTo>
                <a:lnTo>
                  <a:pt x="52071" y="16799"/>
                </a:lnTo>
                <a:lnTo>
                  <a:pt x="52071" y="8595"/>
                </a:lnTo>
                <a:close/>
                <a:moveTo>
                  <a:pt x="69149" y="8595"/>
                </a:moveTo>
                <a:lnTo>
                  <a:pt x="69149" y="16799"/>
                </a:lnTo>
                <a:lnTo>
                  <a:pt x="60722" y="16799"/>
                </a:lnTo>
                <a:lnTo>
                  <a:pt x="60722" y="8595"/>
                </a:lnTo>
                <a:close/>
                <a:moveTo>
                  <a:pt x="77800" y="8595"/>
                </a:moveTo>
                <a:lnTo>
                  <a:pt x="77800" y="16799"/>
                </a:lnTo>
                <a:lnTo>
                  <a:pt x="69373" y="16799"/>
                </a:lnTo>
                <a:lnTo>
                  <a:pt x="69373" y="8595"/>
                </a:lnTo>
                <a:close/>
                <a:moveTo>
                  <a:pt x="86506" y="8595"/>
                </a:moveTo>
                <a:lnTo>
                  <a:pt x="86506" y="16799"/>
                </a:lnTo>
                <a:lnTo>
                  <a:pt x="78023" y="16799"/>
                </a:lnTo>
                <a:lnTo>
                  <a:pt x="78023" y="8595"/>
                </a:lnTo>
                <a:close/>
                <a:moveTo>
                  <a:pt x="95157" y="8595"/>
                </a:moveTo>
                <a:lnTo>
                  <a:pt x="95157" y="16799"/>
                </a:lnTo>
                <a:lnTo>
                  <a:pt x="86730" y="16799"/>
                </a:lnTo>
                <a:lnTo>
                  <a:pt x="86730" y="8595"/>
                </a:lnTo>
                <a:close/>
                <a:moveTo>
                  <a:pt x="103808" y="8595"/>
                </a:moveTo>
                <a:lnTo>
                  <a:pt x="103808" y="16799"/>
                </a:lnTo>
                <a:lnTo>
                  <a:pt x="95380" y="16799"/>
                </a:lnTo>
                <a:lnTo>
                  <a:pt x="95380" y="8595"/>
                </a:lnTo>
                <a:close/>
                <a:moveTo>
                  <a:pt x="112458" y="8595"/>
                </a:moveTo>
                <a:lnTo>
                  <a:pt x="112458" y="16799"/>
                </a:lnTo>
                <a:lnTo>
                  <a:pt x="104031" y="16799"/>
                </a:lnTo>
                <a:lnTo>
                  <a:pt x="104031" y="8595"/>
                </a:lnTo>
                <a:close/>
                <a:moveTo>
                  <a:pt x="121109" y="8595"/>
                </a:moveTo>
                <a:lnTo>
                  <a:pt x="121109" y="16799"/>
                </a:lnTo>
                <a:lnTo>
                  <a:pt x="112681" y="16799"/>
                </a:lnTo>
                <a:lnTo>
                  <a:pt x="112681" y="8595"/>
                </a:lnTo>
                <a:close/>
                <a:moveTo>
                  <a:pt x="129760" y="8595"/>
                </a:moveTo>
                <a:lnTo>
                  <a:pt x="129760" y="16799"/>
                </a:lnTo>
                <a:lnTo>
                  <a:pt x="121332" y="16799"/>
                </a:lnTo>
                <a:lnTo>
                  <a:pt x="121332" y="8595"/>
                </a:lnTo>
                <a:close/>
                <a:moveTo>
                  <a:pt x="138410" y="8595"/>
                </a:moveTo>
                <a:lnTo>
                  <a:pt x="138410" y="16799"/>
                </a:lnTo>
                <a:lnTo>
                  <a:pt x="129983" y="16799"/>
                </a:lnTo>
                <a:lnTo>
                  <a:pt x="129983" y="8595"/>
                </a:lnTo>
                <a:close/>
                <a:moveTo>
                  <a:pt x="147117" y="8595"/>
                </a:moveTo>
                <a:lnTo>
                  <a:pt x="147117" y="16799"/>
                </a:lnTo>
                <a:lnTo>
                  <a:pt x="138633" y="16799"/>
                </a:lnTo>
                <a:lnTo>
                  <a:pt x="138633" y="8595"/>
                </a:lnTo>
                <a:close/>
                <a:moveTo>
                  <a:pt x="155767" y="8595"/>
                </a:moveTo>
                <a:lnTo>
                  <a:pt x="155767" y="16799"/>
                </a:lnTo>
                <a:lnTo>
                  <a:pt x="147340" y="16799"/>
                </a:lnTo>
                <a:lnTo>
                  <a:pt x="147340" y="8595"/>
                </a:lnTo>
                <a:close/>
                <a:moveTo>
                  <a:pt x="164418" y="8595"/>
                </a:moveTo>
                <a:lnTo>
                  <a:pt x="164418" y="16799"/>
                </a:lnTo>
                <a:lnTo>
                  <a:pt x="155990" y="16799"/>
                </a:lnTo>
                <a:lnTo>
                  <a:pt x="155990" y="8595"/>
                </a:lnTo>
                <a:close/>
                <a:moveTo>
                  <a:pt x="173069" y="8595"/>
                </a:moveTo>
                <a:lnTo>
                  <a:pt x="173069" y="16799"/>
                </a:lnTo>
                <a:lnTo>
                  <a:pt x="164641" y="16799"/>
                </a:lnTo>
                <a:lnTo>
                  <a:pt x="164641" y="8595"/>
                </a:lnTo>
                <a:close/>
                <a:moveTo>
                  <a:pt x="181719" y="8595"/>
                </a:moveTo>
                <a:lnTo>
                  <a:pt x="181719" y="16799"/>
                </a:lnTo>
                <a:lnTo>
                  <a:pt x="173292" y="16799"/>
                </a:lnTo>
                <a:lnTo>
                  <a:pt x="173292" y="8595"/>
                </a:lnTo>
                <a:close/>
                <a:moveTo>
                  <a:pt x="190370" y="8595"/>
                </a:moveTo>
                <a:lnTo>
                  <a:pt x="190370" y="16799"/>
                </a:lnTo>
                <a:lnTo>
                  <a:pt x="181942" y="16799"/>
                </a:lnTo>
                <a:lnTo>
                  <a:pt x="181942" y="8595"/>
                </a:lnTo>
                <a:close/>
                <a:moveTo>
                  <a:pt x="199020" y="8595"/>
                </a:moveTo>
                <a:lnTo>
                  <a:pt x="199020" y="16799"/>
                </a:lnTo>
                <a:lnTo>
                  <a:pt x="190593" y="16799"/>
                </a:lnTo>
                <a:lnTo>
                  <a:pt x="190593" y="8595"/>
                </a:lnTo>
                <a:close/>
                <a:moveTo>
                  <a:pt x="207727" y="8595"/>
                </a:moveTo>
                <a:lnTo>
                  <a:pt x="207727" y="16799"/>
                </a:lnTo>
                <a:lnTo>
                  <a:pt x="199244" y="16799"/>
                </a:lnTo>
                <a:lnTo>
                  <a:pt x="199244" y="8595"/>
                </a:lnTo>
                <a:close/>
                <a:moveTo>
                  <a:pt x="216377" y="8595"/>
                </a:moveTo>
                <a:lnTo>
                  <a:pt x="216377" y="16799"/>
                </a:lnTo>
                <a:lnTo>
                  <a:pt x="207950" y="16799"/>
                </a:lnTo>
                <a:lnTo>
                  <a:pt x="207950" y="8595"/>
                </a:lnTo>
                <a:close/>
                <a:moveTo>
                  <a:pt x="225028" y="8595"/>
                </a:moveTo>
                <a:lnTo>
                  <a:pt x="225028" y="16799"/>
                </a:lnTo>
                <a:lnTo>
                  <a:pt x="216601" y="16799"/>
                </a:lnTo>
                <a:lnTo>
                  <a:pt x="216601" y="8595"/>
                </a:lnTo>
                <a:close/>
                <a:moveTo>
                  <a:pt x="233679" y="8595"/>
                </a:moveTo>
                <a:lnTo>
                  <a:pt x="233679" y="16799"/>
                </a:lnTo>
                <a:lnTo>
                  <a:pt x="225251" y="16799"/>
                </a:lnTo>
                <a:lnTo>
                  <a:pt x="225251" y="8595"/>
                </a:lnTo>
                <a:close/>
                <a:moveTo>
                  <a:pt x="242329" y="8595"/>
                </a:moveTo>
                <a:lnTo>
                  <a:pt x="242329" y="16799"/>
                </a:lnTo>
                <a:lnTo>
                  <a:pt x="233902" y="16799"/>
                </a:lnTo>
                <a:lnTo>
                  <a:pt x="233902" y="8595"/>
                </a:lnTo>
                <a:close/>
                <a:moveTo>
                  <a:pt x="250980" y="8595"/>
                </a:moveTo>
                <a:lnTo>
                  <a:pt x="250980" y="16799"/>
                </a:lnTo>
                <a:lnTo>
                  <a:pt x="242553" y="16799"/>
                </a:lnTo>
                <a:lnTo>
                  <a:pt x="242553" y="8595"/>
                </a:lnTo>
                <a:close/>
                <a:moveTo>
                  <a:pt x="259686" y="8595"/>
                </a:moveTo>
                <a:lnTo>
                  <a:pt x="259686" y="16799"/>
                </a:lnTo>
                <a:lnTo>
                  <a:pt x="251203" y="16799"/>
                </a:lnTo>
                <a:lnTo>
                  <a:pt x="251203" y="8595"/>
                </a:lnTo>
                <a:close/>
                <a:moveTo>
                  <a:pt x="268337" y="8595"/>
                </a:moveTo>
                <a:lnTo>
                  <a:pt x="268337" y="16799"/>
                </a:lnTo>
                <a:lnTo>
                  <a:pt x="259910" y="16799"/>
                </a:lnTo>
                <a:lnTo>
                  <a:pt x="259910" y="8595"/>
                </a:lnTo>
                <a:close/>
                <a:moveTo>
                  <a:pt x="276988" y="8595"/>
                </a:moveTo>
                <a:lnTo>
                  <a:pt x="276988" y="16799"/>
                </a:lnTo>
                <a:lnTo>
                  <a:pt x="268560" y="16799"/>
                </a:lnTo>
                <a:lnTo>
                  <a:pt x="268560" y="8595"/>
                </a:lnTo>
                <a:close/>
                <a:moveTo>
                  <a:pt x="17190" y="17022"/>
                </a:moveTo>
                <a:lnTo>
                  <a:pt x="17190" y="25282"/>
                </a:lnTo>
                <a:lnTo>
                  <a:pt x="8762" y="25282"/>
                </a:lnTo>
                <a:lnTo>
                  <a:pt x="8762" y="17022"/>
                </a:lnTo>
                <a:close/>
                <a:moveTo>
                  <a:pt x="25840" y="17022"/>
                </a:moveTo>
                <a:lnTo>
                  <a:pt x="25840" y="25282"/>
                </a:lnTo>
                <a:lnTo>
                  <a:pt x="17413" y="25282"/>
                </a:lnTo>
                <a:lnTo>
                  <a:pt x="17413" y="17022"/>
                </a:lnTo>
                <a:close/>
                <a:moveTo>
                  <a:pt x="34547" y="17022"/>
                </a:moveTo>
                <a:lnTo>
                  <a:pt x="34547" y="25282"/>
                </a:lnTo>
                <a:lnTo>
                  <a:pt x="26064" y="25282"/>
                </a:lnTo>
                <a:lnTo>
                  <a:pt x="26064" y="17022"/>
                </a:lnTo>
                <a:close/>
                <a:moveTo>
                  <a:pt x="43197" y="17022"/>
                </a:moveTo>
                <a:lnTo>
                  <a:pt x="43197" y="25282"/>
                </a:lnTo>
                <a:lnTo>
                  <a:pt x="34770" y="25282"/>
                </a:lnTo>
                <a:lnTo>
                  <a:pt x="34770" y="17022"/>
                </a:lnTo>
                <a:close/>
                <a:moveTo>
                  <a:pt x="51848" y="17022"/>
                </a:moveTo>
                <a:lnTo>
                  <a:pt x="51848" y="25282"/>
                </a:lnTo>
                <a:lnTo>
                  <a:pt x="43421" y="25282"/>
                </a:lnTo>
                <a:lnTo>
                  <a:pt x="43421" y="17022"/>
                </a:lnTo>
                <a:close/>
                <a:moveTo>
                  <a:pt x="60499" y="17022"/>
                </a:moveTo>
                <a:lnTo>
                  <a:pt x="60499" y="25282"/>
                </a:lnTo>
                <a:lnTo>
                  <a:pt x="52071" y="25282"/>
                </a:lnTo>
                <a:lnTo>
                  <a:pt x="52071" y="17022"/>
                </a:lnTo>
                <a:close/>
                <a:moveTo>
                  <a:pt x="69149" y="17022"/>
                </a:moveTo>
                <a:lnTo>
                  <a:pt x="69149" y="25282"/>
                </a:lnTo>
                <a:lnTo>
                  <a:pt x="60722" y="25282"/>
                </a:lnTo>
                <a:lnTo>
                  <a:pt x="60722" y="17022"/>
                </a:lnTo>
                <a:close/>
                <a:moveTo>
                  <a:pt x="77800" y="17022"/>
                </a:moveTo>
                <a:lnTo>
                  <a:pt x="77800" y="25282"/>
                </a:lnTo>
                <a:lnTo>
                  <a:pt x="69373" y="25282"/>
                </a:lnTo>
                <a:lnTo>
                  <a:pt x="69373" y="17022"/>
                </a:lnTo>
                <a:close/>
                <a:moveTo>
                  <a:pt x="86506" y="17022"/>
                </a:moveTo>
                <a:lnTo>
                  <a:pt x="86506" y="25282"/>
                </a:lnTo>
                <a:lnTo>
                  <a:pt x="78023" y="25282"/>
                </a:lnTo>
                <a:lnTo>
                  <a:pt x="78023" y="17022"/>
                </a:lnTo>
                <a:close/>
                <a:moveTo>
                  <a:pt x="95157" y="17022"/>
                </a:moveTo>
                <a:lnTo>
                  <a:pt x="95157" y="25282"/>
                </a:lnTo>
                <a:lnTo>
                  <a:pt x="86730" y="25282"/>
                </a:lnTo>
                <a:lnTo>
                  <a:pt x="86730" y="17022"/>
                </a:lnTo>
                <a:close/>
                <a:moveTo>
                  <a:pt x="103808" y="17022"/>
                </a:moveTo>
                <a:lnTo>
                  <a:pt x="103808" y="25282"/>
                </a:lnTo>
                <a:lnTo>
                  <a:pt x="95380" y="25282"/>
                </a:lnTo>
                <a:lnTo>
                  <a:pt x="95380" y="17022"/>
                </a:lnTo>
                <a:close/>
                <a:moveTo>
                  <a:pt x="112458" y="17022"/>
                </a:moveTo>
                <a:lnTo>
                  <a:pt x="112458" y="25282"/>
                </a:lnTo>
                <a:lnTo>
                  <a:pt x="104031" y="25282"/>
                </a:lnTo>
                <a:lnTo>
                  <a:pt x="104031" y="17022"/>
                </a:lnTo>
                <a:close/>
                <a:moveTo>
                  <a:pt x="121109" y="17022"/>
                </a:moveTo>
                <a:lnTo>
                  <a:pt x="121109" y="25282"/>
                </a:lnTo>
                <a:lnTo>
                  <a:pt x="112681" y="25282"/>
                </a:lnTo>
                <a:lnTo>
                  <a:pt x="112681" y="17022"/>
                </a:lnTo>
                <a:close/>
                <a:moveTo>
                  <a:pt x="129760" y="17022"/>
                </a:moveTo>
                <a:lnTo>
                  <a:pt x="129760" y="25282"/>
                </a:lnTo>
                <a:lnTo>
                  <a:pt x="121332" y="25282"/>
                </a:lnTo>
                <a:lnTo>
                  <a:pt x="121332" y="17022"/>
                </a:lnTo>
                <a:close/>
                <a:moveTo>
                  <a:pt x="138410" y="17022"/>
                </a:moveTo>
                <a:lnTo>
                  <a:pt x="138410" y="25282"/>
                </a:lnTo>
                <a:lnTo>
                  <a:pt x="129983" y="25282"/>
                </a:lnTo>
                <a:lnTo>
                  <a:pt x="129983" y="17022"/>
                </a:lnTo>
                <a:close/>
                <a:moveTo>
                  <a:pt x="147117" y="17022"/>
                </a:moveTo>
                <a:lnTo>
                  <a:pt x="147117" y="25282"/>
                </a:lnTo>
                <a:lnTo>
                  <a:pt x="138633" y="25282"/>
                </a:lnTo>
                <a:lnTo>
                  <a:pt x="138633" y="17022"/>
                </a:lnTo>
                <a:close/>
                <a:moveTo>
                  <a:pt x="155767" y="17022"/>
                </a:moveTo>
                <a:lnTo>
                  <a:pt x="155767" y="25282"/>
                </a:lnTo>
                <a:lnTo>
                  <a:pt x="147340" y="25282"/>
                </a:lnTo>
                <a:lnTo>
                  <a:pt x="147340" y="17022"/>
                </a:lnTo>
                <a:close/>
                <a:moveTo>
                  <a:pt x="164418" y="17022"/>
                </a:moveTo>
                <a:lnTo>
                  <a:pt x="164418" y="25282"/>
                </a:lnTo>
                <a:lnTo>
                  <a:pt x="155990" y="25282"/>
                </a:lnTo>
                <a:lnTo>
                  <a:pt x="155990" y="17022"/>
                </a:lnTo>
                <a:close/>
                <a:moveTo>
                  <a:pt x="173069" y="17022"/>
                </a:moveTo>
                <a:lnTo>
                  <a:pt x="173069" y="25282"/>
                </a:lnTo>
                <a:lnTo>
                  <a:pt x="164641" y="25282"/>
                </a:lnTo>
                <a:lnTo>
                  <a:pt x="164641" y="17022"/>
                </a:lnTo>
                <a:close/>
                <a:moveTo>
                  <a:pt x="181719" y="17022"/>
                </a:moveTo>
                <a:lnTo>
                  <a:pt x="181719" y="25282"/>
                </a:lnTo>
                <a:lnTo>
                  <a:pt x="173292" y="25282"/>
                </a:lnTo>
                <a:lnTo>
                  <a:pt x="173292" y="17022"/>
                </a:lnTo>
                <a:close/>
                <a:moveTo>
                  <a:pt x="190370" y="17022"/>
                </a:moveTo>
                <a:lnTo>
                  <a:pt x="190370" y="25282"/>
                </a:lnTo>
                <a:lnTo>
                  <a:pt x="181942" y="25282"/>
                </a:lnTo>
                <a:lnTo>
                  <a:pt x="181942" y="17022"/>
                </a:lnTo>
                <a:close/>
                <a:moveTo>
                  <a:pt x="199020" y="17022"/>
                </a:moveTo>
                <a:lnTo>
                  <a:pt x="199020" y="25282"/>
                </a:lnTo>
                <a:lnTo>
                  <a:pt x="190593" y="25282"/>
                </a:lnTo>
                <a:lnTo>
                  <a:pt x="190593" y="17022"/>
                </a:lnTo>
                <a:close/>
                <a:moveTo>
                  <a:pt x="207727" y="17022"/>
                </a:moveTo>
                <a:lnTo>
                  <a:pt x="207727" y="25282"/>
                </a:lnTo>
                <a:lnTo>
                  <a:pt x="199244" y="25282"/>
                </a:lnTo>
                <a:lnTo>
                  <a:pt x="199244" y="17022"/>
                </a:lnTo>
                <a:close/>
                <a:moveTo>
                  <a:pt x="216377" y="17022"/>
                </a:moveTo>
                <a:lnTo>
                  <a:pt x="216377" y="25282"/>
                </a:lnTo>
                <a:lnTo>
                  <a:pt x="207950" y="25282"/>
                </a:lnTo>
                <a:lnTo>
                  <a:pt x="207950" y="17022"/>
                </a:lnTo>
                <a:close/>
                <a:moveTo>
                  <a:pt x="225028" y="17022"/>
                </a:moveTo>
                <a:lnTo>
                  <a:pt x="225028" y="25282"/>
                </a:lnTo>
                <a:lnTo>
                  <a:pt x="216601" y="25282"/>
                </a:lnTo>
                <a:lnTo>
                  <a:pt x="216601" y="17022"/>
                </a:lnTo>
                <a:close/>
                <a:moveTo>
                  <a:pt x="233679" y="17022"/>
                </a:moveTo>
                <a:lnTo>
                  <a:pt x="233679" y="25282"/>
                </a:lnTo>
                <a:lnTo>
                  <a:pt x="225251" y="25282"/>
                </a:lnTo>
                <a:lnTo>
                  <a:pt x="225251" y="17022"/>
                </a:lnTo>
                <a:close/>
                <a:moveTo>
                  <a:pt x="242329" y="17022"/>
                </a:moveTo>
                <a:lnTo>
                  <a:pt x="242329" y="25282"/>
                </a:lnTo>
                <a:lnTo>
                  <a:pt x="233902" y="25282"/>
                </a:lnTo>
                <a:lnTo>
                  <a:pt x="233902" y="17022"/>
                </a:lnTo>
                <a:close/>
                <a:moveTo>
                  <a:pt x="250980" y="17022"/>
                </a:moveTo>
                <a:lnTo>
                  <a:pt x="250980" y="25282"/>
                </a:lnTo>
                <a:lnTo>
                  <a:pt x="242553" y="25282"/>
                </a:lnTo>
                <a:lnTo>
                  <a:pt x="242553" y="17022"/>
                </a:lnTo>
                <a:close/>
                <a:moveTo>
                  <a:pt x="259686" y="17022"/>
                </a:moveTo>
                <a:lnTo>
                  <a:pt x="259686" y="25282"/>
                </a:lnTo>
                <a:lnTo>
                  <a:pt x="251203" y="25282"/>
                </a:lnTo>
                <a:lnTo>
                  <a:pt x="251203" y="17022"/>
                </a:lnTo>
                <a:close/>
                <a:moveTo>
                  <a:pt x="268337" y="17022"/>
                </a:moveTo>
                <a:lnTo>
                  <a:pt x="268337" y="25282"/>
                </a:lnTo>
                <a:lnTo>
                  <a:pt x="259910" y="25282"/>
                </a:lnTo>
                <a:lnTo>
                  <a:pt x="259910" y="17022"/>
                </a:lnTo>
                <a:close/>
                <a:moveTo>
                  <a:pt x="276988" y="17022"/>
                </a:moveTo>
                <a:lnTo>
                  <a:pt x="276988" y="25282"/>
                </a:lnTo>
                <a:lnTo>
                  <a:pt x="268560" y="25282"/>
                </a:lnTo>
                <a:lnTo>
                  <a:pt x="268560" y="17022"/>
                </a:lnTo>
                <a:close/>
                <a:moveTo>
                  <a:pt x="17190" y="25505"/>
                </a:moveTo>
                <a:lnTo>
                  <a:pt x="17190" y="33709"/>
                </a:lnTo>
                <a:lnTo>
                  <a:pt x="8762" y="33709"/>
                </a:lnTo>
                <a:lnTo>
                  <a:pt x="8762" y="25505"/>
                </a:lnTo>
                <a:close/>
                <a:moveTo>
                  <a:pt x="25840" y="25505"/>
                </a:moveTo>
                <a:lnTo>
                  <a:pt x="25840" y="33709"/>
                </a:lnTo>
                <a:lnTo>
                  <a:pt x="17413" y="33709"/>
                </a:lnTo>
                <a:lnTo>
                  <a:pt x="17413" y="25505"/>
                </a:lnTo>
                <a:close/>
                <a:moveTo>
                  <a:pt x="34547" y="25505"/>
                </a:moveTo>
                <a:lnTo>
                  <a:pt x="34547" y="33709"/>
                </a:lnTo>
                <a:lnTo>
                  <a:pt x="26064" y="33709"/>
                </a:lnTo>
                <a:lnTo>
                  <a:pt x="26064" y="25505"/>
                </a:lnTo>
                <a:close/>
                <a:moveTo>
                  <a:pt x="43197" y="25505"/>
                </a:moveTo>
                <a:lnTo>
                  <a:pt x="43197" y="33709"/>
                </a:lnTo>
                <a:lnTo>
                  <a:pt x="34770" y="33709"/>
                </a:lnTo>
                <a:lnTo>
                  <a:pt x="34770" y="25505"/>
                </a:lnTo>
                <a:close/>
                <a:moveTo>
                  <a:pt x="51848" y="25505"/>
                </a:moveTo>
                <a:lnTo>
                  <a:pt x="51848" y="33709"/>
                </a:lnTo>
                <a:lnTo>
                  <a:pt x="43421" y="33709"/>
                </a:lnTo>
                <a:lnTo>
                  <a:pt x="43421" y="25505"/>
                </a:lnTo>
                <a:close/>
                <a:moveTo>
                  <a:pt x="60499" y="25505"/>
                </a:moveTo>
                <a:lnTo>
                  <a:pt x="60499" y="33709"/>
                </a:lnTo>
                <a:lnTo>
                  <a:pt x="52071" y="33709"/>
                </a:lnTo>
                <a:lnTo>
                  <a:pt x="52071" y="25505"/>
                </a:lnTo>
                <a:close/>
                <a:moveTo>
                  <a:pt x="69149" y="25505"/>
                </a:moveTo>
                <a:lnTo>
                  <a:pt x="69149" y="33709"/>
                </a:lnTo>
                <a:lnTo>
                  <a:pt x="60722" y="33709"/>
                </a:lnTo>
                <a:lnTo>
                  <a:pt x="60722" y="25505"/>
                </a:lnTo>
                <a:close/>
                <a:moveTo>
                  <a:pt x="77800" y="25505"/>
                </a:moveTo>
                <a:lnTo>
                  <a:pt x="77800" y="33709"/>
                </a:lnTo>
                <a:lnTo>
                  <a:pt x="69373" y="33709"/>
                </a:lnTo>
                <a:lnTo>
                  <a:pt x="69373" y="25505"/>
                </a:lnTo>
                <a:close/>
                <a:moveTo>
                  <a:pt x="86506" y="25505"/>
                </a:moveTo>
                <a:lnTo>
                  <a:pt x="86506" y="33709"/>
                </a:lnTo>
                <a:lnTo>
                  <a:pt x="78023" y="33709"/>
                </a:lnTo>
                <a:lnTo>
                  <a:pt x="78023" y="25505"/>
                </a:lnTo>
                <a:close/>
                <a:moveTo>
                  <a:pt x="95157" y="25505"/>
                </a:moveTo>
                <a:lnTo>
                  <a:pt x="95157" y="33709"/>
                </a:lnTo>
                <a:lnTo>
                  <a:pt x="86730" y="33709"/>
                </a:lnTo>
                <a:lnTo>
                  <a:pt x="86730" y="25505"/>
                </a:lnTo>
                <a:close/>
                <a:moveTo>
                  <a:pt x="103808" y="25505"/>
                </a:moveTo>
                <a:lnTo>
                  <a:pt x="103808" y="33709"/>
                </a:lnTo>
                <a:lnTo>
                  <a:pt x="95380" y="33709"/>
                </a:lnTo>
                <a:lnTo>
                  <a:pt x="95380" y="25505"/>
                </a:lnTo>
                <a:close/>
                <a:moveTo>
                  <a:pt x="112458" y="25505"/>
                </a:moveTo>
                <a:lnTo>
                  <a:pt x="112458" y="33709"/>
                </a:lnTo>
                <a:lnTo>
                  <a:pt x="104031" y="33709"/>
                </a:lnTo>
                <a:lnTo>
                  <a:pt x="104031" y="25505"/>
                </a:lnTo>
                <a:close/>
                <a:moveTo>
                  <a:pt x="121109" y="25505"/>
                </a:moveTo>
                <a:lnTo>
                  <a:pt x="121109" y="33709"/>
                </a:lnTo>
                <a:lnTo>
                  <a:pt x="112681" y="33709"/>
                </a:lnTo>
                <a:lnTo>
                  <a:pt x="112681" y="25505"/>
                </a:lnTo>
                <a:close/>
                <a:moveTo>
                  <a:pt x="129760" y="25505"/>
                </a:moveTo>
                <a:lnTo>
                  <a:pt x="129760" y="33709"/>
                </a:lnTo>
                <a:lnTo>
                  <a:pt x="121332" y="33709"/>
                </a:lnTo>
                <a:lnTo>
                  <a:pt x="121332" y="25505"/>
                </a:lnTo>
                <a:close/>
                <a:moveTo>
                  <a:pt x="138410" y="25505"/>
                </a:moveTo>
                <a:lnTo>
                  <a:pt x="138410" y="33709"/>
                </a:lnTo>
                <a:lnTo>
                  <a:pt x="129983" y="33709"/>
                </a:lnTo>
                <a:lnTo>
                  <a:pt x="129983" y="25505"/>
                </a:lnTo>
                <a:close/>
                <a:moveTo>
                  <a:pt x="147117" y="25505"/>
                </a:moveTo>
                <a:lnTo>
                  <a:pt x="147117" y="33709"/>
                </a:lnTo>
                <a:lnTo>
                  <a:pt x="138633" y="33709"/>
                </a:lnTo>
                <a:lnTo>
                  <a:pt x="138633" y="25505"/>
                </a:lnTo>
                <a:close/>
                <a:moveTo>
                  <a:pt x="155767" y="25505"/>
                </a:moveTo>
                <a:lnTo>
                  <a:pt x="155767" y="33709"/>
                </a:lnTo>
                <a:lnTo>
                  <a:pt x="147340" y="33709"/>
                </a:lnTo>
                <a:lnTo>
                  <a:pt x="147340" y="25505"/>
                </a:lnTo>
                <a:close/>
                <a:moveTo>
                  <a:pt x="164418" y="25505"/>
                </a:moveTo>
                <a:lnTo>
                  <a:pt x="164418" y="33709"/>
                </a:lnTo>
                <a:lnTo>
                  <a:pt x="155990" y="33709"/>
                </a:lnTo>
                <a:lnTo>
                  <a:pt x="155990" y="25505"/>
                </a:lnTo>
                <a:close/>
                <a:moveTo>
                  <a:pt x="173069" y="25505"/>
                </a:moveTo>
                <a:lnTo>
                  <a:pt x="173069" y="33709"/>
                </a:lnTo>
                <a:lnTo>
                  <a:pt x="164641" y="33709"/>
                </a:lnTo>
                <a:lnTo>
                  <a:pt x="164641" y="25505"/>
                </a:lnTo>
                <a:close/>
                <a:moveTo>
                  <a:pt x="181719" y="25505"/>
                </a:moveTo>
                <a:lnTo>
                  <a:pt x="181719" y="33709"/>
                </a:lnTo>
                <a:lnTo>
                  <a:pt x="173292" y="33709"/>
                </a:lnTo>
                <a:lnTo>
                  <a:pt x="173292" y="25505"/>
                </a:lnTo>
                <a:close/>
                <a:moveTo>
                  <a:pt x="190370" y="25505"/>
                </a:moveTo>
                <a:lnTo>
                  <a:pt x="190370" y="33709"/>
                </a:lnTo>
                <a:lnTo>
                  <a:pt x="181942" y="33709"/>
                </a:lnTo>
                <a:lnTo>
                  <a:pt x="181942" y="25505"/>
                </a:lnTo>
                <a:close/>
                <a:moveTo>
                  <a:pt x="199020" y="25505"/>
                </a:moveTo>
                <a:lnTo>
                  <a:pt x="199020" y="33709"/>
                </a:lnTo>
                <a:lnTo>
                  <a:pt x="190593" y="33709"/>
                </a:lnTo>
                <a:lnTo>
                  <a:pt x="190593" y="25505"/>
                </a:lnTo>
                <a:close/>
                <a:moveTo>
                  <a:pt x="207727" y="25505"/>
                </a:moveTo>
                <a:lnTo>
                  <a:pt x="207727" y="33709"/>
                </a:lnTo>
                <a:lnTo>
                  <a:pt x="199244" y="33709"/>
                </a:lnTo>
                <a:lnTo>
                  <a:pt x="199244" y="25505"/>
                </a:lnTo>
                <a:close/>
                <a:moveTo>
                  <a:pt x="216377" y="25505"/>
                </a:moveTo>
                <a:lnTo>
                  <a:pt x="216377" y="33709"/>
                </a:lnTo>
                <a:lnTo>
                  <a:pt x="207950" y="33709"/>
                </a:lnTo>
                <a:lnTo>
                  <a:pt x="207950" y="25505"/>
                </a:lnTo>
                <a:close/>
                <a:moveTo>
                  <a:pt x="225028" y="25505"/>
                </a:moveTo>
                <a:lnTo>
                  <a:pt x="225028" y="33709"/>
                </a:lnTo>
                <a:lnTo>
                  <a:pt x="216601" y="33709"/>
                </a:lnTo>
                <a:lnTo>
                  <a:pt x="216601" y="25505"/>
                </a:lnTo>
                <a:close/>
                <a:moveTo>
                  <a:pt x="233679" y="25505"/>
                </a:moveTo>
                <a:lnTo>
                  <a:pt x="233679" y="33709"/>
                </a:lnTo>
                <a:lnTo>
                  <a:pt x="225251" y="33709"/>
                </a:lnTo>
                <a:lnTo>
                  <a:pt x="225251" y="25505"/>
                </a:lnTo>
                <a:close/>
                <a:moveTo>
                  <a:pt x="242329" y="25505"/>
                </a:moveTo>
                <a:lnTo>
                  <a:pt x="242329" y="33709"/>
                </a:lnTo>
                <a:lnTo>
                  <a:pt x="233902" y="33709"/>
                </a:lnTo>
                <a:lnTo>
                  <a:pt x="233902" y="25505"/>
                </a:lnTo>
                <a:close/>
                <a:moveTo>
                  <a:pt x="250980" y="25505"/>
                </a:moveTo>
                <a:lnTo>
                  <a:pt x="250980" y="33709"/>
                </a:lnTo>
                <a:lnTo>
                  <a:pt x="242553" y="33709"/>
                </a:lnTo>
                <a:lnTo>
                  <a:pt x="242553" y="25505"/>
                </a:lnTo>
                <a:close/>
                <a:moveTo>
                  <a:pt x="259686" y="25505"/>
                </a:moveTo>
                <a:lnTo>
                  <a:pt x="259686" y="33709"/>
                </a:lnTo>
                <a:lnTo>
                  <a:pt x="251203" y="33709"/>
                </a:lnTo>
                <a:lnTo>
                  <a:pt x="251203" y="25505"/>
                </a:lnTo>
                <a:close/>
                <a:moveTo>
                  <a:pt x="268337" y="25505"/>
                </a:moveTo>
                <a:lnTo>
                  <a:pt x="268337" y="33709"/>
                </a:lnTo>
                <a:lnTo>
                  <a:pt x="259910" y="33709"/>
                </a:lnTo>
                <a:lnTo>
                  <a:pt x="259910" y="25505"/>
                </a:lnTo>
                <a:close/>
                <a:moveTo>
                  <a:pt x="276988" y="25505"/>
                </a:moveTo>
                <a:lnTo>
                  <a:pt x="276988" y="33709"/>
                </a:lnTo>
                <a:lnTo>
                  <a:pt x="268560" y="33709"/>
                </a:lnTo>
                <a:lnTo>
                  <a:pt x="268560" y="25505"/>
                </a:lnTo>
                <a:close/>
                <a:moveTo>
                  <a:pt x="17190" y="33933"/>
                </a:moveTo>
                <a:lnTo>
                  <a:pt x="17190" y="42193"/>
                </a:lnTo>
                <a:lnTo>
                  <a:pt x="8762" y="42193"/>
                </a:lnTo>
                <a:lnTo>
                  <a:pt x="8762" y="33933"/>
                </a:lnTo>
                <a:close/>
                <a:moveTo>
                  <a:pt x="25840" y="33933"/>
                </a:moveTo>
                <a:lnTo>
                  <a:pt x="25840" y="42193"/>
                </a:lnTo>
                <a:lnTo>
                  <a:pt x="17413" y="42193"/>
                </a:lnTo>
                <a:lnTo>
                  <a:pt x="17413" y="33933"/>
                </a:lnTo>
                <a:close/>
                <a:moveTo>
                  <a:pt x="34547" y="33933"/>
                </a:moveTo>
                <a:lnTo>
                  <a:pt x="34547" y="42193"/>
                </a:lnTo>
                <a:lnTo>
                  <a:pt x="26064" y="42193"/>
                </a:lnTo>
                <a:lnTo>
                  <a:pt x="26064" y="33933"/>
                </a:lnTo>
                <a:close/>
                <a:moveTo>
                  <a:pt x="43197" y="33933"/>
                </a:moveTo>
                <a:lnTo>
                  <a:pt x="43197" y="42193"/>
                </a:lnTo>
                <a:lnTo>
                  <a:pt x="34770" y="42193"/>
                </a:lnTo>
                <a:lnTo>
                  <a:pt x="34770" y="33933"/>
                </a:lnTo>
                <a:close/>
                <a:moveTo>
                  <a:pt x="51848" y="33933"/>
                </a:moveTo>
                <a:lnTo>
                  <a:pt x="51848" y="42193"/>
                </a:lnTo>
                <a:lnTo>
                  <a:pt x="43421" y="42193"/>
                </a:lnTo>
                <a:lnTo>
                  <a:pt x="43421" y="33933"/>
                </a:lnTo>
                <a:close/>
                <a:moveTo>
                  <a:pt x="60499" y="33933"/>
                </a:moveTo>
                <a:lnTo>
                  <a:pt x="60499" y="42193"/>
                </a:lnTo>
                <a:lnTo>
                  <a:pt x="52071" y="42193"/>
                </a:lnTo>
                <a:lnTo>
                  <a:pt x="52071" y="33933"/>
                </a:lnTo>
                <a:close/>
                <a:moveTo>
                  <a:pt x="69149" y="33933"/>
                </a:moveTo>
                <a:lnTo>
                  <a:pt x="69149" y="42193"/>
                </a:lnTo>
                <a:lnTo>
                  <a:pt x="60722" y="42193"/>
                </a:lnTo>
                <a:lnTo>
                  <a:pt x="60722" y="33933"/>
                </a:lnTo>
                <a:close/>
                <a:moveTo>
                  <a:pt x="77800" y="33933"/>
                </a:moveTo>
                <a:lnTo>
                  <a:pt x="77800" y="42193"/>
                </a:lnTo>
                <a:lnTo>
                  <a:pt x="69373" y="42193"/>
                </a:lnTo>
                <a:lnTo>
                  <a:pt x="69373" y="33933"/>
                </a:lnTo>
                <a:close/>
                <a:moveTo>
                  <a:pt x="86506" y="33933"/>
                </a:moveTo>
                <a:lnTo>
                  <a:pt x="86506" y="42193"/>
                </a:lnTo>
                <a:lnTo>
                  <a:pt x="78023" y="42193"/>
                </a:lnTo>
                <a:lnTo>
                  <a:pt x="78023" y="33933"/>
                </a:lnTo>
                <a:close/>
                <a:moveTo>
                  <a:pt x="95157" y="33933"/>
                </a:moveTo>
                <a:lnTo>
                  <a:pt x="95157" y="42193"/>
                </a:lnTo>
                <a:lnTo>
                  <a:pt x="86730" y="42193"/>
                </a:lnTo>
                <a:lnTo>
                  <a:pt x="86730" y="33933"/>
                </a:lnTo>
                <a:close/>
                <a:moveTo>
                  <a:pt x="103808" y="33933"/>
                </a:moveTo>
                <a:lnTo>
                  <a:pt x="103808" y="42193"/>
                </a:lnTo>
                <a:lnTo>
                  <a:pt x="95380" y="42193"/>
                </a:lnTo>
                <a:lnTo>
                  <a:pt x="95380" y="33933"/>
                </a:lnTo>
                <a:close/>
                <a:moveTo>
                  <a:pt x="112458" y="33933"/>
                </a:moveTo>
                <a:lnTo>
                  <a:pt x="112458" y="42193"/>
                </a:lnTo>
                <a:lnTo>
                  <a:pt x="104031" y="42193"/>
                </a:lnTo>
                <a:lnTo>
                  <a:pt x="104031" y="33933"/>
                </a:lnTo>
                <a:close/>
                <a:moveTo>
                  <a:pt x="121109" y="33933"/>
                </a:moveTo>
                <a:lnTo>
                  <a:pt x="121109" y="42193"/>
                </a:lnTo>
                <a:lnTo>
                  <a:pt x="112681" y="42193"/>
                </a:lnTo>
                <a:lnTo>
                  <a:pt x="112681" y="33933"/>
                </a:lnTo>
                <a:close/>
                <a:moveTo>
                  <a:pt x="129760" y="33933"/>
                </a:moveTo>
                <a:lnTo>
                  <a:pt x="129760" y="42193"/>
                </a:lnTo>
                <a:lnTo>
                  <a:pt x="121332" y="42193"/>
                </a:lnTo>
                <a:lnTo>
                  <a:pt x="121332" y="33933"/>
                </a:lnTo>
                <a:close/>
                <a:moveTo>
                  <a:pt x="138410" y="33933"/>
                </a:moveTo>
                <a:lnTo>
                  <a:pt x="138410" y="42193"/>
                </a:lnTo>
                <a:lnTo>
                  <a:pt x="129983" y="42193"/>
                </a:lnTo>
                <a:lnTo>
                  <a:pt x="129983" y="33933"/>
                </a:lnTo>
                <a:close/>
                <a:moveTo>
                  <a:pt x="147117" y="33933"/>
                </a:moveTo>
                <a:lnTo>
                  <a:pt x="147117" y="42193"/>
                </a:lnTo>
                <a:lnTo>
                  <a:pt x="138633" y="42193"/>
                </a:lnTo>
                <a:lnTo>
                  <a:pt x="138633" y="33933"/>
                </a:lnTo>
                <a:close/>
                <a:moveTo>
                  <a:pt x="155767" y="33933"/>
                </a:moveTo>
                <a:lnTo>
                  <a:pt x="155767" y="42193"/>
                </a:lnTo>
                <a:lnTo>
                  <a:pt x="147340" y="42193"/>
                </a:lnTo>
                <a:lnTo>
                  <a:pt x="147340" y="33933"/>
                </a:lnTo>
                <a:close/>
                <a:moveTo>
                  <a:pt x="164418" y="33933"/>
                </a:moveTo>
                <a:lnTo>
                  <a:pt x="164418" y="42193"/>
                </a:lnTo>
                <a:lnTo>
                  <a:pt x="155990" y="42193"/>
                </a:lnTo>
                <a:lnTo>
                  <a:pt x="155990" y="33933"/>
                </a:lnTo>
                <a:close/>
                <a:moveTo>
                  <a:pt x="173069" y="33933"/>
                </a:moveTo>
                <a:lnTo>
                  <a:pt x="173069" y="42193"/>
                </a:lnTo>
                <a:lnTo>
                  <a:pt x="164641" y="42193"/>
                </a:lnTo>
                <a:lnTo>
                  <a:pt x="164641" y="33933"/>
                </a:lnTo>
                <a:close/>
                <a:moveTo>
                  <a:pt x="181719" y="33933"/>
                </a:moveTo>
                <a:lnTo>
                  <a:pt x="181719" y="42193"/>
                </a:lnTo>
                <a:lnTo>
                  <a:pt x="173292" y="42193"/>
                </a:lnTo>
                <a:lnTo>
                  <a:pt x="173292" y="33933"/>
                </a:lnTo>
                <a:close/>
                <a:moveTo>
                  <a:pt x="190370" y="33933"/>
                </a:moveTo>
                <a:lnTo>
                  <a:pt x="190370" y="42193"/>
                </a:lnTo>
                <a:lnTo>
                  <a:pt x="181942" y="42193"/>
                </a:lnTo>
                <a:lnTo>
                  <a:pt x="181942" y="33933"/>
                </a:lnTo>
                <a:close/>
                <a:moveTo>
                  <a:pt x="199020" y="33933"/>
                </a:moveTo>
                <a:lnTo>
                  <a:pt x="199020" y="42193"/>
                </a:lnTo>
                <a:lnTo>
                  <a:pt x="190593" y="42193"/>
                </a:lnTo>
                <a:lnTo>
                  <a:pt x="190593" y="33933"/>
                </a:lnTo>
                <a:close/>
                <a:moveTo>
                  <a:pt x="207727" y="33933"/>
                </a:moveTo>
                <a:lnTo>
                  <a:pt x="207727" y="42193"/>
                </a:lnTo>
                <a:lnTo>
                  <a:pt x="199244" y="42193"/>
                </a:lnTo>
                <a:lnTo>
                  <a:pt x="199244" y="33933"/>
                </a:lnTo>
                <a:close/>
                <a:moveTo>
                  <a:pt x="216377" y="33933"/>
                </a:moveTo>
                <a:lnTo>
                  <a:pt x="216377" y="42193"/>
                </a:lnTo>
                <a:lnTo>
                  <a:pt x="207950" y="42193"/>
                </a:lnTo>
                <a:lnTo>
                  <a:pt x="207950" y="33933"/>
                </a:lnTo>
                <a:close/>
                <a:moveTo>
                  <a:pt x="225028" y="33933"/>
                </a:moveTo>
                <a:lnTo>
                  <a:pt x="225028" y="42193"/>
                </a:lnTo>
                <a:lnTo>
                  <a:pt x="216601" y="42193"/>
                </a:lnTo>
                <a:lnTo>
                  <a:pt x="216601" y="33933"/>
                </a:lnTo>
                <a:close/>
                <a:moveTo>
                  <a:pt x="233679" y="33933"/>
                </a:moveTo>
                <a:lnTo>
                  <a:pt x="233679" y="42193"/>
                </a:lnTo>
                <a:lnTo>
                  <a:pt x="225251" y="42193"/>
                </a:lnTo>
                <a:lnTo>
                  <a:pt x="225251" y="33933"/>
                </a:lnTo>
                <a:close/>
                <a:moveTo>
                  <a:pt x="242329" y="33933"/>
                </a:moveTo>
                <a:lnTo>
                  <a:pt x="242329" y="42193"/>
                </a:lnTo>
                <a:lnTo>
                  <a:pt x="233902" y="42193"/>
                </a:lnTo>
                <a:lnTo>
                  <a:pt x="233902" y="33933"/>
                </a:lnTo>
                <a:close/>
                <a:moveTo>
                  <a:pt x="250980" y="33933"/>
                </a:moveTo>
                <a:lnTo>
                  <a:pt x="250980" y="42193"/>
                </a:lnTo>
                <a:lnTo>
                  <a:pt x="242553" y="42193"/>
                </a:lnTo>
                <a:lnTo>
                  <a:pt x="242553" y="33933"/>
                </a:lnTo>
                <a:close/>
                <a:moveTo>
                  <a:pt x="259686" y="33933"/>
                </a:moveTo>
                <a:lnTo>
                  <a:pt x="259686" y="42193"/>
                </a:lnTo>
                <a:lnTo>
                  <a:pt x="251203" y="42193"/>
                </a:lnTo>
                <a:lnTo>
                  <a:pt x="251203" y="33933"/>
                </a:lnTo>
                <a:close/>
                <a:moveTo>
                  <a:pt x="268337" y="33933"/>
                </a:moveTo>
                <a:lnTo>
                  <a:pt x="268337" y="42193"/>
                </a:lnTo>
                <a:lnTo>
                  <a:pt x="259910" y="42193"/>
                </a:lnTo>
                <a:lnTo>
                  <a:pt x="259910" y="33933"/>
                </a:lnTo>
                <a:close/>
                <a:moveTo>
                  <a:pt x="276988" y="33933"/>
                </a:moveTo>
                <a:lnTo>
                  <a:pt x="276988" y="42193"/>
                </a:lnTo>
                <a:lnTo>
                  <a:pt x="268560" y="42193"/>
                </a:lnTo>
                <a:lnTo>
                  <a:pt x="268560" y="33933"/>
                </a:lnTo>
                <a:close/>
                <a:moveTo>
                  <a:pt x="17190" y="42416"/>
                </a:moveTo>
                <a:lnTo>
                  <a:pt x="17190" y="50620"/>
                </a:lnTo>
                <a:lnTo>
                  <a:pt x="8762" y="50620"/>
                </a:lnTo>
                <a:lnTo>
                  <a:pt x="8762" y="42416"/>
                </a:lnTo>
                <a:close/>
                <a:moveTo>
                  <a:pt x="25840" y="42416"/>
                </a:moveTo>
                <a:lnTo>
                  <a:pt x="25840" y="50620"/>
                </a:lnTo>
                <a:lnTo>
                  <a:pt x="17413" y="50620"/>
                </a:lnTo>
                <a:lnTo>
                  <a:pt x="17413" y="42416"/>
                </a:lnTo>
                <a:close/>
                <a:moveTo>
                  <a:pt x="34547" y="42416"/>
                </a:moveTo>
                <a:lnTo>
                  <a:pt x="34547" y="50620"/>
                </a:lnTo>
                <a:lnTo>
                  <a:pt x="26064" y="50620"/>
                </a:lnTo>
                <a:lnTo>
                  <a:pt x="26064" y="42416"/>
                </a:lnTo>
                <a:close/>
                <a:moveTo>
                  <a:pt x="43197" y="42416"/>
                </a:moveTo>
                <a:lnTo>
                  <a:pt x="43197" y="50620"/>
                </a:lnTo>
                <a:lnTo>
                  <a:pt x="34770" y="50620"/>
                </a:lnTo>
                <a:lnTo>
                  <a:pt x="34770" y="42416"/>
                </a:lnTo>
                <a:close/>
                <a:moveTo>
                  <a:pt x="51848" y="42416"/>
                </a:moveTo>
                <a:lnTo>
                  <a:pt x="51848" y="50620"/>
                </a:lnTo>
                <a:lnTo>
                  <a:pt x="43421" y="50620"/>
                </a:lnTo>
                <a:lnTo>
                  <a:pt x="43421" y="42416"/>
                </a:lnTo>
                <a:close/>
                <a:moveTo>
                  <a:pt x="60499" y="42416"/>
                </a:moveTo>
                <a:lnTo>
                  <a:pt x="60499" y="50620"/>
                </a:lnTo>
                <a:lnTo>
                  <a:pt x="52071" y="50620"/>
                </a:lnTo>
                <a:lnTo>
                  <a:pt x="52071" y="42416"/>
                </a:lnTo>
                <a:close/>
                <a:moveTo>
                  <a:pt x="69149" y="42416"/>
                </a:moveTo>
                <a:lnTo>
                  <a:pt x="69149" y="50620"/>
                </a:lnTo>
                <a:lnTo>
                  <a:pt x="60722" y="50620"/>
                </a:lnTo>
                <a:lnTo>
                  <a:pt x="60722" y="42416"/>
                </a:lnTo>
                <a:close/>
                <a:moveTo>
                  <a:pt x="77800" y="42416"/>
                </a:moveTo>
                <a:lnTo>
                  <a:pt x="77800" y="50620"/>
                </a:lnTo>
                <a:lnTo>
                  <a:pt x="69373" y="50620"/>
                </a:lnTo>
                <a:lnTo>
                  <a:pt x="69373" y="42416"/>
                </a:lnTo>
                <a:close/>
                <a:moveTo>
                  <a:pt x="86506" y="42416"/>
                </a:moveTo>
                <a:lnTo>
                  <a:pt x="86506" y="50620"/>
                </a:lnTo>
                <a:lnTo>
                  <a:pt x="78023" y="50620"/>
                </a:lnTo>
                <a:lnTo>
                  <a:pt x="78023" y="42416"/>
                </a:lnTo>
                <a:close/>
                <a:moveTo>
                  <a:pt x="95157" y="42416"/>
                </a:moveTo>
                <a:lnTo>
                  <a:pt x="95157" y="50620"/>
                </a:lnTo>
                <a:lnTo>
                  <a:pt x="86730" y="50620"/>
                </a:lnTo>
                <a:lnTo>
                  <a:pt x="86730" y="42416"/>
                </a:lnTo>
                <a:close/>
                <a:moveTo>
                  <a:pt x="103808" y="42416"/>
                </a:moveTo>
                <a:lnTo>
                  <a:pt x="103808" y="50620"/>
                </a:lnTo>
                <a:lnTo>
                  <a:pt x="95380" y="50620"/>
                </a:lnTo>
                <a:lnTo>
                  <a:pt x="95380" y="42416"/>
                </a:lnTo>
                <a:close/>
                <a:moveTo>
                  <a:pt x="112458" y="42416"/>
                </a:moveTo>
                <a:lnTo>
                  <a:pt x="112458" y="50620"/>
                </a:lnTo>
                <a:lnTo>
                  <a:pt x="104031" y="50620"/>
                </a:lnTo>
                <a:lnTo>
                  <a:pt x="104031" y="42416"/>
                </a:lnTo>
                <a:close/>
                <a:moveTo>
                  <a:pt x="121109" y="42416"/>
                </a:moveTo>
                <a:lnTo>
                  <a:pt x="121109" y="50620"/>
                </a:lnTo>
                <a:lnTo>
                  <a:pt x="112681" y="50620"/>
                </a:lnTo>
                <a:lnTo>
                  <a:pt x="112681" y="42416"/>
                </a:lnTo>
                <a:close/>
                <a:moveTo>
                  <a:pt x="129760" y="42416"/>
                </a:moveTo>
                <a:lnTo>
                  <a:pt x="129760" y="50620"/>
                </a:lnTo>
                <a:lnTo>
                  <a:pt x="121332" y="50620"/>
                </a:lnTo>
                <a:lnTo>
                  <a:pt x="121332" y="42416"/>
                </a:lnTo>
                <a:close/>
                <a:moveTo>
                  <a:pt x="138410" y="42416"/>
                </a:moveTo>
                <a:lnTo>
                  <a:pt x="138410" y="50620"/>
                </a:lnTo>
                <a:lnTo>
                  <a:pt x="129983" y="50620"/>
                </a:lnTo>
                <a:lnTo>
                  <a:pt x="129983" y="42416"/>
                </a:lnTo>
                <a:close/>
                <a:moveTo>
                  <a:pt x="147117" y="42416"/>
                </a:moveTo>
                <a:lnTo>
                  <a:pt x="147117" y="50620"/>
                </a:lnTo>
                <a:lnTo>
                  <a:pt x="138633" y="50620"/>
                </a:lnTo>
                <a:lnTo>
                  <a:pt x="138633" y="42416"/>
                </a:lnTo>
                <a:close/>
                <a:moveTo>
                  <a:pt x="155767" y="42416"/>
                </a:moveTo>
                <a:lnTo>
                  <a:pt x="155767" y="50620"/>
                </a:lnTo>
                <a:lnTo>
                  <a:pt x="147340" y="50620"/>
                </a:lnTo>
                <a:lnTo>
                  <a:pt x="147340" y="42416"/>
                </a:lnTo>
                <a:close/>
                <a:moveTo>
                  <a:pt x="164418" y="42416"/>
                </a:moveTo>
                <a:lnTo>
                  <a:pt x="164418" y="50620"/>
                </a:lnTo>
                <a:lnTo>
                  <a:pt x="155990" y="50620"/>
                </a:lnTo>
                <a:lnTo>
                  <a:pt x="155990" y="42416"/>
                </a:lnTo>
                <a:close/>
                <a:moveTo>
                  <a:pt x="173069" y="42416"/>
                </a:moveTo>
                <a:lnTo>
                  <a:pt x="173069" y="50620"/>
                </a:lnTo>
                <a:lnTo>
                  <a:pt x="164641" y="50620"/>
                </a:lnTo>
                <a:lnTo>
                  <a:pt x="164641" y="42416"/>
                </a:lnTo>
                <a:close/>
                <a:moveTo>
                  <a:pt x="181719" y="42416"/>
                </a:moveTo>
                <a:lnTo>
                  <a:pt x="181719" y="50620"/>
                </a:lnTo>
                <a:lnTo>
                  <a:pt x="173292" y="50620"/>
                </a:lnTo>
                <a:lnTo>
                  <a:pt x="173292" y="42416"/>
                </a:lnTo>
                <a:close/>
                <a:moveTo>
                  <a:pt x="190370" y="42416"/>
                </a:moveTo>
                <a:lnTo>
                  <a:pt x="190370" y="50620"/>
                </a:lnTo>
                <a:lnTo>
                  <a:pt x="181942" y="50620"/>
                </a:lnTo>
                <a:lnTo>
                  <a:pt x="181942" y="42416"/>
                </a:lnTo>
                <a:close/>
                <a:moveTo>
                  <a:pt x="199020" y="42416"/>
                </a:moveTo>
                <a:lnTo>
                  <a:pt x="199020" y="50620"/>
                </a:lnTo>
                <a:lnTo>
                  <a:pt x="190593" y="50620"/>
                </a:lnTo>
                <a:lnTo>
                  <a:pt x="190593" y="42416"/>
                </a:lnTo>
                <a:close/>
                <a:moveTo>
                  <a:pt x="207727" y="42416"/>
                </a:moveTo>
                <a:lnTo>
                  <a:pt x="207727" y="50620"/>
                </a:lnTo>
                <a:lnTo>
                  <a:pt x="199244" y="50620"/>
                </a:lnTo>
                <a:lnTo>
                  <a:pt x="199244" y="42416"/>
                </a:lnTo>
                <a:close/>
                <a:moveTo>
                  <a:pt x="216377" y="42416"/>
                </a:moveTo>
                <a:lnTo>
                  <a:pt x="216377" y="50620"/>
                </a:lnTo>
                <a:lnTo>
                  <a:pt x="207950" y="50620"/>
                </a:lnTo>
                <a:lnTo>
                  <a:pt x="207950" y="42416"/>
                </a:lnTo>
                <a:close/>
                <a:moveTo>
                  <a:pt x="225028" y="42416"/>
                </a:moveTo>
                <a:lnTo>
                  <a:pt x="225028" y="50620"/>
                </a:lnTo>
                <a:lnTo>
                  <a:pt x="216601" y="50620"/>
                </a:lnTo>
                <a:lnTo>
                  <a:pt x="216601" y="42416"/>
                </a:lnTo>
                <a:close/>
                <a:moveTo>
                  <a:pt x="233679" y="42416"/>
                </a:moveTo>
                <a:lnTo>
                  <a:pt x="233679" y="50620"/>
                </a:lnTo>
                <a:lnTo>
                  <a:pt x="225251" y="50620"/>
                </a:lnTo>
                <a:lnTo>
                  <a:pt x="225251" y="42416"/>
                </a:lnTo>
                <a:close/>
                <a:moveTo>
                  <a:pt x="242329" y="42416"/>
                </a:moveTo>
                <a:lnTo>
                  <a:pt x="242329" y="50620"/>
                </a:lnTo>
                <a:lnTo>
                  <a:pt x="233902" y="50620"/>
                </a:lnTo>
                <a:lnTo>
                  <a:pt x="233902" y="42416"/>
                </a:lnTo>
                <a:close/>
                <a:moveTo>
                  <a:pt x="250980" y="42416"/>
                </a:moveTo>
                <a:lnTo>
                  <a:pt x="250980" y="50620"/>
                </a:lnTo>
                <a:lnTo>
                  <a:pt x="242553" y="50620"/>
                </a:lnTo>
                <a:lnTo>
                  <a:pt x="242553" y="42416"/>
                </a:lnTo>
                <a:close/>
                <a:moveTo>
                  <a:pt x="259686" y="42416"/>
                </a:moveTo>
                <a:lnTo>
                  <a:pt x="259686" y="50620"/>
                </a:lnTo>
                <a:lnTo>
                  <a:pt x="251203" y="50620"/>
                </a:lnTo>
                <a:lnTo>
                  <a:pt x="251203" y="42416"/>
                </a:lnTo>
                <a:close/>
                <a:moveTo>
                  <a:pt x="268337" y="42416"/>
                </a:moveTo>
                <a:lnTo>
                  <a:pt x="268337" y="50620"/>
                </a:lnTo>
                <a:lnTo>
                  <a:pt x="259910" y="50620"/>
                </a:lnTo>
                <a:lnTo>
                  <a:pt x="259910" y="42416"/>
                </a:lnTo>
                <a:close/>
                <a:moveTo>
                  <a:pt x="276988" y="42416"/>
                </a:moveTo>
                <a:lnTo>
                  <a:pt x="276988" y="50620"/>
                </a:lnTo>
                <a:lnTo>
                  <a:pt x="268560" y="50620"/>
                </a:lnTo>
                <a:lnTo>
                  <a:pt x="268560" y="42416"/>
                </a:lnTo>
                <a:close/>
                <a:moveTo>
                  <a:pt x="17190" y="50843"/>
                </a:moveTo>
                <a:lnTo>
                  <a:pt x="17190" y="59103"/>
                </a:lnTo>
                <a:lnTo>
                  <a:pt x="8762" y="59103"/>
                </a:lnTo>
                <a:lnTo>
                  <a:pt x="8762" y="50843"/>
                </a:lnTo>
                <a:close/>
                <a:moveTo>
                  <a:pt x="25840" y="50843"/>
                </a:moveTo>
                <a:lnTo>
                  <a:pt x="25840" y="59103"/>
                </a:lnTo>
                <a:lnTo>
                  <a:pt x="17413" y="59103"/>
                </a:lnTo>
                <a:lnTo>
                  <a:pt x="17413" y="50843"/>
                </a:lnTo>
                <a:close/>
                <a:moveTo>
                  <a:pt x="34547" y="50843"/>
                </a:moveTo>
                <a:lnTo>
                  <a:pt x="34547" y="59103"/>
                </a:lnTo>
                <a:lnTo>
                  <a:pt x="26064" y="59103"/>
                </a:lnTo>
                <a:lnTo>
                  <a:pt x="26064" y="50843"/>
                </a:lnTo>
                <a:close/>
                <a:moveTo>
                  <a:pt x="43197" y="50843"/>
                </a:moveTo>
                <a:lnTo>
                  <a:pt x="43197" y="59103"/>
                </a:lnTo>
                <a:lnTo>
                  <a:pt x="34770" y="59103"/>
                </a:lnTo>
                <a:lnTo>
                  <a:pt x="34770" y="50843"/>
                </a:lnTo>
                <a:close/>
                <a:moveTo>
                  <a:pt x="51848" y="50843"/>
                </a:moveTo>
                <a:lnTo>
                  <a:pt x="51848" y="59103"/>
                </a:lnTo>
                <a:lnTo>
                  <a:pt x="43421" y="59103"/>
                </a:lnTo>
                <a:lnTo>
                  <a:pt x="43421" y="50843"/>
                </a:lnTo>
                <a:close/>
                <a:moveTo>
                  <a:pt x="60499" y="50843"/>
                </a:moveTo>
                <a:lnTo>
                  <a:pt x="60499" y="59103"/>
                </a:lnTo>
                <a:lnTo>
                  <a:pt x="52071" y="59103"/>
                </a:lnTo>
                <a:lnTo>
                  <a:pt x="52071" y="50843"/>
                </a:lnTo>
                <a:close/>
                <a:moveTo>
                  <a:pt x="69149" y="50843"/>
                </a:moveTo>
                <a:lnTo>
                  <a:pt x="69149" y="59103"/>
                </a:lnTo>
                <a:lnTo>
                  <a:pt x="60722" y="59103"/>
                </a:lnTo>
                <a:lnTo>
                  <a:pt x="60722" y="50843"/>
                </a:lnTo>
                <a:close/>
                <a:moveTo>
                  <a:pt x="77800" y="50843"/>
                </a:moveTo>
                <a:lnTo>
                  <a:pt x="77800" y="59103"/>
                </a:lnTo>
                <a:lnTo>
                  <a:pt x="69373" y="59103"/>
                </a:lnTo>
                <a:lnTo>
                  <a:pt x="69373" y="50843"/>
                </a:lnTo>
                <a:close/>
                <a:moveTo>
                  <a:pt x="86506" y="50843"/>
                </a:moveTo>
                <a:lnTo>
                  <a:pt x="86506" y="59103"/>
                </a:lnTo>
                <a:lnTo>
                  <a:pt x="78023" y="59103"/>
                </a:lnTo>
                <a:lnTo>
                  <a:pt x="78023" y="50843"/>
                </a:lnTo>
                <a:close/>
                <a:moveTo>
                  <a:pt x="95157" y="50843"/>
                </a:moveTo>
                <a:lnTo>
                  <a:pt x="95157" y="59103"/>
                </a:lnTo>
                <a:lnTo>
                  <a:pt x="86730" y="59103"/>
                </a:lnTo>
                <a:lnTo>
                  <a:pt x="86730" y="50843"/>
                </a:lnTo>
                <a:close/>
                <a:moveTo>
                  <a:pt x="103808" y="50843"/>
                </a:moveTo>
                <a:lnTo>
                  <a:pt x="103808" y="59103"/>
                </a:lnTo>
                <a:lnTo>
                  <a:pt x="95380" y="59103"/>
                </a:lnTo>
                <a:lnTo>
                  <a:pt x="95380" y="50843"/>
                </a:lnTo>
                <a:close/>
                <a:moveTo>
                  <a:pt x="112458" y="50843"/>
                </a:moveTo>
                <a:lnTo>
                  <a:pt x="112458" y="59103"/>
                </a:lnTo>
                <a:lnTo>
                  <a:pt x="104031" y="59103"/>
                </a:lnTo>
                <a:lnTo>
                  <a:pt x="104031" y="50843"/>
                </a:lnTo>
                <a:close/>
                <a:moveTo>
                  <a:pt x="121109" y="50843"/>
                </a:moveTo>
                <a:lnTo>
                  <a:pt x="121109" y="59103"/>
                </a:lnTo>
                <a:lnTo>
                  <a:pt x="112681" y="59103"/>
                </a:lnTo>
                <a:lnTo>
                  <a:pt x="112681" y="50843"/>
                </a:lnTo>
                <a:close/>
                <a:moveTo>
                  <a:pt x="129760" y="50843"/>
                </a:moveTo>
                <a:lnTo>
                  <a:pt x="129760" y="59103"/>
                </a:lnTo>
                <a:lnTo>
                  <a:pt x="121332" y="59103"/>
                </a:lnTo>
                <a:lnTo>
                  <a:pt x="121332" y="50843"/>
                </a:lnTo>
                <a:close/>
                <a:moveTo>
                  <a:pt x="138410" y="50843"/>
                </a:moveTo>
                <a:lnTo>
                  <a:pt x="138410" y="59103"/>
                </a:lnTo>
                <a:lnTo>
                  <a:pt x="129983" y="59103"/>
                </a:lnTo>
                <a:lnTo>
                  <a:pt x="129983" y="50843"/>
                </a:lnTo>
                <a:close/>
                <a:moveTo>
                  <a:pt x="147117" y="50843"/>
                </a:moveTo>
                <a:lnTo>
                  <a:pt x="147117" y="59103"/>
                </a:lnTo>
                <a:lnTo>
                  <a:pt x="138633" y="59103"/>
                </a:lnTo>
                <a:lnTo>
                  <a:pt x="138633" y="50843"/>
                </a:lnTo>
                <a:close/>
                <a:moveTo>
                  <a:pt x="155767" y="50843"/>
                </a:moveTo>
                <a:lnTo>
                  <a:pt x="155767" y="59103"/>
                </a:lnTo>
                <a:lnTo>
                  <a:pt x="147340" y="59103"/>
                </a:lnTo>
                <a:lnTo>
                  <a:pt x="147340" y="50843"/>
                </a:lnTo>
                <a:close/>
                <a:moveTo>
                  <a:pt x="164418" y="50843"/>
                </a:moveTo>
                <a:lnTo>
                  <a:pt x="164418" y="59103"/>
                </a:lnTo>
                <a:lnTo>
                  <a:pt x="155990" y="59103"/>
                </a:lnTo>
                <a:lnTo>
                  <a:pt x="155990" y="50843"/>
                </a:lnTo>
                <a:close/>
                <a:moveTo>
                  <a:pt x="173069" y="50843"/>
                </a:moveTo>
                <a:lnTo>
                  <a:pt x="173069" y="59103"/>
                </a:lnTo>
                <a:lnTo>
                  <a:pt x="164641" y="59103"/>
                </a:lnTo>
                <a:lnTo>
                  <a:pt x="164641" y="50843"/>
                </a:lnTo>
                <a:close/>
                <a:moveTo>
                  <a:pt x="181719" y="50843"/>
                </a:moveTo>
                <a:lnTo>
                  <a:pt x="181719" y="59103"/>
                </a:lnTo>
                <a:lnTo>
                  <a:pt x="173292" y="59103"/>
                </a:lnTo>
                <a:lnTo>
                  <a:pt x="173292" y="50843"/>
                </a:lnTo>
                <a:close/>
                <a:moveTo>
                  <a:pt x="190370" y="50843"/>
                </a:moveTo>
                <a:lnTo>
                  <a:pt x="190370" y="59103"/>
                </a:lnTo>
                <a:lnTo>
                  <a:pt x="181942" y="59103"/>
                </a:lnTo>
                <a:lnTo>
                  <a:pt x="181942" y="50843"/>
                </a:lnTo>
                <a:close/>
                <a:moveTo>
                  <a:pt x="199020" y="50843"/>
                </a:moveTo>
                <a:lnTo>
                  <a:pt x="199020" y="59103"/>
                </a:lnTo>
                <a:lnTo>
                  <a:pt x="190593" y="59103"/>
                </a:lnTo>
                <a:lnTo>
                  <a:pt x="190593" y="50843"/>
                </a:lnTo>
                <a:close/>
                <a:moveTo>
                  <a:pt x="207727" y="50843"/>
                </a:moveTo>
                <a:lnTo>
                  <a:pt x="207727" y="59103"/>
                </a:lnTo>
                <a:lnTo>
                  <a:pt x="199244" y="59103"/>
                </a:lnTo>
                <a:lnTo>
                  <a:pt x="199244" y="50843"/>
                </a:lnTo>
                <a:close/>
                <a:moveTo>
                  <a:pt x="216377" y="50843"/>
                </a:moveTo>
                <a:lnTo>
                  <a:pt x="216377" y="59103"/>
                </a:lnTo>
                <a:lnTo>
                  <a:pt x="207950" y="59103"/>
                </a:lnTo>
                <a:lnTo>
                  <a:pt x="207950" y="50843"/>
                </a:lnTo>
                <a:close/>
                <a:moveTo>
                  <a:pt x="225028" y="50843"/>
                </a:moveTo>
                <a:lnTo>
                  <a:pt x="225028" y="59103"/>
                </a:lnTo>
                <a:lnTo>
                  <a:pt x="216601" y="59103"/>
                </a:lnTo>
                <a:lnTo>
                  <a:pt x="216601" y="50843"/>
                </a:lnTo>
                <a:close/>
                <a:moveTo>
                  <a:pt x="233679" y="50843"/>
                </a:moveTo>
                <a:lnTo>
                  <a:pt x="233679" y="59103"/>
                </a:lnTo>
                <a:lnTo>
                  <a:pt x="225251" y="59103"/>
                </a:lnTo>
                <a:lnTo>
                  <a:pt x="225251" y="50843"/>
                </a:lnTo>
                <a:close/>
                <a:moveTo>
                  <a:pt x="242329" y="50843"/>
                </a:moveTo>
                <a:lnTo>
                  <a:pt x="242329" y="59103"/>
                </a:lnTo>
                <a:lnTo>
                  <a:pt x="233902" y="59103"/>
                </a:lnTo>
                <a:lnTo>
                  <a:pt x="233902" y="50843"/>
                </a:lnTo>
                <a:close/>
                <a:moveTo>
                  <a:pt x="250980" y="50843"/>
                </a:moveTo>
                <a:lnTo>
                  <a:pt x="250980" y="59103"/>
                </a:lnTo>
                <a:lnTo>
                  <a:pt x="242553" y="59103"/>
                </a:lnTo>
                <a:lnTo>
                  <a:pt x="242553" y="50843"/>
                </a:lnTo>
                <a:close/>
                <a:moveTo>
                  <a:pt x="259686" y="50843"/>
                </a:moveTo>
                <a:lnTo>
                  <a:pt x="259686" y="59103"/>
                </a:lnTo>
                <a:lnTo>
                  <a:pt x="251203" y="59103"/>
                </a:lnTo>
                <a:lnTo>
                  <a:pt x="251203" y="50843"/>
                </a:lnTo>
                <a:close/>
                <a:moveTo>
                  <a:pt x="268337" y="50843"/>
                </a:moveTo>
                <a:lnTo>
                  <a:pt x="268337" y="59103"/>
                </a:lnTo>
                <a:lnTo>
                  <a:pt x="259910" y="59103"/>
                </a:lnTo>
                <a:lnTo>
                  <a:pt x="259910" y="50843"/>
                </a:lnTo>
                <a:close/>
                <a:moveTo>
                  <a:pt x="276988" y="50843"/>
                </a:moveTo>
                <a:lnTo>
                  <a:pt x="276988" y="59103"/>
                </a:lnTo>
                <a:lnTo>
                  <a:pt x="268560" y="59103"/>
                </a:lnTo>
                <a:lnTo>
                  <a:pt x="268560" y="50843"/>
                </a:lnTo>
                <a:close/>
                <a:moveTo>
                  <a:pt x="17190" y="59326"/>
                </a:moveTo>
                <a:lnTo>
                  <a:pt x="17190" y="67586"/>
                </a:lnTo>
                <a:lnTo>
                  <a:pt x="8762" y="67586"/>
                </a:lnTo>
                <a:lnTo>
                  <a:pt x="8762" y="59326"/>
                </a:lnTo>
                <a:close/>
                <a:moveTo>
                  <a:pt x="25840" y="59326"/>
                </a:moveTo>
                <a:lnTo>
                  <a:pt x="25840" y="67586"/>
                </a:lnTo>
                <a:lnTo>
                  <a:pt x="17413" y="67586"/>
                </a:lnTo>
                <a:lnTo>
                  <a:pt x="17413" y="59326"/>
                </a:lnTo>
                <a:close/>
                <a:moveTo>
                  <a:pt x="34547" y="59326"/>
                </a:moveTo>
                <a:lnTo>
                  <a:pt x="34547" y="67586"/>
                </a:lnTo>
                <a:lnTo>
                  <a:pt x="26064" y="67586"/>
                </a:lnTo>
                <a:lnTo>
                  <a:pt x="26064" y="59326"/>
                </a:lnTo>
                <a:close/>
                <a:moveTo>
                  <a:pt x="43197" y="59326"/>
                </a:moveTo>
                <a:lnTo>
                  <a:pt x="43197" y="67586"/>
                </a:lnTo>
                <a:lnTo>
                  <a:pt x="34770" y="67586"/>
                </a:lnTo>
                <a:lnTo>
                  <a:pt x="34770" y="59326"/>
                </a:lnTo>
                <a:close/>
                <a:moveTo>
                  <a:pt x="51848" y="59326"/>
                </a:moveTo>
                <a:lnTo>
                  <a:pt x="51848" y="67586"/>
                </a:lnTo>
                <a:lnTo>
                  <a:pt x="43421" y="67586"/>
                </a:lnTo>
                <a:lnTo>
                  <a:pt x="43421" y="59326"/>
                </a:lnTo>
                <a:close/>
                <a:moveTo>
                  <a:pt x="60499" y="59326"/>
                </a:moveTo>
                <a:lnTo>
                  <a:pt x="60499" y="67586"/>
                </a:lnTo>
                <a:lnTo>
                  <a:pt x="52071" y="67586"/>
                </a:lnTo>
                <a:lnTo>
                  <a:pt x="52071" y="59326"/>
                </a:lnTo>
                <a:close/>
                <a:moveTo>
                  <a:pt x="69149" y="59326"/>
                </a:moveTo>
                <a:lnTo>
                  <a:pt x="69149" y="67586"/>
                </a:lnTo>
                <a:lnTo>
                  <a:pt x="60722" y="67586"/>
                </a:lnTo>
                <a:lnTo>
                  <a:pt x="60722" y="59326"/>
                </a:lnTo>
                <a:close/>
                <a:moveTo>
                  <a:pt x="77800" y="59326"/>
                </a:moveTo>
                <a:lnTo>
                  <a:pt x="77800" y="67586"/>
                </a:lnTo>
                <a:lnTo>
                  <a:pt x="69373" y="67586"/>
                </a:lnTo>
                <a:lnTo>
                  <a:pt x="69373" y="59326"/>
                </a:lnTo>
                <a:close/>
                <a:moveTo>
                  <a:pt x="86506" y="59326"/>
                </a:moveTo>
                <a:lnTo>
                  <a:pt x="86506" y="67586"/>
                </a:lnTo>
                <a:lnTo>
                  <a:pt x="78023" y="67586"/>
                </a:lnTo>
                <a:lnTo>
                  <a:pt x="78023" y="59326"/>
                </a:lnTo>
                <a:close/>
                <a:moveTo>
                  <a:pt x="95157" y="59326"/>
                </a:moveTo>
                <a:lnTo>
                  <a:pt x="95157" y="67586"/>
                </a:lnTo>
                <a:lnTo>
                  <a:pt x="86730" y="67586"/>
                </a:lnTo>
                <a:lnTo>
                  <a:pt x="86730" y="59326"/>
                </a:lnTo>
                <a:close/>
                <a:moveTo>
                  <a:pt x="103808" y="59326"/>
                </a:moveTo>
                <a:lnTo>
                  <a:pt x="103808" y="67586"/>
                </a:lnTo>
                <a:lnTo>
                  <a:pt x="95380" y="67586"/>
                </a:lnTo>
                <a:lnTo>
                  <a:pt x="95380" y="59326"/>
                </a:lnTo>
                <a:close/>
                <a:moveTo>
                  <a:pt x="112458" y="59326"/>
                </a:moveTo>
                <a:lnTo>
                  <a:pt x="112458" y="67586"/>
                </a:lnTo>
                <a:lnTo>
                  <a:pt x="104031" y="67586"/>
                </a:lnTo>
                <a:lnTo>
                  <a:pt x="104031" y="59326"/>
                </a:lnTo>
                <a:close/>
                <a:moveTo>
                  <a:pt x="121109" y="59326"/>
                </a:moveTo>
                <a:lnTo>
                  <a:pt x="121109" y="67586"/>
                </a:lnTo>
                <a:lnTo>
                  <a:pt x="112681" y="67586"/>
                </a:lnTo>
                <a:lnTo>
                  <a:pt x="112681" y="59326"/>
                </a:lnTo>
                <a:close/>
                <a:moveTo>
                  <a:pt x="129760" y="59326"/>
                </a:moveTo>
                <a:lnTo>
                  <a:pt x="129760" y="67586"/>
                </a:lnTo>
                <a:lnTo>
                  <a:pt x="121332" y="67586"/>
                </a:lnTo>
                <a:lnTo>
                  <a:pt x="121332" y="59326"/>
                </a:lnTo>
                <a:close/>
                <a:moveTo>
                  <a:pt x="138410" y="59326"/>
                </a:moveTo>
                <a:lnTo>
                  <a:pt x="138410" y="67586"/>
                </a:lnTo>
                <a:lnTo>
                  <a:pt x="129983" y="67586"/>
                </a:lnTo>
                <a:lnTo>
                  <a:pt x="129983" y="59326"/>
                </a:lnTo>
                <a:close/>
                <a:moveTo>
                  <a:pt x="147117" y="59326"/>
                </a:moveTo>
                <a:lnTo>
                  <a:pt x="147117" y="67586"/>
                </a:lnTo>
                <a:lnTo>
                  <a:pt x="138633" y="67586"/>
                </a:lnTo>
                <a:lnTo>
                  <a:pt x="138633" y="59326"/>
                </a:lnTo>
                <a:close/>
                <a:moveTo>
                  <a:pt x="155767" y="59326"/>
                </a:moveTo>
                <a:lnTo>
                  <a:pt x="155767" y="67586"/>
                </a:lnTo>
                <a:lnTo>
                  <a:pt x="147340" y="67586"/>
                </a:lnTo>
                <a:lnTo>
                  <a:pt x="147340" y="59326"/>
                </a:lnTo>
                <a:close/>
                <a:moveTo>
                  <a:pt x="164418" y="59326"/>
                </a:moveTo>
                <a:lnTo>
                  <a:pt x="164418" y="67586"/>
                </a:lnTo>
                <a:lnTo>
                  <a:pt x="155990" y="67586"/>
                </a:lnTo>
                <a:lnTo>
                  <a:pt x="155990" y="59326"/>
                </a:lnTo>
                <a:close/>
                <a:moveTo>
                  <a:pt x="173069" y="59326"/>
                </a:moveTo>
                <a:lnTo>
                  <a:pt x="173069" y="67586"/>
                </a:lnTo>
                <a:lnTo>
                  <a:pt x="164641" y="67586"/>
                </a:lnTo>
                <a:lnTo>
                  <a:pt x="164641" y="59326"/>
                </a:lnTo>
                <a:close/>
                <a:moveTo>
                  <a:pt x="181719" y="59326"/>
                </a:moveTo>
                <a:lnTo>
                  <a:pt x="181719" y="67586"/>
                </a:lnTo>
                <a:lnTo>
                  <a:pt x="173292" y="67586"/>
                </a:lnTo>
                <a:lnTo>
                  <a:pt x="173292" y="59326"/>
                </a:lnTo>
                <a:close/>
                <a:moveTo>
                  <a:pt x="190370" y="59326"/>
                </a:moveTo>
                <a:lnTo>
                  <a:pt x="190370" y="67586"/>
                </a:lnTo>
                <a:lnTo>
                  <a:pt x="181942" y="67586"/>
                </a:lnTo>
                <a:lnTo>
                  <a:pt x="181942" y="59326"/>
                </a:lnTo>
                <a:close/>
                <a:moveTo>
                  <a:pt x="199020" y="59326"/>
                </a:moveTo>
                <a:lnTo>
                  <a:pt x="199020" y="67586"/>
                </a:lnTo>
                <a:lnTo>
                  <a:pt x="190593" y="67586"/>
                </a:lnTo>
                <a:lnTo>
                  <a:pt x="190593" y="59326"/>
                </a:lnTo>
                <a:close/>
                <a:moveTo>
                  <a:pt x="207727" y="59326"/>
                </a:moveTo>
                <a:lnTo>
                  <a:pt x="207727" y="67586"/>
                </a:lnTo>
                <a:lnTo>
                  <a:pt x="199244" y="67586"/>
                </a:lnTo>
                <a:lnTo>
                  <a:pt x="199244" y="59326"/>
                </a:lnTo>
                <a:close/>
                <a:moveTo>
                  <a:pt x="216377" y="59326"/>
                </a:moveTo>
                <a:lnTo>
                  <a:pt x="216377" y="67586"/>
                </a:lnTo>
                <a:lnTo>
                  <a:pt x="207950" y="67586"/>
                </a:lnTo>
                <a:lnTo>
                  <a:pt x="207950" y="59326"/>
                </a:lnTo>
                <a:close/>
                <a:moveTo>
                  <a:pt x="225028" y="59326"/>
                </a:moveTo>
                <a:lnTo>
                  <a:pt x="225028" y="67586"/>
                </a:lnTo>
                <a:lnTo>
                  <a:pt x="216601" y="67586"/>
                </a:lnTo>
                <a:lnTo>
                  <a:pt x="216601" y="59326"/>
                </a:lnTo>
                <a:close/>
                <a:moveTo>
                  <a:pt x="233679" y="59326"/>
                </a:moveTo>
                <a:lnTo>
                  <a:pt x="233679" y="67586"/>
                </a:lnTo>
                <a:lnTo>
                  <a:pt x="225251" y="67586"/>
                </a:lnTo>
                <a:lnTo>
                  <a:pt x="225251" y="59326"/>
                </a:lnTo>
                <a:close/>
                <a:moveTo>
                  <a:pt x="242329" y="59326"/>
                </a:moveTo>
                <a:lnTo>
                  <a:pt x="242329" y="67586"/>
                </a:lnTo>
                <a:lnTo>
                  <a:pt x="233902" y="67586"/>
                </a:lnTo>
                <a:lnTo>
                  <a:pt x="233902" y="59326"/>
                </a:lnTo>
                <a:close/>
                <a:moveTo>
                  <a:pt x="250980" y="59326"/>
                </a:moveTo>
                <a:lnTo>
                  <a:pt x="250980" y="67586"/>
                </a:lnTo>
                <a:lnTo>
                  <a:pt x="242553" y="67586"/>
                </a:lnTo>
                <a:lnTo>
                  <a:pt x="242553" y="59326"/>
                </a:lnTo>
                <a:close/>
                <a:moveTo>
                  <a:pt x="259686" y="59326"/>
                </a:moveTo>
                <a:lnTo>
                  <a:pt x="259686" y="67586"/>
                </a:lnTo>
                <a:lnTo>
                  <a:pt x="251203" y="67586"/>
                </a:lnTo>
                <a:lnTo>
                  <a:pt x="251203" y="59326"/>
                </a:lnTo>
                <a:close/>
                <a:moveTo>
                  <a:pt x="268337" y="59326"/>
                </a:moveTo>
                <a:lnTo>
                  <a:pt x="268337" y="67586"/>
                </a:lnTo>
                <a:lnTo>
                  <a:pt x="259910" y="67586"/>
                </a:lnTo>
                <a:lnTo>
                  <a:pt x="259910" y="59326"/>
                </a:lnTo>
                <a:close/>
                <a:moveTo>
                  <a:pt x="276988" y="59326"/>
                </a:moveTo>
                <a:lnTo>
                  <a:pt x="276988" y="67586"/>
                </a:lnTo>
                <a:lnTo>
                  <a:pt x="268560" y="67586"/>
                </a:lnTo>
                <a:lnTo>
                  <a:pt x="268560" y="59326"/>
                </a:lnTo>
                <a:close/>
                <a:moveTo>
                  <a:pt x="17190" y="67810"/>
                </a:moveTo>
                <a:lnTo>
                  <a:pt x="17190" y="76014"/>
                </a:lnTo>
                <a:lnTo>
                  <a:pt x="8762" y="76014"/>
                </a:lnTo>
                <a:lnTo>
                  <a:pt x="8762" y="67810"/>
                </a:lnTo>
                <a:close/>
                <a:moveTo>
                  <a:pt x="25840" y="67810"/>
                </a:moveTo>
                <a:lnTo>
                  <a:pt x="25840" y="76014"/>
                </a:lnTo>
                <a:lnTo>
                  <a:pt x="17413" y="76014"/>
                </a:lnTo>
                <a:lnTo>
                  <a:pt x="17413" y="67810"/>
                </a:lnTo>
                <a:close/>
                <a:moveTo>
                  <a:pt x="34547" y="67810"/>
                </a:moveTo>
                <a:lnTo>
                  <a:pt x="34547" y="76014"/>
                </a:lnTo>
                <a:lnTo>
                  <a:pt x="26064" y="76014"/>
                </a:lnTo>
                <a:lnTo>
                  <a:pt x="26064" y="67810"/>
                </a:lnTo>
                <a:close/>
                <a:moveTo>
                  <a:pt x="43197" y="67810"/>
                </a:moveTo>
                <a:lnTo>
                  <a:pt x="43197" y="76014"/>
                </a:lnTo>
                <a:lnTo>
                  <a:pt x="34770" y="76014"/>
                </a:lnTo>
                <a:lnTo>
                  <a:pt x="34770" y="67810"/>
                </a:lnTo>
                <a:close/>
                <a:moveTo>
                  <a:pt x="51848" y="67810"/>
                </a:moveTo>
                <a:lnTo>
                  <a:pt x="51848" y="76014"/>
                </a:lnTo>
                <a:lnTo>
                  <a:pt x="43421" y="76014"/>
                </a:lnTo>
                <a:lnTo>
                  <a:pt x="43421" y="67810"/>
                </a:lnTo>
                <a:close/>
                <a:moveTo>
                  <a:pt x="60499" y="67810"/>
                </a:moveTo>
                <a:lnTo>
                  <a:pt x="60499" y="76014"/>
                </a:lnTo>
                <a:lnTo>
                  <a:pt x="52071" y="76014"/>
                </a:lnTo>
                <a:lnTo>
                  <a:pt x="52071" y="67810"/>
                </a:lnTo>
                <a:close/>
                <a:moveTo>
                  <a:pt x="69149" y="67810"/>
                </a:moveTo>
                <a:lnTo>
                  <a:pt x="69149" y="76014"/>
                </a:lnTo>
                <a:lnTo>
                  <a:pt x="60722" y="76014"/>
                </a:lnTo>
                <a:lnTo>
                  <a:pt x="60722" y="67810"/>
                </a:lnTo>
                <a:close/>
                <a:moveTo>
                  <a:pt x="77800" y="67810"/>
                </a:moveTo>
                <a:lnTo>
                  <a:pt x="77800" y="76014"/>
                </a:lnTo>
                <a:lnTo>
                  <a:pt x="69373" y="76014"/>
                </a:lnTo>
                <a:lnTo>
                  <a:pt x="69373" y="67810"/>
                </a:lnTo>
                <a:close/>
                <a:moveTo>
                  <a:pt x="86506" y="67810"/>
                </a:moveTo>
                <a:lnTo>
                  <a:pt x="86506" y="76014"/>
                </a:lnTo>
                <a:lnTo>
                  <a:pt x="78023" y="76014"/>
                </a:lnTo>
                <a:lnTo>
                  <a:pt x="78023" y="67810"/>
                </a:lnTo>
                <a:close/>
                <a:moveTo>
                  <a:pt x="95157" y="67810"/>
                </a:moveTo>
                <a:lnTo>
                  <a:pt x="95157" y="76014"/>
                </a:lnTo>
                <a:lnTo>
                  <a:pt x="86730" y="76014"/>
                </a:lnTo>
                <a:lnTo>
                  <a:pt x="86730" y="67810"/>
                </a:lnTo>
                <a:close/>
                <a:moveTo>
                  <a:pt x="103808" y="67810"/>
                </a:moveTo>
                <a:lnTo>
                  <a:pt x="103808" y="76014"/>
                </a:lnTo>
                <a:lnTo>
                  <a:pt x="95380" y="76014"/>
                </a:lnTo>
                <a:lnTo>
                  <a:pt x="95380" y="67810"/>
                </a:lnTo>
                <a:close/>
                <a:moveTo>
                  <a:pt x="112458" y="67810"/>
                </a:moveTo>
                <a:lnTo>
                  <a:pt x="112458" y="76014"/>
                </a:lnTo>
                <a:lnTo>
                  <a:pt x="104031" y="76014"/>
                </a:lnTo>
                <a:lnTo>
                  <a:pt x="104031" y="67810"/>
                </a:lnTo>
                <a:close/>
                <a:moveTo>
                  <a:pt x="121109" y="67810"/>
                </a:moveTo>
                <a:lnTo>
                  <a:pt x="121109" y="76014"/>
                </a:lnTo>
                <a:lnTo>
                  <a:pt x="112681" y="76014"/>
                </a:lnTo>
                <a:lnTo>
                  <a:pt x="112681" y="67810"/>
                </a:lnTo>
                <a:close/>
                <a:moveTo>
                  <a:pt x="129760" y="67810"/>
                </a:moveTo>
                <a:lnTo>
                  <a:pt x="129760" y="76014"/>
                </a:lnTo>
                <a:lnTo>
                  <a:pt x="121332" y="76014"/>
                </a:lnTo>
                <a:lnTo>
                  <a:pt x="121332" y="67810"/>
                </a:lnTo>
                <a:close/>
                <a:moveTo>
                  <a:pt x="138410" y="67810"/>
                </a:moveTo>
                <a:lnTo>
                  <a:pt x="138410" y="76014"/>
                </a:lnTo>
                <a:lnTo>
                  <a:pt x="129983" y="76014"/>
                </a:lnTo>
                <a:lnTo>
                  <a:pt x="129983" y="67810"/>
                </a:lnTo>
                <a:close/>
                <a:moveTo>
                  <a:pt x="147117" y="67810"/>
                </a:moveTo>
                <a:lnTo>
                  <a:pt x="147117" y="76014"/>
                </a:lnTo>
                <a:lnTo>
                  <a:pt x="138633" y="76014"/>
                </a:lnTo>
                <a:lnTo>
                  <a:pt x="138633" y="67810"/>
                </a:lnTo>
                <a:close/>
                <a:moveTo>
                  <a:pt x="155767" y="67810"/>
                </a:moveTo>
                <a:lnTo>
                  <a:pt x="155767" y="76014"/>
                </a:lnTo>
                <a:lnTo>
                  <a:pt x="147340" y="76014"/>
                </a:lnTo>
                <a:lnTo>
                  <a:pt x="147340" y="67810"/>
                </a:lnTo>
                <a:close/>
                <a:moveTo>
                  <a:pt x="164418" y="67810"/>
                </a:moveTo>
                <a:lnTo>
                  <a:pt x="164418" y="76014"/>
                </a:lnTo>
                <a:lnTo>
                  <a:pt x="155990" y="76014"/>
                </a:lnTo>
                <a:lnTo>
                  <a:pt x="155990" y="67810"/>
                </a:lnTo>
                <a:close/>
                <a:moveTo>
                  <a:pt x="173069" y="67810"/>
                </a:moveTo>
                <a:lnTo>
                  <a:pt x="173069" y="76014"/>
                </a:lnTo>
                <a:lnTo>
                  <a:pt x="164641" y="76014"/>
                </a:lnTo>
                <a:lnTo>
                  <a:pt x="164641" y="67810"/>
                </a:lnTo>
                <a:close/>
                <a:moveTo>
                  <a:pt x="181719" y="67810"/>
                </a:moveTo>
                <a:lnTo>
                  <a:pt x="181719" y="76014"/>
                </a:lnTo>
                <a:lnTo>
                  <a:pt x="173292" y="76014"/>
                </a:lnTo>
                <a:lnTo>
                  <a:pt x="173292" y="67810"/>
                </a:lnTo>
                <a:close/>
                <a:moveTo>
                  <a:pt x="190370" y="67810"/>
                </a:moveTo>
                <a:lnTo>
                  <a:pt x="190370" y="76014"/>
                </a:lnTo>
                <a:lnTo>
                  <a:pt x="181942" y="76014"/>
                </a:lnTo>
                <a:lnTo>
                  <a:pt x="181942" y="67810"/>
                </a:lnTo>
                <a:close/>
                <a:moveTo>
                  <a:pt x="199020" y="67810"/>
                </a:moveTo>
                <a:lnTo>
                  <a:pt x="199020" y="76014"/>
                </a:lnTo>
                <a:lnTo>
                  <a:pt x="190593" y="76014"/>
                </a:lnTo>
                <a:lnTo>
                  <a:pt x="190593" y="67810"/>
                </a:lnTo>
                <a:close/>
                <a:moveTo>
                  <a:pt x="207727" y="67810"/>
                </a:moveTo>
                <a:lnTo>
                  <a:pt x="207727" y="76014"/>
                </a:lnTo>
                <a:lnTo>
                  <a:pt x="199244" y="76014"/>
                </a:lnTo>
                <a:lnTo>
                  <a:pt x="199244" y="67810"/>
                </a:lnTo>
                <a:close/>
                <a:moveTo>
                  <a:pt x="216377" y="67810"/>
                </a:moveTo>
                <a:lnTo>
                  <a:pt x="216377" y="76014"/>
                </a:lnTo>
                <a:lnTo>
                  <a:pt x="207950" y="76014"/>
                </a:lnTo>
                <a:lnTo>
                  <a:pt x="207950" y="67810"/>
                </a:lnTo>
                <a:close/>
                <a:moveTo>
                  <a:pt x="225028" y="67810"/>
                </a:moveTo>
                <a:lnTo>
                  <a:pt x="225028" y="76014"/>
                </a:lnTo>
                <a:lnTo>
                  <a:pt x="216601" y="76014"/>
                </a:lnTo>
                <a:lnTo>
                  <a:pt x="216601" y="67810"/>
                </a:lnTo>
                <a:close/>
                <a:moveTo>
                  <a:pt x="233679" y="67810"/>
                </a:moveTo>
                <a:lnTo>
                  <a:pt x="233679" y="76014"/>
                </a:lnTo>
                <a:lnTo>
                  <a:pt x="225251" y="76014"/>
                </a:lnTo>
                <a:lnTo>
                  <a:pt x="225251" y="67810"/>
                </a:lnTo>
                <a:close/>
                <a:moveTo>
                  <a:pt x="242329" y="67810"/>
                </a:moveTo>
                <a:lnTo>
                  <a:pt x="242329" y="76014"/>
                </a:lnTo>
                <a:lnTo>
                  <a:pt x="233902" y="76014"/>
                </a:lnTo>
                <a:lnTo>
                  <a:pt x="233902" y="67810"/>
                </a:lnTo>
                <a:close/>
                <a:moveTo>
                  <a:pt x="250980" y="67810"/>
                </a:moveTo>
                <a:lnTo>
                  <a:pt x="250980" y="76014"/>
                </a:lnTo>
                <a:lnTo>
                  <a:pt x="242553" y="76014"/>
                </a:lnTo>
                <a:lnTo>
                  <a:pt x="242553" y="67810"/>
                </a:lnTo>
                <a:close/>
                <a:moveTo>
                  <a:pt x="259686" y="67810"/>
                </a:moveTo>
                <a:lnTo>
                  <a:pt x="259686" y="76014"/>
                </a:lnTo>
                <a:lnTo>
                  <a:pt x="251203" y="76014"/>
                </a:lnTo>
                <a:lnTo>
                  <a:pt x="251203" y="67810"/>
                </a:lnTo>
                <a:close/>
                <a:moveTo>
                  <a:pt x="268337" y="67810"/>
                </a:moveTo>
                <a:lnTo>
                  <a:pt x="268337" y="76014"/>
                </a:lnTo>
                <a:lnTo>
                  <a:pt x="259910" y="76014"/>
                </a:lnTo>
                <a:lnTo>
                  <a:pt x="259910" y="67810"/>
                </a:lnTo>
                <a:close/>
                <a:moveTo>
                  <a:pt x="276988" y="67810"/>
                </a:moveTo>
                <a:lnTo>
                  <a:pt x="276988" y="76014"/>
                </a:lnTo>
                <a:lnTo>
                  <a:pt x="268560" y="76014"/>
                </a:lnTo>
                <a:lnTo>
                  <a:pt x="268560" y="67810"/>
                </a:lnTo>
                <a:close/>
                <a:moveTo>
                  <a:pt x="17190" y="76237"/>
                </a:moveTo>
                <a:lnTo>
                  <a:pt x="17190" y="84497"/>
                </a:lnTo>
                <a:lnTo>
                  <a:pt x="8762" y="84497"/>
                </a:lnTo>
                <a:lnTo>
                  <a:pt x="8762" y="76237"/>
                </a:lnTo>
                <a:close/>
                <a:moveTo>
                  <a:pt x="25840" y="76237"/>
                </a:moveTo>
                <a:lnTo>
                  <a:pt x="25840" y="84497"/>
                </a:lnTo>
                <a:lnTo>
                  <a:pt x="17413" y="84497"/>
                </a:lnTo>
                <a:lnTo>
                  <a:pt x="17413" y="76237"/>
                </a:lnTo>
                <a:close/>
                <a:moveTo>
                  <a:pt x="34547" y="76237"/>
                </a:moveTo>
                <a:lnTo>
                  <a:pt x="34547" y="84497"/>
                </a:lnTo>
                <a:lnTo>
                  <a:pt x="26064" y="84497"/>
                </a:lnTo>
                <a:lnTo>
                  <a:pt x="26064" y="76237"/>
                </a:lnTo>
                <a:close/>
                <a:moveTo>
                  <a:pt x="43197" y="76237"/>
                </a:moveTo>
                <a:lnTo>
                  <a:pt x="43197" y="84497"/>
                </a:lnTo>
                <a:lnTo>
                  <a:pt x="34770" y="84497"/>
                </a:lnTo>
                <a:lnTo>
                  <a:pt x="34770" y="76237"/>
                </a:lnTo>
                <a:close/>
                <a:moveTo>
                  <a:pt x="51848" y="76237"/>
                </a:moveTo>
                <a:lnTo>
                  <a:pt x="51848" y="84497"/>
                </a:lnTo>
                <a:lnTo>
                  <a:pt x="43421" y="84497"/>
                </a:lnTo>
                <a:lnTo>
                  <a:pt x="43421" y="76237"/>
                </a:lnTo>
                <a:close/>
                <a:moveTo>
                  <a:pt x="60499" y="76237"/>
                </a:moveTo>
                <a:lnTo>
                  <a:pt x="60499" y="84497"/>
                </a:lnTo>
                <a:lnTo>
                  <a:pt x="52071" y="84497"/>
                </a:lnTo>
                <a:lnTo>
                  <a:pt x="52071" y="76237"/>
                </a:lnTo>
                <a:close/>
                <a:moveTo>
                  <a:pt x="69149" y="76237"/>
                </a:moveTo>
                <a:lnTo>
                  <a:pt x="69149" y="84497"/>
                </a:lnTo>
                <a:lnTo>
                  <a:pt x="60722" y="84497"/>
                </a:lnTo>
                <a:lnTo>
                  <a:pt x="60722" y="76237"/>
                </a:lnTo>
                <a:close/>
                <a:moveTo>
                  <a:pt x="77800" y="76237"/>
                </a:moveTo>
                <a:lnTo>
                  <a:pt x="77800" y="84497"/>
                </a:lnTo>
                <a:lnTo>
                  <a:pt x="69373" y="84497"/>
                </a:lnTo>
                <a:lnTo>
                  <a:pt x="69373" y="76237"/>
                </a:lnTo>
                <a:close/>
                <a:moveTo>
                  <a:pt x="86506" y="76237"/>
                </a:moveTo>
                <a:lnTo>
                  <a:pt x="86506" y="84497"/>
                </a:lnTo>
                <a:lnTo>
                  <a:pt x="78023" y="84497"/>
                </a:lnTo>
                <a:lnTo>
                  <a:pt x="78023" y="76237"/>
                </a:lnTo>
                <a:close/>
                <a:moveTo>
                  <a:pt x="95157" y="76237"/>
                </a:moveTo>
                <a:lnTo>
                  <a:pt x="95157" y="84497"/>
                </a:lnTo>
                <a:lnTo>
                  <a:pt x="86730" y="84497"/>
                </a:lnTo>
                <a:lnTo>
                  <a:pt x="86730" y="76237"/>
                </a:lnTo>
                <a:close/>
                <a:moveTo>
                  <a:pt x="103808" y="76237"/>
                </a:moveTo>
                <a:lnTo>
                  <a:pt x="103808" y="84497"/>
                </a:lnTo>
                <a:lnTo>
                  <a:pt x="95380" y="84497"/>
                </a:lnTo>
                <a:lnTo>
                  <a:pt x="95380" y="76237"/>
                </a:lnTo>
                <a:close/>
                <a:moveTo>
                  <a:pt x="112458" y="76237"/>
                </a:moveTo>
                <a:lnTo>
                  <a:pt x="112458" y="84497"/>
                </a:lnTo>
                <a:lnTo>
                  <a:pt x="104031" y="84497"/>
                </a:lnTo>
                <a:lnTo>
                  <a:pt x="104031" y="76237"/>
                </a:lnTo>
                <a:close/>
                <a:moveTo>
                  <a:pt x="121109" y="76237"/>
                </a:moveTo>
                <a:lnTo>
                  <a:pt x="121109" y="84497"/>
                </a:lnTo>
                <a:lnTo>
                  <a:pt x="112681" y="84497"/>
                </a:lnTo>
                <a:lnTo>
                  <a:pt x="112681" y="76237"/>
                </a:lnTo>
                <a:close/>
                <a:moveTo>
                  <a:pt x="129760" y="76237"/>
                </a:moveTo>
                <a:lnTo>
                  <a:pt x="129760" y="84497"/>
                </a:lnTo>
                <a:lnTo>
                  <a:pt x="121332" y="84497"/>
                </a:lnTo>
                <a:lnTo>
                  <a:pt x="121332" y="76237"/>
                </a:lnTo>
                <a:close/>
                <a:moveTo>
                  <a:pt x="138410" y="76237"/>
                </a:moveTo>
                <a:lnTo>
                  <a:pt x="138410" y="84497"/>
                </a:lnTo>
                <a:lnTo>
                  <a:pt x="129983" y="84497"/>
                </a:lnTo>
                <a:lnTo>
                  <a:pt x="129983" y="76237"/>
                </a:lnTo>
                <a:close/>
                <a:moveTo>
                  <a:pt x="147117" y="76237"/>
                </a:moveTo>
                <a:lnTo>
                  <a:pt x="147117" y="84497"/>
                </a:lnTo>
                <a:lnTo>
                  <a:pt x="138633" y="84497"/>
                </a:lnTo>
                <a:lnTo>
                  <a:pt x="138633" y="76237"/>
                </a:lnTo>
                <a:close/>
                <a:moveTo>
                  <a:pt x="155767" y="76237"/>
                </a:moveTo>
                <a:lnTo>
                  <a:pt x="155767" y="84497"/>
                </a:lnTo>
                <a:lnTo>
                  <a:pt x="147340" y="84497"/>
                </a:lnTo>
                <a:lnTo>
                  <a:pt x="147340" y="76237"/>
                </a:lnTo>
                <a:close/>
                <a:moveTo>
                  <a:pt x="164418" y="76237"/>
                </a:moveTo>
                <a:lnTo>
                  <a:pt x="164418" y="84497"/>
                </a:lnTo>
                <a:lnTo>
                  <a:pt x="155990" y="84497"/>
                </a:lnTo>
                <a:lnTo>
                  <a:pt x="155990" y="76237"/>
                </a:lnTo>
                <a:close/>
                <a:moveTo>
                  <a:pt x="173069" y="76237"/>
                </a:moveTo>
                <a:lnTo>
                  <a:pt x="173069" y="84497"/>
                </a:lnTo>
                <a:lnTo>
                  <a:pt x="164641" y="84497"/>
                </a:lnTo>
                <a:lnTo>
                  <a:pt x="164641" y="76237"/>
                </a:lnTo>
                <a:close/>
                <a:moveTo>
                  <a:pt x="181719" y="76237"/>
                </a:moveTo>
                <a:lnTo>
                  <a:pt x="181719" y="84497"/>
                </a:lnTo>
                <a:lnTo>
                  <a:pt x="173292" y="84497"/>
                </a:lnTo>
                <a:lnTo>
                  <a:pt x="173292" y="76237"/>
                </a:lnTo>
                <a:close/>
                <a:moveTo>
                  <a:pt x="190370" y="76237"/>
                </a:moveTo>
                <a:lnTo>
                  <a:pt x="190370" y="84497"/>
                </a:lnTo>
                <a:lnTo>
                  <a:pt x="181942" y="84497"/>
                </a:lnTo>
                <a:lnTo>
                  <a:pt x="181942" y="76237"/>
                </a:lnTo>
                <a:close/>
                <a:moveTo>
                  <a:pt x="199020" y="76237"/>
                </a:moveTo>
                <a:lnTo>
                  <a:pt x="199020" y="84497"/>
                </a:lnTo>
                <a:lnTo>
                  <a:pt x="190593" y="84497"/>
                </a:lnTo>
                <a:lnTo>
                  <a:pt x="190593" y="76237"/>
                </a:lnTo>
                <a:close/>
                <a:moveTo>
                  <a:pt x="207727" y="76237"/>
                </a:moveTo>
                <a:lnTo>
                  <a:pt x="207727" y="84497"/>
                </a:lnTo>
                <a:lnTo>
                  <a:pt x="199244" y="84497"/>
                </a:lnTo>
                <a:lnTo>
                  <a:pt x="199244" y="76237"/>
                </a:lnTo>
                <a:close/>
                <a:moveTo>
                  <a:pt x="216377" y="76237"/>
                </a:moveTo>
                <a:lnTo>
                  <a:pt x="216377" y="84497"/>
                </a:lnTo>
                <a:lnTo>
                  <a:pt x="207950" y="84497"/>
                </a:lnTo>
                <a:lnTo>
                  <a:pt x="207950" y="76237"/>
                </a:lnTo>
                <a:close/>
                <a:moveTo>
                  <a:pt x="225028" y="76237"/>
                </a:moveTo>
                <a:lnTo>
                  <a:pt x="225028" y="84497"/>
                </a:lnTo>
                <a:lnTo>
                  <a:pt x="216601" y="84497"/>
                </a:lnTo>
                <a:lnTo>
                  <a:pt x="216601" y="76237"/>
                </a:lnTo>
                <a:close/>
                <a:moveTo>
                  <a:pt x="233679" y="76237"/>
                </a:moveTo>
                <a:lnTo>
                  <a:pt x="233679" y="84497"/>
                </a:lnTo>
                <a:lnTo>
                  <a:pt x="225251" y="84497"/>
                </a:lnTo>
                <a:lnTo>
                  <a:pt x="225251" y="76237"/>
                </a:lnTo>
                <a:close/>
                <a:moveTo>
                  <a:pt x="242329" y="76237"/>
                </a:moveTo>
                <a:lnTo>
                  <a:pt x="242329" y="84497"/>
                </a:lnTo>
                <a:lnTo>
                  <a:pt x="233902" y="84497"/>
                </a:lnTo>
                <a:lnTo>
                  <a:pt x="233902" y="76237"/>
                </a:lnTo>
                <a:close/>
                <a:moveTo>
                  <a:pt x="250980" y="76237"/>
                </a:moveTo>
                <a:lnTo>
                  <a:pt x="250980" y="84497"/>
                </a:lnTo>
                <a:lnTo>
                  <a:pt x="242553" y="84497"/>
                </a:lnTo>
                <a:lnTo>
                  <a:pt x="242553" y="76237"/>
                </a:lnTo>
                <a:close/>
                <a:moveTo>
                  <a:pt x="259686" y="76237"/>
                </a:moveTo>
                <a:lnTo>
                  <a:pt x="259686" y="84497"/>
                </a:lnTo>
                <a:lnTo>
                  <a:pt x="251203" y="84497"/>
                </a:lnTo>
                <a:lnTo>
                  <a:pt x="251203" y="76237"/>
                </a:lnTo>
                <a:close/>
                <a:moveTo>
                  <a:pt x="268337" y="76237"/>
                </a:moveTo>
                <a:lnTo>
                  <a:pt x="268337" y="84497"/>
                </a:lnTo>
                <a:lnTo>
                  <a:pt x="259910" y="84497"/>
                </a:lnTo>
                <a:lnTo>
                  <a:pt x="259910" y="76237"/>
                </a:lnTo>
                <a:close/>
                <a:moveTo>
                  <a:pt x="276988" y="76237"/>
                </a:moveTo>
                <a:lnTo>
                  <a:pt x="276988" y="84497"/>
                </a:lnTo>
                <a:lnTo>
                  <a:pt x="268560" y="84497"/>
                </a:lnTo>
                <a:lnTo>
                  <a:pt x="268560" y="76237"/>
                </a:lnTo>
                <a:close/>
                <a:moveTo>
                  <a:pt x="17190" y="84720"/>
                </a:moveTo>
                <a:lnTo>
                  <a:pt x="17190" y="92924"/>
                </a:lnTo>
                <a:lnTo>
                  <a:pt x="8762" y="92924"/>
                </a:lnTo>
                <a:lnTo>
                  <a:pt x="8762" y="84720"/>
                </a:lnTo>
                <a:close/>
                <a:moveTo>
                  <a:pt x="25840" y="84720"/>
                </a:moveTo>
                <a:lnTo>
                  <a:pt x="25840" y="92924"/>
                </a:lnTo>
                <a:lnTo>
                  <a:pt x="17413" y="92924"/>
                </a:lnTo>
                <a:lnTo>
                  <a:pt x="17413" y="84720"/>
                </a:lnTo>
                <a:close/>
                <a:moveTo>
                  <a:pt x="34547" y="84720"/>
                </a:moveTo>
                <a:lnTo>
                  <a:pt x="34547" y="92924"/>
                </a:lnTo>
                <a:lnTo>
                  <a:pt x="26064" y="92924"/>
                </a:lnTo>
                <a:lnTo>
                  <a:pt x="26064" y="84720"/>
                </a:lnTo>
                <a:close/>
                <a:moveTo>
                  <a:pt x="43197" y="84720"/>
                </a:moveTo>
                <a:lnTo>
                  <a:pt x="43197" y="92924"/>
                </a:lnTo>
                <a:lnTo>
                  <a:pt x="34770" y="92924"/>
                </a:lnTo>
                <a:lnTo>
                  <a:pt x="34770" y="84720"/>
                </a:lnTo>
                <a:close/>
                <a:moveTo>
                  <a:pt x="51848" y="84720"/>
                </a:moveTo>
                <a:lnTo>
                  <a:pt x="51848" y="92924"/>
                </a:lnTo>
                <a:lnTo>
                  <a:pt x="43421" y="92924"/>
                </a:lnTo>
                <a:lnTo>
                  <a:pt x="43421" y="84720"/>
                </a:lnTo>
                <a:close/>
                <a:moveTo>
                  <a:pt x="60499" y="84720"/>
                </a:moveTo>
                <a:lnTo>
                  <a:pt x="60499" y="92924"/>
                </a:lnTo>
                <a:lnTo>
                  <a:pt x="52071" y="92924"/>
                </a:lnTo>
                <a:lnTo>
                  <a:pt x="52071" y="84720"/>
                </a:lnTo>
                <a:close/>
                <a:moveTo>
                  <a:pt x="69149" y="84720"/>
                </a:moveTo>
                <a:lnTo>
                  <a:pt x="69149" y="92924"/>
                </a:lnTo>
                <a:lnTo>
                  <a:pt x="60722" y="92924"/>
                </a:lnTo>
                <a:lnTo>
                  <a:pt x="60722" y="84720"/>
                </a:lnTo>
                <a:close/>
                <a:moveTo>
                  <a:pt x="77800" y="84720"/>
                </a:moveTo>
                <a:lnTo>
                  <a:pt x="77800" y="92924"/>
                </a:lnTo>
                <a:lnTo>
                  <a:pt x="69373" y="92924"/>
                </a:lnTo>
                <a:lnTo>
                  <a:pt x="69373" y="84720"/>
                </a:lnTo>
                <a:close/>
                <a:moveTo>
                  <a:pt x="86506" y="84720"/>
                </a:moveTo>
                <a:lnTo>
                  <a:pt x="86506" y="92924"/>
                </a:lnTo>
                <a:lnTo>
                  <a:pt x="78023" y="92924"/>
                </a:lnTo>
                <a:lnTo>
                  <a:pt x="78023" y="84720"/>
                </a:lnTo>
                <a:close/>
                <a:moveTo>
                  <a:pt x="95157" y="84720"/>
                </a:moveTo>
                <a:lnTo>
                  <a:pt x="95157" y="92924"/>
                </a:lnTo>
                <a:lnTo>
                  <a:pt x="86730" y="92924"/>
                </a:lnTo>
                <a:lnTo>
                  <a:pt x="86730" y="84720"/>
                </a:lnTo>
                <a:close/>
                <a:moveTo>
                  <a:pt x="103808" y="84720"/>
                </a:moveTo>
                <a:lnTo>
                  <a:pt x="103808" y="92924"/>
                </a:lnTo>
                <a:lnTo>
                  <a:pt x="95380" y="92924"/>
                </a:lnTo>
                <a:lnTo>
                  <a:pt x="95380" y="84720"/>
                </a:lnTo>
                <a:close/>
                <a:moveTo>
                  <a:pt x="112458" y="84720"/>
                </a:moveTo>
                <a:lnTo>
                  <a:pt x="112458" y="92924"/>
                </a:lnTo>
                <a:lnTo>
                  <a:pt x="104031" y="92924"/>
                </a:lnTo>
                <a:lnTo>
                  <a:pt x="104031" y="84720"/>
                </a:lnTo>
                <a:close/>
                <a:moveTo>
                  <a:pt x="121109" y="84720"/>
                </a:moveTo>
                <a:lnTo>
                  <a:pt x="121109" y="92924"/>
                </a:lnTo>
                <a:lnTo>
                  <a:pt x="112681" y="92924"/>
                </a:lnTo>
                <a:lnTo>
                  <a:pt x="112681" y="84720"/>
                </a:lnTo>
                <a:close/>
                <a:moveTo>
                  <a:pt x="129760" y="84720"/>
                </a:moveTo>
                <a:lnTo>
                  <a:pt x="129760" y="92924"/>
                </a:lnTo>
                <a:lnTo>
                  <a:pt x="121332" y="92924"/>
                </a:lnTo>
                <a:lnTo>
                  <a:pt x="121332" y="84720"/>
                </a:lnTo>
                <a:close/>
                <a:moveTo>
                  <a:pt x="138410" y="84720"/>
                </a:moveTo>
                <a:lnTo>
                  <a:pt x="138410" y="92924"/>
                </a:lnTo>
                <a:lnTo>
                  <a:pt x="129983" y="92924"/>
                </a:lnTo>
                <a:lnTo>
                  <a:pt x="129983" y="84720"/>
                </a:lnTo>
                <a:close/>
                <a:moveTo>
                  <a:pt x="147117" y="84720"/>
                </a:moveTo>
                <a:lnTo>
                  <a:pt x="147117" y="92924"/>
                </a:lnTo>
                <a:lnTo>
                  <a:pt x="138633" y="92924"/>
                </a:lnTo>
                <a:lnTo>
                  <a:pt x="138633" y="84720"/>
                </a:lnTo>
                <a:close/>
                <a:moveTo>
                  <a:pt x="155767" y="84720"/>
                </a:moveTo>
                <a:lnTo>
                  <a:pt x="155767" y="92924"/>
                </a:lnTo>
                <a:lnTo>
                  <a:pt x="147340" y="92924"/>
                </a:lnTo>
                <a:lnTo>
                  <a:pt x="147340" y="84720"/>
                </a:lnTo>
                <a:close/>
                <a:moveTo>
                  <a:pt x="164418" y="84720"/>
                </a:moveTo>
                <a:lnTo>
                  <a:pt x="164418" y="92924"/>
                </a:lnTo>
                <a:lnTo>
                  <a:pt x="155990" y="92924"/>
                </a:lnTo>
                <a:lnTo>
                  <a:pt x="155990" y="84720"/>
                </a:lnTo>
                <a:close/>
                <a:moveTo>
                  <a:pt x="173069" y="84720"/>
                </a:moveTo>
                <a:lnTo>
                  <a:pt x="173069" y="92924"/>
                </a:lnTo>
                <a:lnTo>
                  <a:pt x="164641" y="92924"/>
                </a:lnTo>
                <a:lnTo>
                  <a:pt x="164641" y="84720"/>
                </a:lnTo>
                <a:close/>
                <a:moveTo>
                  <a:pt x="181719" y="84720"/>
                </a:moveTo>
                <a:lnTo>
                  <a:pt x="181719" y="92924"/>
                </a:lnTo>
                <a:lnTo>
                  <a:pt x="173292" y="92924"/>
                </a:lnTo>
                <a:lnTo>
                  <a:pt x="173292" y="84720"/>
                </a:lnTo>
                <a:close/>
                <a:moveTo>
                  <a:pt x="190370" y="84720"/>
                </a:moveTo>
                <a:lnTo>
                  <a:pt x="190370" y="92924"/>
                </a:lnTo>
                <a:lnTo>
                  <a:pt x="181942" y="92924"/>
                </a:lnTo>
                <a:lnTo>
                  <a:pt x="181942" y="84720"/>
                </a:lnTo>
                <a:close/>
                <a:moveTo>
                  <a:pt x="199020" y="84720"/>
                </a:moveTo>
                <a:lnTo>
                  <a:pt x="199020" y="92924"/>
                </a:lnTo>
                <a:lnTo>
                  <a:pt x="190593" y="92924"/>
                </a:lnTo>
                <a:lnTo>
                  <a:pt x="190593" y="84720"/>
                </a:lnTo>
                <a:close/>
                <a:moveTo>
                  <a:pt x="207727" y="84720"/>
                </a:moveTo>
                <a:lnTo>
                  <a:pt x="207727" y="92924"/>
                </a:lnTo>
                <a:lnTo>
                  <a:pt x="199244" y="92924"/>
                </a:lnTo>
                <a:lnTo>
                  <a:pt x="199244" y="84720"/>
                </a:lnTo>
                <a:close/>
                <a:moveTo>
                  <a:pt x="216377" y="84720"/>
                </a:moveTo>
                <a:lnTo>
                  <a:pt x="216377" y="92924"/>
                </a:lnTo>
                <a:lnTo>
                  <a:pt x="207950" y="92924"/>
                </a:lnTo>
                <a:lnTo>
                  <a:pt x="207950" y="84720"/>
                </a:lnTo>
                <a:close/>
                <a:moveTo>
                  <a:pt x="225028" y="84720"/>
                </a:moveTo>
                <a:lnTo>
                  <a:pt x="225028" y="92924"/>
                </a:lnTo>
                <a:lnTo>
                  <a:pt x="216601" y="92924"/>
                </a:lnTo>
                <a:lnTo>
                  <a:pt x="216601" y="84720"/>
                </a:lnTo>
                <a:close/>
                <a:moveTo>
                  <a:pt x="233679" y="84720"/>
                </a:moveTo>
                <a:lnTo>
                  <a:pt x="233679" y="92924"/>
                </a:lnTo>
                <a:lnTo>
                  <a:pt x="225251" y="92924"/>
                </a:lnTo>
                <a:lnTo>
                  <a:pt x="225251" y="84720"/>
                </a:lnTo>
                <a:close/>
                <a:moveTo>
                  <a:pt x="242329" y="84720"/>
                </a:moveTo>
                <a:lnTo>
                  <a:pt x="242329" y="92924"/>
                </a:lnTo>
                <a:lnTo>
                  <a:pt x="233902" y="92924"/>
                </a:lnTo>
                <a:lnTo>
                  <a:pt x="233902" y="84720"/>
                </a:lnTo>
                <a:close/>
                <a:moveTo>
                  <a:pt x="250980" y="84720"/>
                </a:moveTo>
                <a:lnTo>
                  <a:pt x="250980" y="92924"/>
                </a:lnTo>
                <a:lnTo>
                  <a:pt x="242553" y="92924"/>
                </a:lnTo>
                <a:lnTo>
                  <a:pt x="242553" y="84720"/>
                </a:lnTo>
                <a:close/>
                <a:moveTo>
                  <a:pt x="259686" y="84720"/>
                </a:moveTo>
                <a:lnTo>
                  <a:pt x="259686" y="92924"/>
                </a:lnTo>
                <a:lnTo>
                  <a:pt x="251203" y="92924"/>
                </a:lnTo>
                <a:lnTo>
                  <a:pt x="251203" y="84720"/>
                </a:lnTo>
                <a:close/>
                <a:moveTo>
                  <a:pt x="268337" y="84720"/>
                </a:moveTo>
                <a:lnTo>
                  <a:pt x="268337" y="92924"/>
                </a:lnTo>
                <a:lnTo>
                  <a:pt x="259910" y="92924"/>
                </a:lnTo>
                <a:lnTo>
                  <a:pt x="259910" y="84720"/>
                </a:lnTo>
                <a:close/>
                <a:moveTo>
                  <a:pt x="276988" y="84720"/>
                </a:moveTo>
                <a:lnTo>
                  <a:pt x="276988" y="92924"/>
                </a:lnTo>
                <a:lnTo>
                  <a:pt x="268560" y="92924"/>
                </a:lnTo>
                <a:lnTo>
                  <a:pt x="268560" y="84720"/>
                </a:lnTo>
                <a:close/>
                <a:moveTo>
                  <a:pt x="17190" y="93148"/>
                </a:moveTo>
                <a:lnTo>
                  <a:pt x="17190" y="101408"/>
                </a:lnTo>
                <a:lnTo>
                  <a:pt x="8762" y="101408"/>
                </a:lnTo>
                <a:lnTo>
                  <a:pt x="8762" y="93148"/>
                </a:lnTo>
                <a:close/>
                <a:moveTo>
                  <a:pt x="25840" y="93148"/>
                </a:moveTo>
                <a:lnTo>
                  <a:pt x="25840" y="101408"/>
                </a:lnTo>
                <a:lnTo>
                  <a:pt x="17413" y="101408"/>
                </a:lnTo>
                <a:lnTo>
                  <a:pt x="17413" y="93148"/>
                </a:lnTo>
                <a:close/>
                <a:moveTo>
                  <a:pt x="34547" y="93148"/>
                </a:moveTo>
                <a:lnTo>
                  <a:pt x="34547" y="101408"/>
                </a:lnTo>
                <a:lnTo>
                  <a:pt x="26064" y="101408"/>
                </a:lnTo>
                <a:lnTo>
                  <a:pt x="26064" y="93148"/>
                </a:lnTo>
                <a:close/>
                <a:moveTo>
                  <a:pt x="43197" y="93148"/>
                </a:moveTo>
                <a:lnTo>
                  <a:pt x="43197" y="101408"/>
                </a:lnTo>
                <a:lnTo>
                  <a:pt x="34770" y="101408"/>
                </a:lnTo>
                <a:lnTo>
                  <a:pt x="34770" y="93148"/>
                </a:lnTo>
                <a:close/>
                <a:moveTo>
                  <a:pt x="51848" y="93148"/>
                </a:moveTo>
                <a:lnTo>
                  <a:pt x="51848" y="101408"/>
                </a:lnTo>
                <a:lnTo>
                  <a:pt x="43421" y="101408"/>
                </a:lnTo>
                <a:lnTo>
                  <a:pt x="43421" y="93148"/>
                </a:lnTo>
                <a:close/>
                <a:moveTo>
                  <a:pt x="60499" y="93148"/>
                </a:moveTo>
                <a:lnTo>
                  <a:pt x="60499" y="101408"/>
                </a:lnTo>
                <a:lnTo>
                  <a:pt x="52071" y="101408"/>
                </a:lnTo>
                <a:lnTo>
                  <a:pt x="52071" y="93148"/>
                </a:lnTo>
                <a:close/>
                <a:moveTo>
                  <a:pt x="69149" y="93148"/>
                </a:moveTo>
                <a:lnTo>
                  <a:pt x="69149" y="101408"/>
                </a:lnTo>
                <a:lnTo>
                  <a:pt x="60722" y="101408"/>
                </a:lnTo>
                <a:lnTo>
                  <a:pt x="60722" y="93148"/>
                </a:lnTo>
                <a:close/>
                <a:moveTo>
                  <a:pt x="77800" y="93148"/>
                </a:moveTo>
                <a:lnTo>
                  <a:pt x="77800" y="101408"/>
                </a:lnTo>
                <a:lnTo>
                  <a:pt x="69373" y="101408"/>
                </a:lnTo>
                <a:lnTo>
                  <a:pt x="69373" y="93148"/>
                </a:lnTo>
                <a:close/>
                <a:moveTo>
                  <a:pt x="86506" y="93148"/>
                </a:moveTo>
                <a:lnTo>
                  <a:pt x="86506" y="101408"/>
                </a:lnTo>
                <a:lnTo>
                  <a:pt x="78023" y="101408"/>
                </a:lnTo>
                <a:lnTo>
                  <a:pt x="78023" y="93148"/>
                </a:lnTo>
                <a:close/>
                <a:moveTo>
                  <a:pt x="95157" y="93148"/>
                </a:moveTo>
                <a:lnTo>
                  <a:pt x="95157" y="101408"/>
                </a:lnTo>
                <a:lnTo>
                  <a:pt x="86730" y="101408"/>
                </a:lnTo>
                <a:lnTo>
                  <a:pt x="86730" y="93148"/>
                </a:lnTo>
                <a:close/>
                <a:moveTo>
                  <a:pt x="103808" y="93148"/>
                </a:moveTo>
                <a:lnTo>
                  <a:pt x="103808" y="101408"/>
                </a:lnTo>
                <a:lnTo>
                  <a:pt x="95380" y="101408"/>
                </a:lnTo>
                <a:lnTo>
                  <a:pt x="95380" y="93148"/>
                </a:lnTo>
                <a:close/>
                <a:moveTo>
                  <a:pt x="112458" y="93148"/>
                </a:moveTo>
                <a:lnTo>
                  <a:pt x="112458" y="101408"/>
                </a:lnTo>
                <a:lnTo>
                  <a:pt x="104031" y="101408"/>
                </a:lnTo>
                <a:lnTo>
                  <a:pt x="104031" y="93148"/>
                </a:lnTo>
                <a:close/>
                <a:moveTo>
                  <a:pt x="121109" y="93148"/>
                </a:moveTo>
                <a:lnTo>
                  <a:pt x="121109" y="101408"/>
                </a:lnTo>
                <a:lnTo>
                  <a:pt x="112681" y="101408"/>
                </a:lnTo>
                <a:lnTo>
                  <a:pt x="112681" y="93148"/>
                </a:lnTo>
                <a:close/>
                <a:moveTo>
                  <a:pt x="129760" y="93148"/>
                </a:moveTo>
                <a:lnTo>
                  <a:pt x="129760" y="101408"/>
                </a:lnTo>
                <a:lnTo>
                  <a:pt x="121332" y="101408"/>
                </a:lnTo>
                <a:lnTo>
                  <a:pt x="121332" y="93148"/>
                </a:lnTo>
                <a:close/>
                <a:moveTo>
                  <a:pt x="138410" y="93148"/>
                </a:moveTo>
                <a:lnTo>
                  <a:pt x="138410" y="101408"/>
                </a:lnTo>
                <a:lnTo>
                  <a:pt x="129983" y="101408"/>
                </a:lnTo>
                <a:lnTo>
                  <a:pt x="129983" y="93148"/>
                </a:lnTo>
                <a:close/>
                <a:moveTo>
                  <a:pt x="147117" y="93148"/>
                </a:moveTo>
                <a:lnTo>
                  <a:pt x="147117" y="101408"/>
                </a:lnTo>
                <a:lnTo>
                  <a:pt x="138633" y="101408"/>
                </a:lnTo>
                <a:lnTo>
                  <a:pt x="138633" y="93148"/>
                </a:lnTo>
                <a:close/>
                <a:moveTo>
                  <a:pt x="155767" y="93148"/>
                </a:moveTo>
                <a:lnTo>
                  <a:pt x="155767" y="101408"/>
                </a:lnTo>
                <a:lnTo>
                  <a:pt x="147340" y="101408"/>
                </a:lnTo>
                <a:lnTo>
                  <a:pt x="147340" y="93148"/>
                </a:lnTo>
                <a:close/>
                <a:moveTo>
                  <a:pt x="164418" y="93148"/>
                </a:moveTo>
                <a:lnTo>
                  <a:pt x="164418" y="101408"/>
                </a:lnTo>
                <a:lnTo>
                  <a:pt x="155990" y="101408"/>
                </a:lnTo>
                <a:lnTo>
                  <a:pt x="155990" y="93148"/>
                </a:lnTo>
                <a:close/>
                <a:moveTo>
                  <a:pt x="173069" y="93148"/>
                </a:moveTo>
                <a:lnTo>
                  <a:pt x="173069" y="101408"/>
                </a:lnTo>
                <a:lnTo>
                  <a:pt x="164641" y="101408"/>
                </a:lnTo>
                <a:lnTo>
                  <a:pt x="164641" y="93148"/>
                </a:lnTo>
                <a:close/>
                <a:moveTo>
                  <a:pt x="181719" y="93148"/>
                </a:moveTo>
                <a:lnTo>
                  <a:pt x="181719" y="101408"/>
                </a:lnTo>
                <a:lnTo>
                  <a:pt x="173292" y="101408"/>
                </a:lnTo>
                <a:lnTo>
                  <a:pt x="173292" y="93148"/>
                </a:lnTo>
                <a:close/>
                <a:moveTo>
                  <a:pt x="190370" y="93148"/>
                </a:moveTo>
                <a:lnTo>
                  <a:pt x="190370" y="101408"/>
                </a:lnTo>
                <a:lnTo>
                  <a:pt x="181942" y="101408"/>
                </a:lnTo>
                <a:lnTo>
                  <a:pt x="181942" y="93148"/>
                </a:lnTo>
                <a:close/>
                <a:moveTo>
                  <a:pt x="199020" y="93148"/>
                </a:moveTo>
                <a:lnTo>
                  <a:pt x="199020" y="101408"/>
                </a:lnTo>
                <a:lnTo>
                  <a:pt x="190593" y="101408"/>
                </a:lnTo>
                <a:lnTo>
                  <a:pt x="190593" y="93148"/>
                </a:lnTo>
                <a:close/>
                <a:moveTo>
                  <a:pt x="207727" y="93148"/>
                </a:moveTo>
                <a:lnTo>
                  <a:pt x="207727" y="101408"/>
                </a:lnTo>
                <a:lnTo>
                  <a:pt x="199244" y="101408"/>
                </a:lnTo>
                <a:lnTo>
                  <a:pt x="199244" y="93148"/>
                </a:lnTo>
                <a:close/>
                <a:moveTo>
                  <a:pt x="216377" y="93148"/>
                </a:moveTo>
                <a:lnTo>
                  <a:pt x="216377" y="101408"/>
                </a:lnTo>
                <a:lnTo>
                  <a:pt x="207950" y="101408"/>
                </a:lnTo>
                <a:lnTo>
                  <a:pt x="207950" y="93148"/>
                </a:lnTo>
                <a:close/>
                <a:moveTo>
                  <a:pt x="225028" y="93148"/>
                </a:moveTo>
                <a:lnTo>
                  <a:pt x="225028" y="101408"/>
                </a:lnTo>
                <a:lnTo>
                  <a:pt x="216601" y="101408"/>
                </a:lnTo>
                <a:lnTo>
                  <a:pt x="216601" y="93148"/>
                </a:lnTo>
                <a:close/>
                <a:moveTo>
                  <a:pt x="233679" y="93148"/>
                </a:moveTo>
                <a:lnTo>
                  <a:pt x="233679" y="101408"/>
                </a:lnTo>
                <a:lnTo>
                  <a:pt x="225251" y="101408"/>
                </a:lnTo>
                <a:lnTo>
                  <a:pt x="225251" y="93148"/>
                </a:lnTo>
                <a:close/>
                <a:moveTo>
                  <a:pt x="242329" y="93148"/>
                </a:moveTo>
                <a:lnTo>
                  <a:pt x="242329" y="101408"/>
                </a:lnTo>
                <a:lnTo>
                  <a:pt x="233902" y="101408"/>
                </a:lnTo>
                <a:lnTo>
                  <a:pt x="233902" y="93148"/>
                </a:lnTo>
                <a:close/>
                <a:moveTo>
                  <a:pt x="250980" y="93148"/>
                </a:moveTo>
                <a:lnTo>
                  <a:pt x="250980" y="101408"/>
                </a:lnTo>
                <a:lnTo>
                  <a:pt x="242553" y="101408"/>
                </a:lnTo>
                <a:lnTo>
                  <a:pt x="242553" y="93148"/>
                </a:lnTo>
                <a:close/>
                <a:moveTo>
                  <a:pt x="259686" y="93148"/>
                </a:moveTo>
                <a:lnTo>
                  <a:pt x="259686" y="101408"/>
                </a:lnTo>
                <a:lnTo>
                  <a:pt x="251203" y="101408"/>
                </a:lnTo>
                <a:lnTo>
                  <a:pt x="251203" y="93148"/>
                </a:lnTo>
                <a:close/>
                <a:moveTo>
                  <a:pt x="268337" y="93148"/>
                </a:moveTo>
                <a:lnTo>
                  <a:pt x="268337" y="101408"/>
                </a:lnTo>
                <a:lnTo>
                  <a:pt x="259910" y="101408"/>
                </a:lnTo>
                <a:lnTo>
                  <a:pt x="259910" y="93148"/>
                </a:lnTo>
                <a:close/>
                <a:moveTo>
                  <a:pt x="276988" y="93148"/>
                </a:moveTo>
                <a:lnTo>
                  <a:pt x="276988" y="101408"/>
                </a:lnTo>
                <a:lnTo>
                  <a:pt x="268560" y="101408"/>
                </a:lnTo>
                <a:lnTo>
                  <a:pt x="268560" y="93148"/>
                </a:lnTo>
                <a:close/>
                <a:moveTo>
                  <a:pt x="17190" y="101631"/>
                </a:moveTo>
                <a:lnTo>
                  <a:pt x="17190" y="109891"/>
                </a:lnTo>
                <a:lnTo>
                  <a:pt x="8762" y="109891"/>
                </a:lnTo>
                <a:lnTo>
                  <a:pt x="8762" y="101631"/>
                </a:lnTo>
                <a:close/>
                <a:moveTo>
                  <a:pt x="25840" y="101631"/>
                </a:moveTo>
                <a:lnTo>
                  <a:pt x="25840" y="109891"/>
                </a:lnTo>
                <a:lnTo>
                  <a:pt x="17413" y="109891"/>
                </a:lnTo>
                <a:lnTo>
                  <a:pt x="17413" y="101631"/>
                </a:lnTo>
                <a:close/>
                <a:moveTo>
                  <a:pt x="34547" y="101631"/>
                </a:moveTo>
                <a:lnTo>
                  <a:pt x="34547" y="109891"/>
                </a:lnTo>
                <a:lnTo>
                  <a:pt x="26064" y="109891"/>
                </a:lnTo>
                <a:lnTo>
                  <a:pt x="26064" y="101631"/>
                </a:lnTo>
                <a:close/>
                <a:moveTo>
                  <a:pt x="43197" y="101631"/>
                </a:moveTo>
                <a:lnTo>
                  <a:pt x="43197" y="109891"/>
                </a:lnTo>
                <a:lnTo>
                  <a:pt x="34770" y="109891"/>
                </a:lnTo>
                <a:lnTo>
                  <a:pt x="34770" y="101631"/>
                </a:lnTo>
                <a:close/>
                <a:moveTo>
                  <a:pt x="51848" y="101631"/>
                </a:moveTo>
                <a:lnTo>
                  <a:pt x="51848" y="109891"/>
                </a:lnTo>
                <a:lnTo>
                  <a:pt x="43421" y="109891"/>
                </a:lnTo>
                <a:lnTo>
                  <a:pt x="43421" y="101631"/>
                </a:lnTo>
                <a:close/>
                <a:moveTo>
                  <a:pt x="60499" y="101631"/>
                </a:moveTo>
                <a:lnTo>
                  <a:pt x="60499" y="109891"/>
                </a:lnTo>
                <a:lnTo>
                  <a:pt x="52071" y="109891"/>
                </a:lnTo>
                <a:lnTo>
                  <a:pt x="52071" y="101631"/>
                </a:lnTo>
                <a:close/>
                <a:moveTo>
                  <a:pt x="69149" y="101631"/>
                </a:moveTo>
                <a:lnTo>
                  <a:pt x="69149" y="109891"/>
                </a:lnTo>
                <a:lnTo>
                  <a:pt x="60722" y="109891"/>
                </a:lnTo>
                <a:lnTo>
                  <a:pt x="60722" y="101631"/>
                </a:lnTo>
                <a:close/>
                <a:moveTo>
                  <a:pt x="77800" y="101631"/>
                </a:moveTo>
                <a:lnTo>
                  <a:pt x="77800" y="109891"/>
                </a:lnTo>
                <a:lnTo>
                  <a:pt x="69373" y="109891"/>
                </a:lnTo>
                <a:lnTo>
                  <a:pt x="69373" y="101631"/>
                </a:lnTo>
                <a:close/>
                <a:moveTo>
                  <a:pt x="86506" y="101631"/>
                </a:moveTo>
                <a:lnTo>
                  <a:pt x="86506" y="109891"/>
                </a:lnTo>
                <a:lnTo>
                  <a:pt x="78023" y="109891"/>
                </a:lnTo>
                <a:lnTo>
                  <a:pt x="78023" y="101631"/>
                </a:lnTo>
                <a:close/>
                <a:moveTo>
                  <a:pt x="95157" y="101631"/>
                </a:moveTo>
                <a:lnTo>
                  <a:pt x="95157" y="109891"/>
                </a:lnTo>
                <a:lnTo>
                  <a:pt x="86730" y="109891"/>
                </a:lnTo>
                <a:lnTo>
                  <a:pt x="86730" y="101631"/>
                </a:lnTo>
                <a:close/>
                <a:moveTo>
                  <a:pt x="103808" y="101631"/>
                </a:moveTo>
                <a:lnTo>
                  <a:pt x="103808" y="109891"/>
                </a:lnTo>
                <a:lnTo>
                  <a:pt x="95380" y="109891"/>
                </a:lnTo>
                <a:lnTo>
                  <a:pt x="95380" y="101631"/>
                </a:lnTo>
                <a:close/>
                <a:moveTo>
                  <a:pt x="112458" y="101631"/>
                </a:moveTo>
                <a:lnTo>
                  <a:pt x="112458" y="109891"/>
                </a:lnTo>
                <a:lnTo>
                  <a:pt x="104031" y="109891"/>
                </a:lnTo>
                <a:lnTo>
                  <a:pt x="104031" y="101631"/>
                </a:lnTo>
                <a:close/>
                <a:moveTo>
                  <a:pt x="121109" y="101631"/>
                </a:moveTo>
                <a:lnTo>
                  <a:pt x="121109" y="109891"/>
                </a:lnTo>
                <a:lnTo>
                  <a:pt x="112681" y="109891"/>
                </a:lnTo>
                <a:lnTo>
                  <a:pt x="112681" y="101631"/>
                </a:lnTo>
                <a:close/>
                <a:moveTo>
                  <a:pt x="129760" y="101631"/>
                </a:moveTo>
                <a:lnTo>
                  <a:pt x="129760" y="109891"/>
                </a:lnTo>
                <a:lnTo>
                  <a:pt x="121332" y="109891"/>
                </a:lnTo>
                <a:lnTo>
                  <a:pt x="121332" y="101631"/>
                </a:lnTo>
                <a:close/>
                <a:moveTo>
                  <a:pt x="138410" y="101631"/>
                </a:moveTo>
                <a:lnTo>
                  <a:pt x="138410" y="109891"/>
                </a:lnTo>
                <a:lnTo>
                  <a:pt x="129983" y="109891"/>
                </a:lnTo>
                <a:lnTo>
                  <a:pt x="129983" y="101631"/>
                </a:lnTo>
                <a:close/>
                <a:moveTo>
                  <a:pt x="147117" y="101631"/>
                </a:moveTo>
                <a:lnTo>
                  <a:pt x="147117" y="109891"/>
                </a:lnTo>
                <a:lnTo>
                  <a:pt x="138633" y="109891"/>
                </a:lnTo>
                <a:lnTo>
                  <a:pt x="138633" y="101631"/>
                </a:lnTo>
                <a:close/>
                <a:moveTo>
                  <a:pt x="155767" y="101631"/>
                </a:moveTo>
                <a:lnTo>
                  <a:pt x="155767" y="109891"/>
                </a:lnTo>
                <a:lnTo>
                  <a:pt x="147340" y="109891"/>
                </a:lnTo>
                <a:lnTo>
                  <a:pt x="147340" y="101631"/>
                </a:lnTo>
                <a:close/>
                <a:moveTo>
                  <a:pt x="164418" y="101631"/>
                </a:moveTo>
                <a:lnTo>
                  <a:pt x="164418" y="109891"/>
                </a:lnTo>
                <a:lnTo>
                  <a:pt x="155990" y="109891"/>
                </a:lnTo>
                <a:lnTo>
                  <a:pt x="155990" y="101631"/>
                </a:lnTo>
                <a:close/>
                <a:moveTo>
                  <a:pt x="173069" y="101631"/>
                </a:moveTo>
                <a:lnTo>
                  <a:pt x="173069" y="109891"/>
                </a:lnTo>
                <a:lnTo>
                  <a:pt x="164641" y="109891"/>
                </a:lnTo>
                <a:lnTo>
                  <a:pt x="164641" y="101631"/>
                </a:lnTo>
                <a:close/>
                <a:moveTo>
                  <a:pt x="181719" y="101631"/>
                </a:moveTo>
                <a:lnTo>
                  <a:pt x="181719" y="109891"/>
                </a:lnTo>
                <a:lnTo>
                  <a:pt x="173292" y="109891"/>
                </a:lnTo>
                <a:lnTo>
                  <a:pt x="173292" y="101631"/>
                </a:lnTo>
                <a:close/>
                <a:moveTo>
                  <a:pt x="190370" y="101631"/>
                </a:moveTo>
                <a:lnTo>
                  <a:pt x="190370" y="109891"/>
                </a:lnTo>
                <a:lnTo>
                  <a:pt x="181942" y="109891"/>
                </a:lnTo>
                <a:lnTo>
                  <a:pt x="181942" y="101631"/>
                </a:lnTo>
                <a:close/>
                <a:moveTo>
                  <a:pt x="199020" y="101631"/>
                </a:moveTo>
                <a:lnTo>
                  <a:pt x="199020" y="109891"/>
                </a:lnTo>
                <a:lnTo>
                  <a:pt x="190593" y="109891"/>
                </a:lnTo>
                <a:lnTo>
                  <a:pt x="190593" y="101631"/>
                </a:lnTo>
                <a:close/>
                <a:moveTo>
                  <a:pt x="207727" y="101631"/>
                </a:moveTo>
                <a:lnTo>
                  <a:pt x="207727" y="109891"/>
                </a:lnTo>
                <a:lnTo>
                  <a:pt x="199244" y="109891"/>
                </a:lnTo>
                <a:lnTo>
                  <a:pt x="199244" y="101631"/>
                </a:lnTo>
                <a:close/>
                <a:moveTo>
                  <a:pt x="216377" y="101631"/>
                </a:moveTo>
                <a:lnTo>
                  <a:pt x="216377" y="109891"/>
                </a:lnTo>
                <a:lnTo>
                  <a:pt x="207950" y="109891"/>
                </a:lnTo>
                <a:lnTo>
                  <a:pt x="207950" y="101631"/>
                </a:lnTo>
                <a:close/>
                <a:moveTo>
                  <a:pt x="225028" y="101631"/>
                </a:moveTo>
                <a:lnTo>
                  <a:pt x="225028" y="109891"/>
                </a:lnTo>
                <a:lnTo>
                  <a:pt x="216601" y="109891"/>
                </a:lnTo>
                <a:lnTo>
                  <a:pt x="216601" y="101631"/>
                </a:lnTo>
                <a:close/>
                <a:moveTo>
                  <a:pt x="233679" y="101631"/>
                </a:moveTo>
                <a:lnTo>
                  <a:pt x="233679" y="109891"/>
                </a:lnTo>
                <a:lnTo>
                  <a:pt x="225251" y="109891"/>
                </a:lnTo>
                <a:lnTo>
                  <a:pt x="225251" y="101631"/>
                </a:lnTo>
                <a:close/>
                <a:moveTo>
                  <a:pt x="242329" y="101631"/>
                </a:moveTo>
                <a:lnTo>
                  <a:pt x="242329" y="109891"/>
                </a:lnTo>
                <a:lnTo>
                  <a:pt x="233902" y="109891"/>
                </a:lnTo>
                <a:lnTo>
                  <a:pt x="233902" y="101631"/>
                </a:lnTo>
                <a:close/>
                <a:moveTo>
                  <a:pt x="250980" y="101631"/>
                </a:moveTo>
                <a:lnTo>
                  <a:pt x="250980" y="109891"/>
                </a:lnTo>
                <a:lnTo>
                  <a:pt x="242553" y="109891"/>
                </a:lnTo>
                <a:lnTo>
                  <a:pt x="242553" y="101631"/>
                </a:lnTo>
                <a:close/>
                <a:moveTo>
                  <a:pt x="259686" y="101631"/>
                </a:moveTo>
                <a:lnTo>
                  <a:pt x="259686" y="109891"/>
                </a:lnTo>
                <a:lnTo>
                  <a:pt x="251203" y="109891"/>
                </a:lnTo>
                <a:lnTo>
                  <a:pt x="251203" y="101631"/>
                </a:lnTo>
                <a:close/>
                <a:moveTo>
                  <a:pt x="268337" y="101631"/>
                </a:moveTo>
                <a:lnTo>
                  <a:pt x="268337" y="109891"/>
                </a:lnTo>
                <a:lnTo>
                  <a:pt x="259910" y="109891"/>
                </a:lnTo>
                <a:lnTo>
                  <a:pt x="259910" y="101631"/>
                </a:lnTo>
                <a:close/>
                <a:moveTo>
                  <a:pt x="276988" y="101631"/>
                </a:moveTo>
                <a:lnTo>
                  <a:pt x="276988" y="109891"/>
                </a:lnTo>
                <a:lnTo>
                  <a:pt x="268560" y="109891"/>
                </a:lnTo>
                <a:lnTo>
                  <a:pt x="268560" y="101631"/>
                </a:lnTo>
                <a:close/>
                <a:moveTo>
                  <a:pt x="17190" y="110114"/>
                </a:moveTo>
                <a:lnTo>
                  <a:pt x="17190" y="118318"/>
                </a:lnTo>
                <a:lnTo>
                  <a:pt x="8762" y="118318"/>
                </a:lnTo>
                <a:lnTo>
                  <a:pt x="8762" y="110114"/>
                </a:lnTo>
                <a:close/>
                <a:moveTo>
                  <a:pt x="25840" y="110114"/>
                </a:moveTo>
                <a:lnTo>
                  <a:pt x="25840" y="118318"/>
                </a:lnTo>
                <a:lnTo>
                  <a:pt x="17413" y="118318"/>
                </a:lnTo>
                <a:lnTo>
                  <a:pt x="17413" y="110114"/>
                </a:lnTo>
                <a:close/>
                <a:moveTo>
                  <a:pt x="34547" y="110114"/>
                </a:moveTo>
                <a:lnTo>
                  <a:pt x="34547" y="118318"/>
                </a:lnTo>
                <a:lnTo>
                  <a:pt x="26064" y="118318"/>
                </a:lnTo>
                <a:lnTo>
                  <a:pt x="26064" y="110114"/>
                </a:lnTo>
                <a:close/>
                <a:moveTo>
                  <a:pt x="43197" y="110114"/>
                </a:moveTo>
                <a:lnTo>
                  <a:pt x="43197" y="118318"/>
                </a:lnTo>
                <a:lnTo>
                  <a:pt x="34770" y="118318"/>
                </a:lnTo>
                <a:lnTo>
                  <a:pt x="34770" y="110114"/>
                </a:lnTo>
                <a:close/>
                <a:moveTo>
                  <a:pt x="51848" y="110114"/>
                </a:moveTo>
                <a:lnTo>
                  <a:pt x="51848" y="118318"/>
                </a:lnTo>
                <a:lnTo>
                  <a:pt x="43421" y="118318"/>
                </a:lnTo>
                <a:lnTo>
                  <a:pt x="43421" y="110114"/>
                </a:lnTo>
                <a:close/>
                <a:moveTo>
                  <a:pt x="60499" y="110114"/>
                </a:moveTo>
                <a:lnTo>
                  <a:pt x="60499" y="118318"/>
                </a:lnTo>
                <a:lnTo>
                  <a:pt x="52071" y="118318"/>
                </a:lnTo>
                <a:lnTo>
                  <a:pt x="52071" y="110114"/>
                </a:lnTo>
                <a:close/>
                <a:moveTo>
                  <a:pt x="69149" y="110114"/>
                </a:moveTo>
                <a:lnTo>
                  <a:pt x="69149" y="118318"/>
                </a:lnTo>
                <a:lnTo>
                  <a:pt x="60722" y="118318"/>
                </a:lnTo>
                <a:lnTo>
                  <a:pt x="60722" y="110114"/>
                </a:lnTo>
                <a:close/>
                <a:moveTo>
                  <a:pt x="77800" y="110114"/>
                </a:moveTo>
                <a:lnTo>
                  <a:pt x="77800" y="118318"/>
                </a:lnTo>
                <a:lnTo>
                  <a:pt x="69373" y="118318"/>
                </a:lnTo>
                <a:lnTo>
                  <a:pt x="69373" y="110114"/>
                </a:lnTo>
                <a:close/>
                <a:moveTo>
                  <a:pt x="86506" y="110114"/>
                </a:moveTo>
                <a:lnTo>
                  <a:pt x="86506" y="118318"/>
                </a:lnTo>
                <a:lnTo>
                  <a:pt x="78023" y="118318"/>
                </a:lnTo>
                <a:lnTo>
                  <a:pt x="78023" y="110114"/>
                </a:lnTo>
                <a:close/>
                <a:moveTo>
                  <a:pt x="95157" y="110114"/>
                </a:moveTo>
                <a:lnTo>
                  <a:pt x="95157" y="118318"/>
                </a:lnTo>
                <a:lnTo>
                  <a:pt x="86730" y="118318"/>
                </a:lnTo>
                <a:lnTo>
                  <a:pt x="86730" y="110114"/>
                </a:lnTo>
                <a:close/>
                <a:moveTo>
                  <a:pt x="103808" y="110114"/>
                </a:moveTo>
                <a:lnTo>
                  <a:pt x="103808" y="118318"/>
                </a:lnTo>
                <a:lnTo>
                  <a:pt x="95380" y="118318"/>
                </a:lnTo>
                <a:lnTo>
                  <a:pt x="95380" y="110114"/>
                </a:lnTo>
                <a:close/>
                <a:moveTo>
                  <a:pt x="112458" y="110114"/>
                </a:moveTo>
                <a:lnTo>
                  <a:pt x="112458" y="118318"/>
                </a:lnTo>
                <a:lnTo>
                  <a:pt x="104031" y="118318"/>
                </a:lnTo>
                <a:lnTo>
                  <a:pt x="104031" y="110114"/>
                </a:lnTo>
                <a:close/>
                <a:moveTo>
                  <a:pt x="121109" y="110114"/>
                </a:moveTo>
                <a:lnTo>
                  <a:pt x="121109" y="118318"/>
                </a:lnTo>
                <a:lnTo>
                  <a:pt x="112681" y="118318"/>
                </a:lnTo>
                <a:lnTo>
                  <a:pt x="112681" y="110114"/>
                </a:lnTo>
                <a:close/>
                <a:moveTo>
                  <a:pt x="129760" y="110114"/>
                </a:moveTo>
                <a:lnTo>
                  <a:pt x="129760" y="118318"/>
                </a:lnTo>
                <a:lnTo>
                  <a:pt x="121332" y="118318"/>
                </a:lnTo>
                <a:lnTo>
                  <a:pt x="121332" y="110114"/>
                </a:lnTo>
                <a:close/>
                <a:moveTo>
                  <a:pt x="138410" y="110114"/>
                </a:moveTo>
                <a:lnTo>
                  <a:pt x="138410" y="118318"/>
                </a:lnTo>
                <a:lnTo>
                  <a:pt x="129983" y="118318"/>
                </a:lnTo>
                <a:lnTo>
                  <a:pt x="129983" y="110114"/>
                </a:lnTo>
                <a:close/>
                <a:moveTo>
                  <a:pt x="147117" y="110114"/>
                </a:moveTo>
                <a:lnTo>
                  <a:pt x="147117" y="118318"/>
                </a:lnTo>
                <a:lnTo>
                  <a:pt x="138633" y="118318"/>
                </a:lnTo>
                <a:lnTo>
                  <a:pt x="138633" y="110114"/>
                </a:lnTo>
                <a:close/>
                <a:moveTo>
                  <a:pt x="155767" y="110114"/>
                </a:moveTo>
                <a:lnTo>
                  <a:pt x="155767" y="118318"/>
                </a:lnTo>
                <a:lnTo>
                  <a:pt x="147340" y="118318"/>
                </a:lnTo>
                <a:lnTo>
                  <a:pt x="147340" y="110114"/>
                </a:lnTo>
                <a:close/>
                <a:moveTo>
                  <a:pt x="164418" y="110114"/>
                </a:moveTo>
                <a:lnTo>
                  <a:pt x="164418" y="118318"/>
                </a:lnTo>
                <a:lnTo>
                  <a:pt x="155990" y="118318"/>
                </a:lnTo>
                <a:lnTo>
                  <a:pt x="155990" y="110114"/>
                </a:lnTo>
                <a:close/>
                <a:moveTo>
                  <a:pt x="173069" y="110114"/>
                </a:moveTo>
                <a:lnTo>
                  <a:pt x="173069" y="118318"/>
                </a:lnTo>
                <a:lnTo>
                  <a:pt x="164641" y="118318"/>
                </a:lnTo>
                <a:lnTo>
                  <a:pt x="164641" y="110114"/>
                </a:lnTo>
                <a:close/>
                <a:moveTo>
                  <a:pt x="181719" y="110114"/>
                </a:moveTo>
                <a:lnTo>
                  <a:pt x="181719" y="118318"/>
                </a:lnTo>
                <a:lnTo>
                  <a:pt x="173292" y="118318"/>
                </a:lnTo>
                <a:lnTo>
                  <a:pt x="173292" y="110114"/>
                </a:lnTo>
                <a:close/>
                <a:moveTo>
                  <a:pt x="190370" y="110114"/>
                </a:moveTo>
                <a:lnTo>
                  <a:pt x="190370" y="118318"/>
                </a:lnTo>
                <a:lnTo>
                  <a:pt x="181942" y="118318"/>
                </a:lnTo>
                <a:lnTo>
                  <a:pt x="181942" y="110114"/>
                </a:lnTo>
                <a:close/>
                <a:moveTo>
                  <a:pt x="199020" y="110114"/>
                </a:moveTo>
                <a:lnTo>
                  <a:pt x="199020" y="118318"/>
                </a:lnTo>
                <a:lnTo>
                  <a:pt x="190593" y="118318"/>
                </a:lnTo>
                <a:lnTo>
                  <a:pt x="190593" y="110114"/>
                </a:lnTo>
                <a:close/>
                <a:moveTo>
                  <a:pt x="207727" y="110114"/>
                </a:moveTo>
                <a:lnTo>
                  <a:pt x="207727" y="118318"/>
                </a:lnTo>
                <a:lnTo>
                  <a:pt x="199244" y="118318"/>
                </a:lnTo>
                <a:lnTo>
                  <a:pt x="199244" y="110114"/>
                </a:lnTo>
                <a:close/>
                <a:moveTo>
                  <a:pt x="216377" y="110114"/>
                </a:moveTo>
                <a:lnTo>
                  <a:pt x="216377" y="118318"/>
                </a:lnTo>
                <a:lnTo>
                  <a:pt x="207950" y="118318"/>
                </a:lnTo>
                <a:lnTo>
                  <a:pt x="207950" y="110114"/>
                </a:lnTo>
                <a:close/>
                <a:moveTo>
                  <a:pt x="225028" y="110114"/>
                </a:moveTo>
                <a:lnTo>
                  <a:pt x="225028" y="118318"/>
                </a:lnTo>
                <a:lnTo>
                  <a:pt x="216601" y="118318"/>
                </a:lnTo>
                <a:lnTo>
                  <a:pt x="216601" y="110114"/>
                </a:lnTo>
                <a:close/>
                <a:moveTo>
                  <a:pt x="233679" y="110114"/>
                </a:moveTo>
                <a:lnTo>
                  <a:pt x="233679" y="118318"/>
                </a:lnTo>
                <a:lnTo>
                  <a:pt x="225251" y="118318"/>
                </a:lnTo>
                <a:lnTo>
                  <a:pt x="225251" y="110114"/>
                </a:lnTo>
                <a:close/>
                <a:moveTo>
                  <a:pt x="242329" y="110114"/>
                </a:moveTo>
                <a:lnTo>
                  <a:pt x="242329" y="118318"/>
                </a:lnTo>
                <a:lnTo>
                  <a:pt x="233902" y="118318"/>
                </a:lnTo>
                <a:lnTo>
                  <a:pt x="233902" y="110114"/>
                </a:lnTo>
                <a:close/>
                <a:moveTo>
                  <a:pt x="250980" y="110114"/>
                </a:moveTo>
                <a:lnTo>
                  <a:pt x="250980" y="118318"/>
                </a:lnTo>
                <a:lnTo>
                  <a:pt x="242553" y="118318"/>
                </a:lnTo>
                <a:lnTo>
                  <a:pt x="242553" y="110114"/>
                </a:lnTo>
                <a:close/>
                <a:moveTo>
                  <a:pt x="259686" y="110114"/>
                </a:moveTo>
                <a:lnTo>
                  <a:pt x="259686" y="118318"/>
                </a:lnTo>
                <a:lnTo>
                  <a:pt x="251203" y="118318"/>
                </a:lnTo>
                <a:lnTo>
                  <a:pt x="251203" y="110114"/>
                </a:lnTo>
                <a:close/>
                <a:moveTo>
                  <a:pt x="268337" y="110114"/>
                </a:moveTo>
                <a:lnTo>
                  <a:pt x="268337" y="118318"/>
                </a:lnTo>
                <a:lnTo>
                  <a:pt x="259910" y="118318"/>
                </a:lnTo>
                <a:lnTo>
                  <a:pt x="259910" y="110114"/>
                </a:lnTo>
                <a:close/>
                <a:moveTo>
                  <a:pt x="276988" y="110114"/>
                </a:moveTo>
                <a:lnTo>
                  <a:pt x="276988" y="118318"/>
                </a:lnTo>
                <a:lnTo>
                  <a:pt x="268560" y="118318"/>
                </a:lnTo>
                <a:lnTo>
                  <a:pt x="268560" y="110114"/>
                </a:lnTo>
                <a:close/>
                <a:moveTo>
                  <a:pt x="17190" y="118541"/>
                </a:moveTo>
                <a:lnTo>
                  <a:pt x="17190" y="126801"/>
                </a:lnTo>
                <a:lnTo>
                  <a:pt x="8762" y="126801"/>
                </a:lnTo>
                <a:lnTo>
                  <a:pt x="8762" y="118541"/>
                </a:lnTo>
                <a:close/>
                <a:moveTo>
                  <a:pt x="25840" y="118541"/>
                </a:moveTo>
                <a:lnTo>
                  <a:pt x="25840" y="126801"/>
                </a:lnTo>
                <a:lnTo>
                  <a:pt x="17413" y="126801"/>
                </a:lnTo>
                <a:lnTo>
                  <a:pt x="17413" y="118541"/>
                </a:lnTo>
                <a:close/>
                <a:moveTo>
                  <a:pt x="34547" y="118541"/>
                </a:moveTo>
                <a:lnTo>
                  <a:pt x="34547" y="126801"/>
                </a:lnTo>
                <a:lnTo>
                  <a:pt x="26064" y="126801"/>
                </a:lnTo>
                <a:lnTo>
                  <a:pt x="26064" y="118541"/>
                </a:lnTo>
                <a:close/>
                <a:moveTo>
                  <a:pt x="43197" y="118541"/>
                </a:moveTo>
                <a:lnTo>
                  <a:pt x="43197" y="126801"/>
                </a:lnTo>
                <a:lnTo>
                  <a:pt x="34770" y="126801"/>
                </a:lnTo>
                <a:lnTo>
                  <a:pt x="34770" y="118541"/>
                </a:lnTo>
                <a:close/>
                <a:moveTo>
                  <a:pt x="51848" y="118541"/>
                </a:moveTo>
                <a:lnTo>
                  <a:pt x="51848" y="126801"/>
                </a:lnTo>
                <a:lnTo>
                  <a:pt x="43421" y="126801"/>
                </a:lnTo>
                <a:lnTo>
                  <a:pt x="43421" y="118541"/>
                </a:lnTo>
                <a:close/>
                <a:moveTo>
                  <a:pt x="60499" y="118541"/>
                </a:moveTo>
                <a:lnTo>
                  <a:pt x="60499" y="126801"/>
                </a:lnTo>
                <a:lnTo>
                  <a:pt x="52071" y="126801"/>
                </a:lnTo>
                <a:lnTo>
                  <a:pt x="52071" y="118541"/>
                </a:lnTo>
                <a:close/>
                <a:moveTo>
                  <a:pt x="69149" y="118541"/>
                </a:moveTo>
                <a:lnTo>
                  <a:pt x="69149" y="126801"/>
                </a:lnTo>
                <a:lnTo>
                  <a:pt x="60722" y="126801"/>
                </a:lnTo>
                <a:lnTo>
                  <a:pt x="60722" y="118541"/>
                </a:lnTo>
                <a:close/>
                <a:moveTo>
                  <a:pt x="77800" y="118541"/>
                </a:moveTo>
                <a:lnTo>
                  <a:pt x="77800" y="126801"/>
                </a:lnTo>
                <a:lnTo>
                  <a:pt x="69373" y="126801"/>
                </a:lnTo>
                <a:lnTo>
                  <a:pt x="69373" y="118541"/>
                </a:lnTo>
                <a:close/>
                <a:moveTo>
                  <a:pt x="86506" y="118541"/>
                </a:moveTo>
                <a:lnTo>
                  <a:pt x="86506" y="126801"/>
                </a:lnTo>
                <a:lnTo>
                  <a:pt x="78023" y="126801"/>
                </a:lnTo>
                <a:lnTo>
                  <a:pt x="78023" y="118541"/>
                </a:lnTo>
                <a:close/>
                <a:moveTo>
                  <a:pt x="95157" y="118541"/>
                </a:moveTo>
                <a:lnTo>
                  <a:pt x="95157" y="126801"/>
                </a:lnTo>
                <a:lnTo>
                  <a:pt x="86730" y="126801"/>
                </a:lnTo>
                <a:lnTo>
                  <a:pt x="86730" y="118541"/>
                </a:lnTo>
                <a:close/>
                <a:moveTo>
                  <a:pt x="103808" y="118541"/>
                </a:moveTo>
                <a:lnTo>
                  <a:pt x="103808" y="126801"/>
                </a:lnTo>
                <a:lnTo>
                  <a:pt x="95380" y="126801"/>
                </a:lnTo>
                <a:lnTo>
                  <a:pt x="95380" y="118541"/>
                </a:lnTo>
                <a:close/>
                <a:moveTo>
                  <a:pt x="112458" y="118541"/>
                </a:moveTo>
                <a:lnTo>
                  <a:pt x="112458" y="126801"/>
                </a:lnTo>
                <a:lnTo>
                  <a:pt x="104031" y="126801"/>
                </a:lnTo>
                <a:lnTo>
                  <a:pt x="104031" y="118541"/>
                </a:lnTo>
                <a:close/>
                <a:moveTo>
                  <a:pt x="121109" y="118541"/>
                </a:moveTo>
                <a:lnTo>
                  <a:pt x="121109" y="126801"/>
                </a:lnTo>
                <a:lnTo>
                  <a:pt x="112681" y="126801"/>
                </a:lnTo>
                <a:lnTo>
                  <a:pt x="112681" y="118541"/>
                </a:lnTo>
                <a:close/>
                <a:moveTo>
                  <a:pt x="129760" y="118541"/>
                </a:moveTo>
                <a:lnTo>
                  <a:pt x="129760" y="126801"/>
                </a:lnTo>
                <a:lnTo>
                  <a:pt x="121332" y="126801"/>
                </a:lnTo>
                <a:lnTo>
                  <a:pt x="121332" y="118541"/>
                </a:lnTo>
                <a:close/>
                <a:moveTo>
                  <a:pt x="138410" y="118541"/>
                </a:moveTo>
                <a:lnTo>
                  <a:pt x="138410" y="126801"/>
                </a:lnTo>
                <a:lnTo>
                  <a:pt x="129983" y="126801"/>
                </a:lnTo>
                <a:lnTo>
                  <a:pt x="129983" y="118541"/>
                </a:lnTo>
                <a:close/>
                <a:moveTo>
                  <a:pt x="147117" y="118541"/>
                </a:moveTo>
                <a:lnTo>
                  <a:pt x="147117" y="126801"/>
                </a:lnTo>
                <a:lnTo>
                  <a:pt x="138633" y="126801"/>
                </a:lnTo>
                <a:lnTo>
                  <a:pt x="138633" y="118541"/>
                </a:lnTo>
                <a:close/>
                <a:moveTo>
                  <a:pt x="155767" y="118541"/>
                </a:moveTo>
                <a:lnTo>
                  <a:pt x="155767" y="126801"/>
                </a:lnTo>
                <a:lnTo>
                  <a:pt x="147340" y="126801"/>
                </a:lnTo>
                <a:lnTo>
                  <a:pt x="147340" y="118541"/>
                </a:lnTo>
                <a:close/>
                <a:moveTo>
                  <a:pt x="164418" y="118541"/>
                </a:moveTo>
                <a:lnTo>
                  <a:pt x="164418" y="126801"/>
                </a:lnTo>
                <a:lnTo>
                  <a:pt x="155990" y="126801"/>
                </a:lnTo>
                <a:lnTo>
                  <a:pt x="155990" y="118541"/>
                </a:lnTo>
                <a:close/>
                <a:moveTo>
                  <a:pt x="173069" y="118541"/>
                </a:moveTo>
                <a:lnTo>
                  <a:pt x="173069" y="126801"/>
                </a:lnTo>
                <a:lnTo>
                  <a:pt x="164641" y="126801"/>
                </a:lnTo>
                <a:lnTo>
                  <a:pt x="164641" y="118541"/>
                </a:lnTo>
                <a:close/>
                <a:moveTo>
                  <a:pt x="181719" y="118541"/>
                </a:moveTo>
                <a:lnTo>
                  <a:pt x="181719" y="126801"/>
                </a:lnTo>
                <a:lnTo>
                  <a:pt x="173292" y="126801"/>
                </a:lnTo>
                <a:lnTo>
                  <a:pt x="173292" y="118541"/>
                </a:lnTo>
                <a:close/>
                <a:moveTo>
                  <a:pt x="190370" y="118541"/>
                </a:moveTo>
                <a:lnTo>
                  <a:pt x="190370" y="126801"/>
                </a:lnTo>
                <a:lnTo>
                  <a:pt x="181942" y="126801"/>
                </a:lnTo>
                <a:lnTo>
                  <a:pt x="181942" y="118541"/>
                </a:lnTo>
                <a:close/>
                <a:moveTo>
                  <a:pt x="199020" y="118541"/>
                </a:moveTo>
                <a:lnTo>
                  <a:pt x="199020" y="126801"/>
                </a:lnTo>
                <a:lnTo>
                  <a:pt x="190593" y="126801"/>
                </a:lnTo>
                <a:lnTo>
                  <a:pt x="190593" y="118541"/>
                </a:lnTo>
                <a:close/>
                <a:moveTo>
                  <a:pt x="207727" y="118541"/>
                </a:moveTo>
                <a:lnTo>
                  <a:pt x="207727" y="126801"/>
                </a:lnTo>
                <a:lnTo>
                  <a:pt x="199244" y="126801"/>
                </a:lnTo>
                <a:lnTo>
                  <a:pt x="199244" y="118541"/>
                </a:lnTo>
                <a:close/>
                <a:moveTo>
                  <a:pt x="216377" y="118541"/>
                </a:moveTo>
                <a:lnTo>
                  <a:pt x="216377" y="126801"/>
                </a:lnTo>
                <a:lnTo>
                  <a:pt x="207950" y="126801"/>
                </a:lnTo>
                <a:lnTo>
                  <a:pt x="207950" y="118541"/>
                </a:lnTo>
                <a:close/>
                <a:moveTo>
                  <a:pt x="225028" y="118541"/>
                </a:moveTo>
                <a:lnTo>
                  <a:pt x="225028" y="126801"/>
                </a:lnTo>
                <a:lnTo>
                  <a:pt x="216601" y="126801"/>
                </a:lnTo>
                <a:lnTo>
                  <a:pt x="216601" y="118541"/>
                </a:lnTo>
                <a:close/>
                <a:moveTo>
                  <a:pt x="233679" y="118541"/>
                </a:moveTo>
                <a:lnTo>
                  <a:pt x="233679" y="126801"/>
                </a:lnTo>
                <a:lnTo>
                  <a:pt x="225251" y="126801"/>
                </a:lnTo>
                <a:lnTo>
                  <a:pt x="225251" y="118541"/>
                </a:lnTo>
                <a:close/>
                <a:moveTo>
                  <a:pt x="242329" y="118541"/>
                </a:moveTo>
                <a:lnTo>
                  <a:pt x="242329" y="126801"/>
                </a:lnTo>
                <a:lnTo>
                  <a:pt x="233902" y="126801"/>
                </a:lnTo>
                <a:lnTo>
                  <a:pt x="233902" y="118541"/>
                </a:lnTo>
                <a:close/>
                <a:moveTo>
                  <a:pt x="250980" y="118541"/>
                </a:moveTo>
                <a:lnTo>
                  <a:pt x="250980" y="126801"/>
                </a:lnTo>
                <a:lnTo>
                  <a:pt x="242553" y="126801"/>
                </a:lnTo>
                <a:lnTo>
                  <a:pt x="242553" y="118541"/>
                </a:lnTo>
                <a:close/>
                <a:moveTo>
                  <a:pt x="259686" y="118541"/>
                </a:moveTo>
                <a:lnTo>
                  <a:pt x="259686" y="126801"/>
                </a:lnTo>
                <a:lnTo>
                  <a:pt x="251203" y="126801"/>
                </a:lnTo>
                <a:lnTo>
                  <a:pt x="251203" y="118541"/>
                </a:lnTo>
                <a:close/>
                <a:moveTo>
                  <a:pt x="268337" y="118541"/>
                </a:moveTo>
                <a:lnTo>
                  <a:pt x="268337" y="126801"/>
                </a:lnTo>
                <a:lnTo>
                  <a:pt x="259910" y="126801"/>
                </a:lnTo>
                <a:lnTo>
                  <a:pt x="259910" y="118541"/>
                </a:lnTo>
                <a:close/>
                <a:moveTo>
                  <a:pt x="276988" y="118541"/>
                </a:moveTo>
                <a:lnTo>
                  <a:pt x="276988" y="126801"/>
                </a:lnTo>
                <a:lnTo>
                  <a:pt x="268560" y="126801"/>
                </a:lnTo>
                <a:lnTo>
                  <a:pt x="268560" y="118541"/>
                </a:lnTo>
                <a:close/>
                <a:moveTo>
                  <a:pt x="17190" y="127025"/>
                </a:moveTo>
                <a:lnTo>
                  <a:pt x="17190" y="135229"/>
                </a:lnTo>
                <a:lnTo>
                  <a:pt x="8762" y="135229"/>
                </a:lnTo>
                <a:lnTo>
                  <a:pt x="8762" y="127025"/>
                </a:lnTo>
                <a:close/>
                <a:moveTo>
                  <a:pt x="25840" y="127025"/>
                </a:moveTo>
                <a:lnTo>
                  <a:pt x="25840" y="135229"/>
                </a:lnTo>
                <a:lnTo>
                  <a:pt x="17413" y="135229"/>
                </a:lnTo>
                <a:lnTo>
                  <a:pt x="17413" y="127025"/>
                </a:lnTo>
                <a:close/>
                <a:moveTo>
                  <a:pt x="34547" y="127025"/>
                </a:moveTo>
                <a:lnTo>
                  <a:pt x="34547" y="135229"/>
                </a:lnTo>
                <a:lnTo>
                  <a:pt x="26064" y="135229"/>
                </a:lnTo>
                <a:lnTo>
                  <a:pt x="26064" y="127025"/>
                </a:lnTo>
                <a:close/>
                <a:moveTo>
                  <a:pt x="43197" y="127025"/>
                </a:moveTo>
                <a:lnTo>
                  <a:pt x="43197" y="135229"/>
                </a:lnTo>
                <a:lnTo>
                  <a:pt x="34770" y="135229"/>
                </a:lnTo>
                <a:lnTo>
                  <a:pt x="34770" y="127025"/>
                </a:lnTo>
                <a:close/>
                <a:moveTo>
                  <a:pt x="51848" y="127025"/>
                </a:moveTo>
                <a:lnTo>
                  <a:pt x="51848" y="135229"/>
                </a:lnTo>
                <a:lnTo>
                  <a:pt x="43421" y="135229"/>
                </a:lnTo>
                <a:lnTo>
                  <a:pt x="43421" y="127025"/>
                </a:lnTo>
                <a:close/>
                <a:moveTo>
                  <a:pt x="60499" y="127025"/>
                </a:moveTo>
                <a:lnTo>
                  <a:pt x="60499" y="135229"/>
                </a:lnTo>
                <a:lnTo>
                  <a:pt x="52071" y="135229"/>
                </a:lnTo>
                <a:lnTo>
                  <a:pt x="52071" y="127025"/>
                </a:lnTo>
                <a:close/>
                <a:moveTo>
                  <a:pt x="69149" y="127025"/>
                </a:moveTo>
                <a:lnTo>
                  <a:pt x="69149" y="135229"/>
                </a:lnTo>
                <a:lnTo>
                  <a:pt x="60722" y="135229"/>
                </a:lnTo>
                <a:lnTo>
                  <a:pt x="60722" y="127025"/>
                </a:lnTo>
                <a:close/>
                <a:moveTo>
                  <a:pt x="77800" y="127025"/>
                </a:moveTo>
                <a:lnTo>
                  <a:pt x="77800" y="135229"/>
                </a:lnTo>
                <a:lnTo>
                  <a:pt x="69373" y="135229"/>
                </a:lnTo>
                <a:lnTo>
                  <a:pt x="69373" y="127025"/>
                </a:lnTo>
                <a:close/>
                <a:moveTo>
                  <a:pt x="86506" y="127025"/>
                </a:moveTo>
                <a:lnTo>
                  <a:pt x="86506" y="135229"/>
                </a:lnTo>
                <a:lnTo>
                  <a:pt x="78023" y="135229"/>
                </a:lnTo>
                <a:lnTo>
                  <a:pt x="78023" y="127025"/>
                </a:lnTo>
                <a:close/>
                <a:moveTo>
                  <a:pt x="95157" y="127025"/>
                </a:moveTo>
                <a:lnTo>
                  <a:pt x="95157" y="135229"/>
                </a:lnTo>
                <a:lnTo>
                  <a:pt x="86730" y="135229"/>
                </a:lnTo>
                <a:lnTo>
                  <a:pt x="86730" y="127025"/>
                </a:lnTo>
                <a:close/>
                <a:moveTo>
                  <a:pt x="103808" y="127025"/>
                </a:moveTo>
                <a:lnTo>
                  <a:pt x="103808" y="135229"/>
                </a:lnTo>
                <a:lnTo>
                  <a:pt x="95380" y="135229"/>
                </a:lnTo>
                <a:lnTo>
                  <a:pt x="95380" y="127025"/>
                </a:lnTo>
                <a:close/>
                <a:moveTo>
                  <a:pt x="112458" y="127025"/>
                </a:moveTo>
                <a:lnTo>
                  <a:pt x="112458" y="135229"/>
                </a:lnTo>
                <a:lnTo>
                  <a:pt x="104031" y="135229"/>
                </a:lnTo>
                <a:lnTo>
                  <a:pt x="104031" y="127025"/>
                </a:lnTo>
                <a:close/>
                <a:moveTo>
                  <a:pt x="121109" y="127025"/>
                </a:moveTo>
                <a:lnTo>
                  <a:pt x="121109" y="135229"/>
                </a:lnTo>
                <a:lnTo>
                  <a:pt x="112681" y="135229"/>
                </a:lnTo>
                <a:lnTo>
                  <a:pt x="112681" y="127025"/>
                </a:lnTo>
                <a:close/>
                <a:moveTo>
                  <a:pt x="129760" y="127025"/>
                </a:moveTo>
                <a:lnTo>
                  <a:pt x="129760" y="135229"/>
                </a:lnTo>
                <a:lnTo>
                  <a:pt x="121332" y="135229"/>
                </a:lnTo>
                <a:lnTo>
                  <a:pt x="121332" y="127025"/>
                </a:lnTo>
                <a:close/>
                <a:moveTo>
                  <a:pt x="138410" y="127025"/>
                </a:moveTo>
                <a:lnTo>
                  <a:pt x="138410" y="135229"/>
                </a:lnTo>
                <a:lnTo>
                  <a:pt x="129983" y="135229"/>
                </a:lnTo>
                <a:lnTo>
                  <a:pt x="129983" y="127025"/>
                </a:lnTo>
                <a:close/>
                <a:moveTo>
                  <a:pt x="147117" y="127025"/>
                </a:moveTo>
                <a:lnTo>
                  <a:pt x="147117" y="135229"/>
                </a:lnTo>
                <a:lnTo>
                  <a:pt x="138633" y="135229"/>
                </a:lnTo>
                <a:lnTo>
                  <a:pt x="138633" y="127025"/>
                </a:lnTo>
                <a:close/>
                <a:moveTo>
                  <a:pt x="155767" y="127025"/>
                </a:moveTo>
                <a:lnTo>
                  <a:pt x="155767" y="135229"/>
                </a:lnTo>
                <a:lnTo>
                  <a:pt x="147340" y="135229"/>
                </a:lnTo>
                <a:lnTo>
                  <a:pt x="147340" y="127025"/>
                </a:lnTo>
                <a:close/>
                <a:moveTo>
                  <a:pt x="164418" y="127025"/>
                </a:moveTo>
                <a:lnTo>
                  <a:pt x="164418" y="135229"/>
                </a:lnTo>
                <a:lnTo>
                  <a:pt x="155990" y="135229"/>
                </a:lnTo>
                <a:lnTo>
                  <a:pt x="155990" y="127025"/>
                </a:lnTo>
                <a:close/>
                <a:moveTo>
                  <a:pt x="173069" y="127025"/>
                </a:moveTo>
                <a:lnTo>
                  <a:pt x="173069" y="135229"/>
                </a:lnTo>
                <a:lnTo>
                  <a:pt x="164641" y="135229"/>
                </a:lnTo>
                <a:lnTo>
                  <a:pt x="164641" y="127025"/>
                </a:lnTo>
                <a:close/>
                <a:moveTo>
                  <a:pt x="181719" y="127025"/>
                </a:moveTo>
                <a:lnTo>
                  <a:pt x="181719" y="135229"/>
                </a:lnTo>
                <a:lnTo>
                  <a:pt x="173292" y="135229"/>
                </a:lnTo>
                <a:lnTo>
                  <a:pt x="173292" y="127025"/>
                </a:lnTo>
                <a:close/>
                <a:moveTo>
                  <a:pt x="190370" y="127025"/>
                </a:moveTo>
                <a:lnTo>
                  <a:pt x="190370" y="135229"/>
                </a:lnTo>
                <a:lnTo>
                  <a:pt x="181942" y="135229"/>
                </a:lnTo>
                <a:lnTo>
                  <a:pt x="181942" y="127025"/>
                </a:lnTo>
                <a:close/>
                <a:moveTo>
                  <a:pt x="199020" y="127025"/>
                </a:moveTo>
                <a:lnTo>
                  <a:pt x="199020" y="135229"/>
                </a:lnTo>
                <a:lnTo>
                  <a:pt x="190593" y="135229"/>
                </a:lnTo>
                <a:lnTo>
                  <a:pt x="190593" y="127025"/>
                </a:lnTo>
                <a:close/>
                <a:moveTo>
                  <a:pt x="207727" y="127025"/>
                </a:moveTo>
                <a:lnTo>
                  <a:pt x="207727" y="135229"/>
                </a:lnTo>
                <a:lnTo>
                  <a:pt x="199244" y="135229"/>
                </a:lnTo>
                <a:lnTo>
                  <a:pt x="199244" y="127025"/>
                </a:lnTo>
                <a:close/>
                <a:moveTo>
                  <a:pt x="216377" y="127025"/>
                </a:moveTo>
                <a:lnTo>
                  <a:pt x="216377" y="135229"/>
                </a:lnTo>
                <a:lnTo>
                  <a:pt x="207950" y="135229"/>
                </a:lnTo>
                <a:lnTo>
                  <a:pt x="207950" y="127025"/>
                </a:lnTo>
                <a:close/>
                <a:moveTo>
                  <a:pt x="225028" y="127025"/>
                </a:moveTo>
                <a:lnTo>
                  <a:pt x="225028" y="135229"/>
                </a:lnTo>
                <a:lnTo>
                  <a:pt x="216601" y="135229"/>
                </a:lnTo>
                <a:lnTo>
                  <a:pt x="216601" y="127025"/>
                </a:lnTo>
                <a:close/>
                <a:moveTo>
                  <a:pt x="233679" y="127025"/>
                </a:moveTo>
                <a:lnTo>
                  <a:pt x="233679" y="135229"/>
                </a:lnTo>
                <a:lnTo>
                  <a:pt x="225251" y="135229"/>
                </a:lnTo>
                <a:lnTo>
                  <a:pt x="225251" y="127025"/>
                </a:lnTo>
                <a:close/>
                <a:moveTo>
                  <a:pt x="242329" y="127025"/>
                </a:moveTo>
                <a:lnTo>
                  <a:pt x="242329" y="135229"/>
                </a:lnTo>
                <a:lnTo>
                  <a:pt x="233902" y="135229"/>
                </a:lnTo>
                <a:lnTo>
                  <a:pt x="233902" y="127025"/>
                </a:lnTo>
                <a:close/>
                <a:moveTo>
                  <a:pt x="250980" y="127025"/>
                </a:moveTo>
                <a:lnTo>
                  <a:pt x="250980" y="135229"/>
                </a:lnTo>
                <a:lnTo>
                  <a:pt x="242553" y="135229"/>
                </a:lnTo>
                <a:lnTo>
                  <a:pt x="242553" y="127025"/>
                </a:lnTo>
                <a:close/>
                <a:moveTo>
                  <a:pt x="259686" y="127025"/>
                </a:moveTo>
                <a:lnTo>
                  <a:pt x="259686" y="135229"/>
                </a:lnTo>
                <a:lnTo>
                  <a:pt x="251203" y="135229"/>
                </a:lnTo>
                <a:lnTo>
                  <a:pt x="251203" y="127025"/>
                </a:lnTo>
                <a:close/>
                <a:moveTo>
                  <a:pt x="268337" y="127025"/>
                </a:moveTo>
                <a:lnTo>
                  <a:pt x="268337" y="135229"/>
                </a:lnTo>
                <a:lnTo>
                  <a:pt x="259910" y="135229"/>
                </a:lnTo>
                <a:lnTo>
                  <a:pt x="259910" y="127025"/>
                </a:lnTo>
                <a:close/>
                <a:moveTo>
                  <a:pt x="276988" y="127025"/>
                </a:moveTo>
                <a:lnTo>
                  <a:pt x="276988" y="135229"/>
                </a:lnTo>
                <a:lnTo>
                  <a:pt x="268560" y="135229"/>
                </a:lnTo>
                <a:lnTo>
                  <a:pt x="268560" y="127025"/>
                </a:lnTo>
                <a:close/>
                <a:moveTo>
                  <a:pt x="17190" y="135452"/>
                </a:moveTo>
                <a:lnTo>
                  <a:pt x="17190" y="143712"/>
                </a:lnTo>
                <a:lnTo>
                  <a:pt x="8762" y="143712"/>
                </a:lnTo>
                <a:lnTo>
                  <a:pt x="8762" y="135452"/>
                </a:lnTo>
                <a:close/>
                <a:moveTo>
                  <a:pt x="25840" y="135452"/>
                </a:moveTo>
                <a:lnTo>
                  <a:pt x="25840" y="143712"/>
                </a:lnTo>
                <a:lnTo>
                  <a:pt x="17413" y="143712"/>
                </a:lnTo>
                <a:lnTo>
                  <a:pt x="17413" y="135452"/>
                </a:lnTo>
                <a:close/>
                <a:moveTo>
                  <a:pt x="34547" y="135452"/>
                </a:moveTo>
                <a:lnTo>
                  <a:pt x="34547" y="143712"/>
                </a:lnTo>
                <a:lnTo>
                  <a:pt x="26064" y="143712"/>
                </a:lnTo>
                <a:lnTo>
                  <a:pt x="26064" y="135452"/>
                </a:lnTo>
                <a:close/>
                <a:moveTo>
                  <a:pt x="43197" y="135452"/>
                </a:moveTo>
                <a:lnTo>
                  <a:pt x="43197" y="143712"/>
                </a:lnTo>
                <a:lnTo>
                  <a:pt x="34770" y="143712"/>
                </a:lnTo>
                <a:lnTo>
                  <a:pt x="34770" y="135452"/>
                </a:lnTo>
                <a:close/>
                <a:moveTo>
                  <a:pt x="51848" y="135452"/>
                </a:moveTo>
                <a:lnTo>
                  <a:pt x="51848" y="143712"/>
                </a:lnTo>
                <a:lnTo>
                  <a:pt x="43421" y="143712"/>
                </a:lnTo>
                <a:lnTo>
                  <a:pt x="43421" y="135452"/>
                </a:lnTo>
                <a:close/>
                <a:moveTo>
                  <a:pt x="60499" y="135452"/>
                </a:moveTo>
                <a:lnTo>
                  <a:pt x="60499" y="143712"/>
                </a:lnTo>
                <a:lnTo>
                  <a:pt x="52071" y="143712"/>
                </a:lnTo>
                <a:lnTo>
                  <a:pt x="52071" y="135452"/>
                </a:lnTo>
                <a:close/>
                <a:moveTo>
                  <a:pt x="69149" y="135452"/>
                </a:moveTo>
                <a:lnTo>
                  <a:pt x="69149" y="143712"/>
                </a:lnTo>
                <a:lnTo>
                  <a:pt x="60722" y="143712"/>
                </a:lnTo>
                <a:lnTo>
                  <a:pt x="60722" y="135452"/>
                </a:lnTo>
                <a:close/>
                <a:moveTo>
                  <a:pt x="77800" y="135452"/>
                </a:moveTo>
                <a:lnTo>
                  <a:pt x="77800" y="143712"/>
                </a:lnTo>
                <a:lnTo>
                  <a:pt x="69373" y="143712"/>
                </a:lnTo>
                <a:lnTo>
                  <a:pt x="69373" y="135452"/>
                </a:lnTo>
                <a:close/>
                <a:moveTo>
                  <a:pt x="86506" y="135452"/>
                </a:moveTo>
                <a:lnTo>
                  <a:pt x="86506" y="143712"/>
                </a:lnTo>
                <a:lnTo>
                  <a:pt x="78023" y="143712"/>
                </a:lnTo>
                <a:lnTo>
                  <a:pt x="78023" y="135452"/>
                </a:lnTo>
                <a:close/>
                <a:moveTo>
                  <a:pt x="95157" y="135452"/>
                </a:moveTo>
                <a:lnTo>
                  <a:pt x="95157" y="143712"/>
                </a:lnTo>
                <a:lnTo>
                  <a:pt x="86730" y="143712"/>
                </a:lnTo>
                <a:lnTo>
                  <a:pt x="86730" y="135452"/>
                </a:lnTo>
                <a:close/>
                <a:moveTo>
                  <a:pt x="103808" y="135452"/>
                </a:moveTo>
                <a:lnTo>
                  <a:pt x="103808" y="143712"/>
                </a:lnTo>
                <a:lnTo>
                  <a:pt x="95380" y="143712"/>
                </a:lnTo>
                <a:lnTo>
                  <a:pt x="95380" y="135452"/>
                </a:lnTo>
                <a:close/>
                <a:moveTo>
                  <a:pt x="112458" y="135452"/>
                </a:moveTo>
                <a:lnTo>
                  <a:pt x="112458" y="143712"/>
                </a:lnTo>
                <a:lnTo>
                  <a:pt x="104031" y="143712"/>
                </a:lnTo>
                <a:lnTo>
                  <a:pt x="104031" y="135452"/>
                </a:lnTo>
                <a:close/>
                <a:moveTo>
                  <a:pt x="121109" y="135452"/>
                </a:moveTo>
                <a:lnTo>
                  <a:pt x="121109" y="143712"/>
                </a:lnTo>
                <a:lnTo>
                  <a:pt x="112681" y="143712"/>
                </a:lnTo>
                <a:lnTo>
                  <a:pt x="112681" y="135452"/>
                </a:lnTo>
                <a:close/>
                <a:moveTo>
                  <a:pt x="129760" y="135452"/>
                </a:moveTo>
                <a:lnTo>
                  <a:pt x="129760" y="143712"/>
                </a:lnTo>
                <a:lnTo>
                  <a:pt x="121332" y="143712"/>
                </a:lnTo>
                <a:lnTo>
                  <a:pt x="121332" y="135452"/>
                </a:lnTo>
                <a:close/>
                <a:moveTo>
                  <a:pt x="138410" y="135452"/>
                </a:moveTo>
                <a:lnTo>
                  <a:pt x="138410" y="143712"/>
                </a:lnTo>
                <a:lnTo>
                  <a:pt x="129983" y="143712"/>
                </a:lnTo>
                <a:lnTo>
                  <a:pt x="129983" y="135452"/>
                </a:lnTo>
                <a:close/>
                <a:moveTo>
                  <a:pt x="147117" y="135452"/>
                </a:moveTo>
                <a:lnTo>
                  <a:pt x="147117" y="143712"/>
                </a:lnTo>
                <a:lnTo>
                  <a:pt x="138633" y="143712"/>
                </a:lnTo>
                <a:lnTo>
                  <a:pt x="138633" y="135452"/>
                </a:lnTo>
                <a:close/>
                <a:moveTo>
                  <a:pt x="155767" y="135452"/>
                </a:moveTo>
                <a:lnTo>
                  <a:pt x="155767" y="143712"/>
                </a:lnTo>
                <a:lnTo>
                  <a:pt x="147340" y="143712"/>
                </a:lnTo>
                <a:lnTo>
                  <a:pt x="147340" y="135452"/>
                </a:lnTo>
                <a:close/>
                <a:moveTo>
                  <a:pt x="164418" y="135452"/>
                </a:moveTo>
                <a:lnTo>
                  <a:pt x="164418" y="143712"/>
                </a:lnTo>
                <a:lnTo>
                  <a:pt x="155990" y="143712"/>
                </a:lnTo>
                <a:lnTo>
                  <a:pt x="155990" y="135452"/>
                </a:lnTo>
                <a:close/>
                <a:moveTo>
                  <a:pt x="173069" y="135452"/>
                </a:moveTo>
                <a:lnTo>
                  <a:pt x="173069" y="143712"/>
                </a:lnTo>
                <a:lnTo>
                  <a:pt x="164641" y="143712"/>
                </a:lnTo>
                <a:lnTo>
                  <a:pt x="164641" y="135452"/>
                </a:lnTo>
                <a:close/>
                <a:moveTo>
                  <a:pt x="181719" y="135452"/>
                </a:moveTo>
                <a:lnTo>
                  <a:pt x="181719" y="143712"/>
                </a:lnTo>
                <a:lnTo>
                  <a:pt x="173292" y="143712"/>
                </a:lnTo>
                <a:lnTo>
                  <a:pt x="173292" y="135452"/>
                </a:lnTo>
                <a:close/>
                <a:moveTo>
                  <a:pt x="190370" y="135452"/>
                </a:moveTo>
                <a:lnTo>
                  <a:pt x="190370" y="143712"/>
                </a:lnTo>
                <a:lnTo>
                  <a:pt x="181942" y="143712"/>
                </a:lnTo>
                <a:lnTo>
                  <a:pt x="181942" y="135452"/>
                </a:lnTo>
                <a:close/>
                <a:moveTo>
                  <a:pt x="199020" y="135452"/>
                </a:moveTo>
                <a:lnTo>
                  <a:pt x="199020" y="143712"/>
                </a:lnTo>
                <a:lnTo>
                  <a:pt x="190593" y="143712"/>
                </a:lnTo>
                <a:lnTo>
                  <a:pt x="190593" y="135452"/>
                </a:lnTo>
                <a:close/>
                <a:moveTo>
                  <a:pt x="207727" y="135452"/>
                </a:moveTo>
                <a:lnTo>
                  <a:pt x="207727" y="143712"/>
                </a:lnTo>
                <a:lnTo>
                  <a:pt x="199244" y="143712"/>
                </a:lnTo>
                <a:lnTo>
                  <a:pt x="199244" y="135452"/>
                </a:lnTo>
                <a:close/>
                <a:moveTo>
                  <a:pt x="216377" y="135452"/>
                </a:moveTo>
                <a:lnTo>
                  <a:pt x="216377" y="143712"/>
                </a:lnTo>
                <a:lnTo>
                  <a:pt x="207950" y="143712"/>
                </a:lnTo>
                <a:lnTo>
                  <a:pt x="207950" y="135452"/>
                </a:lnTo>
                <a:close/>
                <a:moveTo>
                  <a:pt x="225028" y="135452"/>
                </a:moveTo>
                <a:lnTo>
                  <a:pt x="225028" y="143712"/>
                </a:lnTo>
                <a:lnTo>
                  <a:pt x="216601" y="143712"/>
                </a:lnTo>
                <a:lnTo>
                  <a:pt x="216601" y="135452"/>
                </a:lnTo>
                <a:close/>
                <a:moveTo>
                  <a:pt x="233679" y="135452"/>
                </a:moveTo>
                <a:lnTo>
                  <a:pt x="233679" y="143712"/>
                </a:lnTo>
                <a:lnTo>
                  <a:pt x="225251" y="143712"/>
                </a:lnTo>
                <a:lnTo>
                  <a:pt x="225251" y="135452"/>
                </a:lnTo>
                <a:close/>
                <a:moveTo>
                  <a:pt x="242329" y="135452"/>
                </a:moveTo>
                <a:lnTo>
                  <a:pt x="242329" y="143712"/>
                </a:lnTo>
                <a:lnTo>
                  <a:pt x="233902" y="143712"/>
                </a:lnTo>
                <a:lnTo>
                  <a:pt x="233902" y="135452"/>
                </a:lnTo>
                <a:close/>
                <a:moveTo>
                  <a:pt x="250980" y="135452"/>
                </a:moveTo>
                <a:lnTo>
                  <a:pt x="250980" y="143712"/>
                </a:lnTo>
                <a:lnTo>
                  <a:pt x="242553" y="143712"/>
                </a:lnTo>
                <a:lnTo>
                  <a:pt x="242553" y="135452"/>
                </a:lnTo>
                <a:close/>
                <a:moveTo>
                  <a:pt x="259686" y="135452"/>
                </a:moveTo>
                <a:lnTo>
                  <a:pt x="259686" y="143712"/>
                </a:lnTo>
                <a:lnTo>
                  <a:pt x="251203" y="143712"/>
                </a:lnTo>
                <a:lnTo>
                  <a:pt x="251203" y="135452"/>
                </a:lnTo>
                <a:close/>
                <a:moveTo>
                  <a:pt x="268337" y="135452"/>
                </a:moveTo>
                <a:lnTo>
                  <a:pt x="268337" y="143712"/>
                </a:lnTo>
                <a:lnTo>
                  <a:pt x="259910" y="143712"/>
                </a:lnTo>
                <a:lnTo>
                  <a:pt x="259910" y="135452"/>
                </a:lnTo>
                <a:close/>
                <a:moveTo>
                  <a:pt x="276988" y="135452"/>
                </a:moveTo>
                <a:lnTo>
                  <a:pt x="276988" y="143712"/>
                </a:lnTo>
                <a:lnTo>
                  <a:pt x="268560" y="143712"/>
                </a:lnTo>
                <a:lnTo>
                  <a:pt x="268560" y="135452"/>
                </a:lnTo>
                <a:close/>
                <a:moveTo>
                  <a:pt x="17190" y="143935"/>
                </a:moveTo>
                <a:lnTo>
                  <a:pt x="17190" y="152139"/>
                </a:lnTo>
                <a:lnTo>
                  <a:pt x="8762" y="152139"/>
                </a:lnTo>
                <a:lnTo>
                  <a:pt x="8762" y="143935"/>
                </a:lnTo>
                <a:close/>
                <a:moveTo>
                  <a:pt x="25840" y="143935"/>
                </a:moveTo>
                <a:lnTo>
                  <a:pt x="25840" y="152139"/>
                </a:lnTo>
                <a:lnTo>
                  <a:pt x="17413" y="152139"/>
                </a:lnTo>
                <a:lnTo>
                  <a:pt x="17413" y="143935"/>
                </a:lnTo>
                <a:close/>
                <a:moveTo>
                  <a:pt x="34547" y="143935"/>
                </a:moveTo>
                <a:lnTo>
                  <a:pt x="34547" y="152139"/>
                </a:lnTo>
                <a:lnTo>
                  <a:pt x="26064" y="152139"/>
                </a:lnTo>
                <a:lnTo>
                  <a:pt x="26064" y="143935"/>
                </a:lnTo>
                <a:close/>
                <a:moveTo>
                  <a:pt x="43197" y="143935"/>
                </a:moveTo>
                <a:lnTo>
                  <a:pt x="43197" y="152139"/>
                </a:lnTo>
                <a:lnTo>
                  <a:pt x="34770" y="152139"/>
                </a:lnTo>
                <a:lnTo>
                  <a:pt x="34770" y="143935"/>
                </a:lnTo>
                <a:close/>
                <a:moveTo>
                  <a:pt x="51848" y="143935"/>
                </a:moveTo>
                <a:lnTo>
                  <a:pt x="51848" y="152139"/>
                </a:lnTo>
                <a:lnTo>
                  <a:pt x="43421" y="152139"/>
                </a:lnTo>
                <a:lnTo>
                  <a:pt x="43421" y="143935"/>
                </a:lnTo>
                <a:close/>
                <a:moveTo>
                  <a:pt x="60499" y="143935"/>
                </a:moveTo>
                <a:lnTo>
                  <a:pt x="60499" y="152139"/>
                </a:lnTo>
                <a:lnTo>
                  <a:pt x="52071" y="152139"/>
                </a:lnTo>
                <a:lnTo>
                  <a:pt x="52071" y="143935"/>
                </a:lnTo>
                <a:close/>
                <a:moveTo>
                  <a:pt x="69149" y="143935"/>
                </a:moveTo>
                <a:lnTo>
                  <a:pt x="69149" y="152139"/>
                </a:lnTo>
                <a:lnTo>
                  <a:pt x="60722" y="152139"/>
                </a:lnTo>
                <a:lnTo>
                  <a:pt x="60722" y="143935"/>
                </a:lnTo>
                <a:close/>
                <a:moveTo>
                  <a:pt x="77800" y="143935"/>
                </a:moveTo>
                <a:lnTo>
                  <a:pt x="77800" y="152139"/>
                </a:lnTo>
                <a:lnTo>
                  <a:pt x="69373" y="152139"/>
                </a:lnTo>
                <a:lnTo>
                  <a:pt x="69373" y="143935"/>
                </a:lnTo>
                <a:close/>
                <a:moveTo>
                  <a:pt x="86506" y="143935"/>
                </a:moveTo>
                <a:lnTo>
                  <a:pt x="86506" y="152139"/>
                </a:lnTo>
                <a:lnTo>
                  <a:pt x="78023" y="152139"/>
                </a:lnTo>
                <a:lnTo>
                  <a:pt x="78023" y="143935"/>
                </a:lnTo>
                <a:close/>
                <a:moveTo>
                  <a:pt x="95157" y="143935"/>
                </a:moveTo>
                <a:lnTo>
                  <a:pt x="95157" y="152139"/>
                </a:lnTo>
                <a:lnTo>
                  <a:pt x="86730" y="152139"/>
                </a:lnTo>
                <a:lnTo>
                  <a:pt x="86730" y="143935"/>
                </a:lnTo>
                <a:close/>
                <a:moveTo>
                  <a:pt x="103808" y="143935"/>
                </a:moveTo>
                <a:lnTo>
                  <a:pt x="103808" y="152139"/>
                </a:lnTo>
                <a:lnTo>
                  <a:pt x="95380" y="152139"/>
                </a:lnTo>
                <a:lnTo>
                  <a:pt x="95380" y="143935"/>
                </a:lnTo>
                <a:close/>
                <a:moveTo>
                  <a:pt x="112458" y="143935"/>
                </a:moveTo>
                <a:lnTo>
                  <a:pt x="112458" y="152139"/>
                </a:lnTo>
                <a:lnTo>
                  <a:pt x="104031" y="152139"/>
                </a:lnTo>
                <a:lnTo>
                  <a:pt x="104031" y="143935"/>
                </a:lnTo>
                <a:close/>
                <a:moveTo>
                  <a:pt x="121109" y="143935"/>
                </a:moveTo>
                <a:lnTo>
                  <a:pt x="121109" y="152139"/>
                </a:lnTo>
                <a:lnTo>
                  <a:pt x="112681" y="152139"/>
                </a:lnTo>
                <a:lnTo>
                  <a:pt x="112681" y="143935"/>
                </a:lnTo>
                <a:close/>
                <a:moveTo>
                  <a:pt x="129760" y="143935"/>
                </a:moveTo>
                <a:lnTo>
                  <a:pt x="129760" y="152139"/>
                </a:lnTo>
                <a:lnTo>
                  <a:pt x="121332" y="152139"/>
                </a:lnTo>
                <a:lnTo>
                  <a:pt x="121332" y="143935"/>
                </a:lnTo>
                <a:close/>
                <a:moveTo>
                  <a:pt x="138410" y="143935"/>
                </a:moveTo>
                <a:lnTo>
                  <a:pt x="138410" y="152139"/>
                </a:lnTo>
                <a:lnTo>
                  <a:pt x="129983" y="152139"/>
                </a:lnTo>
                <a:lnTo>
                  <a:pt x="129983" y="143935"/>
                </a:lnTo>
                <a:close/>
                <a:moveTo>
                  <a:pt x="147117" y="143935"/>
                </a:moveTo>
                <a:lnTo>
                  <a:pt x="147117" y="152139"/>
                </a:lnTo>
                <a:lnTo>
                  <a:pt x="138633" y="152139"/>
                </a:lnTo>
                <a:lnTo>
                  <a:pt x="138633" y="143935"/>
                </a:lnTo>
                <a:close/>
                <a:moveTo>
                  <a:pt x="155767" y="143935"/>
                </a:moveTo>
                <a:lnTo>
                  <a:pt x="155767" y="152139"/>
                </a:lnTo>
                <a:lnTo>
                  <a:pt x="147340" y="152139"/>
                </a:lnTo>
                <a:lnTo>
                  <a:pt x="147340" y="143935"/>
                </a:lnTo>
                <a:close/>
                <a:moveTo>
                  <a:pt x="164418" y="143935"/>
                </a:moveTo>
                <a:lnTo>
                  <a:pt x="164418" y="152139"/>
                </a:lnTo>
                <a:lnTo>
                  <a:pt x="155990" y="152139"/>
                </a:lnTo>
                <a:lnTo>
                  <a:pt x="155990" y="143935"/>
                </a:lnTo>
                <a:close/>
                <a:moveTo>
                  <a:pt x="173069" y="143935"/>
                </a:moveTo>
                <a:lnTo>
                  <a:pt x="173069" y="152139"/>
                </a:lnTo>
                <a:lnTo>
                  <a:pt x="164641" y="152139"/>
                </a:lnTo>
                <a:lnTo>
                  <a:pt x="164641" y="143935"/>
                </a:lnTo>
                <a:close/>
                <a:moveTo>
                  <a:pt x="181719" y="143935"/>
                </a:moveTo>
                <a:lnTo>
                  <a:pt x="181719" y="152139"/>
                </a:lnTo>
                <a:lnTo>
                  <a:pt x="173292" y="152139"/>
                </a:lnTo>
                <a:lnTo>
                  <a:pt x="173292" y="143935"/>
                </a:lnTo>
                <a:close/>
                <a:moveTo>
                  <a:pt x="190370" y="143935"/>
                </a:moveTo>
                <a:lnTo>
                  <a:pt x="190370" y="152139"/>
                </a:lnTo>
                <a:lnTo>
                  <a:pt x="181942" y="152139"/>
                </a:lnTo>
                <a:lnTo>
                  <a:pt x="181942" y="143935"/>
                </a:lnTo>
                <a:close/>
                <a:moveTo>
                  <a:pt x="199020" y="143935"/>
                </a:moveTo>
                <a:lnTo>
                  <a:pt x="199020" y="152139"/>
                </a:lnTo>
                <a:lnTo>
                  <a:pt x="190593" y="152139"/>
                </a:lnTo>
                <a:lnTo>
                  <a:pt x="190593" y="143935"/>
                </a:lnTo>
                <a:close/>
                <a:moveTo>
                  <a:pt x="207727" y="143935"/>
                </a:moveTo>
                <a:lnTo>
                  <a:pt x="207727" y="152139"/>
                </a:lnTo>
                <a:lnTo>
                  <a:pt x="199244" y="152139"/>
                </a:lnTo>
                <a:lnTo>
                  <a:pt x="199244" y="143935"/>
                </a:lnTo>
                <a:close/>
                <a:moveTo>
                  <a:pt x="216377" y="143935"/>
                </a:moveTo>
                <a:lnTo>
                  <a:pt x="216377" y="152139"/>
                </a:lnTo>
                <a:lnTo>
                  <a:pt x="207950" y="152139"/>
                </a:lnTo>
                <a:lnTo>
                  <a:pt x="207950" y="143935"/>
                </a:lnTo>
                <a:close/>
                <a:moveTo>
                  <a:pt x="225028" y="143935"/>
                </a:moveTo>
                <a:lnTo>
                  <a:pt x="225028" y="152139"/>
                </a:lnTo>
                <a:lnTo>
                  <a:pt x="216601" y="152139"/>
                </a:lnTo>
                <a:lnTo>
                  <a:pt x="216601" y="143935"/>
                </a:lnTo>
                <a:close/>
                <a:moveTo>
                  <a:pt x="233679" y="143935"/>
                </a:moveTo>
                <a:lnTo>
                  <a:pt x="233679" y="152139"/>
                </a:lnTo>
                <a:lnTo>
                  <a:pt x="225251" y="152139"/>
                </a:lnTo>
                <a:lnTo>
                  <a:pt x="225251" y="143935"/>
                </a:lnTo>
                <a:close/>
                <a:moveTo>
                  <a:pt x="242329" y="143935"/>
                </a:moveTo>
                <a:lnTo>
                  <a:pt x="242329" y="152139"/>
                </a:lnTo>
                <a:lnTo>
                  <a:pt x="233902" y="152139"/>
                </a:lnTo>
                <a:lnTo>
                  <a:pt x="233902" y="143935"/>
                </a:lnTo>
                <a:close/>
                <a:moveTo>
                  <a:pt x="250980" y="143935"/>
                </a:moveTo>
                <a:lnTo>
                  <a:pt x="250980" y="152139"/>
                </a:lnTo>
                <a:lnTo>
                  <a:pt x="242553" y="152139"/>
                </a:lnTo>
                <a:lnTo>
                  <a:pt x="242553" y="143935"/>
                </a:lnTo>
                <a:close/>
                <a:moveTo>
                  <a:pt x="259686" y="143935"/>
                </a:moveTo>
                <a:lnTo>
                  <a:pt x="259686" y="152139"/>
                </a:lnTo>
                <a:lnTo>
                  <a:pt x="251203" y="152139"/>
                </a:lnTo>
                <a:lnTo>
                  <a:pt x="251203" y="143935"/>
                </a:lnTo>
                <a:close/>
                <a:moveTo>
                  <a:pt x="268337" y="143935"/>
                </a:moveTo>
                <a:lnTo>
                  <a:pt x="268337" y="152139"/>
                </a:lnTo>
                <a:lnTo>
                  <a:pt x="259910" y="152139"/>
                </a:lnTo>
                <a:lnTo>
                  <a:pt x="259910" y="143935"/>
                </a:lnTo>
                <a:close/>
                <a:moveTo>
                  <a:pt x="276988" y="143935"/>
                </a:moveTo>
                <a:lnTo>
                  <a:pt x="276988" y="152139"/>
                </a:lnTo>
                <a:lnTo>
                  <a:pt x="268560" y="152139"/>
                </a:lnTo>
                <a:lnTo>
                  <a:pt x="268560" y="143935"/>
                </a:lnTo>
                <a:close/>
                <a:moveTo>
                  <a:pt x="8539" y="0"/>
                </a:moveTo>
                <a:lnTo>
                  <a:pt x="8539" y="8372"/>
                </a:lnTo>
                <a:lnTo>
                  <a:pt x="0" y="8372"/>
                </a:lnTo>
                <a:lnTo>
                  <a:pt x="0" y="8595"/>
                </a:lnTo>
                <a:lnTo>
                  <a:pt x="8539" y="8595"/>
                </a:lnTo>
                <a:lnTo>
                  <a:pt x="8539" y="16799"/>
                </a:lnTo>
                <a:lnTo>
                  <a:pt x="0" y="16799"/>
                </a:lnTo>
                <a:lnTo>
                  <a:pt x="0" y="17022"/>
                </a:lnTo>
                <a:lnTo>
                  <a:pt x="8539" y="17022"/>
                </a:lnTo>
                <a:lnTo>
                  <a:pt x="8539" y="25282"/>
                </a:lnTo>
                <a:lnTo>
                  <a:pt x="0" y="25282"/>
                </a:lnTo>
                <a:lnTo>
                  <a:pt x="0" y="25505"/>
                </a:lnTo>
                <a:lnTo>
                  <a:pt x="8539" y="25505"/>
                </a:lnTo>
                <a:lnTo>
                  <a:pt x="8539" y="33709"/>
                </a:lnTo>
                <a:lnTo>
                  <a:pt x="0" y="33709"/>
                </a:lnTo>
                <a:lnTo>
                  <a:pt x="0" y="33933"/>
                </a:lnTo>
                <a:lnTo>
                  <a:pt x="8539" y="33933"/>
                </a:lnTo>
                <a:lnTo>
                  <a:pt x="8539" y="42193"/>
                </a:lnTo>
                <a:lnTo>
                  <a:pt x="0" y="42193"/>
                </a:lnTo>
                <a:lnTo>
                  <a:pt x="0" y="42416"/>
                </a:lnTo>
                <a:lnTo>
                  <a:pt x="8539" y="42416"/>
                </a:lnTo>
                <a:lnTo>
                  <a:pt x="8539" y="50620"/>
                </a:lnTo>
                <a:lnTo>
                  <a:pt x="0" y="50620"/>
                </a:lnTo>
                <a:lnTo>
                  <a:pt x="0" y="50843"/>
                </a:lnTo>
                <a:lnTo>
                  <a:pt x="8539" y="50843"/>
                </a:lnTo>
                <a:lnTo>
                  <a:pt x="8539" y="59103"/>
                </a:lnTo>
                <a:lnTo>
                  <a:pt x="0" y="59103"/>
                </a:lnTo>
                <a:lnTo>
                  <a:pt x="0" y="59326"/>
                </a:lnTo>
                <a:lnTo>
                  <a:pt x="8539" y="59326"/>
                </a:lnTo>
                <a:lnTo>
                  <a:pt x="8539" y="67586"/>
                </a:lnTo>
                <a:lnTo>
                  <a:pt x="0" y="67586"/>
                </a:lnTo>
                <a:lnTo>
                  <a:pt x="0" y="67810"/>
                </a:lnTo>
                <a:lnTo>
                  <a:pt x="8539" y="67810"/>
                </a:lnTo>
                <a:lnTo>
                  <a:pt x="8539" y="76014"/>
                </a:lnTo>
                <a:lnTo>
                  <a:pt x="0" y="76014"/>
                </a:lnTo>
                <a:lnTo>
                  <a:pt x="0" y="76237"/>
                </a:lnTo>
                <a:lnTo>
                  <a:pt x="8539" y="76237"/>
                </a:lnTo>
                <a:lnTo>
                  <a:pt x="8539" y="84497"/>
                </a:lnTo>
                <a:lnTo>
                  <a:pt x="0" y="84497"/>
                </a:lnTo>
                <a:lnTo>
                  <a:pt x="0" y="84720"/>
                </a:lnTo>
                <a:lnTo>
                  <a:pt x="8539" y="84720"/>
                </a:lnTo>
                <a:lnTo>
                  <a:pt x="8539" y="92924"/>
                </a:lnTo>
                <a:lnTo>
                  <a:pt x="0" y="92924"/>
                </a:lnTo>
                <a:lnTo>
                  <a:pt x="0" y="93148"/>
                </a:lnTo>
                <a:lnTo>
                  <a:pt x="8539" y="93148"/>
                </a:lnTo>
                <a:lnTo>
                  <a:pt x="8539" y="101408"/>
                </a:lnTo>
                <a:lnTo>
                  <a:pt x="0" y="101408"/>
                </a:lnTo>
                <a:lnTo>
                  <a:pt x="0" y="101631"/>
                </a:lnTo>
                <a:lnTo>
                  <a:pt x="8539" y="101631"/>
                </a:lnTo>
                <a:lnTo>
                  <a:pt x="8539" y="109891"/>
                </a:lnTo>
                <a:lnTo>
                  <a:pt x="0" y="109891"/>
                </a:lnTo>
                <a:lnTo>
                  <a:pt x="0" y="110114"/>
                </a:lnTo>
                <a:lnTo>
                  <a:pt x="8539" y="110114"/>
                </a:lnTo>
                <a:lnTo>
                  <a:pt x="8539" y="118318"/>
                </a:lnTo>
                <a:lnTo>
                  <a:pt x="0" y="118318"/>
                </a:lnTo>
                <a:lnTo>
                  <a:pt x="0" y="118541"/>
                </a:lnTo>
                <a:lnTo>
                  <a:pt x="8539" y="118541"/>
                </a:lnTo>
                <a:lnTo>
                  <a:pt x="8539" y="126801"/>
                </a:lnTo>
                <a:lnTo>
                  <a:pt x="0" y="126801"/>
                </a:lnTo>
                <a:lnTo>
                  <a:pt x="0" y="127025"/>
                </a:lnTo>
                <a:lnTo>
                  <a:pt x="8539" y="127025"/>
                </a:lnTo>
                <a:lnTo>
                  <a:pt x="8539" y="135229"/>
                </a:lnTo>
                <a:lnTo>
                  <a:pt x="0" y="135229"/>
                </a:lnTo>
                <a:lnTo>
                  <a:pt x="0" y="135452"/>
                </a:lnTo>
                <a:lnTo>
                  <a:pt x="8539" y="135452"/>
                </a:lnTo>
                <a:lnTo>
                  <a:pt x="8539" y="143712"/>
                </a:lnTo>
                <a:lnTo>
                  <a:pt x="0" y="143712"/>
                </a:lnTo>
                <a:lnTo>
                  <a:pt x="0" y="143935"/>
                </a:lnTo>
                <a:lnTo>
                  <a:pt x="8539" y="143935"/>
                </a:lnTo>
                <a:lnTo>
                  <a:pt x="8539" y="152139"/>
                </a:lnTo>
                <a:lnTo>
                  <a:pt x="0" y="152139"/>
                </a:lnTo>
                <a:lnTo>
                  <a:pt x="0" y="152362"/>
                </a:lnTo>
                <a:lnTo>
                  <a:pt x="8539" y="152362"/>
                </a:lnTo>
                <a:lnTo>
                  <a:pt x="8539" y="160734"/>
                </a:lnTo>
                <a:lnTo>
                  <a:pt x="8762" y="160734"/>
                </a:lnTo>
                <a:lnTo>
                  <a:pt x="8762" y="152362"/>
                </a:lnTo>
                <a:lnTo>
                  <a:pt x="17190" y="152362"/>
                </a:lnTo>
                <a:lnTo>
                  <a:pt x="17190" y="160734"/>
                </a:lnTo>
                <a:lnTo>
                  <a:pt x="17413" y="160734"/>
                </a:lnTo>
                <a:lnTo>
                  <a:pt x="17413" y="152362"/>
                </a:lnTo>
                <a:lnTo>
                  <a:pt x="25840" y="152362"/>
                </a:lnTo>
                <a:lnTo>
                  <a:pt x="25840" y="160734"/>
                </a:lnTo>
                <a:lnTo>
                  <a:pt x="26064" y="160734"/>
                </a:lnTo>
                <a:lnTo>
                  <a:pt x="26064" y="152362"/>
                </a:lnTo>
                <a:lnTo>
                  <a:pt x="34547" y="152362"/>
                </a:lnTo>
                <a:lnTo>
                  <a:pt x="34547" y="160734"/>
                </a:lnTo>
                <a:lnTo>
                  <a:pt x="34770" y="160734"/>
                </a:lnTo>
                <a:lnTo>
                  <a:pt x="34770" y="152362"/>
                </a:lnTo>
                <a:lnTo>
                  <a:pt x="43197" y="152362"/>
                </a:lnTo>
                <a:lnTo>
                  <a:pt x="43197" y="160734"/>
                </a:lnTo>
                <a:lnTo>
                  <a:pt x="43421" y="160734"/>
                </a:lnTo>
                <a:lnTo>
                  <a:pt x="43421" y="152362"/>
                </a:lnTo>
                <a:lnTo>
                  <a:pt x="51848" y="152362"/>
                </a:lnTo>
                <a:lnTo>
                  <a:pt x="51848" y="160734"/>
                </a:lnTo>
                <a:lnTo>
                  <a:pt x="52071" y="160734"/>
                </a:lnTo>
                <a:lnTo>
                  <a:pt x="52071" y="152362"/>
                </a:lnTo>
                <a:lnTo>
                  <a:pt x="60499" y="152362"/>
                </a:lnTo>
                <a:lnTo>
                  <a:pt x="60499" y="160734"/>
                </a:lnTo>
                <a:lnTo>
                  <a:pt x="60722" y="160734"/>
                </a:lnTo>
                <a:lnTo>
                  <a:pt x="60722" y="152362"/>
                </a:lnTo>
                <a:lnTo>
                  <a:pt x="69149" y="152362"/>
                </a:lnTo>
                <a:lnTo>
                  <a:pt x="69149" y="160734"/>
                </a:lnTo>
                <a:lnTo>
                  <a:pt x="69373" y="160734"/>
                </a:lnTo>
                <a:lnTo>
                  <a:pt x="69373" y="152362"/>
                </a:lnTo>
                <a:lnTo>
                  <a:pt x="77800" y="152362"/>
                </a:lnTo>
                <a:lnTo>
                  <a:pt x="77800" y="160734"/>
                </a:lnTo>
                <a:lnTo>
                  <a:pt x="78023" y="160734"/>
                </a:lnTo>
                <a:lnTo>
                  <a:pt x="78023" y="152362"/>
                </a:lnTo>
                <a:lnTo>
                  <a:pt x="86506" y="152362"/>
                </a:lnTo>
                <a:lnTo>
                  <a:pt x="86506" y="160734"/>
                </a:lnTo>
                <a:lnTo>
                  <a:pt x="86730" y="160734"/>
                </a:lnTo>
                <a:lnTo>
                  <a:pt x="86730" y="152362"/>
                </a:lnTo>
                <a:lnTo>
                  <a:pt x="95157" y="152362"/>
                </a:lnTo>
                <a:lnTo>
                  <a:pt x="95157" y="160734"/>
                </a:lnTo>
                <a:lnTo>
                  <a:pt x="95380" y="160734"/>
                </a:lnTo>
                <a:lnTo>
                  <a:pt x="95380" y="152362"/>
                </a:lnTo>
                <a:lnTo>
                  <a:pt x="103808" y="152362"/>
                </a:lnTo>
                <a:lnTo>
                  <a:pt x="103808" y="160734"/>
                </a:lnTo>
                <a:lnTo>
                  <a:pt x="104031" y="160734"/>
                </a:lnTo>
                <a:lnTo>
                  <a:pt x="104031" y="152362"/>
                </a:lnTo>
                <a:lnTo>
                  <a:pt x="112458" y="152362"/>
                </a:lnTo>
                <a:lnTo>
                  <a:pt x="112458" y="160734"/>
                </a:lnTo>
                <a:lnTo>
                  <a:pt x="112681" y="160734"/>
                </a:lnTo>
                <a:lnTo>
                  <a:pt x="112681" y="152362"/>
                </a:lnTo>
                <a:lnTo>
                  <a:pt x="121109" y="152362"/>
                </a:lnTo>
                <a:lnTo>
                  <a:pt x="121109" y="160734"/>
                </a:lnTo>
                <a:lnTo>
                  <a:pt x="121332" y="160734"/>
                </a:lnTo>
                <a:lnTo>
                  <a:pt x="121332" y="152362"/>
                </a:lnTo>
                <a:lnTo>
                  <a:pt x="129760" y="152362"/>
                </a:lnTo>
                <a:lnTo>
                  <a:pt x="129760" y="160734"/>
                </a:lnTo>
                <a:lnTo>
                  <a:pt x="129983" y="160734"/>
                </a:lnTo>
                <a:lnTo>
                  <a:pt x="129983" y="152362"/>
                </a:lnTo>
                <a:lnTo>
                  <a:pt x="138410" y="152362"/>
                </a:lnTo>
                <a:lnTo>
                  <a:pt x="138410" y="160734"/>
                </a:lnTo>
                <a:lnTo>
                  <a:pt x="138633" y="160734"/>
                </a:lnTo>
                <a:lnTo>
                  <a:pt x="138633" y="152362"/>
                </a:lnTo>
                <a:lnTo>
                  <a:pt x="147117" y="152362"/>
                </a:lnTo>
                <a:lnTo>
                  <a:pt x="147117" y="160734"/>
                </a:lnTo>
                <a:lnTo>
                  <a:pt x="147340" y="160734"/>
                </a:lnTo>
                <a:lnTo>
                  <a:pt x="147340" y="152362"/>
                </a:lnTo>
                <a:lnTo>
                  <a:pt x="155767" y="152362"/>
                </a:lnTo>
                <a:lnTo>
                  <a:pt x="155767" y="160734"/>
                </a:lnTo>
                <a:lnTo>
                  <a:pt x="155990" y="160734"/>
                </a:lnTo>
                <a:lnTo>
                  <a:pt x="155990" y="152362"/>
                </a:lnTo>
                <a:lnTo>
                  <a:pt x="164418" y="152362"/>
                </a:lnTo>
                <a:lnTo>
                  <a:pt x="164418" y="160734"/>
                </a:lnTo>
                <a:lnTo>
                  <a:pt x="164641" y="160734"/>
                </a:lnTo>
                <a:lnTo>
                  <a:pt x="164641" y="152362"/>
                </a:lnTo>
                <a:lnTo>
                  <a:pt x="173069" y="152362"/>
                </a:lnTo>
                <a:lnTo>
                  <a:pt x="173069" y="160734"/>
                </a:lnTo>
                <a:lnTo>
                  <a:pt x="173292" y="160734"/>
                </a:lnTo>
                <a:lnTo>
                  <a:pt x="173292" y="152362"/>
                </a:lnTo>
                <a:lnTo>
                  <a:pt x="181719" y="152362"/>
                </a:lnTo>
                <a:lnTo>
                  <a:pt x="181719" y="160734"/>
                </a:lnTo>
                <a:lnTo>
                  <a:pt x="181942" y="160734"/>
                </a:lnTo>
                <a:lnTo>
                  <a:pt x="181942" y="152362"/>
                </a:lnTo>
                <a:lnTo>
                  <a:pt x="190370" y="152362"/>
                </a:lnTo>
                <a:lnTo>
                  <a:pt x="190370" y="160734"/>
                </a:lnTo>
                <a:lnTo>
                  <a:pt x="190593" y="160734"/>
                </a:lnTo>
                <a:lnTo>
                  <a:pt x="190593" y="152362"/>
                </a:lnTo>
                <a:lnTo>
                  <a:pt x="199020" y="152362"/>
                </a:lnTo>
                <a:lnTo>
                  <a:pt x="199020" y="160734"/>
                </a:lnTo>
                <a:lnTo>
                  <a:pt x="199244" y="160734"/>
                </a:lnTo>
                <a:lnTo>
                  <a:pt x="199244" y="152362"/>
                </a:lnTo>
                <a:lnTo>
                  <a:pt x="207727" y="152362"/>
                </a:lnTo>
                <a:lnTo>
                  <a:pt x="207727" y="160734"/>
                </a:lnTo>
                <a:lnTo>
                  <a:pt x="207950" y="160734"/>
                </a:lnTo>
                <a:lnTo>
                  <a:pt x="207950" y="152362"/>
                </a:lnTo>
                <a:lnTo>
                  <a:pt x="216377" y="152362"/>
                </a:lnTo>
                <a:lnTo>
                  <a:pt x="216377" y="160734"/>
                </a:lnTo>
                <a:lnTo>
                  <a:pt x="216601" y="160734"/>
                </a:lnTo>
                <a:lnTo>
                  <a:pt x="216601" y="152362"/>
                </a:lnTo>
                <a:lnTo>
                  <a:pt x="225028" y="152362"/>
                </a:lnTo>
                <a:lnTo>
                  <a:pt x="225028" y="160734"/>
                </a:lnTo>
                <a:lnTo>
                  <a:pt x="225251" y="160734"/>
                </a:lnTo>
                <a:lnTo>
                  <a:pt x="225251" y="152362"/>
                </a:lnTo>
                <a:lnTo>
                  <a:pt x="233679" y="152362"/>
                </a:lnTo>
                <a:lnTo>
                  <a:pt x="233679" y="160734"/>
                </a:lnTo>
                <a:lnTo>
                  <a:pt x="233902" y="160734"/>
                </a:lnTo>
                <a:lnTo>
                  <a:pt x="233902" y="152362"/>
                </a:lnTo>
                <a:lnTo>
                  <a:pt x="242329" y="152362"/>
                </a:lnTo>
                <a:lnTo>
                  <a:pt x="242329" y="160734"/>
                </a:lnTo>
                <a:lnTo>
                  <a:pt x="242553" y="160734"/>
                </a:lnTo>
                <a:lnTo>
                  <a:pt x="242553" y="152362"/>
                </a:lnTo>
                <a:lnTo>
                  <a:pt x="250980" y="152362"/>
                </a:lnTo>
                <a:lnTo>
                  <a:pt x="250980" y="160734"/>
                </a:lnTo>
                <a:lnTo>
                  <a:pt x="251203" y="160734"/>
                </a:lnTo>
                <a:lnTo>
                  <a:pt x="251203" y="152362"/>
                </a:lnTo>
                <a:lnTo>
                  <a:pt x="259686" y="152362"/>
                </a:lnTo>
                <a:lnTo>
                  <a:pt x="259686" y="160734"/>
                </a:lnTo>
                <a:lnTo>
                  <a:pt x="259910" y="160734"/>
                </a:lnTo>
                <a:lnTo>
                  <a:pt x="259910" y="152362"/>
                </a:lnTo>
                <a:lnTo>
                  <a:pt x="268337" y="152362"/>
                </a:lnTo>
                <a:lnTo>
                  <a:pt x="268337" y="160734"/>
                </a:lnTo>
                <a:lnTo>
                  <a:pt x="268560" y="160734"/>
                </a:lnTo>
                <a:lnTo>
                  <a:pt x="268560" y="152362"/>
                </a:lnTo>
                <a:lnTo>
                  <a:pt x="276988" y="152362"/>
                </a:lnTo>
                <a:lnTo>
                  <a:pt x="276988" y="160734"/>
                </a:lnTo>
                <a:lnTo>
                  <a:pt x="277211" y="160734"/>
                </a:lnTo>
                <a:lnTo>
                  <a:pt x="277211" y="152362"/>
                </a:lnTo>
                <a:lnTo>
                  <a:pt x="285750" y="152362"/>
                </a:lnTo>
                <a:lnTo>
                  <a:pt x="285750" y="152139"/>
                </a:lnTo>
                <a:lnTo>
                  <a:pt x="277211" y="152139"/>
                </a:lnTo>
                <a:lnTo>
                  <a:pt x="277211" y="143935"/>
                </a:lnTo>
                <a:lnTo>
                  <a:pt x="285750" y="143935"/>
                </a:lnTo>
                <a:lnTo>
                  <a:pt x="285750" y="143712"/>
                </a:lnTo>
                <a:lnTo>
                  <a:pt x="277211" y="143712"/>
                </a:lnTo>
                <a:lnTo>
                  <a:pt x="277211" y="135452"/>
                </a:lnTo>
                <a:lnTo>
                  <a:pt x="285750" y="135452"/>
                </a:lnTo>
                <a:lnTo>
                  <a:pt x="285750" y="135229"/>
                </a:lnTo>
                <a:lnTo>
                  <a:pt x="277211" y="135229"/>
                </a:lnTo>
                <a:lnTo>
                  <a:pt x="277211" y="127025"/>
                </a:lnTo>
                <a:lnTo>
                  <a:pt x="285750" y="127025"/>
                </a:lnTo>
                <a:lnTo>
                  <a:pt x="285750" y="126801"/>
                </a:lnTo>
                <a:lnTo>
                  <a:pt x="277211" y="126801"/>
                </a:lnTo>
                <a:lnTo>
                  <a:pt x="277211" y="118541"/>
                </a:lnTo>
                <a:lnTo>
                  <a:pt x="285750" y="118541"/>
                </a:lnTo>
                <a:lnTo>
                  <a:pt x="285750" y="118318"/>
                </a:lnTo>
                <a:lnTo>
                  <a:pt x="277211" y="118318"/>
                </a:lnTo>
                <a:lnTo>
                  <a:pt x="277211" y="110114"/>
                </a:lnTo>
                <a:lnTo>
                  <a:pt x="285750" y="110114"/>
                </a:lnTo>
                <a:lnTo>
                  <a:pt x="285750" y="109891"/>
                </a:lnTo>
                <a:lnTo>
                  <a:pt x="277211" y="109891"/>
                </a:lnTo>
                <a:lnTo>
                  <a:pt x="277211" y="101631"/>
                </a:lnTo>
                <a:lnTo>
                  <a:pt x="285750" y="101631"/>
                </a:lnTo>
                <a:lnTo>
                  <a:pt x="285750" y="101408"/>
                </a:lnTo>
                <a:lnTo>
                  <a:pt x="277211" y="101408"/>
                </a:lnTo>
                <a:lnTo>
                  <a:pt x="277211" y="93148"/>
                </a:lnTo>
                <a:lnTo>
                  <a:pt x="285750" y="93148"/>
                </a:lnTo>
                <a:lnTo>
                  <a:pt x="285750" y="92924"/>
                </a:lnTo>
                <a:lnTo>
                  <a:pt x="277211" y="92924"/>
                </a:lnTo>
                <a:lnTo>
                  <a:pt x="277211" y="84720"/>
                </a:lnTo>
                <a:lnTo>
                  <a:pt x="285750" y="84720"/>
                </a:lnTo>
                <a:lnTo>
                  <a:pt x="285750" y="84497"/>
                </a:lnTo>
                <a:lnTo>
                  <a:pt x="277211" y="84497"/>
                </a:lnTo>
                <a:lnTo>
                  <a:pt x="277211" y="76237"/>
                </a:lnTo>
                <a:lnTo>
                  <a:pt x="285750" y="76237"/>
                </a:lnTo>
                <a:lnTo>
                  <a:pt x="285750" y="76014"/>
                </a:lnTo>
                <a:lnTo>
                  <a:pt x="277211" y="76014"/>
                </a:lnTo>
                <a:lnTo>
                  <a:pt x="277211" y="67810"/>
                </a:lnTo>
                <a:lnTo>
                  <a:pt x="285750" y="67810"/>
                </a:lnTo>
                <a:lnTo>
                  <a:pt x="285750" y="67586"/>
                </a:lnTo>
                <a:lnTo>
                  <a:pt x="277211" y="67586"/>
                </a:lnTo>
                <a:lnTo>
                  <a:pt x="277211" y="59326"/>
                </a:lnTo>
                <a:lnTo>
                  <a:pt x="285750" y="59326"/>
                </a:lnTo>
                <a:lnTo>
                  <a:pt x="285750" y="59103"/>
                </a:lnTo>
                <a:lnTo>
                  <a:pt x="277211" y="59103"/>
                </a:lnTo>
                <a:lnTo>
                  <a:pt x="277211" y="50843"/>
                </a:lnTo>
                <a:lnTo>
                  <a:pt x="285750" y="50843"/>
                </a:lnTo>
                <a:lnTo>
                  <a:pt x="285750" y="50620"/>
                </a:lnTo>
                <a:lnTo>
                  <a:pt x="277211" y="50620"/>
                </a:lnTo>
                <a:lnTo>
                  <a:pt x="277211" y="42416"/>
                </a:lnTo>
                <a:lnTo>
                  <a:pt x="285750" y="42416"/>
                </a:lnTo>
                <a:lnTo>
                  <a:pt x="285750" y="42193"/>
                </a:lnTo>
                <a:lnTo>
                  <a:pt x="277211" y="42193"/>
                </a:lnTo>
                <a:lnTo>
                  <a:pt x="277211" y="33933"/>
                </a:lnTo>
                <a:lnTo>
                  <a:pt x="285750" y="33933"/>
                </a:lnTo>
                <a:lnTo>
                  <a:pt x="285750" y="33709"/>
                </a:lnTo>
                <a:lnTo>
                  <a:pt x="277211" y="33709"/>
                </a:lnTo>
                <a:lnTo>
                  <a:pt x="277211" y="25505"/>
                </a:lnTo>
                <a:lnTo>
                  <a:pt x="285750" y="25505"/>
                </a:lnTo>
                <a:lnTo>
                  <a:pt x="285750" y="25282"/>
                </a:lnTo>
                <a:lnTo>
                  <a:pt x="277211" y="25282"/>
                </a:lnTo>
                <a:lnTo>
                  <a:pt x="277211" y="17022"/>
                </a:lnTo>
                <a:lnTo>
                  <a:pt x="285750" y="17022"/>
                </a:lnTo>
                <a:lnTo>
                  <a:pt x="285750" y="16799"/>
                </a:lnTo>
                <a:lnTo>
                  <a:pt x="277211" y="16799"/>
                </a:lnTo>
                <a:lnTo>
                  <a:pt x="277211" y="8595"/>
                </a:lnTo>
                <a:lnTo>
                  <a:pt x="285750" y="8595"/>
                </a:lnTo>
                <a:lnTo>
                  <a:pt x="285750" y="8372"/>
                </a:lnTo>
                <a:lnTo>
                  <a:pt x="277211" y="8372"/>
                </a:lnTo>
                <a:lnTo>
                  <a:pt x="277211" y="0"/>
                </a:lnTo>
                <a:lnTo>
                  <a:pt x="276988" y="0"/>
                </a:lnTo>
                <a:lnTo>
                  <a:pt x="276988" y="8372"/>
                </a:lnTo>
                <a:lnTo>
                  <a:pt x="268560" y="8372"/>
                </a:lnTo>
                <a:lnTo>
                  <a:pt x="268560" y="0"/>
                </a:lnTo>
                <a:lnTo>
                  <a:pt x="268337" y="0"/>
                </a:lnTo>
                <a:lnTo>
                  <a:pt x="268337" y="8372"/>
                </a:lnTo>
                <a:lnTo>
                  <a:pt x="259910" y="8372"/>
                </a:lnTo>
                <a:lnTo>
                  <a:pt x="259910" y="0"/>
                </a:lnTo>
                <a:lnTo>
                  <a:pt x="259686" y="0"/>
                </a:lnTo>
                <a:lnTo>
                  <a:pt x="259686" y="8372"/>
                </a:lnTo>
                <a:lnTo>
                  <a:pt x="251203" y="8372"/>
                </a:lnTo>
                <a:lnTo>
                  <a:pt x="251203" y="0"/>
                </a:lnTo>
                <a:lnTo>
                  <a:pt x="250980" y="0"/>
                </a:lnTo>
                <a:lnTo>
                  <a:pt x="250980" y="8372"/>
                </a:lnTo>
                <a:lnTo>
                  <a:pt x="242553" y="8372"/>
                </a:lnTo>
                <a:lnTo>
                  <a:pt x="242553" y="0"/>
                </a:lnTo>
                <a:lnTo>
                  <a:pt x="242329" y="0"/>
                </a:lnTo>
                <a:lnTo>
                  <a:pt x="242329" y="8372"/>
                </a:lnTo>
                <a:lnTo>
                  <a:pt x="233902" y="8372"/>
                </a:lnTo>
                <a:lnTo>
                  <a:pt x="233902" y="0"/>
                </a:lnTo>
                <a:lnTo>
                  <a:pt x="233679" y="0"/>
                </a:lnTo>
                <a:lnTo>
                  <a:pt x="233679" y="8372"/>
                </a:lnTo>
                <a:lnTo>
                  <a:pt x="225251" y="8372"/>
                </a:lnTo>
                <a:lnTo>
                  <a:pt x="225251" y="0"/>
                </a:lnTo>
                <a:lnTo>
                  <a:pt x="225028" y="0"/>
                </a:lnTo>
                <a:lnTo>
                  <a:pt x="225028" y="8372"/>
                </a:lnTo>
                <a:lnTo>
                  <a:pt x="216601" y="8372"/>
                </a:lnTo>
                <a:lnTo>
                  <a:pt x="216601" y="0"/>
                </a:lnTo>
                <a:lnTo>
                  <a:pt x="216377" y="0"/>
                </a:lnTo>
                <a:lnTo>
                  <a:pt x="216377" y="8372"/>
                </a:lnTo>
                <a:lnTo>
                  <a:pt x="207950" y="8372"/>
                </a:lnTo>
                <a:lnTo>
                  <a:pt x="207950" y="0"/>
                </a:lnTo>
                <a:lnTo>
                  <a:pt x="207727" y="0"/>
                </a:lnTo>
                <a:lnTo>
                  <a:pt x="207727" y="8372"/>
                </a:lnTo>
                <a:lnTo>
                  <a:pt x="199244" y="8372"/>
                </a:lnTo>
                <a:lnTo>
                  <a:pt x="199244" y="0"/>
                </a:lnTo>
                <a:lnTo>
                  <a:pt x="199020" y="0"/>
                </a:lnTo>
                <a:lnTo>
                  <a:pt x="199020" y="8372"/>
                </a:lnTo>
                <a:lnTo>
                  <a:pt x="190593" y="8372"/>
                </a:lnTo>
                <a:lnTo>
                  <a:pt x="190593" y="0"/>
                </a:lnTo>
                <a:lnTo>
                  <a:pt x="190370" y="0"/>
                </a:lnTo>
                <a:lnTo>
                  <a:pt x="190370" y="8372"/>
                </a:lnTo>
                <a:lnTo>
                  <a:pt x="181942" y="8372"/>
                </a:lnTo>
                <a:lnTo>
                  <a:pt x="181942" y="0"/>
                </a:lnTo>
                <a:lnTo>
                  <a:pt x="181719" y="0"/>
                </a:lnTo>
                <a:lnTo>
                  <a:pt x="181719" y="8372"/>
                </a:lnTo>
                <a:lnTo>
                  <a:pt x="173292" y="8372"/>
                </a:lnTo>
                <a:lnTo>
                  <a:pt x="173292" y="0"/>
                </a:lnTo>
                <a:lnTo>
                  <a:pt x="173069" y="0"/>
                </a:lnTo>
                <a:lnTo>
                  <a:pt x="173069" y="8372"/>
                </a:lnTo>
                <a:lnTo>
                  <a:pt x="164641" y="8372"/>
                </a:lnTo>
                <a:lnTo>
                  <a:pt x="164641" y="0"/>
                </a:lnTo>
                <a:lnTo>
                  <a:pt x="164418" y="0"/>
                </a:lnTo>
                <a:lnTo>
                  <a:pt x="164418" y="8372"/>
                </a:lnTo>
                <a:lnTo>
                  <a:pt x="155990" y="8372"/>
                </a:lnTo>
                <a:lnTo>
                  <a:pt x="155990" y="0"/>
                </a:lnTo>
                <a:lnTo>
                  <a:pt x="155767" y="0"/>
                </a:lnTo>
                <a:lnTo>
                  <a:pt x="155767" y="8372"/>
                </a:lnTo>
                <a:lnTo>
                  <a:pt x="147340" y="8372"/>
                </a:lnTo>
                <a:lnTo>
                  <a:pt x="147340" y="0"/>
                </a:lnTo>
                <a:lnTo>
                  <a:pt x="147117" y="0"/>
                </a:lnTo>
                <a:lnTo>
                  <a:pt x="147117" y="8372"/>
                </a:lnTo>
                <a:lnTo>
                  <a:pt x="138633" y="8372"/>
                </a:lnTo>
                <a:lnTo>
                  <a:pt x="138633" y="0"/>
                </a:lnTo>
                <a:lnTo>
                  <a:pt x="138410" y="0"/>
                </a:lnTo>
                <a:lnTo>
                  <a:pt x="138410" y="8372"/>
                </a:lnTo>
                <a:lnTo>
                  <a:pt x="129983" y="8372"/>
                </a:lnTo>
                <a:lnTo>
                  <a:pt x="129983" y="0"/>
                </a:lnTo>
                <a:lnTo>
                  <a:pt x="129760" y="0"/>
                </a:lnTo>
                <a:lnTo>
                  <a:pt x="129760" y="8372"/>
                </a:lnTo>
                <a:lnTo>
                  <a:pt x="121332" y="8372"/>
                </a:lnTo>
                <a:lnTo>
                  <a:pt x="121332" y="0"/>
                </a:lnTo>
                <a:lnTo>
                  <a:pt x="121109" y="0"/>
                </a:lnTo>
                <a:lnTo>
                  <a:pt x="121109" y="8372"/>
                </a:lnTo>
                <a:lnTo>
                  <a:pt x="112681" y="8372"/>
                </a:lnTo>
                <a:lnTo>
                  <a:pt x="112681" y="0"/>
                </a:lnTo>
                <a:lnTo>
                  <a:pt x="112458" y="0"/>
                </a:lnTo>
                <a:lnTo>
                  <a:pt x="112458" y="8372"/>
                </a:lnTo>
                <a:lnTo>
                  <a:pt x="104031" y="8372"/>
                </a:lnTo>
                <a:lnTo>
                  <a:pt x="104031" y="0"/>
                </a:lnTo>
                <a:lnTo>
                  <a:pt x="103808" y="0"/>
                </a:lnTo>
                <a:lnTo>
                  <a:pt x="103808" y="8372"/>
                </a:lnTo>
                <a:lnTo>
                  <a:pt x="95380" y="8372"/>
                </a:lnTo>
                <a:lnTo>
                  <a:pt x="95380" y="0"/>
                </a:lnTo>
                <a:lnTo>
                  <a:pt x="95157" y="0"/>
                </a:lnTo>
                <a:lnTo>
                  <a:pt x="95157" y="8372"/>
                </a:lnTo>
                <a:lnTo>
                  <a:pt x="86730" y="8372"/>
                </a:lnTo>
                <a:lnTo>
                  <a:pt x="86730" y="0"/>
                </a:lnTo>
                <a:lnTo>
                  <a:pt x="86506" y="0"/>
                </a:lnTo>
                <a:lnTo>
                  <a:pt x="86506" y="8372"/>
                </a:lnTo>
                <a:lnTo>
                  <a:pt x="78023" y="8372"/>
                </a:lnTo>
                <a:lnTo>
                  <a:pt x="78023" y="0"/>
                </a:lnTo>
                <a:lnTo>
                  <a:pt x="77800" y="0"/>
                </a:lnTo>
                <a:lnTo>
                  <a:pt x="77800" y="8372"/>
                </a:lnTo>
                <a:lnTo>
                  <a:pt x="69373" y="8372"/>
                </a:lnTo>
                <a:lnTo>
                  <a:pt x="69373" y="0"/>
                </a:lnTo>
                <a:lnTo>
                  <a:pt x="69149" y="0"/>
                </a:lnTo>
                <a:lnTo>
                  <a:pt x="69149" y="8372"/>
                </a:lnTo>
                <a:lnTo>
                  <a:pt x="60722" y="8372"/>
                </a:lnTo>
                <a:lnTo>
                  <a:pt x="60722" y="0"/>
                </a:lnTo>
                <a:lnTo>
                  <a:pt x="60499" y="0"/>
                </a:lnTo>
                <a:lnTo>
                  <a:pt x="60499" y="8372"/>
                </a:lnTo>
                <a:lnTo>
                  <a:pt x="52071" y="8372"/>
                </a:lnTo>
                <a:lnTo>
                  <a:pt x="52071" y="0"/>
                </a:lnTo>
                <a:lnTo>
                  <a:pt x="51848" y="0"/>
                </a:lnTo>
                <a:lnTo>
                  <a:pt x="51848" y="8372"/>
                </a:lnTo>
                <a:lnTo>
                  <a:pt x="43421" y="8372"/>
                </a:lnTo>
                <a:lnTo>
                  <a:pt x="43421" y="0"/>
                </a:lnTo>
                <a:lnTo>
                  <a:pt x="43197" y="0"/>
                </a:lnTo>
                <a:lnTo>
                  <a:pt x="43197" y="8372"/>
                </a:lnTo>
                <a:lnTo>
                  <a:pt x="34770" y="8372"/>
                </a:lnTo>
                <a:lnTo>
                  <a:pt x="34770" y="0"/>
                </a:lnTo>
                <a:lnTo>
                  <a:pt x="34547" y="0"/>
                </a:lnTo>
                <a:lnTo>
                  <a:pt x="34547" y="8372"/>
                </a:lnTo>
                <a:lnTo>
                  <a:pt x="26064" y="8372"/>
                </a:lnTo>
                <a:lnTo>
                  <a:pt x="26064" y="0"/>
                </a:lnTo>
                <a:lnTo>
                  <a:pt x="25840" y="0"/>
                </a:lnTo>
                <a:lnTo>
                  <a:pt x="25840" y="8372"/>
                </a:lnTo>
                <a:lnTo>
                  <a:pt x="17413" y="8372"/>
                </a:lnTo>
                <a:lnTo>
                  <a:pt x="17413" y="0"/>
                </a:lnTo>
                <a:lnTo>
                  <a:pt x="17190" y="0"/>
                </a:lnTo>
                <a:lnTo>
                  <a:pt x="17190" y="8372"/>
                </a:lnTo>
                <a:lnTo>
                  <a:pt x="8762" y="8372"/>
                </a:lnTo>
                <a:lnTo>
                  <a:pt x="8762" y="0"/>
                </a:lnTo>
                <a:close/>
              </a:path>
            </a:pathLst>
          </a:custGeom>
          <a:solidFill>
            <a:srgbClr val="00041C">
              <a:alpha val="184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itillium Web ExtraLight"/>
              <a:buNone/>
              <a:defRPr sz="3000">
                <a:solidFill>
                  <a:srgbClr val="FFFFFF"/>
                </a:solidFill>
                <a:latin typeface="Titillium Web ExtraLight"/>
                <a:ea typeface="Titillium Web ExtraLight"/>
                <a:cs typeface="Titillium Web ExtraLight"/>
                <a:sym typeface="Titillium Web Extra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39680" y="1152528"/>
            <a:ext cx="7686000" cy="30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▫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-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-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-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-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-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●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○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6E86B6"/>
              </a:buClr>
              <a:buSzPts val="2400"/>
              <a:buFont typeface="Titillium Web"/>
              <a:buChar char="■"/>
              <a:def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586575" y="-11875"/>
            <a:ext cx="557400" cy="5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>
              <a:buNone/>
              <a:defRPr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15"/>
          <p:cNvSpPr txBox="1">
            <a:spLocks noGrp="1"/>
          </p:cNvSpPr>
          <p:nvPr>
            <p:ph type="ctrTitle"/>
          </p:nvPr>
        </p:nvSpPr>
        <p:spPr>
          <a:xfrm>
            <a:off x="696525" y="817291"/>
            <a:ext cx="7729200" cy="208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4400" dirty="0"/>
              <a:t>EKSPERIMENTASI : MENDAPATKAN HASIL AKURAT</a:t>
            </a:r>
            <a:endParaRPr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9415CA-8717-4220-938B-3AA61B53C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2327" y="120870"/>
            <a:ext cx="1096409" cy="1109619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BBC7C649-EA44-42D2-B585-19E478A69C93}"/>
              </a:ext>
            </a:extLst>
          </p:cNvPr>
          <p:cNvSpPr txBox="1">
            <a:spLocks/>
          </p:cNvSpPr>
          <p:nvPr/>
        </p:nvSpPr>
        <p:spPr>
          <a:xfrm>
            <a:off x="696525" y="2745379"/>
            <a:ext cx="8915399" cy="1126283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id-ID" sz="2000" dirty="0">
                <a:solidFill>
                  <a:schemeClr val="bg1"/>
                </a:solidFill>
              </a:rPr>
              <a:t>I Dewa Made Bayu Atmaja Darmawan,S.Kom.M.Cs.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8EC99C-4639-4A9B-B121-51FCD1678501}"/>
              </a:ext>
            </a:extLst>
          </p:cNvPr>
          <p:cNvSpPr txBox="1"/>
          <p:nvPr/>
        </p:nvSpPr>
        <p:spPr>
          <a:xfrm>
            <a:off x="696525" y="4111086"/>
            <a:ext cx="476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800" dirty="0">
                <a:solidFill>
                  <a:schemeClr val="bg1"/>
                </a:solidFill>
              </a:rPr>
              <a:t>PS. Teknik Informatika, Universitas Udayana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/>
              <a:t>Output </a:t>
            </a:r>
            <a:r>
              <a:rPr lang="en-US" sz="3200" dirty="0" err="1"/>
              <a:t>Stady</a:t>
            </a:r>
            <a:r>
              <a:rPr lang="en-US" sz="3200" dirty="0"/>
              <a:t>-State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buNone/>
            </a:pPr>
            <a:r>
              <a:rPr lang="en-US" dirty="0"/>
              <a:t>	</a:t>
            </a:r>
          </a:p>
          <a:p>
            <a:pPr marL="101600" indent="0">
              <a:buNone/>
            </a:pPr>
            <a:r>
              <a:rPr lang="en-US" dirty="0"/>
              <a:t>	</a:t>
            </a:r>
            <a:endParaRPr lang="en-ID" sz="11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3BF09F-516F-472B-A129-56284C2280C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22334" y="1651564"/>
            <a:ext cx="3733089" cy="22739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9AAF5A-052C-4A32-930D-BA1E04D60250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4888579" y="1651564"/>
            <a:ext cx="3652910" cy="230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8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 err="1"/>
              <a:t>Jenis</a:t>
            </a:r>
            <a:r>
              <a:rPr lang="en-US" sz="3200" dirty="0"/>
              <a:t> Output </a:t>
            </a:r>
            <a:r>
              <a:rPr lang="en-US" sz="3200" dirty="0" err="1"/>
              <a:t>Lainnya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endParaRPr lang="en-US" sz="1800" dirty="0"/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Transient dan steady-state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output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model </a:t>
            </a:r>
            <a:r>
              <a:rPr lang="en-US" dirty="0" err="1"/>
              <a:t>simulasi</a:t>
            </a:r>
            <a:r>
              <a:rPr lang="en-US" dirty="0"/>
              <a:t>.</a:t>
            </a:r>
            <a:endParaRPr lang="en-ID" dirty="0"/>
          </a:p>
          <a:p>
            <a:pPr marL="0" indent="0">
              <a:lnSpc>
                <a:spcPct val="150000"/>
              </a:lnSpc>
              <a:buClr>
                <a:schemeClr val="bg1"/>
              </a:buClr>
              <a:buSzPts val="1100"/>
              <a:buNone/>
            </a:pP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4033865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 err="1"/>
              <a:t>Menentukan</a:t>
            </a:r>
            <a:r>
              <a:rPr lang="en-US" sz="3200" dirty="0"/>
              <a:t> </a:t>
            </a:r>
            <a:r>
              <a:rPr lang="en-US" sz="3200" dirty="0" err="1"/>
              <a:t>Sifat</a:t>
            </a:r>
            <a:r>
              <a:rPr lang="en-US" sz="3200" dirty="0"/>
              <a:t> Output </a:t>
            </a:r>
            <a:r>
              <a:rPr lang="en-US" sz="3200" dirty="0" err="1"/>
              <a:t>Simulasi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output </a:t>
            </a:r>
            <a:r>
              <a:rPr lang="en-US" dirty="0" err="1"/>
              <a:t>dari</a:t>
            </a:r>
            <a:r>
              <a:rPr lang="en-US" dirty="0"/>
              <a:t> terminating simulations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dan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nonterminating </a:t>
            </a:r>
            <a:r>
              <a:rPr lang="en-US" dirty="0" err="1"/>
              <a:t>adalah</a:t>
            </a:r>
            <a:r>
              <a:rPr lang="en-US" dirty="0"/>
              <a:t> steady-state (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pergeseran</a:t>
            </a:r>
            <a:r>
              <a:rPr lang="en-US" dirty="0"/>
              <a:t>)</a:t>
            </a:r>
            <a:endParaRPr lang="en-ID" dirty="0"/>
          </a:p>
          <a:p>
            <a:pPr lvl="0" algn="just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Pertama</a:t>
            </a:r>
            <a:r>
              <a:rPr lang="en-US" dirty="0"/>
              <a:t>, data input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diperiksa</a:t>
            </a:r>
            <a:endParaRPr lang="en-ID" dirty="0"/>
          </a:p>
          <a:p>
            <a:pPr lvl="0" algn="just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Kedua</a:t>
            </a:r>
            <a:r>
              <a:rPr lang="en-US" dirty="0"/>
              <a:t>, data output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diselidiki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ID" dirty="0"/>
          </a:p>
          <a:p>
            <a:pPr marL="0" indent="0">
              <a:lnSpc>
                <a:spcPct val="150000"/>
              </a:lnSpc>
              <a:buClr>
                <a:schemeClr val="bg1"/>
              </a:buClr>
              <a:buSzPts val="1100"/>
              <a:buNone/>
            </a:pP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268853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9"/>
          <p:cNvSpPr txBox="1">
            <a:spLocks noGrp="1"/>
          </p:cNvSpPr>
          <p:nvPr>
            <p:ph type="ctrTitle"/>
          </p:nvPr>
        </p:nvSpPr>
        <p:spPr>
          <a:xfrm>
            <a:off x="44827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dirty="0" err="1"/>
              <a:t>Masalah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Memperoleh</a:t>
            </a:r>
            <a:r>
              <a:rPr lang="en-ID" sz="2800" dirty="0"/>
              <a:t> Hasil </a:t>
            </a:r>
            <a:r>
              <a:rPr lang="en-ID" sz="2800" dirty="0" err="1"/>
              <a:t>Simulasi</a:t>
            </a:r>
            <a:r>
              <a:rPr lang="en-ID" sz="2800" dirty="0"/>
              <a:t> Yang </a:t>
            </a:r>
            <a:r>
              <a:rPr lang="en-ID" sz="2800" dirty="0" err="1"/>
              <a:t>Akurat</a:t>
            </a:r>
            <a:r>
              <a:rPr lang="en-ID" sz="2800" dirty="0"/>
              <a:t>  </a:t>
            </a:r>
            <a:endParaRPr sz="2800" dirty="0"/>
          </a:p>
        </p:txBody>
      </p:sp>
      <p:sp>
        <p:nvSpPr>
          <p:cNvPr id="809" name="Google Shape;809;p19"/>
          <p:cNvSpPr/>
          <p:nvPr/>
        </p:nvSpPr>
        <p:spPr>
          <a:xfrm>
            <a:off x="6898679" y="1890725"/>
            <a:ext cx="1408000" cy="27013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>
                <a:solidFill>
                  <a:srgbClr val="6E86B6"/>
                </a:solidFill>
                <a:latin typeface="Titillium Web"/>
              </a:rPr>
              <a:t>2</a:t>
            </a:r>
            <a:endParaRPr b="1" i="0" dirty="0">
              <a:ln>
                <a:noFill/>
              </a:ln>
              <a:solidFill>
                <a:srgbClr val="6E86B6"/>
              </a:solidFill>
              <a:latin typeface="Titillium Web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0ED27-ACC9-4D56-93E9-7F0A2CF7E5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7426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8"/>
          <p:cNvSpPr txBox="1">
            <a:spLocks noGrp="1"/>
          </p:cNvSpPr>
          <p:nvPr>
            <p:ph type="body" idx="1"/>
          </p:nvPr>
        </p:nvSpPr>
        <p:spPr>
          <a:xfrm>
            <a:off x="1231604" y="1148163"/>
            <a:ext cx="6680791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000" dirty="0"/>
              <a:t>“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output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perkiraan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rata-rata (</a:t>
            </a:r>
            <a:r>
              <a:rPr lang="en-US" dirty="0" err="1"/>
              <a:t>biasanya</a:t>
            </a:r>
            <a:r>
              <a:rPr lang="en-US" dirty="0"/>
              <a:t> rata-rata) </a:t>
            </a:r>
            <a:r>
              <a:rPr lang="en-US" dirty="0" err="1"/>
              <a:t>kinerja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variabilitas</a:t>
            </a:r>
            <a:r>
              <a:rPr lang="en-US" dirty="0"/>
              <a:t> juga </a:t>
            </a:r>
            <a:r>
              <a:rPr lang="en-US" dirty="0" err="1"/>
              <a:t>penting</a:t>
            </a:r>
            <a:r>
              <a:rPr lang="en" sz="2000" dirty="0">
                <a:solidFill>
                  <a:schemeClr val="lt1"/>
                </a:solidFill>
              </a:rPr>
              <a:t>”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940099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ID" sz="3200" dirty="0" err="1"/>
              <a:t>Inisialisasi</a:t>
            </a:r>
            <a:r>
              <a:rPr lang="en-ID" sz="3200" dirty="0"/>
              <a:t> Bias : Warm-Up dan Initial State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penghapusan</a:t>
            </a:r>
            <a:r>
              <a:rPr lang="en-US" dirty="0"/>
              <a:t> bias </a:t>
            </a:r>
            <a:r>
              <a:rPr lang="en-US" dirty="0" err="1"/>
              <a:t>inisialisasi</a:t>
            </a:r>
            <a:r>
              <a:rPr lang="en-US" dirty="0"/>
              <a:t>,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non-terminating dan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</a:t>
            </a:r>
            <a:r>
              <a:rPr lang="en-US" dirty="0" err="1"/>
              <a:t>simulasi</a:t>
            </a:r>
            <a:endParaRPr lang="en-ID" dirty="0"/>
          </a:p>
          <a:p>
            <a:pPr marL="0" indent="0">
              <a:lnSpc>
                <a:spcPct val="150000"/>
              </a:lnSpc>
              <a:buClr>
                <a:schemeClr val="bg1"/>
              </a:buClr>
              <a:buSzPts val="1100"/>
              <a:buNone/>
            </a:pP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859633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ID" sz="2800" dirty="0" err="1"/>
              <a:t>Memperoleh</a:t>
            </a:r>
            <a:r>
              <a:rPr lang="en-ID" sz="2800" dirty="0"/>
              <a:t> Data Output Yang </a:t>
            </a:r>
            <a:r>
              <a:rPr lang="en-ID" sz="2800" dirty="0" err="1"/>
              <a:t>Cukup</a:t>
            </a:r>
            <a:r>
              <a:rPr lang="en-ID" sz="2800" dirty="0"/>
              <a:t> : </a:t>
            </a:r>
            <a:r>
              <a:rPr lang="en-ID" sz="2800" dirty="0" err="1"/>
              <a:t>Berjalan</a:t>
            </a:r>
            <a:r>
              <a:rPr lang="en-ID" sz="2800" dirty="0"/>
              <a:t> Lama dan </a:t>
            </a:r>
            <a:r>
              <a:rPr lang="en-ID" sz="2800" dirty="0" err="1"/>
              <a:t>Beberapa</a:t>
            </a:r>
            <a:r>
              <a:rPr lang="en-ID" sz="2800" dirty="0"/>
              <a:t> Kali </a:t>
            </a:r>
            <a:r>
              <a:rPr lang="en-ID" sz="2800" dirty="0" err="1"/>
              <a:t>Replikasi</a:t>
            </a:r>
            <a:endParaRPr sz="28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data output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simulasi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45305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9"/>
          <p:cNvSpPr txBox="1">
            <a:spLocks noGrp="1"/>
          </p:cNvSpPr>
          <p:nvPr>
            <p:ph type="ctrTitle"/>
          </p:nvPr>
        </p:nvSpPr>
        <p:spPr>
          <a:xfrm>
            <a:off x="44827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dirty="0"/>
              <a:t>Model </a:t>
            </a:r>
            <a:r>
              <a:rPr lang="en-ID" sz="2800" dirty="0" err="1"/>
              <a:t>Contoh</a:t>
            </a:r>
            <a:r>
              <a:rPr lang="en-ID" sz="2800" dirty="0"/>
              <a:t> : Help Desk </a:t>
            </a:r>
            <a:r>
              <a:rPr lang="en-ID" sz="2800" dirty="0" err="1"/>
              <a:t>Pengguna</a:t>
            </a:r>
            <a:r>
              <a:rPr lang="en-ID" sz="2800" dirty="0"/>
              <a:t> </a:t>
            </a:r>
            <a:r>
              <a:rPr lang="en-ID" sz="2800" dirty="0" err="1"/>
              <a:t>Komputer</a:t>
            </a:r>
            <a:endParaRPr sz="2800" dirty="0"/>
          </a:p>
        </p:txBody>
      </p:sp>
      <p:sp>
        <p:nvSpPr>
          <p:cNvPr id="809" name="Google Shape;809;p19"/>
          <p:cNvSpPr/>
          <p:nvPr/>
        </p:nvSpPr>
        <p:spPr>
          <a:xfrm>
            <a:off x="6898679" y="1890725"/>
            <a:ext cx="1408000" cy="27013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>
                <a:solidFill>
                  <a:srgbClr val="6E86B6"/>
                </a:solidFill>
                <a:latin typeface="Titillium Web"/>
              </a:rPr>
              <a:t>3</a:t>
            </a:r>
            <a:endParaRPr b="1" i="0" dirty="0">
              <a:ln>
                <a:noFill/>
              </a:ln>
              <a:solidFill>
                <a:srgbClr val="6E86B6"/>
              </a:solidFill>
              <a:latin typeface="Titillium Web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B76E-8707-4D95-BD7C-19E750A045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5833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8"/>
          <p:cNvSpPr txBox="1">
            <a:spLocks noGrp="1"/>
          </p:cNvSpPr>
          <p:nvPr>
            <p:ph type="body" idx="1"/>
          </p:nvPr>
        </p:nvSpPr>
        <p:spPr>
          <a:xfrm>
            <a:off x="1231604" y="1686879"/>
            <a:ext cx="6680791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000" dirty="0"/>
              <a:t>“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bias </a:t>
            </a:r>
            <a:r>
              <a:rPr lang="en-US" dirty="0" err="1"/>
              <a:t>inisialisasi</a:t>
            </a:r>
            <a:r>
              <a:rPr lang="en-US" dirty="0"/>
              <a:t> dan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data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pada </a:t>
            </a:r>
            <a:r>
              <a:rPr lang="en-US" dirty="0" err="1"/>
              <a:t>contoh</a:t>
            </a:r>
            <a:r>
              <a:rPr lang="en" sz="2000" dirty="0">
                <a:solidFill>
                  <a:schemeClr val="lt1"/>
                </a:solidFill>
              </a:rPr>
              <a:t>”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94193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1D5A6-5FDE-4830-9281-26DF163BA9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C30D36-1A8A-4458-8D2B-B42E5782F84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300882" y="1686052"/>
            <a:ext cx="6542236" cy="308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21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POKOK BAHASAN</a:t>
            </a:r>
            <a:endParaRPr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chemeClr val="bg1"/>
              </a:buClr>
              <a:buSzPts val="1100"/>
              <a:buFont typeface="Wingdings" panose="05000000000000000000" pitchFamily="2" charset="2"/>
              <a:buChar char="v"/>
            </a:pPr>
            <a:r>
              <a:rPr lang="en-ID" sz="1400" b="1" dirty="0">
                <a:solidFill>
                  <a:srgbClr val="FFFFFF"/>
                </a:solidFill>
              </a:rPr>
              <a:t>SIFAT</a:t>
            </a:r>
            <a:r>
              <a:rPr lang="en-US" sz="1400" b="1" dirty="0">
                <a:solidFill>
                  <a:srgbClr val="FFFFFF"/>
                </a:solidFill>
              </a:rPr>
              <a:t> MODEL SIMULASI DAN OUTPUT SIMULASI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Terminating dan Non-Terminating Simulations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Output </a:t>
            </a:r>
            <a:r>
              <a:rPr lang="en-US" sz="1400" dirty="0" err="1"/>
              <a:t>Sementara</a:t>
            </a:r>
            <a:r>
              <a:rPr lang="en-US" sz="1400" dirty="0"/>
              <a:t> (Transient output)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Output </a:t>
            </a:r>
            <a:r>
              <a:rPr lang="en-US" sz="1400" dirty="0" err="1"/>
              <a:t>Stady</a:t>
            </a:r>
            <a:r>
              <a:rPr lang="en-US" sz="1400" dirty="0"/>
              <a:t>-State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US" sz="1400" dirty="0" err="1"/>
              <a:t>Jenis</a:t>
            </a:r>
            <a:r>
              <a:rPr lang="en-US" sz="1400" dirty="0"/>
              <a:t> Output </a:t>
            </a:r>
            <a:r>
              <a:rPr lang="en-US" sz="1400" dirty="0" err="1"/>
              <a:t>Lainnya</a:t>
            </a:r>
            <a:endParaRPr lang="en-US" sz="1400" dirty="0"/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US" sz="1400" dirty="0" err="1"/>
              <a:t>Menentukan</a:t>
            </a:r>
            <a:r>
              <a:rPr lang="en-US" sz="1400" dirty="0"/>
              <a:t> </a:t>
            </a:r>
            <a:r>
              <a:rPr lang="en-US" sz="1400" dirty="0" err="1"/>
              <a:t>Sifat</a:t>
            </a:r>
            <a:r>
              <a:rPr lang="en-US" sz="1400" dirty="0"/>
              <a:t> Output </a:t>
            </a:r>
            <a:r>
              <a:rPr lang="en-US" sz="1400" dirty="0" err="1"/>
              <a:t>Simulasi</a:t>
            </a:r>
            <a:endParaRPr lang="en-US" sz="1400" dirty="0">
              <a:solidFill>
                <a:srgbClr val="FFFFFF"/>
              </a:solidFill>
            </a:endParaRPr>
          </a:p>
          <a:p>
            <a:pPr marL="285750" indent="-285750">
              <a:buClr>
                <a:schemeClr val="bg1"/>
              </a:buClr>
              <a:buSzPts val="1100"/>
              <a:buFont typeface="Wingdings" panose="05000000000000000000" pitchFamily="2" charset="2"/>
              <a:buChar char="v"/>
            </a:pPr>
            <a:r>
              <a:rPr lang="en-ID" sz="1400" b="1" dirty="0"/>
              <a:t>MASALAH DALAM MEMPEROLEH HASIL SIMULASI YANG AKURAT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b="1" dirty="0"/>
              <a:t>	</a:t>
            </a:r>
            <a:r>
              <a:rPr lang="en-ID" sz="1400" dirty="0" err="1"/>
              <a:t>Inisialisasi</a:t>
            </a:r>
            <a:r>
              <a:rPr lang="en-ID" sz="1400" dirty="0"/>
              <a:t> Bias : Warm-Up dan Initial State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ID" sz="1400" dirty="0" err="1"/>
              <a:t>Memperoleh</a:t>
            </a:r>
            <a:r>
              <a:rPr lang="en-ID" sz="1400" dirty="0"/>
              <a:t> Data Output Yang </a:t>
            </a:r>
            <a:r>
              <a:rPr lang="en-ID" sz="1400" dirty="0" err="1"/>
              <a:t>Cukup</a:t>
            </a:r>
            <a:r>
              <a:rPr lang="en-ID" sz="1400" dirty="0"/>
              <a:t> : </a:t>
            </a:r>
            <a:r>
              <a:rPr lang="en-ID" sz="1400" dirty="0" err="1"/>
              <a:t>Berjalan</a:t>
            </a:r>
            <a:r>
              <a:rPr lang="en-ID" sz="1400" dirty="0"/>
              <a:t> Lama dan </a:t>
            </a:r>
            <a:r>
              <a:rPr lang="en-ID" sz="1400" dirty="0" err="1"/>
              <a:t>Beberapa</a:t>
            </a:r>
            <a:r>
              <a:rPr lang="en-ID" sz="1400" dirty="0"/>
              <a:t> Kali </a:t>
            </a:r>
            <a:r>
              <a:rPr lang="en-ID" sz="1400" dirty="0" err="1"/>
              <a:t>Replikasi</a:t>
            </a:r>
            <a:endParaRPr lang="en-ID" sz="1400" dirty="0"/>
          </a:p>
          <a:p>
            <a:pPr marL="285750" indent="-285750">
              <a:buClr>
                <a:schemeClr val="bg1"/>
              </a:buClr>
              <a:buSzPts val="1100"/>
              <a:buFont typeface="Wingdings" panose="05000000000000000000" pitchFamily="2" charset="2"/>
              <a:buChar char="v"/>
            </a:pPr>
            <a:r>
              <a:rPr lang="en-ID" sz="1400" b="1" dirty="0"/>
              <a:t>MODEL CONTOH : HELP DESK PENGGUNA KOMPUTER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endParaRPr lang="en-ID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9"/>
          <p:cNvSpPr txBox="1">
            <a:spLocks noGrp="1"/>
          </p:cNvSpPr>
          <p:nvPr>
            <p:ph type="ctrTitle"/>
          </p:nvPr>
        </p:nvSpPr>
        <p:spPr>
          <a:xfrm>
            <a:off x="44827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dirty="0" err="1"/>
              <a:t>Berurusan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Inisialisasi</a:t>
            </a:r>
            <a:r>
              <a:rPr lang="en-ID" sz="2800" dirty="0"/>
              <a:t> Bias : Warm-Up dan Initial State </a:t>
            </a:r>
            <a:endParaRPr sz="2800" dirty="0"/>
          </a:p>
        </p:txBody>
      </p:sp>
      <p:sp>
        <p:nvSpPr>
          <p:cNvPr id="809" name="Google Shape;809;p19"/>
          <p:cNvSpPr/>
          <p:nvPr/>
        </p:nvSpPr>
        <p:spPr>
          <a:xfrm>
            <a:off x="6898679" y="1890725"/>
            <a:ext cx="1408000" cy="27013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dirty="0">
                <a:solidFill>
                  <a:srgbClr val="6E86B6"/>
                </a:solidFill>
                <a:latin typeface="Titillium Web"/>
              </a:rPr>
              <a:t>4</a:t>
            </a:r>
            <a:endParaRPr b="1" i="0" dirty="0">
              <a:ln>
                <a:noFill/>
              </a:ln>
              <a:solidFill>
                <a:srgbClr val="6E86B6"/>
              </a:solidFill>
              <a:latin typeface="Titillium Web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23EB8-C03C-4F51-8F6F-96D09F2131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2725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8"/>
          <p:cNvSpPr txBox="1">
            <a:spLocks noGrp="1"/>
          </p:cNvSpPr>
          <p:nvPr>
            <p:ph type="body" idx="1"/>
          </p:nvPr>
        </p:nvSpPr>
        <p:spPr>
          <a:xfrm>
            <a:off x="1231604" y="1686879"/>
            <a:ext cx="6680791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000" dirty="0"/>
              <a:t>“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bias </a:t>
            </a:r>
            <a:r>
              <a:rPr lang="en-US" dirty="0" err="1"/>
              <a:t>inisialisasi</a:t>
            </a:r>
            <a:r>
              <a:rPr lang="en-US" dirty="0"/>
              <a:t>: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pemanasan</a:t>
            </a:r>
            <a:r>
              <a:rPr lang="en-US" dirty="0"/>
              <a:t> dan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" sz="2000" dirty="0">
                <a:solidFill>
                  <a:schemeClr val="lt1"/>
                </a:solidFill>
              </a:rPr>
              <a:t>”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5998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ID" sz="3200" dirty="0" err="1"/>
              <a:t>Menentukan</a:t>
            </a:r>
            <a:r>
              <a:rPr lang="en-ID" sz="3200" dirty="0"/>
              <a:t> </a:t>
            </a:r>
            <a:r>
              <a:rPr lang="en-ID" sz="3200" dirty="0" err="1"/>
              <a:t>Periode</a:t>
            </a:r>
            <a:r>
              <a:rPr lang="en-ID" sz="3200" dirty="0"/>
              <a:t> Warm-Up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5" y="1218009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grafis</a:t>
            </a:r>
            <a:r>
              <a:rPr lang="en-US" sz="1800" dirty="0"/>
              <a:t>: </a:t>
            </a:r>
            <a:r>
              <a:rPr lang="en-US" sz="1800" dirty="0" err="1"/>
              <a:t>melibatkan</a:t>
            </a:r>
            <a:r>
              <a:rPr lang="en-US" sz="1800" dirty="0"/>
              <a:t> </a:t>
            </a:r>
            <a:r>
              <a:rPr lang="en-US" sz="1800" dirty="0" err="1"/>
              <a:t>inspeksi</a:t>
            </a:r>
            <a:r>
              <a:rPr lang="en-US" sz="1800" dirty="0"/>
              <a:t> visual </a:t>
            </a:r>
            <a:r>
              <a:rPr lang="en-US" sz="1800" dirty="0" err="1"/>
              <a:t>seri</a:t>
            </a:r>
            <a:r>
              <a:rPr lang="en-US" sz="1800" dirty="0"/>
              <a:t> </a:t>
            </a:r>
            <a:r>
              <a:rPr lang="en-US" sz="1800" dirty="0" err="1"/>
              <a:t>waktu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data output</a:t>
            </a:r>
            <a:endParaRPr lang="en-ID" sz="1800" dirty="0"/>
          </a:p>
          <a:p>
            <a:pPr lvl="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Pendekatan</a:t>
            </a:r>
            <a:r>
              <a:rPr lang="en-US" sz="1800" dirty="0"/>
              <a:t> </a:t>
            </a:r>
            <a:r>
              <a:rPr lang="en-US" sz="1800" dirty="0" err="1"/>
              <a:t>heuristik</a:t>
            </a:r>
            <a:r>
              <a:rPr lang="en-US" sz="1800" dirty="0"/>
              <a:t>: </a:t>
            </a:r>
            <a:r>
              <a:rPr lang="en-US" sz="1800" dirty="0" err="1"/>
              <a:t>terapkan</a:t>
            </a:r>
            <a:r>
              <a:rPr lang="en-US" sz="1800" dirty="0"/>
              <a:t> </a:t>
            </a:r>
            <a:r>
              <a:rPr lang="en-US" sz="1800" dirty="0" err="1"/>
              <a:t>aturan</a:t>
            </a:r>
            <a:r>
              <a:rPr lang="en-US" sz="1800" dirty="0"/>
              <a:t> </a:t>
            </a:r>
            <a:r>
              <a:rPr lang="en-US" sz="1800" dirty="0" err="1"/>
              <a:t>sederhana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asumsi</a:t>
            </a:r>
            <a:r>
              <a:rPr lang="en-US" sz="1800" dirty="0"/>
              <a:t> yang </a:t>
            </a:r>
            <a:r>
              <a:rPr lang="en-US" sz="1800" dirty="0" err="1"/>
              <a:t>mendasarinya</a:t>
            </a:r>
            <a:r>
              <a:rPr lang="en-US" sz="1800" dirty="0"/>
              <a:t>.</a:t>
            </a:r>
            <a:endParaRPr lang="en-ID" sz="1800" dirty="0"/>
          </a:p>
          <a:p>
            <a:pPr lvl="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statistik</a:t>
            </a:r>
            <a:r>
              <a:rPr lang="en-US" sz="1800" dirty="0"/>
              <a:t>: </a:t>
            </a:r>
            <a:r>
              <a:rPr lang="en-US" sz="1800" dirty="0" err="1"/>
              <a:t>bergantung</a:t>
            </a:r>
            <a:r>
              <a:rPr lang="en-US" sz="1800" dirty="0"/>
              <a:t> pada </a:t>
            </a:r>
            <a:r>
              <a:rPr lang="en-US" sz="1800" dirty="0" err="1"/>
              <a:t>prinsip-prinsip</a:t>
            </a:r>
            <a:r>
              <a:rPr lang="en-US" sz="1800" dirty="0"/>
              <a:t> </a:t>
            </a:r>
            <a:r>
              <a:rPr lang="en-US" sz="1800" dirty="0" err="1"/>
              <a:t>statistik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periode</a:t>
            </a:r>
            <a:r>
              <a:rPr lang="en-US" sz="1800" dirty="0"/>
              <a:t> </a:t>
            </a:r>
            <a:r>
              <a:rPr lang="en-US" sz="1800" dirty="0" err="1"/>
              <a:t>pemanasan</a:t>
            </a:r>
            <a:r>
              <a:rPr lang="en-US" sz="1800" dirty="0"/>
              <a:t>.</a:t>
            </a:r>
            <a:endParaRPr lang="en-ID" sz="1800" dirty="0"/>
          </a:p>
          <a:p>
            <a:pPr lvl="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Inisialisasi</a:t>
            </a:r>
            <a:r>
              <a:rPr lang="en-US" sz="1800" dirty="0"/>
              <a:t> </a:t>
            </a:r>
            <a:r>
              <a:rPr lang="en-US" sz="1800" dirty="0" err="1"/>
              <a:t>tes</a:t>
            </a:r>
            <a:r>
              <a:rPr lang="en-US" sz="1800" dirty="0"/>
              <a:t> bias: </a:t>
            </a:r>
            <a:r>
              <a:rPr lang="en-US" sz="1800" dirty="0" err="1"/>
              <a:t>identifikasi</a:t>
            </a:r>
            <a:r>
              <a:rPr lang="en-US" sz="1800" dirty="0"/>
              <a:t> </a:t>
            </a:r>
            <a:r>
              <a:rPr lang="en-US" sz="1800" dirty="0" err="1"/>
              <a:t>apakah</a:t>
            </a:r>
            <a:r>
              <a:rPr lang="en-US" sz="1800" dirty="0"/>
              <a:t> </a:t>
            </a:r>
            <a:r>
              <a:rPr lang="en-US" sz="1800" dirty="0" err="1"/>
              <a:t>ada</a:t>
            </a:r>
            <a:r>
              <a:rPr lang="en-US" sz="1800" dirty="0"/>
              <a:t> bias </a:t>
            </a:r>
            <a:r>
              <a:rPr lang="en-US" sz="1800" dirty="0" err="1"/>
              <a:t>inisialisasi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data. </a:t>
            </a:r>
            <a:r>
              <a:rPr lang="en-US" sz="1800" dirty="0" err="1"/>
              <a:t>Sebenarnya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bukan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mengidentifikasi</a:t>
            </a:r>
            <a:r>
              <a:rPr lang="en-US" sz="1800" dirty="0"/>
              <a:t> </a:t>
            </a:r>
            <a:r>
              <a:rPr lang="en-US" sz="1800" dirty="0" err="1"/>
              <a:t>periode</a:t>
            </a:r>
            <a:r>
              <a:rPr lang="en-US" sz="1800" dirty="0"/>
              <a:t> </a:t>
            </a:r>
            <a:r>
              <a:rPr lang="en-US" sz="1800" dirty="0" err="1"/>
              <a:t>pemanasan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kombinasi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pemanasan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apakah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 </a:t>
            </a:r>
            <a:r>
              <a:rPr lang="en-US" sz="1800" dirty="0" err="1"/>
              <a:t>bekerja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efektif</a:t>
            </a:r>
            <a:endParaRPr lang="en-ID" sz="1800" dirty="0"/>
          </a:p>
          <a:p>
            <a:pPr lvl="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hibrida</a:t>
            </a:r>
            <a:r>
              <a:rPr lang="en-US" sz="1800" dirty="0"/>
              <a:t>: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melibatkan</a:t>
            </a:r>
            <a:r>
              <a:rPr lang="en-US" sz="1800" dirty="0"/>
              <a:t> </a:t>
            </a:r>
            <a:r>
              <a:rPr lang="en-US" sz="1800" dirty="0" err="1"/>
              <a:t>kombinasi</a:t>
            </a:r>
            <a:r>
              <a:rPr lang="en-US" sz="1800" dirty="0"/>
              <a:t> </a:t>
            </a:r>
            <a:r>
              <a:rPr lang="en-US" sz="1800" dirty="0" err="1"/>
              <a:t>metode</a:t>
            </a:r>
            <a:r>
              <a:rPr lang="en-US" sz="1800" dirty="0"/>
              <a:t> </a:t>
            </a:r>
            <a:r>
              <a:rPr lang="en-US" sz="1800" dirty="0" err="1"/>
              <a:t>grafis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heuristik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uji bias </a:t>
            </a:r>
            <a:r>
              <a:rPr lang="en-US" sz="1800" dirty="0" err="1"/>
              <a:t>inisialisasi</a:t>
            </a:r>
            <a:r>
              <a:rPr lang="en-US" sz="1800" dirty="0"/>
              <a:t>.</a:t>
            </a:r>
            <a:endParaRPr lang="en-ID" sz="1800" dirty="0"/>
          </a:p>
          <a:p>
            <a:pPr algn="just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ID" sz="1050" dirty="0"/>
          </a:p>
        </p:txBody>
      </p:sp>
    </p:spTree>
    <p:extLst>
      <p:ext uri="{BB962C8B-B14F-4D97-AF65-F5344CB8AC3E}">
        <p14:creationId xmlns:p14="http://schemas.microsoft.com/office/powerpoint/2010/main" val="1491791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Clr>
                <a:schemeClr val="bg1"/>
              </a:buClr>
              <a:buSzPts val="1100"/>
            </a:pPr>
            <a:r>
              <a:rPr lang="en-ID" sz="3200" dirty="0" err="1"/>
              <a:t>Pengaturan</a:t>
            </a:r>
            <a:r>
              <a:rPr lang="en-ID" sz="3200" dirty="0"/>
              <a:t> Initial State</a:t>
            </a:r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endParaRPr lang="en-US" dirty="0"/>
          </a:p>
          <a:p>
            <a:pPr marL="10160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pemanasan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model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75400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/>
              <a:t>Initial State </a:t>
            </a:r>
            <a:r>
              <a:rPr lang="en-US" sz="3200" dirty="0" err="1"/>
              <a:t>Campuran</a:t>
            </a:r>
            <a:r>
              <a:rPr lang="en-US" sz="3200" dirty="0"/>
              <a:t> dan Warm-Up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pemanasan</a:t>
            </a:r>
            <a:r>
              <a:rPr lang="en-US" dirty="0"/>
              <a:t> dan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awal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6688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/>
              <a:t>Initial State Versus Warm-Up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terminating dan non-terminating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realistis</a:t>
            </a:r>
            <a:r>
              <a:rPr lang="en-US" dirty="0"/>
              <a:t> dan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dan /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pemanasan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dijalankan</a:t>
            </a:r>
            <a:endParaRPr lang="en-ID" dirty="0"/>
          </a:p>
          <a:p>
            <a:pPr marL="101600" indent="0" algn="just">
              <a:lnSpc>
                <a:spcPct val="150000"/>
              </a:lnSpc>
              <a:buNone/>
            </a:pP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1127396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9"/>
          <p:cNvSpPr txBox="1">
            <a:spLocks noGrp="1"/>
          </p:cNvSpPr>
          <p:nvPr>
            <p:ph type="ctrTitle"/>
          </p:nvPr>
        </p:nvSpPr>
        <p:spPr>
          <a:xfrm>
            <a:off x="44827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dirty="0" err="1"/>
              <a:t>Memilih</a:t>
            </a:r>
            <a:r>
              <a:rPr lang="en-ID" sz="2800" dirty="0"/>
              <a:t> </a:t>
            </a:r>
            <a:r>
              <a:rPr lang="en-ID" sz="2800" dirty="0" err="1"/>
              <a:t>Jumlah</a:t>
            </a:r>
            <a:r>
              <a:rPr lang="en-ID" sz="2800" dirty="0"/>
              <a:t> </a:t>
            </a:r>
            <a:r>
              <a:rPr lang="en-ID" sz="2800" dirty="0" err="1"/>
              <a:t>Replikasi</a:t>
            </a:r>
            <a:r>
              <a:rPr lang="en-ID" sz="2800" dirty="0"/>
              <a:t> dan Run-Length</a:t>
            </a:r>
            <a:endParaRPr sz="2800" dirty="0"/>
          </a:p>
        </p:txBody>
      </p:sp>
      <p:sp>
        <p:nvSpPr>
          <p:cNvPr id="809" name="Google Shape;809;p19"/>
          <p:cNvSpPr/>
          <p:nvPr/>
        </p:nvSpPr>
        <p:spPr>
          <a:xfrm>
            <a:off x="6898679" y="1890725"/>
            <a:ext cx="1408000" cy="27013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>
                <a:ln>
                  <a:noFill/>
                </a:ln>
                <a:solidFill>
                  <a:srgbClr val="6E86B6"/>
                </a:solidFill>
                <a:latin typeface="Titillium Web"/>
              </a:rPr>
              <a:t>5</a:t>
            </a:r>
            <a:endParaRPr b="1" i="0" dirty="0">
              <a:ln>
                <a:noFill/>
              </a:ln>
              <a:solidFill>
                <a:srgbClr val="6E86B6"/>
              </a:solidFill>
              <a:latin typeface="Titillium Web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23EB8-C03C-4F51-8F6F-96D09F2131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34714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8"/>
          <p:cNvSpPr txBox="1">
            <a:spLocks noGrp="1"/>
          </p:cNvSpPr>
          <p:nvPr>
            <p:ph type="body" idx="1"/>
          </p:nvPr>
        </p:nvSpPr>
        <p:spPr>
          <a:xfrm>
            <a:off x="1231604" y="1686879"/>
            <a:ext cx="6680791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000" dirty="0"/>
              <a:t>“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ulangan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model dan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jangka-panjang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" sz="2000" dirty="0">
                <a:solidFill>
                  <a:schemeClr val="lt1"/>
                </a:solidFill>
              </a:rPr>
              <a:t>”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902865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Clr>
                <a:schemeClr val="bg1"/>
              </a:buClr>
              <a:buSzPts val="1100"/>
            </a:pPr>
            <a:r>
              <a:rPr lang="en-US" sz="3200" dirty="0" err="1"/>
              <a:t>Melakukan</a:t>
            </a:r>
            <a:r>
              <a:rPr lang="en-US" sz="3200" dirty="0"/>
              <a:t> </a:t>
            </a:r>
            <a:r>
              <a:rPr lang="en-US" sz="3200" dirty="0" err="1"/>
              <a:t>Beberapa</a:t>
            </a:r>
            <a:r>
              <a:rPr lang="en-US" sz="3200" dirty="0"/>
              <a:t> </a:t>
            </a:r>
            <a:r>
              <a:rPr lang="en-US" sz="3200" dirty="0" err="1"/>
              <a:t>Replikasi</a:t>
            </a:r>
            <a:endParaRPr lang="en-US"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 </a:t>
            </a:r>
            <a:r>
              <a:rPr lang="en-US" dirty="0" err="1"/>
              <a:t>Replikasi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3952320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Clr>
                <a:schemeClr val="bg1"/>
              </a:buClr>
              <a:buSzPts val="1100"/>
            </a:pPr>
            <a:r>
              <a:rPr lang="en-US" sz="3200" dirty="0" err="1"/>
              <a:t>Pengurangan</a:t>
            </a:r>
            <a:r>
              <a:rPr lang="en-US" sz="3200" dirty="0"/>
              <a:t> </a:t>
            </a:r>
            <a:r>
              <a:rPr lang="en-US" sz="3200" dirty="0" err="1"/>
              <a:t>Varians</a:t>
            </a:r>
            <a:endParaRPr lang="en-US"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just">
              <a:lnSpc>
                <a:spcPct val="150000"/>
              </a:lnSpc>
              <a:buNone/>
            </a:pPr>
            <a:endParaRPr lang="en-US" dirty="0"/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dirty="0"/>
              <a:t>	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varians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estimasi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model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replikasi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712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POKOK BAHASAN</a:t>
            </a:r>
            <a:endParaRPr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Clr>
                <a:schemeClr val="bg1"/>
              </a:buClr>
              <a:buSzPts val="1100"/>
              <a:buFont typeface="Wingdings" panose="05000000000000000000" pitchFamily="2" charset="2"/>
              <a:buChar char="v"/>
            </a:pPr>
            <a:r>
              <a:rPr lang="en-ID" sz="1400" b="1" dirty="0"/>
              <a:t>BERURUSAN DENGAN INISIALISASI BIAS : WARM-UP DAN INITIAL STATE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b="1" dirty="0"/>
              <a:t>	</a:t>
            </a:r>
            <a:r>
              <a:rPr lang="en-ID" sz="1400" dirty="0" err="1"/>
              <a:t>Menentukan</a:t>
            </a:r>
            <a:r>
              <a:rPr lang="en-ID" sz="1400" dirty="0"/>
              <a:t> </a:t>
            </a:r>
            <a:r>
              <a:rPr lang="en-ID" sz="1400" dirty="0" err="1"/>
              <a:t>Periode</a:t>
            </a:r>
            <a:r>
              <a:rPr lang="en-ID" sz="1400" dirty="0"/>
              <a:t> Warm-Up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ID" sz="1400" dirty="0" err="1"/>
              <a:t>Pengaturan</a:t>
            </a:r>
            <a:r>
              <a:rPr lang="en-ID" sz="1400" dirty="0"/>
              <a:t> Initial State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Initial State </a:t>
            </a:r>
            <a:r>
              <a:rPr lang="en-US" sz="1400" dirty="0" err="1"/>
              <a:t>Campuran</a:t>
            </a:r>
            <a:r>
              <a:rPr lang="en-US" sz="1400" dirty="0"/>
              <a:t> dan Warm-Up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Initial State Versus Warm-Up</a:t>
            </a:r>
          </a:p>
          <a:p>
            <a:pPr marL="285750" indent="-285750">
              <a:buClr>
                <a:schemeClr val="bg1"/>
              </a:buClr>
              <a:buSzPts val="1100"/>
              <a:buFont typeface="Wingdings" panose="05000000000000000000" pitchFamily="2" charset="2"/>
              <a:buChar char="v"/>
            </a:pPr>
            <a:r>
              <a:rPr lang="en-ID" sz="1400" b="1" dirty="0"/>
              <a:t>MEMILIH JUMLAH REPLIKASI DAN RUN-LENGTH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Replikasi</a:t>
            </a:r>
            <a:endParaRPr lang="en-US" sz="1400" dirty="0"/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US" sz="1400" dirty="0" err="1"/>
              <a:t>Pengurangan</a:t>
            </a:r>
            <a:r>
              <a:rPr lang="en-US" sz="1400" dirty="0"/>
              <a:t> </a:t>
            </a:r>
            <a:r>
              <a:rPr lang="en-US" sz="1400" dirty="0" err="1"/>
              <a:t>Varians</a:t>
            </a:r>
            <a:endParaRPr lang="en-US" sz="1400" dirty="0"/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US" sz="1400" dirty="0" err="1"/>
              <a:t>Melakukan</a:t>
            </a:r>
            <a:r>
              <a:rPr lang="en-US" sz="1400" dirty="0"/>
              <a:t> Satu Long Run</a:t>
            </a:r>
          </a:p>
          <a:p>
            <a:pPr marL="0" indent="0">
              <a:buClr>
                <a:schemeClr val="bg1"/>
              </a:buClr>
              <a:buSzPts val="1100"/>
              <a:buNone/>
            </a:pPr>
            <a:r>
              <a:rPr lang="en-US" sz="1400" dirty="0"/>
              <a:t>	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Replikasi</a:t>
            </a:r>
            <a:r>
              <a:rPr lang="en-US" sz="1400" dirty="0"/>
              <a:t> Versus Long Run</a:t>
            </a:r>
            <a:endParaRPr lang="en-ID" sz="1400" dirty="0"/>
          </a:p>
        </p:txBody>
      </p:sp>
    </p:spTree>
    <p:extLst>
      <p:ext uri="{BB962C8B-B14F-4D97-AF65-F5344CB8AC3E}">
        <p14:creationId xmlns:p14="http://schemas.microsoft.com/office/powerpoint/2010/main" val="113172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Clr>
                <a:schemeClr val="bg1"/>
              </a:buClr>
              <a:buSzPts val="1100"/>
            </a:pPr>
            <a:r>
              <a:rPr lang="en-US" sz="3200" dirty="0" err="1"/>
              <a:t>Melakukan</a:t>
            </a:r>
            <a:r>
              <a:rPr lang="en-US" sz="3200" dirty="0"/>
              <a:t> Satu Long Run</a:t>
            </a:r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 Robinson (1995) </a:t>
            </a:r>
            <a:r>
              <a:rPr lang="en-US" dirty="0" err="1"/>
              <a:t>mendeskripsikan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lain yang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akurat</a:t>
            </a:r>
            <a:endParaRPr lang="en-ID" dirty="0"/>
          </a:p>
          <a:p>
            <a:pPr marL="101600" indent="0" algn="just">
              <a:lnSpc>
                <a:spcPct val="150000"/>
              </a:lnSpc>
              <a:buNone/>
            </a:pP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13845483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 err="1"/>
              <a:t>Beberapa</a:t>
            </a:r>
            <a:r>
              <a:rPr lang="en-US" sz="3200" dirty="0"/>
              <a:t> </a:t>
            </a:r>
            <a:r>
              <a:rPr lang="en-US" sz="3200" dirty="0" err="1"/>
              <a:t>Replikasi</a:t>
            </a:r>
            <a:r>
              <a:rPr lang="en-US" sz="3200" dirty="0"/>
              <a:t> Versus Long Run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sz="1800" dirty="0"/>
              <a:t>	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mengakhiri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replikasi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non-terminating, </a:t>
            </a:r>
            <a:r>
              <a:rPr lang="en-US" dirty="0" err="1"/>
              <a:t>seperti</a:t>
            </a:r>
            <a:r>
              <a:rPr lang="en-US" dirty="0"/>
              <a:t> model </a:t>
            </a:r>
            <a:r>
              <a:rPr lang="en-US" dirty="0" err="1"/>
              <a:t>meja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opsi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11826002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20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KESIMPULAN</a:t>
            </a:r>
            <a:endParaRPr dirty="0"/>
          </a:p>
        </p:txBody>
      </p:sp>
      <p:sp>
        <p:nvSpPr>
          <p:cNvPr id="815" name="Google Shape;815;p20"/>
          <p:cNvSpPr txBox="1">
            <a:spLocks noGrp="1"/>
          </p:cNvSpPr>
          <p:nvPr>
            <p:ph type="body" idx="1"/>
          </p:nvPr>
        </p:nvSpPr>
        <p:spPr>
          <a:xfrm>
            <a:off x="301255" y="1202145"/>
            <a:ext cx="8541489" cy="37738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indent="0" algn="just">
              <a:lnSpc>
                <a:spcPct val="150000"/>
              </a:lnSpc>
              <a:buNone/>
            </a:pPr>
            <a:r>
              <a:rPr lang="en-US" sz="2000" dirty="0"/>
              <a:t>	Ada </a:t>
            </a:r>
            <a:r>
              <a:rPr lang="en-US" sz="2000" dirty="0" err="1"/>
              <a:t>serangkaian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yang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percobaan</a:t>
            </a:r>
            <a:r>
              <a:rPr lang="en-US" sz="2000" dirty="0"/>
              <a:t> </a:t>
            </a:r>
            <a:r>
              <a:rPr lang="en-US" sz="2000" dirty="0" err="1"/>
              <a:t>simulasi</a:t>
            </a:r>
            <a:r>
              <a:rPr lang="en-US" sz="2000" dirty="0"/>
              <a:t>.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</a:t>
            </a:r>
            <a:endParaRPr lang="en-ID" sz="2000" dirty="0"/>
          </a:p>
          <a:p>
            <a:pPr lvl="0" algn="just">
              <a:lnSpc>
                <a:spcPct val="150000"/>
              </a:lnSpc>
            </a:pP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sifat</a:t>
            </a:r>
            <a:r>
              <a:rPr lang="en-US" sz="2000" dirty="0"/>
              <a:t> model </a:t>
            </a:r>
            <a:r>
              <a:rPr lang="en-US" sz="2000" dirty="0" err="1"/>
              <a:t>simulasi</a:t>
            </a:r>
            <a:r>
              <a:rPr lang="en-US" sz="2000" dirty="0"/>
              <a:t>: </a:t>
            </a:r>
            <a:r>
              <a:rPr lang="en-US" sz="2000" dirty="0" err="1"/>
              <a:t>menghentikan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mengakhiri</a:t>
            </a:r>
            <a:r>
              <a:rPr lang="en-US" sz="2000" dirty="0"/>
              <a:t>.</a:t>
            </a:r>
            <a:endParaRPr lang="en-ID" sz="2000" dirty="0"/>
          </a:p>
          <a:p>
            <a:pPr lvl="0" algn="just">
              <a:lnSpc>
                <a:spcPct val="150000"/>
              </a:lnSpc>
            </a:pP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sifat</a:t>
            </a:r>
            <a:r>
              <a:rPr lang="en-US" sz="2000" dirty="0"/>
              <a:t> output model </a:t>
            </a:r>
            <a:r>
              <a:rPr lang="en-US" sz="2000" dirty="0" err="1"/>
              <a:t>simulasi</a:t>
            </a:r>
            <a:r>
              <a:rPr lang="en-US" sz="2000" dirty="0"/>
              <a:t>: transient </a:t>
            </a:r>
            <a:r>
              <a:rPr lang="en-US" sz="2000" dirty="0" err="1"/>
              <a:t>atau</a:t>
            </a:r>
            <a:r>
              <a:rPr lang="en-US" sz="2000" dirty="0"/>
              <a:t> steady-state (</a:t>
            </a:r>
            <a:r>
              <a:rPr lang="en-US" sz="2000" dirty="0" err="1"/>
              <a:t>siklus</a:t>
            </a:r>
            <a:r>
              <a:rPr lang="en-US" sz="2000" dirty="0"/>
              <a:t> </a:t>
            </a:r>
            <a:r>
              <a:rPr lang="en-US" sz="2000" dirty="0" err="1"/>
              <a:t>steadystate</a:t>
            </a:r>
            <a:r>
              <a:rPr lang="en-US" sz="2000" dirty="0"/>
              <a:t>, </a:t>
            </a:r>
            <a:r>
              <a:rPr lang="en-US" sz="2000" dirty="0" err="1"/>
              <a:t>pergeseran</a:t>
            </a:r>
            <a:r>
              <a:rPr lang="en-US" sz="2000" dirty="0"/>
              <a:t> steady state).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06079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20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KESIMPULAN</a:t>
            </a:r>
            <a:endParaRPr dirty="0"/>
          </a:p>
        </p:txBody>
      </p:sp>
      <p:sp>
        <p:nvSpPr>
          <p:cNvPr id="815" name="Google Shape;815;p20"/>
          <p:cNvSpPr txBox="1">
            <a:spLocks noGrp="1"/>
          </p:cNvSpPr>
          <p:nvPr>
            <p:ph type="body" idx="1"/>
          </p:nvPr>
        </p:nvSpPr>
        <p:spPr>
          <a:xfrm>
            <a:off x="301255" y="1202145"/>
            <a:ext cx="8541489" cy="37738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menangani</a:t>
            </a:r>
            <a:r>
              <a:rPr lang="en-US" sz="2000" dirty="0"/>
              <a:t> bias </a:t>
            </a:r>
            <a:r>
              <a:rPr lang="en-US" sz="2000" dirty="0" err="1"/>
              <a:t>inisialisasi</a:t>
            </a:r>
            <a:r>
              <a:rPr lang="en-US" sz="2000" dirty="0"/>
              <a:t>: </a:t>
            </a:r>
            <a:r>
              <a:rPr lang="en-US" sz="2000" dirty="0" err="1"/>
              <a:t>periode</a:t>
            </a:r>
            <a:r>
              <a:rPr lang="en-US" sz="2000" dirty="0"/>
              <a:t> </a:t>
            </a:r>
            <a:r>
              <a:rPr lang="en-US" sz="2000" dirty="0" err="1"/>
              <a:t>pemanasan</a:t>
            </a:r>
            <a:r>
              <a:rPr lang="en-US" sz="2000" dirty="0"/>
              <a:t>,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pemanasan</a:t>
            </a:r>
            <a:r>
              <a:rPr lang="en-US" sz="2000" dirty="0"/>
              <a:t> dan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campuran</a:t>
            </a:r>
            <a:r>
              <a:rPr lang="en-US" sz="2000" dirty="0"/>
              <a:t>.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simulasi</a:t>
            </a:r>
            <a:r>
              <a:rPr lang="en-US" sz="2000" dirty="0"/>
              <a:t> </a:t>
            </a:r>
            <a:r>
              <a:rPr lang="en-US" sz="2000" dirty="0" err="1"/>
              <a:t>terminasi</a:t>
            </a:r>
            <a:r>
              <a:rPr lang="en-US" sz="2000" dirty="0"/>
              <a:t> dan non-terminating.</a:t>
            </a:r>
            <a:endParaRPr lang="en-ID" sz="2000" dirty="0"/>
          </a:p>
          <a:p>
            <a:pPr lvl="0" algn="just">
              <a:lnSpc>
                <a:spcPct val="150000"/>
              </a:lnSpc>
            </a:pP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data output yang </a:t>
            </a:r>
            <a:r>
              <a:rPr lang="en-US" sz="2000" dirty="0" err="1"/>
              <a:t>dibutuhkan</a:t>
            </a:r>
            <a:r>
              <a:rPr lang="en-US" sz="2000" dirty="0"/>
              <a:t>: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replikasi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berjalan</a:t>
            </a:r>
            <a:r>
              <a:rPr lang="en-US" sz="2000" dirty="0"/>
              <a:t> lama.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mengakhiri</a:t>
            </a:r>
            <a:r>
              <a:rPr lang="en-US" sz="2000" dirty="0"/>
              <a:t> </a:t>
            </a:r>
            <a:r>
              <a:rPr lang="en-US" sz="2000" dirty="0" err="1"/>
              <a:t>simulasi</a:t>
            </a:r>
            <a:r>
              <a:rPr lang="en-US" sz="2000" dirty="0"/>
              <a:t> </a:t>
            </a:r>
            <a:r>
              <a:rPr lang="en-US" sz="2000" dirty="0" err="1"/>
              <a:t>satu-satunya</a:t>
            </a:r>
            <a:r>
              <a:rPr lang="en-US" sz="2000" dirty="0"/>
              <a:t> </a:t>
            </a:r>
            <a:r>
              <a:rPr lang="en-US" sz="2000" dirty="0" err="1"/>
              <a:t>pilihan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replikasi</a:t>
            </a:r>
            <a:r>
              <a:rPr lang="en-US" sz="2000" dirty="0"/>
              <a:t>. 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model non-terminating. 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02750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21"/>
          <p:cNvSpPr txBox="1">
            <a:spLocks noGrp="1"/>
          </p:cNvSpPr>
          <p:nvPr>
            <p:ph type="ctrTitle" idx="4294967295"/>
          </p:nvPr>
        </p:nvSpPr>
        <p:spPr>
          <a:xfrm>
            <a:off x="717051" y="2834510"/>
            <a:ext cx="51789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200" dirty="0"/>
              <a:t>TERIMA KASIH!</a:t>
            </a:r>
            <a:endParaRPr sz="9200" dirty="0"/>
          </a:p>
        </p:txBody>
      </p:sp>
      <p:grpSp>
        <p:nvGrpSpPr>
          <p:cNvPr id="823" name="Google Shape;823;p21"/>
          <p:cNvGrpSpPr/>
          <p:nvPr/>
        </p:nvGrpSpPr>
        <p:grpSpPr>
          <a:xfrm>
            <a:off x="6386449" y="535979"/>
            <a:ext cx="2049541" cy="2049503"/>
            <a:chOff x="6643075" y="3664250"/>
            <a:chExt cx="407950" cy="407975"/>
          </a:xfrm>
        </p:grpSpPr>
        <p:sp>
          <p:nvSpPr>
            <p:cNvPr id="824" name="Google Shape;824;p21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21"/>
          <p:cNvGrpSpPr/>
          <p:nvPr/>
        </p:nvGrpSpPr>
        <p:grpSpPr>
          <a:xfrm rot="-587398">
            <a:off x="6265771" y="2852329"/>
            <a:ext cx="842620" cy="842572"/>
            <a:chOff x="576250" y="4319400"/>
            <a:chExt cx="442075" cy="442050"/>
          </a:xfrm>
        </p:grpSpPr>
        <p:sp>
          <p:nvSpPr>
            <p:cNvPr id="827" name="Google Shape;827;p21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1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1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1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1" name="Google Shape;831;p21"/>
          <p:cNvSpPr/>
          <p:nvPr/>
        </p:nvSpPr>
        <p:spPr>
          <a:xfrm>
            <a:off x="5895981" y="1009302"/>
            <a:ext cx="320368" cy="305899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21"/>
          <p:cNvSpPr/>
          <p:nvPr/>
        </p:nvSpPr>
        <p:spPr>
          <a:xfrm rot="2697547">
            <a:off x="8007055" y="2575333"/>
            <a:ext cx="486304" cy="464341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21"/>
          <p:cNvSpPr/>
          <p:nvPr/>
        </p:nvSpPr>
        <p:spPr>
          <a:xfrm>
            <a:off x="8391773" y="2310235"/>
            <a:ext cx="194803" cy="186077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21"/>
          <p:cNvSpPr/>
          <p:nvPr/>
        </p:nvSpPr>
        <p:spPr>
          <a:xfrm rot="1280241">
            <a:off x="5674028" y="1931959"/>
            <a:ext cx="194750" cy="18604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8"/>
          <p:cNvSpPr txBox="1">
            <a:spLocks noGrp="1"/>
          </p:cNvSpPr>
          <p:nvPr>
            <p:ph type="body" idx="1"/>
          </p:nvPr>
        </p:nvSpPr>
        <p:spPr>
          <a:xfrm>
            <a:off x="1231604" y="1148163"/>
            <a:ext cx="6680791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400" dirty="0"/>
              <a:t>“</a:t>
            </a:r>
            <a:r>
              <a:rPr lang="en-US" sz="2400" dirty="0"/>
              <a:t>Ada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eksperimen</a:t>
            </a:r>
            <a:r>
              <a:rPr lang="en-US" sz="2400" dirty="0"/>
              <a:t> </a:t>
            </a:r>
            <a:r>
              <a:rPr lang="en-US" sz="2400" dirty="0" err="1"/>
              <a:t>simulasi</a:t>
            </a:r>
            <a:r>
              <a:rPr lang="en-US" sz="2400" dirty="0"/>
              <a:t>. Yang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 pada </a:t>
            </a:r>
            <a:r>
              <a:rPr lang="en-US" sz="2400" dirty="0" err="1"/>
              <a:t>kinerja</a:t>
            </a:r>
            <a:r>
              <a:rPr lang="en-US" sz="2400" dirty="0"/>
              <a:t> model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model </a:t>
            </a:r>
            <a:r>
              <a:rPr lang="en-US" sz="2400" dirty="0" err="1"/>
              <a:t>simulasi</a:t>
            </a:r>
            <a:r>
              <a:rPr lang="en-US" sz="2400" dirty="0"/>
              <a:t>.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bahasan</a:t>
            </a:r>
            <a:r>
              <a:rPr lang="en-US" sz="2400" dirty="0"/>
              <a:t> pada </a:t>
            </a:r>
            <a:r>
              <a:rPr lang="en-US" sz="2400" dirty="0" err="1"/>
              <a:t>bab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Yang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dan </a:t>
            </a:r>
            <a:r>
              <a:rPr lang="en-US" sz="2400" dirty="0" err="1"/>
              <a:t>perbaikan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seefisien</a:t>
            </a:r>
            <a:r>
              <a:rPr lang="en-US" sz="2400" dirty="0"/>
              <a:t> dan </a:t>
            </a:r>
            <a:r>
              <a:rPr lang="en-US" sz="2400" dirty="0" err="1"/>
              <a:t>seefektif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" sz="2400" dirty="0">
                <a:solidFill>
                  <a:schemeClr val="lt1"/>
                </a:solidFill>
              </a:rPr>
              <a:t>”</a:t>
            </a:r>
            <a:endParaRPr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9"/>
          <p:cNvSpPr txBox="1">
            <a:spLocks noGrp="1"/>
          </p:cNvSpPr>
          <p:nvPr>
            <p:ph type="ctrTitle"/>
          </p:nvPr>
        </p:nvSpPr>
        <p:spPr>
          <a:xfrm>
            <a:off x="44827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3200" dirty="0" err="1"/>
              <a:t>Sifat</a:t>
            </a:r>
            <a:r>
              <a:rPr lang="en-ID" sz="3200" dirty="0"/>
              <a:t> Model </a:t>
            </a:r>
            <a:r>
              <a:rPr lang="en-ID" sz="3200" dirty="0" err="1"/>
              <a:t>Simulasi</a:t>
            </a:r>
            <a:r>
              <a:rPr lang="en-ID" sz="3200" dirty="0"/>
              <a:t> dan Output </a:t>
            </a:r>
            <a:r>
              <a:rPr lang="en-ID" sz="3200" dirty="0" err="1"/>
              <a:t>Simulasi</a:t>
            </a:r>
            <a:r>
              <a:rPr lang="en-ID" sz="3200" dirty="0"/>
              <a:t>   </a:t>
            </a:r>
            <a:endParaRPr sz="3200" dirty="0"/>
          </a:p>
        </p:txBody>
      </p:sp>
      <p:sp>
        <p:nvSpPr>
          <p:cNvPr id="809" name="Google Shape;809;p19"/>
          <p:cNvSpPr/>
          <p:nvPr/>
        </p:nvSpPr>
        <p:spPr>
          <a:xfrm>
            <a:off x="6898679" y="1890725"/>
            <a:ext cx="1408000" cy="27013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 dirty="0">
                <a:ln>
                  <a:noFill/>
                </a:ln>
                <a:solidFill>
                  <a:srgbClr val="6E86B6"/>
                </a:solidFill>
                <a:latin typeface="Titillium Web"/>
              </a:rPr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F47200-C3F7-476D-B15F-D2EF3F19B1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18"/>
          <p:cNvSpPr txBox="1">
            <a:spLocks noGrp="1"/>
          </p:cNvSpPr>
          <p:nvPr>
            <p:ph type="body" idx="1"/>
          </p:nvPr>
        </p:nvSpPr>
        <p:spPr>
          <a:xfrm>
            <a:off x="1231604" y="1148163"/>
            <a:ext cx="6680791" cy="274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000" dirty="0"/>
              <a:t>“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model </a:t>
            </a:r>
            <a:r>
              <a:rPr lang="en-US" sz="2800" dirty="0" err="1"/>
              <a:t>simulasi</a:t>
            </a:r>
            <a:r>
              <a:rPr lang="en-US" sz="2800" dirty="0"/>
              <a:t> dan </a:t>
            </a:r>
            <a:r>
              <a:rPr lang="en-US" sz="2800" dirty="0" err="1"/>
              <a:t>outputnya</a:t>
            </a:r>
            <a:r>
              <a:rPr lang="en-US" sz="2800" dirty="0"/>
              <a:t> </a:t>
            </a:r>
            <a:r>
              <a:rPr lang="en-US" sz="2800" dirty="0" err="1"/>
              <a:t>mempengaruhi</a:t>
            </a:r>
            <a:r>
              <a:rPr lang="en-US" sz="2800" dirty="0"/>
              <a:t> </a:t>
            </a:r>
            <a:r>
              <a:rPr lang="en-US" sz="2800" dirty="0" err="1"/>
              <a:t>sarana</a:t>
            </a:r>
            <a:r>
              <a:rPr lang="en-US" sz="2800" dirty="0"/>
              <a:t>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yang </a:t>
            </a:r>
            <a:r>
              <a:rPr lang="en-US" sz="2800" dirty="0" err="1"/>
              <a:t>akurat</a:t>
            </a:r>
            <a:r>
              <a:rPr lang="en-US" sz="2800" dirty="0"/>
              <a:t> </a:t>
            </a:r>
            <a:r>
              <a:rPr lang="en-US" sz="2800" dirty="0" err="1"/>
              <a:t>diperoleh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model.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keperluan</a:t>
            </a:r>
            <a:r>
              <a:rPr lang="en-US" sz="2800" dirty="0"/>
              <a:t> </a:t>
            </a:r>
            <a:r>
              <a:rPr lang="en-US" sz="2800" dirty="0" err="1"/>
              <a:t>diskusi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diasumsikan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output </a:t>
            </a:r>
            <a:r>
              <a:rPr lang="en-US" sz="2800" dirty="0" err="1"/>
              <a:t>simulasi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stokastik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model </a:t>
            </a:r>
            <a:r>
              <a:rPr lang="en-US" sz="2800" dirty="0" err="1"/>
              <a:t>mengandung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acak</a:t>
            </a:r>
            <a:r>
              <a:rPr lang="en" sz="2000" dirty="0">
                <a:solidFill>
                  <a:schemeClr val="lt1"/>
                </a:solidFill>
              </a:rPr>
              <a:t>”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68365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dirty="0"/>
              <a:t>Terminating dan Non-Terminating Simulations</a:t>
            </a:r>
            <a:endParaRPr sz="28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 algn="just">
              <a:buNone/>
            </a:pPr>
            <a:r>
              <a:rPr lang="en-US" sz="1800" dirty="0"/>
              <a:t>	Model </a:t>
            </a:r>
            <a:r>
              <a:rPr lang="en-US" sz="1800" dirty="0" err="1"/>
              <a:t>simulasi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diklasifikasikan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salah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dua</a:t>
            </a:r>
            <a:r>
              <a:rPr lang="en-US" sz="1800" dirty="0"/>
              <a:t> </a:t>
            </a:r>
            <a:r>
              <a:rPr lang="en-US" sz="1800" dirty="0" err="1"/>
              <a:t>jenis</a:t>
            </a:r>
            <a:r>
              <a:rPr lang="en-US" sz="1800" dirty="0"/>
              <a:t>: terminating dan non-terminating.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simulasi</a:t>
            </a:r>
            <a:r>
              <a:rPr lang="en-US" sz="1800" dirty="0"/>
              <a:t> terminating </a:t>
            </a:r>
            <a:r>
              <a:rPr lang="en-US" sz="1800" dirty="0" err="1"/>
              <a:t>ada</a:t>
            </a:r>
            <a:r>
              <a:rPr lang="en-US" sz="1800" dirty="0"/>
              <a:t> </a:t>
            </a:r>
            <a:r>
              <a:rPr lang="en-US" sz="1800" dirty="0" err="1"/>
              <a:t>titik</a:t>
            </a:r>
            <a:r>
              <a:rPr lang="en-US" sz="1800" dirty="0"/>
              <a:t> </a:t>
            </a:r>
            <a:r>
              <a:rPr lang="en-US" sz="1800" dirty="0" err="1"/>
              <a:t>akhir</a:t>
            </a:r>
            <a:r>
              <a:rPr lang="en-US" sz="1800" dirty="0"/>
              <a:t> </a:t>
            </a:r>
            <a:r>
              <a:rPr lang="en-US" sz="1800" dirty="0" err="1"/>
              <a:t>alami</a:t>
            </a:r>
            <a:r>
              <a:rPr lang="en-US" sz="1800" dirty="0"/>
              <a:t> yang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panjang</a:t>
            </a:r>
            <a:r>
              <a:rPr lang="en-US" sz="1800" dirty="0"/>
              <a:t> </a:t>
            </a:r>
            <a:r>
              <a:rPr lang="en-US" sz="1800" dirty="0" err="1"/>
              <a:t>lari</a:t>
            </a:r>
            <a:r>
              <a:rPr lang="en-US" sz="1800" dirty="0"/>
              <a:t>.</a:t>
            </a:r>
            <a:endParaRPr lang="en-ID" sz="1800" dirty="0"/>
          </a:p>
          <a:p>
            <a:pPr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/>
              <a:t>Model </a:t>
            </a:r>
            <a:r>
              <a:rPr lang="en-US" sz="1800" dirty="0" err="1"/>
              <a:t>mencapai</a:t>
            </a:r>
            <a:r>
              <a:rPr lang="en-US" sz="1800" dirty="0"/>
              <a:t> </a:t>
            </a:r>
            <a:r>
              <a:rPr lang="en-US" sz="1800" dirty="0" err="1"/>
              <a:t>kondisi</a:t>
            </a:r>
            <a:r>
              <a:rPr lang="en-US" sz="1800" dirty="0"/>
              <a:t> </a:t>
            </a:r>
            <a:r>
              <a:rPr lang="en-US" sz="1800" dirty="0" err="1"/>
              <a:t>kosong</a:t>
            </a:r>
            <a:r>
              <a:rPr lang="en-US" sz="1800" dirty="0"/>
              <a:t>, </a:t>
            </a:r>
            <a:r>
              <a:rPr lang="en-US" sz="1800" dirty="0" err="1"/>
              <a:t>misalnya</a:t>
            </a:r>
            <a:r>
              <a:rPr lang="en-US" sz="1800" dirty="0"/>
              <a:t> bank yang </a:t>
            </a:r>
            <a:r>
              <a:rPr lang="en-US" sz="1800" dirty="0" err="1"/>
              <a:t>tutup</a:t>
            </a:r>
            <a:r>
              <a:rPr lang="en-US" sz="1800" dirty="0"/>
              <a:t> pada </a:t>
            </a:r>
            <a:r>
              <a:rPr lang="en-US" sz="1800" dirty="0" err="1"/>
              <a:t>akhir</a:t>
            </a:r>
            <a:r>
              <a:rPr lang="en-US" sz="1800" dirty="0"/>
              <a:t> </a:t>
            </a:r>
            <a:r>
              <a:rPr lang="en-US" sz="1800" dirty="0" err="1"/>
              <a:t>hari</a:t>
            </a:r>
            <a:endParaRPr lang="en-ID" sz="1800" dirty="0"/>
          </a:p>
          <a:p>
            <a:pPr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Penyelesaian</a:t>
            </a:r>
            <a:r>
              <a:rPr lang="en-US" sz="1800" dirty="0"/>
              <a:t> </a:t>
            </a:r>
            <a:r>
              <a:rPr lang="en-US" sz="1800" dirty="0" err="1"/>
              <a:t>periode</a:t>
            </a:r>
            <a:r>
              <a:rPr lang="en-US" sz="1800" dirty="0"/>
              <a:t> </a:t>
            </a:r>
            <a:r>
              <a:rPr lang="en-US" sz="1800" dirty="0" err="1"/>
              <a:t>waktu</a:t>
            </a:r>
            <a:r>
              <a:rPr lang="en-US" sz="1800" dirty="0"/>
              <a:t> yang </a:t>
            </a:r>
            <a:r>
              <a:rPr lang="en-US" sz="1800" dirty="0" err="1"/>
              <a:t>sedang</a:t>
            </a:r>
            <a:r>
              <a:rPr lang="en-US" sz="1800" dirty="0"/>
              <a:t> </a:t>
            </a:r>
            <a:r>
              <a:rPr lang="en-US" sz="1800" dirty="0" err="1"/>
              <a:t>diselidiki</a:t>
            </a:r>
            <a:r>
              <a:rPr lang="en-US" sz="1800" dirty="0"/>
              <a:t>, </a:t>
            </a:r>
            <a:r>
              <a:rPr lang="en-US" sz="1800" dirty="0" err="1"/>
              <a:t>misalnya</a:t>
            </a:r>
            <a:r>
              <a:rPr lang="en-US" sz="1800" dirty="0"/>
              <a:t> </a:t>
            </a:r>
            <a:r>
              <a:rPr lang="en-US" sz="1800" dirty="0" err="1"/>
              <a:t>akhir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periode</a:t>
            </a:r>
            <a:r>
              <a:rPr lang="en-US" sz="1800" dirty="0"/>
              <a:t> </a:t>
            </a:r>
            <a:r>
              <a:rPr lang="en-US" sz="1800" dirty="0" err="1"/>
              <a:t>makan</a:t>
            </a:r>
            <a:r>
              <a:rPr lang="en-US" sz="1800" dirty="0"/>
              <a:t> </a:t>
            </a:r>
            <a:r>
              <a:rPr lang="en-US" sz="1800" dirty="0" err="1"/>
              <a:t>siang</a:t>
            </a:r>
            <a:r>
              <a:rPr lang="en-US" sz="1800" dirty="0"/>
              <a:t> yang </a:t>
            </a:r>
            <a:r>
              <a:rPr lang="en-US" sz="1800" dirty="0" err="1"/>
              <a:t>sibuk</a:t>
            </a:r>
            <a:r>
              <a:rPr lang="en-US" sz="1800" dirty="0"/>
              <a:t> di supermarket.</a:t>
            </a:r>
            <a:endParaRPr lang="en-ID" sz="1800" dirty="0"/>
          </a:p>
          <a:p>
            <a:pPr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800" dirty="0" err="1"/>
              <a:t>Penyelesaian</a:t>
            </a:r>
            <a:r>
              <a:rPr lang="en-US" sz="1800" dirty="0"/>
              <a:t> </a:t>
            </a:r>
            <a:r>
              <a:rPr lang="en-US" sz="1800" dirty="0" err="1"/>
              <a:t>jejak</a:t>
            </a:r>
            <a:r>
              <a:rPr lang="en-US" sz="1800" dirty="0"/>
              <a:t> data </a:t>
            </a:r>
            <a:r>
              <a:rPr lang="en-US" sz="1800" dirty="0" err="1"/>
              <a:t>masukan</a:t>
            </a:r>
            <a:r>
              <a:rPr lang="en-US" sz="1800" dirty="0"/>
              <a:t>, </a:t>
            </a:r>
            <a:r>
              <a:rPr lang="en-US" sz="1800" dirty="0" err="1"/>
              <a:t>misalkan</a:t>
            </a:r>
            <a:r>
              <a:rPr lang="en-US" sz="1800" dirty="0"/>
              <a:t> </a:t>
            </a:r>
            <a:r>
              <a:rPr lang="en-US" sz="1800" dirty="0" err="1"/>
              <a:t>penyelesaian</a:t>
            </a:r>
            <a:r>
              <a:rPr lang="en-US" sz="1800" dirty="0"/>
              <a:t> </a:t>
            </a:r>
            <a:r>
              <a:rPr lang="en-US" sz="1800" dirty="0" err="1"/>
              <a:t>jadwal</a:t>
            </a:r>
            <a:r>
              <a:rPr lang="en-US" sz="1800" dirty="0"/>
              <a:t> </a:t>
            </a:r>
            <a:r>
              <a:rPr lang="en-US" sz="1800" dirty="0" err="1"/>
              <a:t>produksi</a:t>
            </a:r>
            <a:endParaRPr lang="en-ID" sz="1800" dirty="0"/>
          </a:p>
          <a:p>
            <a:pPr marL="101600" indent="0" algn="just">
              <a:buNone/>
            </a:pPr>
            <a:r>
              <a:rPr lang="en-US" sz="1800" dirty="0"/>
              <a:t>	</a:t>
            </a:r>
            <a:r>
              <a:rPr lang="en-US" sz="1800" dirty="0" err="1"/>
              <a:t>Sementara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, </a:t>
            </a:r>
            <a:r>
              <a:rPr lang="en-US" sz="1800" dirty="0" err="1"/>
              <a:t>simulasi</a:t>
            </a:r>
            <a:r>
              <a:rPr lang="en-US" sz="1800" dirty="0"/>
              <a:t> non-terminating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titik</a:t>
            </a:r>
            <a:r>
              <a:rPr lang="en-US" sz="1800" dirty="0"/>
              <a:t> </a:t>
            </a:r>
            <a:r>
              <a:rPr lang="en-US" sz="1800" dirty="0" err="1"/>
              <a:t>akhir</a:t>
            </a:r>
            <a:r>
              <a:rPr lang="en-US" sz="1800" dirty="0"/>
              <a:t> yang </a:t>
            </a:r>
            <a:r>
              <a:rPr lang="en-US" sz="1800" dirty="0" err="1"/>
              <a:t>alami</a:t>
            </a:r>
            <a:endParaRPr lang="en-ID" sz="1800" dirty="0"/>
          </a:p>
          <a:p>
            <a:pPr marL="0" indent="0">
              <a:buClr>
                <a:schemeClr val="bg1"/>
              </a:buClr>
              <a:buSzPts val="1100"/>
              <a:buNone/>
            </a:pP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1403748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3200" dirty="0"/>
              <a:t>Output </a:t>
            </a:r>
            <a:r>
              <a:rPr lang="en-US" sz="3200" dirty="0" err="1"/>
              <a:t>Sementara</a:t>
            </a:r>
            <a:r>
              <a:rPr lang="en-US" sz="3200" dirty="0"/>
              <a:t> (Transient output)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buNone/>
            </a:pPr>
            <a:endParaRPr lang="en-US" dirty="0"/>
          </a:p>
          <a:p>
            <a:pPr marL="101600" indent="0" algn="just">
              <a:buNone/>
            </a:pPr>
            <a:r>
              <a:rPr lang="en-US" dirty="0"/>
              <a:t>Output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output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berubah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2880863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6"/>
          <p:cNvSpPr txBox="1">
            <a:spLocks noGrp="1"/>
          </p:cNvSpPr>
          <p:nvPr>
            <p:ph type="title"/>
          </p:nvPr>
        </p:nvSpPr>
        <p:spPr>
          <a:xfrm>
            <a:off x="739675" y="401250"/>
            <a:ext cx="76860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3200" dirty="0"/>
              <a:t>Output </a:t>
            </a:r>
            <a:r>
              <a:rPr lang="en-US" sz="3200" dirty="0" err="1"/>
              <a:t>Stady</a:t>
            </a:r>
            <a:r>
              <a:rPr lang="en-US" sz="3200" dirty="0"/>
              <a:t>-State</a:t>
            </a:r>
            <a:endParaRPr sz="3200" dirty="0"/>
          </a:p>
        </p:txBody>
      </p:sp>
      <p:sp>
        <p:nvSpPr>
          <p:cNvPr id="786" name="Google Shape;786;p16"/>
          <p:cNvSpPr txBox="1">
            <a:spLocks noGrp="1"/>
          </p:cNvSpPr>
          <p:nvPr>
            <p:ph type="body" idx="1"/>
          </p:nvPr>
        </p:nvSpPr>
        <p:spPr>
          <a:xfrm>
            <a:off x="739674" y="1218008"/>
            <a:ext cx="7468661" cy="3925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indent="0">
              <a:lnSpc>
                <a:spcPct val="150000"/>
              </a:lnSpc>
              <a:buNone/>
            </a:pPr>
            <a:r>
              <a:rPr lang="en-US" dirty="0"/>
              <a:t>	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output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outputnya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(</a:t>
            </a:r>
            <a:r>
              <a:rPr lang="en-US" dirty="0" err="1"/>
              <a:t>distribusi</a:t>
            </a:r>
            <a:r>
              <a:rPr lang="en-US" dirty="0"/>
              <a:t> steady-state)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320914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liard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487</Words>
  <Application>Microsoft Office PowerPoint</Application>
  <PresentationFormat>On-screen Show (16:9)</PresentationFormat>
  <Paragraphs>104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Titillium Web ExtraLight</vt:lpstr>
      <vt:lpstr>Titillium Web</vt:lpstr>
      <vt:lpstr>Wingdings</vt:lpstr>
      <vt:lpstr>Thaliard template</vt:lpstr>
      <vt:lpstr>EKSPERIMENTASI : MENDAPATKAN HASIL AKURAT</vt:lpstr>
      <vt:lpstr>POKOK BAHASAN</vt:lpstr>
      <vt:lpstr>POKOK BAHASAN</vt:lpstr>
      <vt:lpstr>PowerPoint Presentation</vt:lpstr>
      <vt:lpstr>Sifat Model Simulasi dan Output Simulasi   </vt:lpstr>
      <vt:lpstr>PowerPoint Presentation</vt:lpstr>
      <vt:lpstr>Terminating dan Non-Terminating Simulations</vt:lpstr>
      <vt:lpstr>Output Sementara (Transient output)</vt:lpstr>
      <vt:lpstr>Output Stady-State</vt:lpstr>
      <vt:lpstr>Output Stady-State</vt:lpstr>
      <vt:lpstr>Jenis Output Lainnya</vt:lpstr>
      <vt:lpstr>Menentukan Sifat Output Simulasi</vt:lpstr>
      <vt:lpstr>Masalah Dalam Memperoleh Hasil Simulasi Yang Akurat  </vt:lpstr>
      <vt:lpstr>PowerPoint Presentation</vt:lpstr>
      <vt:lpstr>Inisialisasi Bias : Warm-Up dan Initial State</vt:lpstr>
      <vt:lpstr>Memperoleh Data Output Yang Cukup : Berjalan Lama dan Beberapa Kali Replikasi</vt:lpstr>
      <vt:lpstr>Model Contoh : Help Desk Pengguna Komputer</vt:lpstr>
      <vt:lpstr>PowerPoint Presentation</vt:lpstr>
      <vt:lpstr>PowerPoint Presentation</vt:lpstr>
      <vt:lpstr>Berurusan Dengan Inisialisasi Bias : Warm-Up dan Initial State </vt:lpstr>
      <vt:lpstr>PowerPoint Presentation</vt:lpstr>
      <vt:lpstr>Menentukan Periode Warm-Up</vt:lpstr>
      <vt:lpstr>Pengaturan Initial State</vt:lpstr>
      <vt:lpstr>Initial State Campuran dan Warm-Up</vt:lpstr>
      <vt:lpstr>Initial State Versus Warm-Up</vt:lpstr>
      <vt:lpstr>Memilih Jumlah Replikasi dan Run-Length</vt:lpstr>
      <vt:lpstr>PowerPoint Presentation</vt:lpstr>
      <vt:lpstr>Melakukan Beberapa Replikasi</vt:lpstr>
      <vt:lpstr>Pengurangan Varians</vt:lpstr>
      <vt:lpstr>Melakukan Satu Long Run</vt:lpstr>
      <vt:lpstr>Beberapa Replikasi Versus Long Run</vt:lpstr>
      <vt:lpstr>KESIMPULAN</vt:lpstr>
      <vt:lpstr>KESIMPULAN</vt:lpstr>
      <vt:lpstr>TERIMA KASIH!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 EKSPERIMENTASI : MENDAPATKAN HASIL AKURAT</dc:title>
  <cp:lastModifiedBy>Dewa Bayu</cp:lastModifiedBy>
  <cp:revision>18</cp:revision>
  <dcterms:modified xsi:type="dcterms:W3CDTF">2018-10-31T13:35:33Z</dcterms:modified>
</cp:coreProperties>
</file>