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sldIdLst>
    <p:sldId id="256" r:id="rId2"/>
    <p:sldId id="259" r:id="rId3"/>
    <p:sldId id="258" r:id="rId4"/>
    <p:sldId id="261" r:id="rId5"/>
    <p:sldId id="262" r:id="rId6"/>
    <p:sldId id="263" r:id="rId7"/>
    <p:sldId id="265" r:id="rId8"/>
    <p:sldId id="266" r:id="rId9"/>
    <p:sldId id="264" r:id="rId10"/>
    <p:sldId id="267" r:id="rId11"/>
    <p:sldId id="271"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5755"/>
  </p:normalViewPr>
  <p:slideViewPr>
    <p:cSldViewPr snapToGrid="0" snapToObjects="1">
      <p:cViewPr varScale="1">
        <p:scale>
          <a:sx n="62" d="100"/>
          <a:sy n="62" d="100"/>
        </p:scale>
        <p:origin x="224"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70B33F89-1522-4149-BDD1-DD858B8C9BE3}" type="datetimeFigureOut">
              <a:rPr lang="en-US" smtClean="0"/>
              <a:t>11/16/23</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3275448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33F89-1522-4149-BDD1-DD858B8C9BE3}" type="datetimeFigureOut">
              <a:rPr lang="en-US" smtClean="0"/>
              <a:t>11/16/23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3129231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70B33F89-1522-4149-BDD1-DD858B8C9BE3}" type="datetimeFigureOut">
              <a:rPr lang="en-US" smtClean="0"/>
              <a:t>11/16/23</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134492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B33F89-1522-4149-BDD1-DD858B8C9BE3}" type="datetimeFigureOut">
              <a:rPr lang="en-US" smtClean="0"/>
              <a:t>11/16/23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2366429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70B33F89-1522-4149-BDD1-DD858B8C9BE3}" type="datetimeFigureOut">
              <a:rPr lang="en-US" smtClean="0"/>
              <a:t>11/16/23</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113694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70B33F89-1522-4149-BDD1-DD858B8C9BE3}" type="datetimeFigureOut">
              <a:rPr lang="en-US" smtClean="0"/>
              <a:t>11/16/23</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77196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70B33F89-1522-4149-BDD1-DD858B8C9BE3}" type="datetimeFigureOut">
              <a:rPr lang="en-US" smtClean="0"/>
              <a:t>11/16/23</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327870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B33F89-1522-4149-BDD1-DD858B8C9BE3}" type="datetimeFigureOut">
              <a:rPr lang="en-US" smtClean="0"/>
              <a:t>11/16/23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102983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70B33F89-1522-4149-BDD1-DD858B8C9BE3}" type="datetimeFigureOut">
              <a:rPr lang="en-US" smtClean="0"/>
              <a:t>11/16/23</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328099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B33F89-1522-4149-BDD1-DD858B8C9BE3}" type="datetimeFigureOut">
              <a:rPr lang="en-US" smtClean="0"/>
              <a:t>11/16/23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2724948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70B33F89-1522-4149-BDD1-DD858B8C9BE3}" type="datetimeFigureOut">
              <a:rPr lang="en-US" smtClean="0"/>
              <a:t>11/16/23</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875429A8-6657-214B-9A09-935F68CE2C1B}" type="slidenum">
              <a:rPr lang="en-US" smtClean="0"/>
              <a:t>‹#›</a:t>
            </a:fld>
            <a:endParaRPr lang="en-US"/>
          </a:p>
        </p:txBody>
      </p:sp>
    </p:spTree>
    <p:extLst>
      <p:ext uri="{BB962C8B-B14F-4D97-AF65-F5344CB8AC3E}">
        <p14:creationId xmlns:p14="http://schemas.microsoft.com/office/powerpoint/2010/main" val="1425166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70B33F89-1522-4149-BDD1-DD858B8C9BE3}" type="datetimeFigureOut">
              <a:rPr lang="en-US" smtClean="0"/>
              <a:t>11/16/23</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875429A8-6657-214B-9A09-935F68CE2C1B}" type="slidenum">
              <a:rPr lang="en-US" smtClean="0"/>
              <a:t>‹#›</a:t>
            </a:fld>
            <a:endParaRPr lang="en-US"/>
          </a:p>
        </p:txBody>
      </p:sp>
    </p:spTree>
    <p:extLst>
      <p:ext uri="{BB962C8B-B14F-4D97-AF65-F5344CB8AC3E}">
        <p14:creationId xmlns:p14="http://schemas.microsoft.com/office/powerpoint/2010/main" val="3759382645"/>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010C-6065-6647-BBE8-5FF8FE0C6060}"/>
              </a:ext>
            </a:extLst>
          </p:cNvPr>
          <p:cNvSpPr>
            <a:spLocks noGrp="1"/>
          </p:cNvSpPr>
          <p:nvPr>
            <p:ph type="ctrTitle"/>
          </p:nvPr>
        </p:nvSpPr>
        <p:spPr/>
        <p:txBody>
          <a:bodyPr/>
          <a:lstStyle/>
          <a:p>
            <a:pPr algn="ctr"/>
            <a:r>
              <a:rPr lang="en-US" dirty="0"/>
              <a:t>PENDEKATAN DAN METODE PEMBELAJARAN PKN SD</a:t>
            </a:r>
          </a:p>
        </p:txBody>
      </p:sp>
      <p:sp>
        <p:nvSpPr>
          <p:cNvPr id="3" name="Subtitle 2">
            <a:extLst>
              <a:ext uri="{FF2B5EF4-FFF2-40B4-BE49-F238E27FC236}">
                <a16:creationId xmlns:a16="http://schemas.microsoft.com/office/drawing/2014/main" id="{7C5EC11C-1596-324D-A82E-35BB03C3D919}"/>
              </a:ext>
            </a:extLst>
          </p:cNvPr>
          <p:cNvSpPr>
            <a:spLocks noGrp="1"/>
          </p:cNvSpPr>
          <p:nvPr>
            <p:ph type="subTitle" idx="1"/>
          </p:nvPr>
        </p:nvSpPr>
        <p:spPr/>
        <p:txBody>
          <a:bodyPr/>
          <a:lstStyle/>
          <a:p>
            <a:pPr algn="ctr"/>
            <a:r>
              <a:rPr lang="en-US" dirty="0"/>
              <a:t>HANA SAKURA PUTU ARGA, M.PD</a:t>
            </a:r>
          </a:p>
        </p:txBody>
      </p:sp>
    </p:spTree>
    <p:extLst>
      <p:ext uri="{BB962C8B-B14F-4D97-AF65-F5344CB8AC3E}">
        <p14:creationId xmlns:p14="http://schemas.microsoft.com/office/powerpoint/2010/main" val="1479065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C8AD2-78FC-B045-A6BD-59D197BB96E3}"/>
              </a:ext>
            </a:extLst>
          </p:cNvPr>
          <p:cNvSpPr>
            <a:spLocks noGrp="1"/>
          </p:cNvSpPr>
          <p:nvPr>
            <p:ph type="title"/>
          </p:nvPr>
        </p:nvSpPr>
        <p:spPr/>
        <p:txBody>
          <a:bodyPr/>
          <a:lstStyle/>
          <a:p>
            <a:r>
              <a:rPr lang="en-US" dirty="0" err="1"/>
              <a:t>Metode</a:t>
            </a:r>
            <a:r>
              <a:rPr lang="en-US" dirty="0"/>
              <a:t> </a:t>
            </a:r>
            <a:r>
              <a:rPr lang="en-US" dirty="0" err="1"/>
              <a:t>Berbasis</a:t>
            </a:r>
            <a:r>
              <a:rPr lang="en-US" dirty="0"/>
              <a:t> </a:t>
            </a:r>
            <a:r>
              <a:rPr lang="en-US" dirty="0" err="1"/>
              <a:t>Portofolia</a:t>
            </a:r>
            <a:endParaRPr lang="en-US" dirty="0"/>
          </a:p>
        </p:txBody>
      </p:sp>
      <p:sp>
        <p:nvSpPr>
          <p:cNvPr id="3" name="Content Placeholder 2">
            <a:extLst>
              <a:ext uri="{FF2B5EF4-FFF2-40B4-BE49-F238E27FC236}">
                <a16:creationId xmlns:a16="http://schemas.microsoft.com/office/drawing/2014/main" id="{D61AABBF-CB7C-4A4C-8C87-6775CE96F5FE}"/>
              </a:ext>
            </a:extLst>
          </p:cNvPr>
          <p:cNvSpPr>
            <a:spLocks noGrp="1"/>
          </p:cNvSpPr>
          <p:nvPr>
            <p:ph idx="1"/>
          </p:nvPr>
        </p:nvSpPr>
        <p:spPr/>
        <p:txBody>
          <a:bodyPr/>
          <a:lstStyle/>
          <a:p>
            <a:pPr marL="0" indent="0" algn="just">
              <a:buNone/>
            </a:pPr>
            <a:r>
              <a:rPr lang="en-ID" dirty="0" err="1"/>
              <a:t>Porto+olio</a:t>
            </a:r>
            <a:r>
              <a:rPr lang="en-ID" dirty="0"/>
              <a:t> </a:t>
            </a:r>
            <a:r>
              <a:rPr lang="en-ID" dirty="0" err="1"/>
              <a:t>adalah</a:t>
            </a:r>
            <a:r>
              <a:rPr lang="en-ID" dirty="0"/>
              <a:t> </a:t>
            </a:r>
            <a:r>
              <a:rPr lang="en-ID" dirty="0" err="1"/>
              <a:t>kumpulan</a:t>
            </a:r>
            <a:r>
              <a:rPr lang="en-ID" dirty="0"/>
              <a:t> </a:t>
            </a:r>
            <a:r>
              <a:rPr lang="en-ID" dirty="0" err="1"/>
              <a:t>karya</a:t>
            </a:r>
            <a:r>
              <a:rPr lang="en-ID" dirty="0"/>
              <a:t> </a:t>
            </a:r>
            <a:r>
              <a:rPr lang="en-ID" dirty="0" err="1"/>
              <a:t>siswa</a:t>
            </a:r>
            <a:r>
              <a:rPr lang="en-ID" dirty="0"/>
              <a:t> yang di </a:t>
            </a:r>
            <a:r>
              <a:rPr lang="en-ID" dirty="0" err="1"/>
              <a:t>susun</a:t>
            </a:r>
            <a:r>
              <a:rPr lang="en-ID" dirty="0"/>
              <a:t> </a:t>
            </a:r>
            <a:r>
              <a:rPr lang="en-ID" dirty="0" err="1"/>
              <a:t>secara</a:t>
            </a:r>
            <a:r>
              <a:rPr lang="en-ID" dirty="0"/>
              <a:t> </a:t>
            </a:r>
            <a:r>
              <a:rPr lang="en-ID" dirty="0" err="1"/>
              <a:t>sistematis</a:t>
            </a:r>
            <a:r>
              <a:rPr lang="en-ID" dirty="0"/>
              <a:t> </a:t>
            </a:r>
            <a:r>
              <a:rPr lang="en-ID" dirty="0" err="1"/>
              <a:t>dan</a:t>
            </a:r>
            <a:r>
              <a:rPr lang="en-ID" dirty="0"/>
              <a:t> </a:t>
            </a:r>
            <a:r>
              <a:rPr lang="en-ID" dirty="0" err="1"/>
              <a:t>terorganisir</a:t>
            </a:r>
            <a:r>
              <a:rPr lang="en-ID" dirty="0"/>
              <a:t> </a:t>
            </a:r>
            <a:r>
              <a:rPr lang="en-ID" dirty="0" err="1"/>
              <a:t>sebagai</a:t>
            </a:r>
            <a:r>
              <a:rPr lang="en-ID" dirty="0"/>
              <a:t> </a:t>
            </a:r>
            <a:r>
              <a:rPr lang="en-ID" dirty="0" err="1"/>
              <a:t>hasil</a:t>
            </a:r>
            <a:r>
              <a:rPr lang="en-ID" dirty="0"/>
              <a:t> </a:t>
            </a:r>
            <a:r>
              <a:rPr lang="en-ID" dirty="0" err="1"/>
              <a:t>dari</a:t>
            </a:r>
            <a:r>
              <a:rPr lang="en-ID" dirty="0"/>
              <a:t> </a:t>
            </a:r>
            <a:r>
              <a:rPr lang="en-ID" dirty="0" err="1"/>
              <a:t>usaha</a:t>
            </a:r>
            <a:r>
              <a:rPr lang="en-ID" dirty="0"/>
              <a:t> </a:t>
            </a:r>
            <a:r>
              <a:rPr lang="en-ID" dirty="0" err="1"/>
              <a:t>pembelajaran</a:t>
            </a:r>
            <a:r>
              <a:rPr lang="en-ID" dirty="0"/>
              <a:t> yang </a:t>
            </a:r>
            <a:r>
              <a:rPr lang="en-ID" dirty="0" err="1"/>
              <a:t>telah</a:t>
            </a:r>
            <a:r>
              <a:rPr lang="en-ID" dirty="0"/>
              <a:t> di </a:t>
            </a:r>
            <a:r>
              <a:rPr lang="en-ID" dirty="0" err="1"/>
              <a:t>lakukannya</a:t>
            </a:r>
            <a:r>
              <a:rPr lang="en-ID" dirty="0"/>
              <a:t> </a:t>
            </a:r>
            <a:r>
              <a:rPr lang="en-ID" dirty="0" err="1"/>
              <a:t>dalam</a:t>
            </a:r>
            <a:r>
              <a:rPr lang="en-ID" dirty="0"/>
              <a:t> </a:t>
            </a:r>
            <a:r>
              <a:rPr lang="en-ID" dirty="0" err="1"/>
              <a:t>kurun</a:t>
            </a:r>
            <a:r>
              <a:rPr lang="en-ID" dirty="0"/>
              <a:t> </a:t>
            </a:r>
            <a:r>
              <a:rPr lang="en-ID" dirty="0" err="1"/>
              <a:t>waktu</a:t>
            </a:r>
            <a:r>
              <a:rPr lang="en-ID" dirty="0"/>
              <a:t> </a:t>
            </a:r>
            <a:r>
              <a:rPr lang="en-ID" dirty="0" err="1"/>
              <a:t>tertentu</a:t>
            </a:r>
            <a:r>
              <a:rPr lang="en-ID" dirty="0"/>
              <a:t>.</a:t>
            </a:r>
          </a:p>
          <a:p>
            <a:pPr marL="0" indent="0" algn="just">
              <a:buNone/>
            </a:pPr>
            <a:r>
              <a:rPr lang="en-ID" dirty="0" err="1"/>
              <a:t>Portofolio</a:t>
            </a:r>
            <a:r>
              <a:rPr lang="en-ID" dirty="0"/>
              <a:t> </a:t>
            </a:r>
            <a:r>
              <a:rPr lang="en-ID" dirty="0" err="1"/>
              <a:t>dalam</a:t>
            </a:r>
            <a:r>
              <a:rPr lang="en-ID" dirty="0"/>
              <a:t> </a:t>
            </a:r>
            <a:r>
              <a:rPr lang="en-ID" dirty="0" err="1"/>
              <a:t>Pkn</a:t>
            </a:r>
            <a:r>
              <a:rPr lang="en-ID" dirty="0"/>
              <a:t> </a:t>
            </a:r>
            <a:r>
              <a:rPr lang="en-ID" dirty="0" err="1"/>
              <a:t>merupakan</a:t>
            </a:r>
            <a:r>
              <a:rPr lang="en-ID" dirty="0"/>
              <a:t> </a:t>
            </a:r>
            <a:r>
              <a:rPr lang="en-ID" dirty="0" err="1"/>
              <a:t>kumpulan</a:t>
            </a:r>
            <a:r>
              <a:rPr lang="en-ID" dirty="0"/>
              <a:t> </a:t>
            </a:r>
            <a:r>
              <a:rPr lang="en-ID" dirty="0" err="1"/>
              <a:t>in+ormasi</a:t>
            </a:r>
            <a:r>
              <a:rPr lang="en-ID" dirty="0"/>
              <a:t> yang </a:t>
            </a:r>
            <a:r>
              <a:rPr lang="en-ID" dirty="0" err="1"/>
              <a:t>tersusun</a:t>
            </a:r>
            <a:r>
              <a:rPr lang="en-ID" dirty="0"/>
              <a:t> </a:t>
            </a:r>
            <a:r>
              <a:rPr lang="en-ID" dirty="0" err="1"/>
              <a:t>dengan</a:t>
            </a:r>
            <a:r>
              <a:rPr lang="en-ID" dirty="0"/>
              <a:t> </a:t>
            </a:r>
            <a:r>
              <a:rPr lang="en-ID" dirty="0" err="1"/>
              <a:t>baik</a:t>
            </a:r>
            <a:r>
              <a:rPr lang="en-ID" dirty="0"/>
              <a:t> </a:t>
            </a:r>
            <a:r>
              <a:rPr lang="en-ID" dirty="0" err="1"/>
              <a:t>danmenggambarkan</a:t>
            </a:r>
            <a:r>
              <a:rPr lang="en-ID" dirty="0"/>
              <a:t> </a:t>
            </a:r>
            <a:r>
              <a:rPr lang="en-ID" dirty="0" err="1"/>
              <a:t>rencana</a:t>
            </a:r>
            <a:r>
              <a:rPr lang="en-ID" dirty="0"/>
              <a:t> </a:t>
            </a:r>
            <a:r>
              <a:rPr lang="en-ID" dirty="0" err="1"/>
              <a:t>kelas</a:t>
            </a:r>
            <a:r>
              <a:rPr lang="en-ID" dirty="0"/>
              <a:t> </a:t>
            </a:r>
            <a:r>
              <a:rPr lang="en-ID" dirty="0" err="1"/>
              <a:t>siswa</a:t>
            </a:r>
            <a:r>
              <a:rPr lang="en-ID" dirty="0"/>
              <a:t> </a:t>
            </a:r>
            <a:r>
              <a:rPr lang="en-ID" dirty="0" err="1"/>
              <a:t>berkenaan</a:t>
            </a:r>
            <a:r>
              <a:rPr lang="en-ID" dirty="0"/>
              <a:t> </a:t>
            </a:r>
            <a:r>
              <a:rPr lang="en-ID" dirty="0" err="1"/>
              <a:t>suatu</a:t>
            </a:r>
            <a:r>
              <a:rPr lang="en-ID" dirty="0"/>
              <a:t> </a:t>
            </a:r>
            <a:r>
              <a:rPr lang="en-ID" dirty="0" err="1"/>
              <a:t>isu</a:t>
            </a:r>
            <a:r>
              <a:rPr lang="en-ID" dirty="0"/>
              <a:t> </a:t>
            </a:r>
            <a:r>
              <a:rPr lang="en-ID" dirty="0" err="1"/>
              <a:t>kebijakan</a:t>
            </a:r>
            <a:r>
              <a:rPr lang="en-ID" dirty="0"/>
              <a:t> </a:t>
            </a:r>
            <a:r>
              <a:rPr lang="en-ID" dirty="0" err="1"/>
              <a:t>politik</a:t>
            </a:r>
            <a:r>
              <a:rPr lang="en-ID" dirty="0"/>
              <a:t> yang </a:t>
            </a:r>
            <a:r>
              <a:rPr lang="en-ID" dirty="0" err="1"/>
              <a:t>telah</a:t>
            </a:r>
            <a:r>
              <a:rPr lang="en-ID" dirty="0"/>
              <a:t> di </a:t>
            </a:r>
            <a:r>
              <a:rPr lang="en-ID" dirty="0" err="1"/>
              <a:t>putuskan</a:t>
            </a:r>
            <a:r>
              <a:rPr lang="en-ID" dirty="0"/>
              <a:t> </a:t>
            </a:r>
            <a:r>
              <a:rPr lang="en-ID" dirty="0" err="1"/>
              <a:t>untuk</a:t>
            </a:r>
            <a:r>
              <a:rPr lang="en-ID" dirty="0"/>
              <a:t> di </a:t>
            </a:r>
            <a:r>
              <a:rPr lang="en-ID" dirty="0" err="1"/>
              <a:t>kaji</a:t>
            </a:r>
            <a:r>
              <a:rPr lang="en-ID" dirty="0"/>
              <a:t>, </a:t>
            </a:r>
            <a:r>
              <a:rPr lang="en-ID" dirty="0" err="1"/>
              <a:t>baik</a:t>
            </a:r>
            <a:r>
              <a:rPr lang="en-ID" dirty="0"/>
              <a:t> </a:t>
            </a:r>
            <a:r>
              <a:rPr lang="en-ID" dirty="0" err="1"/>
              <a:t>dalam</a:t>
            </a:r>
            <a:r>
              <a:rPr lang="en-ID" dirty="0"/>
              <a:t> </a:t>
            </a:r>
            <a:r>
              <a:rPr lang="en-ID" dirty="0" err="1"/>
              <a:t>kelompok</a:t>
            </a:r>
            <a:r>
              <a:rPr lang="en-ID" dirty="0"/>
              <a:t> </a:t>
            </a:r>
            <a:r>
              <a:rPr lang="en-ID" dirty="0" err="1"/>
              <a:t>kecil</a:t>
            </a:r>
            <a:r>
              <a:rPr lang="en-ID" dirty="0"/>
              <a:t> </a:t>
            </a:r>
            <a:r>
              <a:rPr lang="en-ID" dirty="0" err="1"/>
              <a:t>maupun</a:t>
            </a:r>
            <a:r>
              <a:rPr lang="en-ID" dirty="0"/>
              <a:t> </a:t>
            </a:r>
            <a:r>
              <a:rPr lang="en-ID" dirty="0" err="1"/>
              <a:t>kelas</a:t>
            </a:r>
            <a:r>
              <a:rPr lang="en-ID" dirty="0"/>
              <a:t> </a:t>
            </a:r>
            <a:r>
              <a:rPr lang="en-ID" dirty="0" err="1"/>
              <a:t>secara</a:t>
            </a:r>
            <a:r>
              <a:rPr lang="en-ID" dirty="0"/>
              <a:t> </a:t>
            </a:r>
            <a:r>
              <a:rPr lang="en-ID" dirty="0" err="1"/>
              <a:t>keseluruhan</a:t>
            </a:r>
            <a:r>
              <a:rPr lang="en-ID" dirty="0"/>
              <a:t> (</a:t>
            </a:r>
            <a:r>
              <a:rPr lang="en-ID" dirty="0" err="1"/>
              <a:t>Udin</a:t>
            </a:r>
            <a:r>
              <a:rPr lang="en-ID" dirty="0"/>
              <a:t> S </a:t>
            </a:r>
            <a:r>
              <a:rPr lang="en-ID" dirty="0" err="1"/>
              <a:t>winatapura</a:t>
            </a:r>
            <a:r>
              <a:rPr lang="en-ID" dirty="0"/>
              <a:t>,</a:t>
            </a:r>
            <a:endParaRPr lang="en-US" dirty="0"/>
          </a:p>
        </p:txBody>
      </p:sp>
    </p:spTree>
    <p:extLst>
      <p:ext uri="{BB962C8B-B14F-4D97-AF65-F5344CB8AC3E}">
        <p14:creationId xmlns:p14="http://schemas.microsoft.com/office/powerpoint/2010/main" val="3701847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9D613-3254-A246-ADED-B3D189979F34}"/>
              </a:ext>
            </a:extLst>
          </p:cNvPr>
          <p:cNvSpPr>
            <a:spLocks noGrp="1"/>
          </p:cNvSpPr>
          <p:nvPr>
            <p:ph type="title"/>
          </p:nvPr>
        </p:nvSpPr>
        <p:spPr/>
        <p:txBody>
          <a:bodyPr/>
          <a:lstStyle/>
          <a:p>
            <a:r>
              <a:rPr lang="en-US" dirty="0" err="1"/>
              <a:t>Metode</a:t>
            </a:r>
            <a:r>
              <a:rPr lang="en-US" dirty="0"/>
              <a:t> Modeling</a:t>
            </a:r>
          </a:p>
        </p:txBody>
      </p:sp>
      <p:sp>
        <p:nvSpPr>
          <p:cNvPr id="3" name="Content Placeholder 2">
            <a:extLst>
              <a:ext uri="{FF2B5EF4-FFF2-40B4-BE49-F238E27FC236}">
                <a16:creationId xmlns:a16="http://schemas.microsoft.com/office/drawing/2014/main" id="{FC97C80D-E20B-5B4E-A22C-CD1B2EBB22C9}"/>
              </a:ext>
            </a:extLst>
          </p:cNvPr>
          <p:cNvSpPr>
            <a:spLocks noGrp="1"/>
          </p:cNvSpPr>
          <p:nvPr>
            <p:ph idx="1"/>
          </p:nvPr>
        </p:nvSpPr>
        <p:spPr/>
        <p:txBody>
          <a:bodyPr/>
          <a:lstStyle/>
          <a:p>
            <a:pPr marL="0" indent="0" algn="just">
              <a:buNone/>
            </a:pPr>
            <a:r>
              <a:rPr lang="en-ID" dirty="0" err="1"/>
              <a:t>Dalam</a:t>
            </a:r>
            <a:r>
              <a:rPr lang="en-ID" dirty="0"/>
              <a:t> </a:t>
            </a:r>
            <a:r>
              <a:rPr lang="en-ID" dirty="0" err="1"/>
              <a:t>pembelajaran</a:t>
            </a:r>
            <a:r>
              <a:rPr lang="en-ID" dirty="0"/>
              <a:t> </a:t>
            </a:r>
            <a:r>
              <a:rPr lang="en-ID" dirty="0" err="1"/>
              <a:t>Pkn</a:t>
            </a:r>
            <a:r>
              <a:rPr lang="en-ID" dirty="0"/>
              <a:t> guru </a:t>
            </a:r>
            <a:r>
              <a:rPr lang="en-ID" dirty="0" err="1"/>
              <a:t>merupakan</a:t>
            </a:r>
            <a:r>
              <a:rPr lang="en-ID" dirty="0"/>
              <a:t> modelling yang </a:t>
            </a:r>
            <a:r>
              <a:rPr lang="en-ID" dirty="0" err="1"/>
              <a:t>sangat</a:t>
            </a:r>
            <a:r>
              <a:rPr lang="en-ID" dirty="0"/>
              <a:t> </a:t>
            </a:r>
            <a:r>
              <a:rPr lang="en-ID" dirty="0" err="1"/>
              <a:t>berperan</a:t>
            </a:r>
            <a:r>
              <a:rPr lang="en-ID" dirty="0"/>
              <a:t> </a:t>
            </a:r>
            <a:r>
              <a:rPr lang="en-ID" dirty="0" err="1"/>
              <a:t>untuk</a:t>
            </a:r>
            <a:r>
              <a:rPr lang="en-ID" dirty="0"/>
              <a:t> </a:t>
            </a:r>
            <a:r>
              <a:rPr lang="en-ID" dirty="0" err="1"/>
              <a:t>mengajarkan</a:t>
            </a:r>
            <a:r>
              <a:rPr lang="en-ID" dirty="0"/>
              <a:t> </a:t>
            </a:r>
            <a:r>
              <a:rPr lang="en-ID" dirty="0" err="1"/>
              <a:t>materi</a:t>
            </a:r>
            <a:r>
              <a:rPr lang="en-ID" dirty="0"/>
              <a:t> </a:t>
            </a:r>
            <a:r>
              <a:rPr lang="en-ID" dirty="0" err="1"/>
              <a:t>materi</a:t>
            </a:r>
            <a:r>
              <a:rPr lang="en-ID" dirty="0"/>
              <a:t> yang </a:t>
            </a:r>
            <a:r>
              <a:rPr lang="en-ID" dirty="0" err="1"/>
              <a:t>berisi</a:t>
            </a:r>
            <a:r>
              <a:rPr lang="en-ID" dirty="0"/>
              <a:t> </a:t>
            </a:r>
            <a:r>
              <a:rPr lang="en-ID" dirty="0" err="1"/>
              <a:t>nilai</a:t>
            </a:r>
            <a:r>
              <a:rPr lang="en-ID" dirty="0"/>
              <a:t> </a:t>
            </a:r>
            <a:r>
              <a:rPr lang="en-ID" dirty="0" err="1"/>
              <a:t>nilai</a:t>
            </a:r>
            <a:r>
              <a:rPr lang="en-ID" dirty="0"/>
              <a:t> moral. </a:t>
            </a:r>
            <a:r>
              <a:rPr lang="en-ID" dirty="0" err="1"/>
              <a:t>nak</a:t>
            </a:r>
            <a:r>
              <a:rPr lang="en-ID" dirty="0"/>
              <a:t> </a:t>
            </a:r>
            <a:r>
              <a:rPr lang="en-ID" dirty="0" err="1"/>
              <a:t>akan</a:t>
            </a:r>
            <a:r>
              <a:rPr lang="en-ID" dirty="0"/>
              <a:t> </a:t>
            </a:r>
            <a:r>
              <a:rPr lang="en-ID" dirty="0" err="1"/>
              <a:t>melihat</a:t>
            </a:r>
            <a:r>
              <a:rPr lang="en-ID" dirty="0"/>
              <a:t> </a:t>
            </a:r>
            <a:r>
              <a:rPr lang="en-ID" dirty="0" err="1"/>
              <a:t>dan</a:t>
            </a:r>
            <a:r>
              <a:rPr lang="en-ID" dirty="0"/>
              <a:t> </a:t>
            </a:r>
            <a:r>
              <a:rPr lang="en-ID" dirty="0" err="1"/>
              <a:t>mengamatiapa</a:t>
            </a:r>
            <a:r>
              <a:rPr lang="en-ID" dirty="0"/>
              <a:t> yang di </a:t>
            </a:r>
            <a:r>
              <a:rPr lang="en-ID" dirty="0" err="1"/>
              <a:t>lakukan</a:t>
            </a:r>
            <a:r>
              <a:rPr lang="en-ID" dirty="0"/>
              <a:t> model </a:t>
            </a:r>
            <a:r>
              <a:rPr lang="en-ID" dirty="0" err="1"/>
              <a:t>kemudian</a:t>
            </a:r>
            <a:r>
              <a:rPr lang="en-ID" dirty="0"/>
              <a:t> </a:t>
            </a:r>
            <a:r>
              <a:rPr lang="en-ID" dirty="0" err="1"/>
              <a:t>menirukannya</a:t>
            </a:r>
            <a:r>
              <a:rPr lang="en-ID" dirty="0"/>
              <a:t> </a:t>
            </a:r>
            <a:r>
              <a:rPr lang="en-ID" dirty="0" err="1"/>
              <a:t>dalam</a:t>
            </a:r>
            <a:r>
              <a:rPr lang="en-ID" dirty="0"/>
              <a:t> </a:t>
            </a:r>
            <a:r>
              <a:rPr lang="en-ID" dirty="0" err="1"/>
              <a:t>perilaku</a:t>
            </a:r>
            <a:endParaRPr lang="en-US" dirty="0"/>
          </a:p>
        </p:txBody>
      </p:sp>
    </p:spTree>
    <p:extLst>
      <p:ext uri="{BB962C8B-B14F-4D97-AF65-F5344CB8AC3E}">
        <p14:creationId xmlns:p14="http://schemas.microsoft.com/office/powerpoint/2010/main" val="1892094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07B56-36C7-AC4A-B532-74A32404E4FB}"/>
              </a:ext>
            </a:extLst>
          </p:cNvPr>
          <p:cNvSpPr>
            <a:spLocks noGrp="1"/>
          </p:cNvSpPr>
          <p:nvPr>
            <p:ph type="title"/>
          </p:nvPr>
        </p:nvSpPr>
        <p:spPr/>
        <p:txBody>
          <a:bodyPr>
            <a:normAutofit/>
          </a:bodyPr>
          <a:lstStyle/>
          <a:p>
            <a:r>
              <a:rPr lang="en-US" dirty="0" err="1"/>
              <a:t>Metode</a:t>
            </a:r>
            <a:r>
              <a:rPr lang="en-US" dirty="0"/>
              <a:t> </a:t>
            </a:r>
            <a:r>
              <a:rPr lang="en-US" dirty="0" err="1"/>
              <a:t>Demonstrasi</a:t>
            </a:r>
            <a:br>
              <a:rPr lang="en-US" dirty="0"/>
            </a:br>
            <a:endParaRPr lang="en-US" dirty="0"/>
          </a:p>
        </p:txBody>
      </p:sp>
      <p:sp>
        <p:nvSpPr>
          <p:cNvPr id="3" name="Content Placeholder 2">
            <a:extLst>
              <a:ext uri="{FF2B5EF4-FFF2-40B4-BE49-F238E27FC236}">
                <a16:creationId xmlns:a16="http://schemas.microsoft.com/office/drawing/2014/main" id="{C6E07109-BF47-0845-9171-471432CAA92E}"/>
              </a:ext>
            </a:extLst>
          </p:cNvPr>
          <p:cNvSpPr>
            <a:spLocks noGrp="1"/>
          </p:cNvSpPr>
          <p:nvPr>
            <p:ph idx="1"/>
          </p:nvPr>
        </p:nvSpPr>
        <p:spPr/>
        <p:txBody>
          <a:bodyPr/>
          <a:lstStyle/>
          <a:p>
            <a:pPr marL="0" indent="0" algn="just">
              <a:buNone/>
            </a:pPr>
            <a:r>
              <a:rPr lang="en-ID" dirty="0" err="1"/>
              <a:t>Metode</a:t>
            </a:r>
            <a:r>
              <a:rPr lang="en-ID" dirty="0"/>
              <a:t> &amp;</a:t>
            </a:r>
            <a:r>
              <a:rPr lang="en-ID" dirty="0" err="1"/>
              <a:t>emonstrasi</a:t>
            </a:r>
            <a:r>
              <a:rPr lang="en-ID" dirty="0"/>
              <a:t> </a:t>
            </a:r>
            <a:r>
              <a:rPr lang="en-ID" dirty="0" err="1"/>
              <a:t>biasa</a:t>
            </a:r>
            <a:r>
              <a:rPr lang="en-ID" dirty="0"/>
              <a:t> </a:t>
            </a:r>
            <a:r>
              <a:rPr lang="en-ID" dirty="0" err="1"/>
              <a:t>digunakan</a:t>
            </a:r>
            <a:r>
              <a:rPr lang="en-ID" dirty="0"/>
              <a:t> </a:t>
            </a:r>
            <a:r>
              <a:rPr lang="en-ID" dirty="0" err="1"/>
              <a:t>untuk</a:t>
            </a:r>
            <a:r>
              <a:rPr lang="en-ID" dirty="0"/>
              <a:t> </a:t>
            </a:r>
            <a:r>
              <a:rPr lang="en-ID" dirty="0" err="1"/>
              <a:t>memperagakan</a:t>
            </a:r>
            <a:r>
              <a:rPr lang="en-ID" dirty="0"/>
              <a:t> </a:t>
            </a:r>
            <a:r>
              <a:rPr lang="en-ID" dirty="0" err="1"/>
              <a:t>atau</a:t>
            </a:r>
            <a:r>
              <a:rPr lang="en-ID" dirty="0"/>
              <a:t> </a:t>
            </a:r>
            <a:r>
              <a:rPr lang="en-ID" dirty="0" err="1"/>
              <a:t>menunjukan</a:t>
            </a:r>
            <a:r>
              <a:rPr lang="en-ID" dirty="0"/>
              <a:t> </a:t>
            </a:r>
            <a:r>
              <a:rPr lang="en-ID" dirty="0" err="1"/>
              <a:t>suatu</a:t>
            </a:r>
            <a:r>
              <a:rPr lang="en-ID" dirty="0"/>
              <a:t> </a:t>
            </a:r>
            <a:r>
              <a:rPr lang="en-ID" dirty="0" err="1"/>
              <a:t>prosedur</a:t>
            </a:r>
            <a:r>
              <a:rPr lang="en-ID" dirty="0"/>
              <a:t> yang </a:t>
            </a:r>
            <a:r>
              <a:rPr lang="en-ID" dirty="0" err="1"/>
              <a:t>harus</a:t>
            </a:r>
            <a:r>
              <a:rPr lang="en-ID" dirty="0"/>
              <a:t> </a:t>
            </a:r>
            <a:r>
              <a:rPr lang="en-ID" dirty="0" err="1"/>
              <a:t>dilakukan</a:t>
            </a:r>
            <a:r>
              <a:rPr lang="en-ID" dirty="0"/>
              <a:t> </a:t>
            </a:r>
            <a:r>
              <a:rPr lang="en-ID" dirty="0" err="1"/>
              <a:t>peserta</a:t>
            </a:r>
            <a:r>
              <a:rPr lang="en-ID" dirty="0"/>
              <a:t> </a:t>
            </a:r>
            <a:r>
              <a:rPr lang="en-ID" dirty="0" err="1"/>
              <a:t>didik</a:t>
            </a:r>
            <a:r>
              <a:rPr lang="en-ID" dirty="0"/>
              <a:t> yang </a:t>
            </a:r>
            <a:r>
              <a:rPr lang="en-ID" dirty="0" err="1"/>
              <a:t>tidak</a:t>
            </a:r>
            <a:r>
              <a:rPr lang="en-ID" dirty="0"/>
              <a:t> </a:t>
            </a:r>
            <a:r>
              <a:rPr lang="en-ID" dirty="0" err="1"/>
              <a:t>dapat</a:t>
            </a:r>
            <a:r>
              <a:rPr lang="en-ID" dirty="0"/>
              <a:t> </a:t>
            </a:r>
            <a:r>
              <a:rPr lang="en-ID" dirty="0" err="1"/>
              <a:t>dijelaskan</a:t>
            </a:r>
            <a:r>
              <a:rPr lang="en-ID" dirty="0"/>
              <a:t> </a:t>
            </a:r>
            <a:r>
              <a:rPr lang="en-ID" dirty="0" err="1"/>
              <a:t>hanya</a:t>
            </a:r>
            <a:r>
              <a:rPr lang="en-ID" dirty="0"/>
              <a:t> </a:t>
            </a:r>
            <a:r>
              <a:rPr lang="en-ID" dirty="0" err="1"/>
              <a:t>dengan</a:t>
            </a:r>
            <a:r>
              <a:rPr lang="en-ID" dirty="0"/>
              <a:t> kata kata </a:t>
            </a:r>
            <a:r>
              <a:rPr lang="en-ID" dirty="0" err="1"/>
              <a:t>saja</a:t>
            </a:r>
            <a:r>
              <a:rPr lang="en-ID" dirty="0"/>
              <a:t>. </a:t>
            </a:r>
          </a:p>
          <a:p>
            <a:pPr marL="0" indent="0" algn="just">
              <a:buNone/>
            </a:pPr>
            <a:r>
              <a:rPr lang="en-ID" dirty="0" err="1"/>
              <a:t>Metode</a:t>
            </a:r>
            <a:r>
              <a:rPr lang="en-ID" dirty="0"/>
              <a:t> </a:t>
            </a:r>
            <a:r>
              <a:rPr lang="en-ID" dirty="0" err="1"/>
              <a:t>demonstrasi</a:t>
            </a:r>
            <a:r>
              <a:rPr lang="en-ID" dirty="0"/>
              <a:t> </a:t>
            </a:r>
            <a:r>
              <a:rPr lang="en-ID" dirty="0" err="1"/>
              <a:t>diartikan</a:t>
            </a:r>
            <a:r>
              <a:rPr lang="en-ID" dirty="0"/>
              <a:t> </a:t>
            </a:r>
            <a:r>
              <a:rPr lang="en-ID" dirty="0" err="1"/>
              <a:t>sebagai</a:t>
            </a:r>
            <a:r>
              <a:rPr lang="en-ID" dirty="0"/>
              <a:t> </a:t>
            </a:r>
            <a:r>
              <a:rPr lang="en-ID" dirty="0" err="1"/>
              <a:t>cara</a:t>
            </a:r>
            <a:r>
              <a:rPr lang="en-ID" dirty="0"/>
              <a:t> </a:t>
            </a:r>
            <a:r>
              <a:rPr lang="en-ID" dirty="0" err="1"/>
              <a:t>penyajian</a:t>
            </a:r>
            <a:r>
              <a:rPr lang="en-ID" dirty="0"/>
              <a:t> </a:t>
            </a:r>
            <a:r>
              <a:rPr lang="en-ID" dirty="0" err="1"/>
              <a:t>pelajaran</a:t>
            </a:r>
            <a:r>
              <a:rPr lang="en-ID" dirty="0"/>
              <a:t> </a:t>
            </a:r>
            <a:r>
              <a:rPr lang="en-ID" dirty="0" err="1"/>
              <a:t>denganmemperagakan</a:t>
            </a:r>
            <a:r>
              <a:rPr lang="en-ID" dirty="0"/>
              <a:t> </a:t>
            </a:r>
            <a:r>
              <a:rPr lang="en-ID" dirty="0" err="1"/>
              <a:t>dan</a:t>
            </a:r>
            <a:r>
              <a:rPr lang="en-ID" dirty="0"/>
              <a:t> </a:t>
            </a:r>
            <a:r>
              <a:rPr lang="en-ID" dirty="0" err="1"/>
              <a:t>mempertunjukkan</a:t>
            </a:r>
            <a:r>
              <a:rPr lang="en-ID" dirty="0"/>
              <a:t> </a:t>
            </a:r>
            <a:r>
              <a:rPr lang="en-ID" dirty="0" err="1"/>
              <a:t>kepada</a:t>
            </a:r>
            <a:r>
              <a:rPr lang="en-ID" dirty="0"/>
              <a:t> </a:t>
            </a:r>
            <a:r>
              <a:rPr lang="en-ID" dirty="0" err="1"/>
              <a:t>peserta</a:t>
            </a:r>
            <a:r>
              <a:rPr lang="en-ID" dirty="0"/>
              <a:t> </a:t>
            </a:r>
            <a:r>
              <a:rPr lang="en-ID" dirty="0" err="1"/>
              <a:t>didik</a:t>
            </a:r>
            <a:r>
              <a:rPr lang="en-ID" dirty="0"/>
              <a:t> </a:t>
            </a:r>
            <a:r>
              <a:rPr lang="en-ID" dirty="0" err="1"/>
              <a:t>suatu</a:t>
            </a:r>
            <a:r>
              <a:rPr lang="en-ID" dirty="0"/>
              <a:t> proses, </a:t>
            </a:r>
            <a:r>
              <a:rPr lang="en-ID" dirty="0" err="1"/>
              <a:t>situasi</a:t>
            </a:r>
            <a:r>
              <a:rPr lang="en-ID" dirty="0"/>
              <a:t> </a:t>
            </a:r>
            <a:r>
              <a:rPr lang="en-ID" dirty="0" err="1"/>
              <a:t>atau</a:t>
            </a:r>
            <a:r>
              <a:rPr lang="en-ID" dirty="0"/>
              <a:t> </a:t>
            </a:r>
            <a:r>
              <a:rPr lang="en-ID" dirty="0" err="1"/>
              <a:t>bendatertentu</a:t>
            </a:r>
            <a:r>
              <a:rPr lang="en-ID" dirty="0"/>
              <a:t> yang </a:t>
            </a:r>
            <a:r>
              <a:rPr lang="en-ID" dirty="0" err="1"/>
              <a:t>sedang</a:t>
            </a:r>
            <a:r>
              <a:rPr lang="en-ID" dirty="0"/>
              <a:t> </a:t>
            </a:r>
            <a:r>
              <a:rPr lang="en-ID" dirty="0" err="1"/>
              <a:t>dipelajari</a:t>
            </a:r>
            <a:r>
              <a:rPr lang="en-ID" dirty="0"/>
              <a:t> </a:t>
            </a:r>
            <a:r>
              <a:rPr lang="en-ID" dirty="0" err="1"/>
              <a:t>baik</a:t>
            </a:r>
            <a:r>
              <a:rPr lang="en-ID" dirty="0"/>
              <a:t> </a:t>
            </a:r>
            <a:r>
              <a:rPr lang="en-ID" dirty="0" err="1"/>
              <a:t>dalam</a:t>
            </a:r>
            <a:r>
              <a:rPr lang="en-ID" dirty="0"/>
              <a:t> </a:t>
            </a:r>
            <a:r>
              <a:rPr lang="en-ID" dirty="0" err="1"/>
              <a:t>bentuk</a:t>
            </a:r>
            <a:r>
              <a:rPr lang="en-ID" dirty="0"/>
              <a:t> </a:t>
            </a:r>
            <a:r>
              <a:rPr lang="en-ID" dirty="0" err="1"/>
              <a:t>sebenarnya</a:t>
            </a:r>
            <a:r>
              <a:rPr lang="en-ID" dirty="0"/>
              <a:t> </a:t>
            </a:r>
            <a:r>
              <a:rPr lang="en-ID" dirty="0" err="1"/>
              <a:t>maupun</a:t>
            </a:r>
            <a:r>
              <a:rPr lang="en-ID" dirty="0"/>
              <a:t> </a:t>
            </a:r>
            <a:r>
              <a:rPr lang="en-ID" dirty="0" err="1"/>
              <a:t>dalam</a:t>
            </a:r>
            <a:r>
              <a:rPr lang="en-ID" dirty="0"/>
              <a:t> </a:t>
            </a:r>
            <a:r>
              <a:rPr lang="en-ID" dirty="0" err="1"/>
              <a:t>bentuk</a:t>
            </a:r>
            <a:r>
              <a:rPr lang="en-ID" dirty="0"/>
              <a:t> </a:t>
            </a:r>
            <a:r>
              <a:rPr lang="en-ID" dirty="0" err="1"/>
              <a:t>tiruanyang</a:t>
            </a:r>
            <a:r>
              <a:rPr lang="en-ID" dirty="0"/>
              <a:t> </a:t>
            </a:r>
            <a:r>
              <a:rPr lang="en-ID" dirty="0" err="1"/>
              <a:t>dipertunjukkan</a:t>
            </a:r>
            <a:r>
              <a:rPr lang="en-ID" dirty="0"/>
              <a:t> </a:t>
            </a:r>
            <a:r>
              <a:rPr lang="en-ID" dirty="0" err="1"/>
              <a:t>oleh</a:t>
            </a:r>
            <a:r>
              <a:rPr lang="en-ID" dirty="0"/>
              <a:t> guru </a:t>
            </a:r>
            <a:r>
              <a:rPr lang="en-ID" dirty="0" err="1"/>
              <a:t>atau</a:t>
            </a:r>
            <a:r>
              <a:rPr lang="en-ID" dirty="0"/>
              <a:t> </a:t>
            </a:r>
            <a:r>
              <a:rPr lang="en-ID" dirty="0" err="1"/>
              <a:t>sumber</a:t>
            </a:r>
            <a:r>
              <a:rPr lang="en-ID" dirty="0"/>
              <a:t> </a:t>
            </a:r>
            <a:r>
              <a:rPr lang="en-ID" dirty="0" err="1"/>
              <a:t>belajar</a:t>
            </a:r>
            <a:r>
              <a:rPr lang="en-ID" dirty="0"/>
              <a:t> lain yang </a:t>
            </a:r>
            <a:r>
              <a:rPr lang="en-ID" dirty="0" err="1"/>
              <a:t>memahami</a:t>
            </a:r>
            <a:r>
              <a:rPr lang="en-ID" dirty="0"/>
              <a:t> </a:t>
            </a:r>
            <a:r>
              <a:rPr lang="en-ID" dirty="0" err="1"/>
              <a:t>atau</a:t>
            </a:r>
            <a:r>
              <a:rPr lang="en-ID" dirty="0"/>
              <a:t> </a:t>
            </a:r>
            <a:r>
              <a:rPr lang="en-ID" dirty="0" err="1"/>
              <a:t>ahli</a:t>
            </a:r>
            <a:r>
              <a:rPr lang="en-ID" dirty="0"/>
              <a:t> </a:t>
            </a:r>
            <a:r>
              <a:rPr lang="en-ID" dirty="0" err="1"/>
              <a:t>dalamtopik</a:t>
            </a:r>
            <a:r>
              <a:rPr lang="en-ID" dirty="0"/>
              <a:t> </a:t>
            </a:r>
            <a:r>
              <a:rPr lang="en-ID" dirty="0" err="1"/>
              <a:t>bahasa</a:t>
            </a:r>
            <a:r>
              <a:rPr lang="en-ID" dirty="0"/>
              <a:t> yang </a:t>
            </a:r>
            <a:r>
              <a:rPr lang="en-ID" dirty="0" err="1"/>
              <a:t>harus</a:t>
            </a:r>
            <a:r>
              <a:rPr lang="en-ID" dirty="0"/>
              <a:t> di </a:t>
            </a:r>
            <a:r>
              <a:rPr lang="en-ID" dirty="0" err="1"/>
              <a:t>demonstrasi</a:t>
            </a:r>
            <a:endParaRPr lang="en-US" dirty="0"/>
          </a:p>
        </p:txBody>
      </p:sp>
    </p:spTree>
    <p:extLst>
      <p:ext uri="{BB962C8B-B14F-4D97-AF65-F5344CB8AC3E}">
        <p14:creationId xmlns:p14="http://schemas.microsoft.com/office/powerpoint/2010/main" val="900888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312D-430A-5E49-B407-A960BE5959DB}"/>
              </a:ext>
            </a:extLst>
          </p:cNvPr>
          <p:cNvSpPr>
            <a:spLocks noGrp="1"/>
          </p:cNvSpPr>
          <p:nvPr>
            <p:ph type="title"/>
          </p:nvPr>
        </p:nvSpPr>
        <p:spPr/>
        <p:txBody>
          <a:bodyPr/>
          <a:lstStyle/>
          <a:p>
            <a:r>
              <a:rPr lang="en-US" dirty="0" err="1"/>
              <a:t>Metode</a:t>
            </a:r>
            <a:r>
              <a:rPr lang="en-US" dirty="0"/>
              <a:t> </a:t>
            </a:r>
            <a:r>
              <a:rPr lang="en-US" dirty="0" err="1"/>
              <a:t>Bermain</a:t>
            </a:r>
            <a:r>
              <a:rPr lang="en-US" dirty="0"/>
              <a:t> </a:t>
            </a:r>
            <a:r>
              <a:rPr lang="en-US" dirty="0" err="1"/>
              <a:t>Peran</a:t>
            </a:r>
            <a:endParaRPr lang="en-US" dirty="0"/>
          </a:p>
        </p:txBody>
      </p:sp>
      <p:sp>
        <p:nvSpPr>
          <p:cNvPr id="3" name="Content Placeholder 2">
            <a:extLst>
              <a:ext uri="{FF2B5EF4-FFF2-40B4-BE49-F238E27FC236}">
                <a16:creationId xmlns:a16="http://schemas.microsoft.com/office/drawing/2014/main" id="{5CA4790F-8951-B647-983F-0B66C101BA15}"/>
              </a:ext>
            </a:extLst>
          </p:cNvPr>
          <p:cNvSpPr>
            <a:spLocks noGrp="1"/>
          </p:cNvSpPr>
          <p:nvPr>
            <p:ph idx="1"/>
          </p:nvPr>
        </p:nvSpPr>
        <p:spPr/>
        <p:txBody>
          <a:bodyPr/>
          <a:lstStyle/>
          <a:p>
            <a:pPr algn="just"/>
            <a:r>
              <a:rPr lang="en-ID" dirty="0" err="1"/>
              <a:t>Metode</a:t>
            </a:r>
            <a:r>
              <a:rPr lang="en-ID" dirty="0"/>
              <a:t> </a:t>
            </a:r>
            <a:r>
              <a:rPr lang="en-ID" dirty="0" err="1"/>
              <a:t>bermain</a:t>
            </a:r>
            <a:r>
              <a:rPr lang="en-ID" dirty="0"/>
              <a:t> </a:t>
            </a:r>
            <a:r>
              <a:rPr lang="en-ID" dirty="0" err="1"/>
              <a:t>peran</a:t>
            </a:r>
            <a:r>
              <a:rPr lang="en-ID" dirty="0"/>
              <a:t> </a:t>
            </a:r>
            <a:r>
              <a:rPr lang="en-ID" dirty="0" err="1"/>
              <a:t>adalah</a:t>
            </a:r>
            <a:r>
              <a:rPr lang="en-ID" dirty="0"/>
              <a:t> </a:t>
            </a:r>
            <a:r>
              <a:rPr lang="en-ID" dirty="0" err="1"/>
              <a:t>berperan</a:t>
            </a:r>
            <a:r>
              <a:rPr lang="en-ID" dirty="0"/>
              <a:t> </a:t>
            </a:r>
            <a:r>
              <a:rPr lang="en-ID" dirty="0" err="1"/>
              <a:t>atau</a:t>
            </a:r>
            <a:r>
              <a:rPr lang="en-ID" dirty="0"/>
              <a:t> </a:t>
            </a:r>
            <a:r>
              <a:rPr lang="en-ID" dirty="0" err="1"/>
              <a:t>memainkan</a:t>
            </a:r>
            <a:r>
              <a:rPr lang="en-ID" dirty="0"/>
              <a:t> </a:t>
            </a:r>
            <a:r>
              <a:rPr lang="en-ID" dirty="0" err="1"/>
              <a:t>peranan</a:t>
            </a:r>
            <a:r>
              <a:rPr lang="en-ID" dirty="0"/>
              <a:t> </a:t>
            </a:r>
            <a:r>
              <a:rPr lang="en-ID" dirty="0" err="1"/>
              <a:t>dalam</a:t>
            </a:r>
            <a:r>
              <a:rPr lang="en-ID" dirty="0"/>
              <a:t> </a:t>
            </a:r>
            <a:r>
              <a:rPr lang="en-ID" dirty="0" err="1"/>
              <a:t>dramatisasimasalah</a:t>
            </a:r>
            <a:r>
              <a:rPr lang="en-ID" dirty="0"/>
              <a:t> </a:t>
            </a:r>
            <a:r>
              <a:rPr lang="en-ID" dirty="0" err="1"/>
              <a:t>sosial</a:t>
            </a:r>
            <a:r>
              <a:rPr lang="en-ID" dirty="0"/>
              <a:t> </a:t>
            </a:r>
            <a:r>
              <a:rPr lang="en-ID" dirty="0" err="1"/>
              <a:t>atau</a:t>
            </a:r>
            <a:r>
              <a:rPr lang="en-ID" dirty="0"/>
              <a:t> </a:t>
            </a:r>
            <a:r>
              <a:rPr lang="en-ID" dirty="0" err="1"/>
              <a:t>psikologis</a:t>
            </a:r>
            <a:r>
              <a:rPr lang="en-ID" dirty="0"/>
              <a:t>. </a:t>
            </a:r>
            <a:r>
              <a:rPr lang="en-ID" dirty="0" err="1"/>
              <a:t>bermain</a:t>
            </a:r>
            <a:r>
              <a:rPr lang="en-ID" dirty="0"/>
              <a:t> </a:t>
            </a:r>
            <a:r>
              <a:rPr lang="en-ID" dirty="0" err="1"/>
              <a:t>peran</a:t>
            </a:r>
            <a:r>
              <a:rPr lang="en-ID" dirty="0"/>
              <a:t> </a:t>
            </a:r>
            <a:r>
              <a:rPr lang="en-ID" dirty="0" err="1"/>
              <a:t>adalah</a:t>
            </a:r>
            <a:r>
              <a:rPr lang="en-ID" dirty="0"/>
              <a:t> salah </a:t>
            </a:r>
            <a:r>
              <a:rPr lang="en-ID" dirty="0" err="1"/>
              <a:t>satu</a:t>
            </a:r>
            <a:r>
              <a:rPr lang="en-ID" dirty="0"/>
              <a:t> </a:t>
            </a:r>
            <a:r>
              <a:rPr lang="en-ID" dirty="0" err="1"/>
              <a:t>bentuk</a:t>
            </a:r>
            <a:r>
              <a:rPr lang="en-ID" dirty="0"/>
              <a:t> </a:t>
            </a:r>
            <a:r>
              <a:rPr lang="en-ID" dirty="0" err="1"/>
              <a:t>permainan</a:t>
            </a:r>
            <a:r>
              <a:rPr lang="en-ID" dirty="0"/>
              <a:t> </a:t>
            </a:r>
            <a:r>
              <a:rPr lang="en-ID" dirty="0" err="1"/>
              <a:t>pendidikan</a:t>
            </a:r>
            <a:r>
              <a:rPr lang="en-ID" dirty="0"/>
              <a:t> yang </a:t>
            </a:r>
            <a:r>
              <a:rPr lang="en-ID" dirty="0" err="1"/>
              <a:t>digunakan</a:t>
            </a:r>
            <a:r>
              <a:rPr lang="en-ID" dirty="0"/>
              <a:t> </a:t>
            </a:r>
            <a:r>
              <a:rPr lang="en-ID" dirty="0" err="1"/>
              <a:t>untuk</a:t>
            </a:r>
            <a:r>
              <a:rPr lang="en-ID" dirty="0"/>
              <a:t> </a:t>
            </a:r>
            <a:r>
              <a:rPr lang="en-ID" dirty="0" err="1"/>
              <a:t>menjelaskan</a:t>
            </a:r>
            <a:r>
              <a:rPr lang="en-ID" dirty="0"/>
              <a:t> </a:t>
            </a:r>
            <a:r>
              <a:rPr lang="en-ID" dirty="0" err="1"/>
              <a:t>perasaan</a:t>
            </a:r>
            <a:r>
              <a:rPr lang="en-ID" dirty="0"/>
              <a:t>, </a:t>
            </a:r>
            <a:r>
              <a:rPr lang="en-ID" dirty="0" err="1"/>
              <a:t>sikap</a:t>
            </a:r>
            <a:r>
              <a:rPr lang="en-ID" dirty="0"/>
              <a:t>, </a:t>
            </a:r>
            <a:r>
              <a:rPr lang="en-ID" dirty="0" err="1"/>
              <a:t>tingkah</a:t>
            </a:r>
            <a:r>
              <a:rPr lang="en-ID" dirty="0"/>
              <a:t> </a:t>
            </a:r>
            <a:r>
              <a:rPr lang="en-ID" dirty="0" err="1"/>
              <a:t>laku</a:t>
            </a:r>
            <a:r>
              <a:rPr lang="en-ID" dirty="0"/>
              <a:t> </a:t>
            </a:r>
            <a:r>
              <a:rPr lang="en-ID" dirty="0" err="1"/>
              <a:t>dan</a:t>
            </a:r>
            <a:r>
              <a:rPr lang="en-ID" dirty="0"/>
              <a:t> </a:t>
            </a:r>
            <a:r>
              <a:rPr lang="en-ID" dirty="0" err="1"/>
              <a:t>nilai,dengan</a:t>
            </a:r>
            <a:r>
              <a:rPr lang="en-ID" dirty="0"/>
              <a:t> </a:t>
            </a:r>
            <a:r>
              <a:rPr lang="en-ID" dirty="0" err="1"/>
              <a:t>tujuan</a:t>
            </a:r>
            <a:r>
              <a:rPr lang="en-ID" dirty="0"/>
              <a:t> </a:t>
            </a:r>
            <a:r>
              <a:rPr lang="en-ID" dirty="0" err="1"/>
              <a:t>untuk</a:t>
            </a:r>
            <a:r>
              <a:rPr lang="en-ID" dirty="0"/>
              <a:t> </a:t>
            </a:r>
            <a:r>
              <a:rPr lang="en-ID" dirty="0" err="1"/>
              <a:t>menghayati</a:t>
            </a:r>
            <a:r>
              <a:rPr lang="en-ID" dirty="0"/>
              <a:t> </a:t>
            </a:r>
            <a:r>
              <a:rPr lang="en-ID" dirty="0" err="1"/>
              <a:t>perasaan</a:t>
            </a:r>
            <a:r>
              <a:rPr lang="en-ID" dirty="0"/>
              <a:t>, </a:t>
            </a:r>
            <a:r>
              <a:rPr lang="en-ID" dirty="0" err="1"/>
              <a:t>sudut</a:t>
            </a:r>
            <a:r>
              <a:rPr lang="en-ID" dirty="0"/>
              <a:t> </a:t>
            </a:r>
            <a:r>
              <a:rPr lang="en-ID" dirty="0" err="1"/>
              <a:t>pandangan</a:t>
            </a:r>
            <a:r>
              <a:rPr lang="en-ID" dirty="0"/>
              <a:t> </a:t>
            </a:r>
            <a:r>
              <a:rPr lang="en-ID" dirty="0" err="1"/>
              <a:t>dan</a:t>
            </a:r>
            <a:r>
              <a:rPr lang="en-ID" dirty="0"/>
              <a:t> </a:t>
            </a:r>
            <a:r>
              <a:rPr lang="en-ID" dirty="0" err="1"/>
              <a:t>cara</a:t>
            </a:r>
            <a:r>
              <a:rPr lang="en-ID" dirty="0"/>
              <a:t> </a:t>
            </a:r>
            <a:r>
              <a:rPr lang="en-ID" dirty="0" err="1"/>
              <a:t>ber+ikir</a:t>
            </a:r>
            <a:r>
              <a:rPr lang="en-ID" dirty="0"/>
              <a:t> orang lain. </a:t>
            </a:r>
          </a:p>
          <a:p>
            <a:pPr marL="0" indent="0">
              <a:buNone/>
            </a:pPr>
            <a:endParaRPr lang="en-US" dirty="0"/>
          </a:p>
        </p:txBody>
      </p:sp>
    </p:spTree>
    <p:extLst>
      <p:ext uri="{BB962C8B-B14F-4D97-AF65-F5344CB8AC3E}">
        <p14:creationId xmlns:p14="http://schemas.microsoft.com/office/powerpoint/2010/main" val="2624512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C32F2-CB08-B447-B142-0C542152FEF2}"/>
              </a:ext>
            </a:extLst>
          </p:cNvPr>
          <p:cNvSpPr>
            <a:spLocks noGrp="1"/>
          </p:cNvSpPr>
          <p:nvPr>
            <p:ph type="title"/>
          </p:nvPr>
        </p:nvSpPr>
        <p:spPr/>
        <p:txBody>
          <a:bodyPr/>
          <a:lstStyle/>
          <a:p>
            <a:r>
              <a:rPr lang="en-US" dirty="0" err="1"/>
              <a:t>Metode</a:t>
            </a:r>
            <a:r>
              <a:rPr lang="en-US" dirty="0"/>
              <a:t> </a:t>
            </a:r>
            <a:r>
              <a:rPr lang="en-US" dirty="0" err="1"/>
              <a:t>Karyawisata</a:t>
            </a:r>
            <a:endParaRPr lang="en-US" dirty="0"/>
          </a:p>
        </p:txBody>
      </p:sp>
      <p:sp>
        <p:nvSpPr>
          <p:cNvPr id="3" name="Content Placeholder 2">
            <a:extLst>
              <a:ext uri="{FF2B5EF4-FFF2-40B4-BE49-F238E27FC236}">
                <a16:creationId xmlns:a16="http://schemas.microsoft.com/office/drawing/2014/main" id="{2B656D6A-AD1D-BF4D-A350-9991207A1CBE}"/>
              </a:ext>
            </a:extLst>
          </p:cNvPr>
          <p:cNvSpPr>
            <a:spLocks noGrp="1"/>
          </p:cNvSpPr>
          <p:nvPr>
            <p:ph idx="1"/>
          </p:nvPr>
        </p:nvSpPr>
        <p:spPr>
          <a:xfrm>
            <a:off x="4987637" y="803186"/>
            <a:ext cx="6412684" cy="5248622"/>
          </a:xfrm>
        </p:spPr>
        <p:txBody>
          <a:bodyPr/>
          <a:lstStyle/>
          <a:p>
            <a:pPr marL="0" indent="0" algn="just">
              <a:buNone/>
            </a:pPr>
            <a:r>
              <a:rPr lang="en-ID" dirty="0" err="1"/>
              <a:t>Metode</a:t>
            </a:r>
            <a:r>
              <a:rPr lang="en-ID" dirty="0"/>
              <a:t> </a:t>
            </a:r>
            <a:r>
              <a:rPr lang="en-ID" dirty="0" err="1"/>
              <a:t>karyawisata</a:t>
            </a:r>
            <a:r>
              <a:rPr lang="en-ID" dirty="0"/>
              <a:t> </a:t>
            </a:r>
            <a:r>
              <a:rPr lang="en-ID" dirty="0" err="1"/>
              <a:t>ialah</a:t>
            </a:r>
            <a:r>
              <a:rPr lang="en-ID" dirty="0"/>
              <a:t> </a:t>
            </a:r>
            <a:r>
              <a:rPr lang="en-ID" dirty="0" err="1"/>
              <a:t>suatu</a:t>
            </a:r>
            <a:r>
              <a:rPr lang="en-ID" dirty="0"/>
              <a:t> </a:t>
            </a:r>
            <a:r>
              <a:rPr lang="en-ID" dirty="0" err="1"/>
              <a:t>cara</a:t>
            </a:r>
            <a:r>
              <a:rPr lang="en-ID" dirty="0"/>
              <a:t> </a:t>
            </a:r>
            <a:r>
              <a:rPr lang="en-ID" dirty="0" err="1"/>
              <a:t>penyajian</a:t>
            </a:r>
            <a:r>
              <a:rPr lang="en-ID" dirty="0"/>
              <a:t> </a:t>
            </a:r>
            <a:r>
              <a:rPr lang="en-ID" dirty="0" err="1"/>
              <a:t>bahan</a:t>
            </a:r>
            <a:r>
              <a:rPr lang="en-ID" dirty="0"/>
              <a:t> </a:t>
            </a:r>
            <a:r>
              <a:rPr lang="en-ID" dirty="0" err="1"/>
              <a:t>pelajaran</a:t>
            </a:r>
            <a:r>
              <a:rPr lang="en-ID" dirty="0"/>
              <a:t> </a:t>
            </a:r>
            <a:r>
              <a:rPr lang="en-ID" dirty="0" err="1"/>
              <a:t>dengan</a:t>
            </a:r>
            <a:r>
              <a:rPr lang="en-ID" dirty="0"/>
              <a:t> </a:t>
            </a:r>
            <a:r>
              <a:rPr lang="en-ID" dirty="0" err="1"/>
              <a:t>membawa</a:t>
            </a:r>
            <a:r>
              <a:rPr lang="en-ID" dirty="0"/>
              <a:t> </a:t>
            </a:r>
            <a:r>
              <a:rPr lang="en-ID" dirty="0" err="1"/>
              <a:t>muridlangsung</a:t>
            </a:r>
            <a:r>
              <a:rPr lang="en-ID" dirty="0"/>
              <a:t> </a:t>
            </a:r>
            <a:r>
              <a:rPr lang="en-ID" dirty="0" err="1"/>
              <a:t>kepada</a:t>
            </a:r>
            <a:r>
              <a:rPr lang="en-ID" dirty="0"/>
              <a:t> </a:t>
            </a:r>
            <a:r>
              <a:rPr lang="en-ID" dirty="0" err="1"/>
              <a:t>obyek</a:t>
            </a:r>
            <a:r>
              <a:rPr lang="en-ID" dirty="0"/>
              <a:t> yang </a:t>
            </a:r>
            <a:r>
              <a:rPr lang="en-ID" dirty="0" err="1"/>
              <a:t>akan</a:t>
            </a:r>
            <a:r>
              <a:rPr lang="en-ID" dirty="0"/>
              <a:t> </a:t>
            </a:r>
            <a:r>
              <a:rPr lang="en-ID" dirty="0" err="1"/>
              <a:t>dipelajari</a:t>
            </a:r>
            <a:r>
              <a:rPr lang="en-ID" dirty="0"/>
              <a:t> di </a:t>
            </a:r>
            <a:r>
              <a:rPr lang="en-ID" dirty="0" err="1"/>
              <a:t>luar</a:t>
            </a:r>
            <a:r>
              <a:rPr lang="en-ID" dirty="0"/>
              <a:t> </a:t>
            </a:r>
            <a:r>
              <a:rPr lang="en-ID" dirty="0" err="1"/>
              <a:t>kelas</a:t>
            </a:r>
            <a:r>
              <a:rPr lang="en-ID" dirty="0"/>
              <a:t>. </a:t>
            </a:r>
            <a:r>
              <a:rPr lang="en-ID" dirty="0" err="1"/>
              <a:t>Karya</a:t>
            </a:r>
            <a:r>
              <a:rPr lang="en-ID" dirty="0"/>
              <a:t> </a:t>
            </a:r>
            <a:r>
              <a:rPr lang="en-ID" dirty="0" err="1"/>
              <a:t>kerja</a:t>
            </a:r>
            <a:r>
              <a:rPr lang="en-ID" dirty="0"/>
              <a:t>, </a:t>
            </a:r>
            <a:r>
              <a:rPr lang="en-ID" dirty="0" err="1"/>
              <a:t>wisata</a:t>
            </a:r>
            <a:r>
              <a:rPr lang="en-ID" dirty="0"/>
              <a:t>, </a:t>
            </a:r>
            <a:r>
              <a:rPr lang="en-ID" dirty="0" err="1"/>
              <a:t>pergi.Karyawisata</a:t>
            </a:r>
            <a:r>
              <a:rPr lang="en-ID" dirty="0"/>
              <a:t> =  </a:t>
            </a:r>
            <a:r>
              <a:rPr lang="en-ID" dirty="0" err="1"/>
              <a:t>pergi</a:t>
            </a:r>
            <a:r>
              <a:rPr lang="en-ID" dirty="0"/>
              <a:t> </a:t>
            </a:r>
            <a:r>
              <a:rPr lang="en-ID" dirty="0" err="1"/>
              <a:t>bekerja</a:t>
            </a:r>
            <a:r>
              <a:rPr lang="en-ID" dirty="0"/>
              <a:t>. </a:t>
            </a:r>
          </a:p>
          <a:p>
            <a:pPr marL="0" indent="0" algn="just">
              <a:buNone/>
            </a:pPr>
            <a:r>
              <a:rPr lang="en-ID" dirty="0" err="1"/>
              <a:t>Hubungannya</a:t>
            </a:r>
            <a:r>
              <a:rPr lang="en-ID" dirty="0"/>
              <a:t> </a:t>
            </a:r>
            <a:r>
              <a:rPr lang="en-ID" dirty="0" err="1"/>
              <a:t>dengan</a:t>
            </a:r>
            <a:r>
              <a:rPr lang="en-ID" dirty="0"/>
              <a:t> </a:t>
            </a:r>
            <a:r>
              <a:rPr lang="en-ID" dirty="0" err="1"/>
              <a:t>belajar</a:t>
            </a:r>
            <a:r>
              <a:rPr lang="en-ID" dirty="0"/>
              <a:t> </a:t>
            </a:r>
            <a:r>
              <a:rPr lang="en-ID" dirty="0" err="1"/>
              <a:t>siswa</a:t>
            </a:r>
            <a:r>
              <a:rPr lang="en-ID" dirty="0"/>
              <a:t> </a:t>
            </a:r>
            <a:r>
              <a:rPr lang="en-ID" dirty="0" err="1"/>
              <a:t>dapat</a:t>
            </a:r>
            <a:r>
              <a:rPr lang="en-ID" dirty="0"/>
              <a:t> </a:t>
            </a:r>
            <a:r>
              <a:rPr lang="en-ID" dirty="0" err="1"/>
              <a:t>memepelajari</a:t>
            </a:r>
            <a:r>
              <a:rPr lang="en-ID" dirty="0"/>
              <a:t> </a:t>
            </a:r>
            <a:r>
              <a:rPr lang="en-ID" dirty="0" err="1"/>
              <a:t>objek</a:t>
            </a:r>
            <a:r>
              <a:rPr lang="en-ID" dirty="0"/>
              <a:t> yang </a:t>
            </a:r>
            <a:r>
              <a:rPr lang="en-ID" dirty="0" err="1"/>
              <a:t>ada</a:t>
            </a:r>
            <a:r>
              <a:rPr lang="en-ID" dirty="0"/>
              <a:t> di </a:t>
            </a:r>
            <a:r>
              <a:rPr lang="en-ID" dirty="0" err="1"/>
              <a:t>luar</a:t>
            </a:r>
            <a:r>
              <a:rPr lang="en-ID" dirty="0"/>
              <a:t> </a:t>
            </a:r>
            <a:r>
              <a:rPr lang="en-ID" dirty="0" err="1"/>
              <a:t>sesuai</a:t>
            </a:r>
            <a:r>
              <a:rPr lang="en-ID" dirty="0"/>
              <a:t> </a:t>
            </a:r>
            <a:r>
              <a:rPr lang="en-ID" dirty="0" err="1"/>
              <a:t>tempat</a:t>
            </a:r>
            <a:r>
              <a:rPr lang="en-ID" dirty="0"/>
              <a:t> yang di </a:t>
            </a:r>
            <a:r>
              <a:rPr lang="en-ID" dirty="0" err="1"/>
              <a:t>datangi</a:t>
            </a:r>
            <a:r>
              <a:rPr lang="en-ID" dirty="0"/>
              <a:t>.  </a:t>
            </a:r>
            <a:endParaRPr lang="en-US" dirty="0"/>
          </a:p>
        </p:txBody>
      </p:sp>
    </p:spTree>
    <p:extLst>
      <p:ext uri="{BB962C8B-B14F-4D97-AF65-F5344CB8AC3E}">
        <p14:creationId xmlns:p14="http://schemas.microsoft.com/office/powerpoint/2010/main" val="369026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8B755-5302-354C-9AB9-5723D24CCE2F}"/>
              </a:ext>
            </a:extLst>
          </p:cNvPr>
          <p:cNvSpPr>
            <a:spLocks noGrp="1"/>
          </p:cNvSpPr>
          <p:nvPr>
            <p:ph type="title"/>
          </p:nvPr>
        </p:nvSpPr>
        <p:spPr/>
        <p:txBody>
          <a:bodyPr>
            <a:normAutofit/>
          </a:bodyPr>
          <a:lstStyle/>
          <a:p>
            <a:r>
              <a:rPr lang="en-US" dirty="0" err="1"/>
              <a:t>Pendekatan</a:t>
            </a:r>
            <a:r>
              <a:rPr lang="en-US" dirty="0"/>
              <a:t> </a:t>
            </a:r>
            <a:r>
              <a:rPr lang="en-US" dirty="0" err="1"/>
              <a:t>Pembelajaran</a:t>
            </a:r>
            <a:r>
              <a:rPr lang="en-US" dirty="0"/>
              <a:t> PKN SD</a:t>
            </a:r>
          </a:p>
        </p:txBody>
      </p:sp>
      <p:sp>
        <p:nvSpPr>
          <p:cNvPr id="3" name="Content Placeholder 2">
            <a:extLst>
              <a:ext uri="{FF2B5EF4-FFF2-40B4-BE49-F238E27FC236}">
                <a16:creationId xmlns:a16="http://schemas.microsoft.com/office/drawing/2014/main" id="{81AE2639-041C-D342-AB16-D904A17D71E6}"/>
              </a:ext>
            </a:extLst>
          </p:cNvPr>
          <p:cNvSpPr>
            <a:spLocks noGrp="1"/>
          </p:cNvSpPr>
          <p:nvPr>
            <p:ph idx="1"/>
          </p:nvPr>
        </p:nvSpPr>
        <p:spPr/>
        <p:txBody>
          <a:bodyPr/>
          <a:lstStyle/>
          <a:p>
            <a:pPr marL="0" indent="0" algn="just">
              <a:buNone/>
            </a:pPr>
            <a:r>
              <a:rPr lang="en-ID" dirty="0" err="1"/>
              <a:t>Pendekatan</a:t>
            </a:r>
            <a:r>
              <a:rPr lang="en-ID" dirty="0"/>
              <a:t> </a:t>
            </a:r>
            <a:r>
              <a:rPr lang="en-ID" dirty="0" err="1"/>
              <a:t>PKn</a:t>
            </a:r>
            <a:r>
              <a:rPr lang="en-ID" dirty="0"/>
              <a:t> di SD </a:t>
            </a:r>
            <a:r>
              <a:rPr lang="en-ID" dirty="0" err="1"/>
              <a:t>adalah</a:t>
            </a:r>
            <a:r>
              <a:rPr lang="en-ID" dirty="0"/>
              <a:t> </a:t>
            </a:r>
            <a:r>
              <a:rPr lang="en-ID" dirty="0" err="1"/>
              <a:t>memfokuskan</a:t>
            </a:r>
            <a:r>
              <a:rPr lang="en-ID" dirty="0"/>
              <a:t> </a:t>
            </a:r>
            <a:r>
              <a:rPr lang="en-ID" dirty="0" err="1"/>
              <a:t>pada</a:t>
            </a:r>
            <a:r>
              <a:rPr lang="en-ID" dirty="0"/>
              <a:t> </a:t>
            </a:r>
            <a:r>
              <a:rPr lang="en-ID" dirty="0" err="1"/>
              <a:t>pembentukan</a:t>
            </a:r>
            <a:r>
              <a:rPr lang="en-ID" dirty="0"/>
              <a:t> </a:t>
            </a:r>
            <a:r>
              <a:rPr lang="en-ID" dirty="0" err="1"/>
              <a:t>watak</a:t>
            </a:r>
            <a:r>
              <a:rPr lang="en-ID" dirty="0"/>
              <a:t> </a:t>
            </a:r>
            <a:r>
              <a:rPr lang="en-ID" dirty="0" err="1"/>
              <a:t>bagi</a:t>
            </a:r>
            <a:r>
              <a:rPr lang="en-ID" dirty="0"/>
              <a:t> </a:t>
            </a:r>
            <a:r>
              <a:rPr lang="en-ID" dirty="0" err="1"/>
              <a:t>peserta</a:t>
            </a:r>
            <a:r>
              <a:rPr lang="en-ID" dirty="0"/>
              <a:t> </a:t>
            </a:r>
            <a:r>
              <a:rPr lang="en-ID" dirty="0" err="1"/>
              <a:t>didik</a:t>
            </a:r>
            <a:r>
              <a:rPr lang="en-ID" dirty="0"/>
              <a:t> yang </a:t>
            </a:r>
            <a:r>
              <a:rPr lang="en-ID" dirty="0" err="1"/>
              <a:t>memahami</a:t>
            </a:r>
            <a:r>
              <a:rPr lang="en-ID" dirty="0"/>
              <a:t> </a:t>
            </a:r>
            <a:r>
              <a:rPr lang="en-ID" dirty="0" err="1"/>
              <a:t>dan</a:t>
            </a:r>
            <a:r>
              <a:rPr lang="en-ID" dirty="0"/>
              <a:t> </a:t>
            </a:r>
            <a:r>
              <a:rPr lang="en-ID" dirty="0" err="1"/>
              <a:t>mampu</a:t>
            </a:r>
            <a:r>
              <a:rPr lang="en-ID" dirty="0"/>
              <a:t> </a:t>
            </a:r>
            <a:r>
              <a:rPr lang="en-ID" dirty="0" err="1"/>
              <a:t>melaksanakan</a:t>
            </a:r>
            <a:r>
              <a:rPr lang="en-ID" dirty="0"/>
              <a:t> </a:t>
            </a:r>
            <a:r>
              <a:rPr lang="en-ID" dirty="0" err="1"/>
              <a:t>hak-hak</a:t>
            </a:r>
            <a:r>
              <a:rPr lang="en-ID" dirty="0"/>
              <a:t> </a:t>
            </a:r>
            <a:r>
              <a:rPr lang="en-ID" dirty="0" err="1"/>
              <a:t>dan</a:t>
            </a:r>
            <a:r>
              <a:rPr lang="en-ID" dirty="0"/>
              <a:t> </a:t>
            </a:r>
            <a:r>
              <a:rPr lang="en-ID" dirty="0" err="1"/>
              <a:t>kewajibannya</a:t>
            </a:r>
            <a:r>
              <a:rPr lang="en-ID" dirty="0"/>
              <a:t> </a:t>
            </a:r>
            <a:r>
              <a:rPr lang="en-ID" dirty="0" err="1"/>
              <a:t>untuk</a:t>
            </a:r>
            <a:r>
              <a:rPr lang="en-ID" dirty="0"/>
              <a:t> </a:t>
            </a:r>
            <a:r>
              <a:rPr lang="en-ID" dirty="0" err="1"/>
              <a:t>menjadi</a:t>
            </a:r>
            <a:r>
              <a:rPr lang="en-ID" dirty="0"/>
              <a:t> </a:t>
            </a:r>
            <a:r>
              <a:rPr lang="en-ID" dirty="0" err="1"/>
              <a:t>warga</a:t>
            </a:r>
            <a:r>
              <a:rPr lang="en-ID" dirty="0"/>
              <a:t> </a:t>
            </a:r>
            <a:r>
              <a:rPr lang="en-ID" dirty="0" err="1"/>
              <a:t>negara</a:t>
            </a:r>
            <a:r>
              <a:rPr lang="en-ID" dirty="0"/>
              <a:t> Indonesia yang </a:t>
            </a:r>
            <a:r>
              <a:rPr lang="en-ID" dirty="0" err="1"/>
              <a:t>cerdas</a:t>
            </a:r>
            <a:r>
              <a:rPr lang="en-ID" dirty="0"/>
              <a:t>, </a:t>
            </a:r>
            <a:r>
              <a:rPr lang="en-ID" dirty="0" err="1"/>
              <a:t>terampil</a:t>
            </a:r>
            <a:r>
              <a:rPr lang="en-ID" dirty="0"/>
              <a:t>, </a:t>
            </a:r>
            <a:r>
              <a:rPr lang="en-ID" dirty="0" err="1"/>
              <a:t>dan</a:t>
            </a:r>
            <a:r>
              <a:rPr lang="en-ID" dirty="0"/>
              <a:t> </a:t>
            </a:r>
            <a:r>
              <a:rPr lang="en-ID" dirty="0" err="1"/>
              <a:t>berkarakter</a:t>
            </a:r>
            <a:r>
              <a:rPr lang="en-ID" dirty="0"/>
              <a:t> </a:t>
            </a:r>
            <a:r>
              <a:rPr lang="en-ID" dirty="0" err="1"/>
              <a:t>seperti</a:t>
            </a:r>
            <a:r>
              <a:rPr lang="en-ID" dirty="0"/>
              <a:t> yang </a:t>
            </a:r>
            <a:r>
              <a:rPr lang="en-ID" dirty="0" err="1"/>
              <a:t>diamanatkan</a:t>
            </a:r>
            <a:r>
              <a:rPr lang="en-ID" dirty="0"/>
              <a:t> </a:t>
            </a:r>
            <a:r>
              <a:rPr lang="en-ID" dirty="0" err="1"/>
              <a:t>oleh</a:t>
            </a:r>
            <a:r>
              <a:rPr lang="en-ID" dirty="0"/>
              <a:t> </a:t>
            </a:r>
            <a:r>
              <a:rPr lang="en-ID" dirty="0" err="1"/>
              <a:t>pancasila</a:t>
            </a:r>
            <a:r>
              <a:rPr lang="en-ID" dirty="0"/>
              <a:t> </a:t>
            </a:r>
            <a:r>
              <a:rPr lang="en-ID" dirty="0" err="1"/>
              <a:t>dan</a:t>
            </a:r>
            <a:r>
              <a:rPr lang="en-ID" dirty="0"/>
              <a:t> UUD 1945.</a:t>
            </a:r>
            <a:endParaRPr lang="en-US" dirty="0"/>
          </a:p>
        </p:txBody>
      </p:sp>
    </p:spTree>
    <p:extLst>
      <p:ext uri="{BB962C8B-B14F-4D97-AF65-F5344CB8AC3E}">
        <p14:creationId xmlns:p14="http://schemas.microsoft.com/office/powerpoint/2010/main" val="67696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03B29-54F8-704A-90F2-ACDE9FBD8BA4}"/>
              </a:ext>
            </a:extLst>
          </p:cNvPr>
          <p:cNvSpPr>
            <a:spLocks noGrp="1"/>
          </p:cNvSpPr>
          <p:nvPr>
            <p:ph type="title"/>
          </p:nvPr>
        </p:nvSpPr>
        <p:spPr/>
        <p:txBody>
          <a:bodyPr/>
          <a:lstStyle/>
          <a:p>
            <a:r>
              <a:rPr lang="en-US" dirty="0" err="1"/>
              <a:t>Pendekatan</a:t>
            </a:r>
            <a:r>
              <a:rPr lang="en-US" dirty="0"/>
              <a:t> </a:t>
            </a:r>
            <a:r>
              <a:rPr lang="en-US" dirty="0" err="1"/>
              <a:t>Evokasi</a:t>
            </a:r>
            <a:r>
              <a:rPr lang="en-US" dirty="0"/>
              <a:t> </a:t>
            </a:r>
          </a:p>
        </p:txBody>
      </p:sp>
      <p:sp>
        <p:nvSpPr>
          <p:cNvPr id="3" name="Content Placeholder 2">
            <a:extLst>
              <a:ext uri="{FF2B5EF4-FFF2-40B4-BE49-F238E27FC236}">
                <a16:creationId xmlns:a16="http://schemas.microsoft.com/office/drawing/2014/main" id="{2C24DCC2-305C-664E-AC23-C6286297CC69}"/>
              </a:ext>
            </a:extLst>
          </p:cNvPr>
          <p:cNvSpPr>
            <a:spLocks noGrp="1"/>
          </p:cNvSpPr>
          <p:nvPr>
            <p:ph idx="1"/>
          </p:nvPr>
        </p:nvSpPr>
        <p:spPr/>
        <p:txBody>
          <a:bodyPr/>
          <a:lstStyle/>
          <a:p>
            <a:pPr marL="0" indent="0" algn="just">
              <a:buNone/>
            </a:pPr>
            <a:r>
              <a:rPr lang="en-ID" dirty="0" err="1"/>
              <a:t>Pendekatan</a:t>
            </a:r>
            <a:r>
              <a:rPr lang="en-ID" dirty="0"/>
              <a:t> </a:t>
            </a:r>
            <a:r>
              <a:rPr lang="en-ID" dirty="0" err="1"/>
              <a:t>ini</a:t>
            </a:r>
            <a:r>
              <a:rPr lang="en-ID" dirty="0"/>
              <a:t> </a:t>
            </a:r>
            <a:r>
              <a:rPr lang="en-ID" dirty="0" err="1"/>
              <a:t>menekankan</a:t>
            </a:r>
            <a:r>
              <a:rPr lang="en-ID" dirty="0"/>
              <a:t> </a:t>
            </a:r>
            <a:r>
              <a:rPr lang="en-ID" dirty="0" err="1"/>
              <a:t>pada</a:t>
            </a:r>
            <a:r>
              <a:rPr lang="en-ID" dirty="0"/>
              <a:t> </a:t>
            </a:r>
            <a:r>
              <a:rPr lang="en-ID" dirty="0" err="1"/>
              <a:t>inisiatif</a:t>
            </a:r>
            <a:r>
              <a:rPr lang="en-ID" dirty="0"/>
              <a:t> </a:t>
            </a:r>
            <a:r>
              <a:rPr lang="en-ID" dirty="0" err="1"/>
              <a:t>siswa</a:t>
            </a:r>
            <a:r>
              <a:rPr lang="en-ID" dirty="0"/>
              <a:t> </a:t>
            </a:r>
            <a:r>
              <a:rPr lang="en-ID" dirty="0" err="1"/>
              <a:t>untuk</a:t>
            </a:r>
            <a:r>
              <a:rPr lang="en-ID" dirty="0"/>
              <a:t> </a:t>
            </a:r>
            <a:r>
              <a:rPr lang="en-ID" dirty="0" err="1"/>
              <a:t>mengekspresikan</a:t>
            </a:r>
            <a:r>
              <a:rPr lang="en-ID" dirty="0"/>
              <a:t> </a:t>
            </a:r>
            <a:r>
              <a:rPr lang="en-ID" dirty="0" err="1"/>
              <a:t>dirinya</a:t>
            </a:r>
            <a:r>
              <a:rPr lang="en-ID" dirty="0"/>
              <a:t> </a:t>
            </a:r>
            <a:r>
              <a:rPr lang="en-ID" dirty="0" err="1"/>
              <a:t>secara</a:t>
            </a:r>
            <a:r>
              <a:rPr lang="en-ID" dirty="0"/>
              <a:t> </a:t>
            </a:r>
            <a:r>
              <a:rPr lang="en-ID" dirty="0" err="1"/>
              <a:t>spontan</a:t>
            </a:r>
            <a:r>
              <a:rPr lang="en-ID" dirty="0"/>
              <a:t> yang </a:t>
            </a:r>
            <a:r>
              <a:rPr lang="en-ID" dirty="0" err="1"/>
              <a:t>didasarkan</a:t>
            </a:r>
            <a:r>
              <a:rPr lang="en-ID" dirty="0"/>
              <a:t> </a:t>
            </a:r>
            <a:r>
              <a:rPr lang="en-ID" dirty="0" err="1"/>
              <a:t>pada</a:t>
            </a:r>
            <a:r>
              <a:rPr lang="en-ID" dirty="0"/>
              <a:t> </a:t>
            </a:r>
            <a:r>
              <a:rPr lang="en-ID" dirty="0" err="1"/>
              <a:t>kekebasan</a:t>
            </a:r>
            <a:r>
              <a:rPr lang="en-ID" dirty="0"/>
              <a:t> </a:t>
            </a:r>
            <a:r>
              <a:rPr lang="en-ID" dirty="0" err="1"/>
              <a:t>dan</a:t>
            </a:r>
            <a:r>
              <a:rPr lang="en-ID" dirty="0"/>
              <a:t> </a:t>
            </a:r>
            <a:r>
              <a:rPr lang="en-ID" dirty="0" err="1"/>
              <a:t>kesempatan</a:t>
            </a:r>
            <a:r>
              <a:rPr lang="en-ID" dirty="0"/>
              <a:t>. </a:t>
            </a:r>
            <a:endParaRPr lang="en-US" dirty="0"/>
          </a:p>
        </p:txBody>
      </p:sp>
    </p:spTree>
    <p:extLst>
      <p:ext uri="{BB962C8B-B14F-4D97-AF65-F5344CB8AC3E}">
        <p14:creationId xmlns:p14="http://schemas.microsoft.com/office/powerpoint/2010/main" val="3421344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60E9-4268-064F-A427-BD1944090587}"/>
              </a:ext>
            </a:extLst>
          </p:cNvPr>
          <p:cNvSpPr>
            <a:spLocks noGrp="1"/>
          </p:cNvSpPr>
          <p:nvPr>
            <p:ph type="title"/>
          </p:nvPr>
        </p:nvSpPr>
        <p:spPr/>
        <p:txBody>
          <a:bodyPr/>
          <a:lstStyle/>
          <a:p>
            <a:r>
              <a:rPr lang="en-US" dirty="0" err="1"/>
              <a:t>Pendekatan</a:t>
            </a:r>
            <a:r>
              <a:rPr lang="en-US" dirty="0"/>
              <a:t> </a:t>
            </a:r>
            <a:r>
              <a:rPr lang="en-US" dirty="0" err="1"/>
              <a:t>Kesadaran</a:t>
            </a:r>
            <a:endParaRPr lang="en-US" dirty="0"/>
          </a:p>
        </p:txBody>
      </p:sp>
      <p:sp>
        <p:nvSpPr>
          <p:cNvPr id="3" name="Content Placeholder 2">
            <a:extLst>
              <a:ext uri="{FF2B5EF4-FFF2-40B4-BE49-F238E27FC236}">
                <a16:creationId xmlns:a16="http://schemas.microsoft.com/office/drawing/2014/main" id="{903DB05A-DAF9-F94C-88C5-72EB9694C186}"/>
              </a:ext>
            </a:extLst>
          </p:cNvPr>
          <p:cNvSpPr>
            <a:spLocks noGrp="1"/>
          </p:cNvSpPr>
          <p:nvPr>
            <p:ph idx="1"/>
          </p:nvPr>
        </p:nvSpPr>
        <p:spPr/>
        <p:txBody>
          <a:bodyPr/>
          <a:lstStyle/>
          <a:p>
            <a:pPr marL="0" indent="0" algn="just">
              <a:buNone/>
            </a:pPr>
            <a:r>
              <a:rPr lang="en-ID" dirty="0" err="1"/>
              <a:t>Dalam</a:t>
            </a:r>
            <a:r>
              <a:rPr lang="en-ID" dirty="0"/>
              <a:t> </a:t>
            </a:r>
            <a:r>
              <a:rPr lang="en-ID" dirty="0" err="1"/>
              <a:t>hal</a:t>
            </a:r>
            <a:r>
              <a:rPr lang="en-ID" dirty="0"/>
              <a:t> </a:t>
            </a:r>
            <a:r>
              <a:rPr lang="en-ID" dirty="0" err="1"/>
              <a:t>ini</a:t>
            </a:r>
            <a:r>
              <a:rPr lang="en-ID" dirty="0"/>
              <a:t> yang </a:t>
            </a:r>
            <a:r>
              <a:rPr lang="en-ID" dirty="0" err="1"/>
              <a:t>menjadi</a:t>
            </a:r>
            <a:r>
              <a:rPr lang="en-ID" dirty="0"/>
              <a:t> </a:t>
            </a:r>
            <a:r>
              <a:rPr lang="en-ID" dirty="0" err="1"/>
              <a:t>sasaran</a:t>
            </a:r>
            <a:r>
              <a:rPr lang="en-ID" dirty="0"/>
              <a:t> </a:t>
            </a:r>
            <a:r>
              <a:rPr lang="en-ID" dirty="0" err="1"/>
              <a:t>adalah</a:t>
            </a:r>
            <a:r>
              <a:rPr lang="en-ID" dirty="0"/>
              <a:t> </a:t>
            </a:r>
            <a:r>
              <a:rPr lang="en-ID" dirty="0" err="1"/>
              <a:t>bagaimana</a:t>
            </a:r>
            <a:r>
              <a:rPr lang="en-ID" dirty="0"/>
              <a:t> </a:t>
            </a:r>
            <a:r>
              <a:rPr lang="en-ID" dirty="0" err="1"/>
              <a:t>mengungkap</a:t>
            </a:r>
            <a:r>
              <a:rPr lang="en-ID" dirty="0"/>
              <a:t> </a:t>
            </a:r>
            <a:r>
              <a:rPr lang="en-ID" dirty="0" err="1"/>
              <a:t>dan</a:t>
            </a:r>
            <a:r>
              <a:rPr lang="en-ID" dirty="0"/>
              <a:t> </a:t>
            </a:r>
            <a:r>
              <a:rPr lang="en-ID" dirty="0" err="1"/>
              <a:t>membina</a:t>
            </a:r>
            <a:r>
              <a:rPr lang="en-ID" dirty="0"/>
              <a:t> </a:t>
            </a:r>
            <a:r>
              <a:rPr lang="en-ID" dirty="0" err="1"/>
              <a:t>kesadaran</a:t>
            </a:r>
            <a:r>
              <a:rPr lang="en-ID" dirty="0"/>
              <a:t> </a:t>
            </a:r>
            <a:r>
              <a:rPr lang="en-ID" dirty="0" err="1"/>
              <a:t>siswa</a:t>
            </a:r>
            <a:r>
              <a:rPr lang="en-ID" dirty="0"/>
              <a:t> </a:t>
            </a:r>
            <a:r>
              <a:rPr lang="en-ID" dirty="0" err="1"/>
              <a:t>tentang</a:t>
            </a:r>
            <a:r>
              <a:rPr lang="en-ID" dirty="0"/>
              <a:t> </a:t>
            </a:r>
            <a:r>
              <a:rPr lang="en-ID" dirty="0" err="1"/>
              <a:t>nilai-nilai</a:t>
            </a:r>
            <a:r>
              <a:rPr lang="en-ID" dirty="0"/>
              <a:t> </a:t>
            </a:r>
            <a:r>
              <a:rPr lang="en-ID" dirty="0" err="1"/>
              <a:t>tertentu</a:t>
            </a:r>
            <a:r>
              <a:rPr lang="en-ID" dirty="0"/>
              <a:t> yang </a:t>
            </a:r>
            <a:r>
              <a:rPr lang="en-ID" dirty="0" err="1"/>
              <a:t>ada</a:t>
            </a:r>
            <a:r>
              <a:rPr lang="en-ID" dirty="0"/>
              <a:t> </a:t>
            </a:r>
            <a:r>
              <a:rPr lang="en-ID" dirty="0" err="1"/>
              <a:t>pada</a:t>
            </a:r>
            <a:r>
              <a:rPr lang="en-ID" dirty="0"/>
              <a:t> </a:t>
            </a:r>
            <a:r>
              <a:rPr lang="en-ID" dirty="0" err="1"/>
              <a:t>dirinya</a:t>
            </a:r>
            <a:r>
              <a:rPr lang="en-ID" dirty="0"/>
              <a:t> </a:t>
            </a:r>
            <a:r>
              <a:rPr lang="en-ID" dirty="0" err="1"/>
              <a:t>atau</a:t>
            </a:r>
            <a:r>
              <a:rPr lang="en-ID" dirty="0"/>
              <a:t> </a:t>
            </a:r>
            <a:r>
              <a:rPr lang="en-ID" dirty="0" err="1"/>
              <a:t>pada</a:t>
            </a:r>
            <a:r>
              <a:rPr lang="en-ID" dirty="0"/>
              <a:t> orang lain. </a:t>
            </a:r>
            <a:r>
              <a:rPr lang="en-ID" dirty="0" err="1"/>
              <a:t>Tentu</a:t>
            </a:r>
            <a:r>
              <a:rPr lang="en-ID" dirty="0"/>
              <a:t> </a:t>
            </a:r>
            <a:r>
              <a:rPr lang="en-ID" dirty="0" err="1"/>
              <a:t>saja</a:t>
            </a:r>
            <a:r>
              <a:rPr lang="en-ID" dirty="0"/>
              <a:t> </a:t>
            </a:r>
            <a:r>
              <a:rPr lang="en-ID" dirty="0" err="1"/>
              <a:t>kesadaran</a:t>
            </a:r>
            <a:r>
              <a:rPr lang="en-ID" dirty="0"/>
              <a:t> </a:t>
            </a:r>
            <a:r>
              <a:rPr lang="en-ID" dirty="0" err="1"/>
              <a:t>itu</a:t>
            </a:r>
            <a:r>
              <a:rPr lang="en-ID" dirty="0"/>
              <a:t> </a:t>
            </a:r>
            <a:r>
              <a:rPr lang="en-ID" dirty="0" err="1"/>
              <a:t>akan</a:t>
            </a:r>
            <a:r>
              <a:rPr lang="en-ID" dirty="0"/>
              <a:t> </a:t>
            </a:r>
            <a:r>
              <a:rPr lang="en-ID" dirty="0" err="1"/>
              <a:t>tumbuh</a:t>
            </a:r>
            <a:r>
              <a:rPr lang="en-ID" dirty="0"/>
              <a:t> </a:t>
            </a:r>
            <a:r>
              <a:rPr lang="en-ID" dirty="0" err="1"/>
              <a:t>menjadi</a:t>
            </a:r>
            <a:r>
              <a:rPr lang="en-ID" dirty="0"/>
              <a:t> </a:t>
            </a:r>
            <a:r>
              <a:rPr lang="en-ID" dirty="0" err="1"/>
              <a:t>sesuatu</a:t>
            </a:r>
            <a:r>
              <a:rPr lang="en-ID" dirty="0"/>
              <a:t> yang </a:t>
            </a:r>
            <a:r>
              <a:rPr lang="en-ID" dirty="0" err="1"/>
              <a:t>menumbuhkan</a:t>
            </a:r>
            <a:r>
              <a:rPr lang="en-ID" dirty="0"/>
              <a:t> </a:t>
            </a:r>
            <a:r>
              <a:rPr lang="en-ID" dirty="0" err="1"/>
              <a:t>kesadarannya</a:t>
            </a:r>
            <a:r>
              <a:rPr lang="en-ID" dirty="0"/>
              <a:t> </a:t>
            </a:r>
            <a:r>
              <a:rPr lang="en-ID" dirty="0" err="1"/>
              <a:t>tentang</a:t>
            </a:r>
            <a:r>
              <a:rPr lang="en-ID" dirty="0"/>
              <a:t> </a:t>
            </a:r>
            <a:r>
              <a:rPr lang="en-ID" dirty="0" err="1"/>
              <a:t>nilai</a:t>
            </a:r>
            <a:r>
              <a:rPr lang="en-ID" dirty="0"/>
              <a:t> </a:t>
            </a:r>
            <a:r>
              <a:rPr lang="en-ID" dirty="0" err="1"/>
              <a:t>atau</a:t>
            </a:r>
            <a:r>
              <a:rPr lang="en-ID" dirty="0"/>
              <a:t> </a:t>
            </a:r>
            <a:r>
              <a:rPr lang="en-ID" dirty="0" err="1"/>
              <a:t>seperangkat</a:t>
            </a:r>
            <a:r>
              <a:rPr lang="en-ID" dirty="0"/>
              <a:t> </a:t>
            </a:r>
            <a:r>
              <a:rPr lang="en-ID" dirty="0" err="1"/>
              <a:t>nilai-nilai</a:t>
            </a:r>
            <a:r>
              <a:rPr lang="en-ID" dirty="0"/>
              <a:t> </a:t>
            </a:r>
            <a:r>
              <a:rPr lang="en-ID" dirty="0" err="1"/>
              <a:t>tertentu</a:t>
            </a:r>
            <a:r>
              <a:rPr lang="en-ID" dirty="0"/>
              <a:t>.</a:t>
            </a:r>
            <a:endParaRPr lang="en-US" dirty="0"/>
          </a:p>
        </p:txBody>
      </p:sp>
    </p:spTree>
    <p:extLst>
      <p:ext uri="{BB962C8B-B14F-4D97-AF65-F5344CB8AC3E}">
        <p14:creationId xmlns:p14="http://schemas.microsoft.com/office/powerpoint/2010/main" val="860690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EEBD8-172E-414D-ABE7-F89F25C3EDE7}"/>
              </a:ext>
            </a:extLst>
          </p:cNvPr>
          <p:cNvSpPr>
            <a:spLocks noGrp="1"/>
          </p:cNvSpPr>
          <p:nvPr>
            <p:ph type="title"/>
          </p:nvPr>
        </p:nvSpPr>
        <p:spPr/>
        <p:txBody>
          <a:bodyPr/>
          <a:lstStyle/>
          <a:p>
            <a:r>
              <a:rPr lang="en-US" dirty="0" err="1"/>
              <a:t>Pendekatan</a:t>
            </a:r>
            <a:r>
              <a:rPr lang="en-US" dirty="0"/>
              <a:t> </a:t>
            </a:r>
            <a:r>
              <a:rPr lang="en-US" dirty="0" err="1"/>
              <a:t>Penalaran</a:t>
            </a:r>
            <a:r>
              <a:rPr lang="en-US" dirty="0"/>
              <a:t> Moral</a:t>
            </a:r>
          </a:p>
        </p:txBody>
      </p:sp>
      <p:sp>
        <p:nvSpPr>
          <p:cNvPr id="3" name="Content Placeholder 2">
            <a:extLst>
              <a:ext uri="{FF2B5EF4-FFF2-40B4-BE49-F238E27FC236}">
                <a16:creationId xmlns:a16="http://schemas.microsoft.com/office/drawing/2014/main" id="{DDBCB5CC-A89E-B045-97AF-B0C53D13A9E3}"/>
              </a:ext>
            </a:extLst>
          </p:cNvPr>
          <p:cNvSpPr>
            <a:spLocks noGrp="1"/>
          </p:cNvSpPr>
          <p:nvPr>
            <p:ph idx="1"/>
          </p:nvPr>
        </p:nvSpPr>
        <p:spPr/>
        <p:txBody>
          <a:bodyPr/>
          <a:lstStyle/>
          <a:p>
            <a:pPr marL="0" indent="0" algn="just">
              <a:buNone/>
            </a:pPr>
            <a:r>
              <a:rPr lang="en-ID" dirty="0" err="1"/>
              <a:t>Dalam</a:t>
            </a:r>
            <a:r>
              <a:rPr lang="en-ID" dirty="0"/>
              <a:t> </a:t>
            </a:r>
            <a:r>
              <a:rPr lang="en-ID" dirty="0" err="1"/>
              <a:t>hal</a:t>
            </a:r>
            <a:r>
              <a:rPr lang="en-ID" dirty="0"/>
              <a:t> </a:t>
            </a:r>
            <a:r>
              <a:rPr lang="en-ID" dirty="0" err="1"/>
              <a:t>ini</a:t>
            </a:r>
            <a:r>
              <a:rPr lang="en-ID" dirty="0"/>
              <a:t> yang </a:t>
            </a:r>
            <a:r>
              <a:rPr lang="en-ID" dirty="0" err="1"/>
              <a:t>menjadi</a:t>
            </a:r>
            <a:r>
              <a:rPr lang="en-ID" dirty="0"/>
              <a:t> </a:t>
            </a:r>
            <a:r>
              <a:rPr lang="en-ID" dirty="0" err="1"/>
              <a:t>sasaran</a:t>
            </a:r>
            <a:r>
              <a:rPr lang="en-ID" dirty="0"/>
              <a:t> </a:t>
            </a:r>
            <a:r>
              <a:rPr lang="en-ID" dirty="0" err="1"/>
              <a:t>adalah</a:t>
            </a:r>
            <a:r>
              <a:rPr lang="en-ID" dirty="0"/>
              <a:t> </a:t>
            </a:r>
            <a:r>
              <a:rPr lang="en-ID" dirty="0" err="1"/>
              <a:t>bagaimana</a:t>
            </a:r>
            <a:r>
              <a:rPr lang="en-ID" dirty="0"/>
              <a:t> </a:t>
            </a:r>
            <a:r>
              <a:rPr lang="en-ID" dirty="0" err="1"/>
              <a:t>mengungkap</a:t>
            </a:r>
            <a:r>
              <a:rPr lang="en-ID" dirty="0"/>
              <a:t> </a:t>
            </a:r>
            <a:r>
              <a:rPr lang="en-ID" dirty="0" err="1"/>
              <a:t>dan</a:t>
            </a:r>
            <a:r>
              <a:rPr lang="en-ID" dirty="0"/>
              <a:t> </a:t>
            </a:r>
            <a:r>
              <a:rPr lang="en-ID" dirty="0" err="1"/>
              <a:t>membina</a:t>
            </a:r>
            <a:r>
              <a:rPr lang="en-ID" dirty="0"/>
              <a:t> </a:t>
            </a:r>
            <a:r>
              <a:rPr lang="en-ID" dirty="0" err="1"/>
              <a:t>kesadaran</a:t>
            </a:r>
            <a:r>
              <a:rPr lang="en-ID" dirty="0"/>
              <a:t> </a:t>
            </a:r>
            <a:r>
              <a:rPr lang="en-ID" dirty="0" err="1"/>
              <a:t>siswa</a:t>
            </a:r>
            <a:r>
              <a:rPr lang="en-ID" dirty="0"/>
              <a:t> </a:t>
            </a:r>
            <a:r>
              <a:rPr lang="en-ID" dirty="0" err="1"/>
              <a:t>tentang</a:t>
            </a:r>
            <a:r>
              <a:rPr lang="en-ID" dirty="0"/>
              <a:t> </a:t>
            </a:r>
            <a:r>
              <a:rPr lang="en-ID" dirty="0" err="1"/>
              <a:t>nilai-nilai</a:t>
            </a:r>
            <a:r>
              <a:rPr lang="en-ID" dirty="0"/>
              <a:t> </a:t>
            </a:r>
            <a:r>
              <a:rPr lang="en-ID" dirty="0" err="1"/>
              <a:t>tertentu</a:t>
            </a:r>
            <a:r>
              <a:rPr lang="en-ID" dirty="0"/>
              <a:t> yang </a:t>
            </a:r>
            <a:r>
              <a:rPr lang="en-ID" dirty="0" err="1"/>
              <a:t>ada</a:t>
            </a:r>
            <a:r>
              <a:rPr lang="en-ID" dirty="0"/>
              <a:t> </a:t>
            </a:r>
            <a:r>
              <a:rPr lang="en-ID" dirty="0" err="1"/>
              <a:t>pada</a:t>
            </a:r>
            <a:r>
              <a:rPr lang="en-ID" dirty="0"/>
              <a:t> </a:t>
            </a:r>
            <a:r>
              <a:rPr lang="en-ID" dirty="0" err="1"/>
              <a:t>dirinya</a:t>
            </a:r>
            <a:r>
              <a:rPr lang="en-ID" dirty="0"/>
              <a:t> </a:t>
            </a:r>
            <a:r>
              <a:rPr lang="en-ID" dirty="0" err="1"/>
              <a:t>atau</a:t>
            </a:r>
            <a:r>
              <a:rPr lang="en-ID" dirty="0"/>
              <a:t> </a:t>
            </a:r>
            <a:r>
              <a:rPr lang="en-ID" dirty="0" err="1"/>
              <a:t>pada</a:t>
            </a:r>
            <a:r>
              <a:rPr lang="en-ID" dirty="0"/>
              <a:t> orang lain. </a:t>
            </a:r>
            <a:r>
              <a:rPr lang="en-ID" dirty="0" err="1"/>
              <a:t>Tentu</a:t>
            </a:r>
            <a:r>
              <a:rPr lang="en-ID" dirty="0"/>
              <a:t> </a:t>
            </a:r>
            <a:r>
              <a:rPr lang="en-ID" dirty="0" err="1"/>
              <a:t>saja</a:t>
            </a:r>
            <a:r>
              <a:rPr lang="en-ID" dirty="0"/>
              <a:t> </a:t>
            </a:r>
            <a:r>
              <a:rPr lang="en-ID" dirty="0" err="1"/>
              <a:t>kesadaran</a:t>
            </a:r>
            <a:r>
              <a:rPr lang="en-ID" dirty="0"/>
              <a:t> </a:t>
            </a:r>
            <a:r>
              <a:rPr lang="en-ID" dirty="0" err="1"/>
              <a:t>itu</a:t>
            </a:r>
            <a:r>
              <a:rPr lang="en-ID" dirty="0"/>
              <a:t> </a:t>
            </a:r>
            <a:r>
              <a:rPr lang="en-ID" dirty="0" err="1"/>
              <a:t>akan</a:t>
            </a:r>
            <a:r>
              <a:rPr lang="en-ID" dirty="0"/>
              <a:t> </a:t>
            </a:r>
            <a:r>
              <a:rPr lang="en-ID" dirty="0" err="1"/>
              <a:t>tumbuh</a:t>
            </a:r>
            <a:r>
              <a:rPr lang="en-ID" dirty="0"/>
              <a:t> </a:t>
            </a:r>
            <a:r>
              <a:rPr lang="en-ID" dirty="0" err="1"/>
              <a:t>menjadi</a:t>
            </a:r>
            <a:r>
              <a:rPr lang="en-ID" dirty="0"/>
              <a:t> </a:t>
            </a:r>
            <a:r>
              <a:rPr lang="en-ID" dirty="0" err="1"/>
              <a:t>sesuatu</a:t>
            </a:r>
            <a:r>
              <a:rPr lang="en-ID" dirty="0"/>
              <a:t> yang </a:t>
            </a:r>
            <a:r>
              <a:rPr lang="en-ID" dirty="0" err="1"/>
              <a:t>menumbuhkan</a:t>
            </a:r>
            <a:r>
              <a:rPr lang="en-ID" dirty="0"/>
              <a:t> </a:t>
            </a:r>
            <a:r>
              <a:rPr lang="en-ID" dirty="0" err="1"/>
              <a:t>kesadarannya</a:t>
            </a:r>
            <a:r>
              <a:rPr lang="en-ID" dirty="0"/>
              <a:t> </a:t>
            </a:r>
            <a:r>
              <a:rPr lang="en-ID" dirty="0" err="1"/>
              <a:t>tentang</a:t>
            </a:r>
            <a:r>
              <a:rPr lang="en-ID" dirty="0"/>
              <a:t> </a:t>
            </a:r>
            <a:r>
              <a:rPr lang="en-ID" dirty="0" err="1"/>
              <a:t>nilai</a:t>
            </a:r>
            <a:r>
              <a:rPr lang="en-ID" dirty="0"/>
              <a:t> </a:t>
            </a:r>
            <a:r>
              <a:rPr lang="en-ID" dirty="0" err="1"/>
              <a:t>atau</a:t>
            </a:r>
            <a:r>
              <a:rPr lang="en-ID" dirty="0"/>
              <a:t> </a:t>
            </a:r>
            <a:r>
              <a:rPr lang="en-ID" dirty="0" err="1"/>
              <a:t>seperangkat</a:t>
            </a:r>
            <a:r>
              <a:rPr lang="en-ID" dirty="0"/>
              <a:t> </a:t>
            </a:r>
            <a:r>
              <a:rPr lang="en-ID" dirty="0" err="1"/>
              <a:t>nilai-nilai</a:t>
            </a:r>
            <a:r>
              <a:rPr lang="en-ID" dirty="0"/>
              <a:t> </a:t>
            </a:r>
            <a:r>
              <a:rPr lang="en-ID" dirty="0" err="1"/>
              <a:t>tertentu</a:t>
            </a:r>
            <a:r>
              <a:rPr lang="en-ID" dirty="0"/>
              <a:t>.</a:t>
            </a:r>
            <a:endParaRPr lang="en-US" dirty="0"/>
          </a:p>
        </p:txBody>
      </p:sp>
    </p:spTree>
    <p:extLst>
      <p:ext uri="{BB962C8B-B14F-4D97-AF65-F5344CB8AC3E}">
        <p14:creationId xmlns:p14="http://schemas.microsoft.com/office/powerpoint/2010/main" val="2066707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22B6A-F3F6-9645-B536-F29C92865D64}"/>
              </a:ext>
            </a:extLst>
          </p:cNvPr>
          <p:cNvSpPr>
            <a:spLocks noGrp="1"/>
          </p:cNvSpPr>
          <p:nvPr>
            <p:ph type="title"/>
          </p:nvPr>
        </p:nvSpPr>
        <p:spPr/>
        <p:txBody>
          <a:bodyPr/>
          <a:lstStyle/>
          <a:p>
            <a:r>
              <a:rPr lang="en-US" dirty="0" err="1"/>
              <a:t>Pendekatan</a:t>
            </a:r>
            <a:r>
              <a:rPr lang="en-US" dirty="0"/>
              <a:t> </a:t>
            </a:r>
            <a:r>
              <a:rPr lang="en-US" dirty="0" err="1"/>
              <a:t>Analisis</a:t>
            </a:r>
            <a:r>
              <a:rPr lang="en-US" dirty="0"/>
              <a:t> Nilai</a:t>
            </a:r>
          </a:p>
        </p:txBody>
      </p:sp>
      <p:sp>
        <p:nvSpPr>
          <p:cNvPr id="3" name="Content Placeholder 2">
            <a:extLst>
              <a:ext uri="{FF2B5EF4-FFF2-40B4-BE49-F238E27FC236}">
                <a16:creationId xmlns:a16="http://schemas.microsoft.com/office/drawing/2014/main" id="{F981A80F-03F6-C941-87A2-3A561F513AE6}"/>
              </a:ext>
            </a:extLst>
          </p:cNvPr>
          <p:cNvSpPr>
            <a:spLocks noGrp="1"/>
          </p:cNvSpPr>
          <p:nvPr>
            <p:ph idx="1"/>
          </p:nvPr>
        </p:nvSpPr>
        <p:spPr/>
        <p:txBody>
          <a:bodyPr/>
          <a:lstStyle/>
          <a:p>
            <a:pPr marL="0" indent="0" algn="just">
              <a:buNone/>
            </a:pPr>
            <a:r>
              <a:rPr lang="en-ID" dirty="0" err="1"/>
              <a:t>Melalui</a:t>
            </a:r>
            <a:r>
              <a:rPr lang="en-ID" dirty="0"/>
              <a:t> </a:t>
            </a:r>
            <a:r>
              <a:rPr lang="en-ID" dirty="0" err="1"/>
              <a:t>pendekatan</a:t>
            </a:r>
            <a:r>
              <a:rPr lang="en-ID" dirty="0"/>
              <a:t> </a:t>
            </a:r>
            <a:r>
              <a:rPr lang="en-ID" dirty="0" err="1"/>
              <a:t>ini</a:t>
            </a:r>
            <a:r>
              <a:rPr lang="en-ID" dirty="0"/>
              <a:t> </a:t>
            </a:r>
            <a:r>
              <a:rPr lang="en-ID" dirty="0" err="1"/>
              <a:t>siswa</a:t>
            </a:r>
            <a:r>
              <a:rPr lang="en-ID" dirty="0"/>
              <a:t> </a:t>
            </a:r>
            <a:r>
              <a:rPr lang="en-ID" dirty="0" err="1"/>
              <a:t>diajak</a:t>
            </a:r>
            <a:r>
              <a:rPr lang="en-ID" dirty="0"/>
              <a:t> </a:t>
            </a:r>
            <a:r>
              <a:rPr lang="en-ID" dirty="0" err="1"/>
              <a:t>untuk</a:t>
            </a:r>
            <a:r>
              <a:rPr lang="en-ID" dirty="0"/>
              <a:t> </a:t>
            </a:r>
            <a:r>
              <a:rPr lang="en-ID" dirty="0" err="1"/>
              <a:t>mengaji</a:t>
            </a:r>
            <a:r>
              <a:rPr lang="en-ID" dirty="0"/>
              <a:t> </a:t>
            </a:r>
            <a:r>
              <a:rPr lang="en-ID" dirty="0" err="1"/>
              <a:t>atau</a:t>
            </a:r>
            <a:r>
              <a:rPr lang="en-ID" dirty="0"/>
              <a:t> </a:t>
            </a:r>
            <a:r>
              <a:rPr lang="en-ID" dirty="0" err="1"/>
              <a:t>menganalisis</a:t>
            </a:r>
            <a:r>
              <a:rPr lang="en-ID" dirty="0"/>
              <a:t> </a:t>
            </a:r>
            <a:r>
              <a:rPr lang="en-ID" dirty="0" err="1"/>
              <a:t>nilai</a:t>
            </a:r>
            <a:r>
              <a:rPr lang="en-ID" dirty="0"/>
              <a:t> yang </a:t>
            </a:r>
            <a:r>
              <a:rPr lang="en-ID" dirty="0" err="1"/>
              <a:t>ada</a:t>
            </a:r>
            <a:r>
              <a:rPr lang="en-ID" dirty="0"/>
              <a:t> </a:t>
            </a:r>
            <a:r>
              <a:rPr lang="en-ID" dirty="0" err="1"/>
              <a:t>dalam</a:t>
            </a:r>
            <a:r>
              <a:rPr lang="en-ID" dirty="0"/>
              <a:t> </a:t>
            </a:r>
            <a:r>
              <a:rPr lang="en-ID" dirty="0" err="1"/>
              <a:t>suatu</a:t>
            </a:r>
            <a:r>
              <a:rPr lang="en-ID" dirty="0"/>
              <a:t> media </a:t>
            </a:r>
            <a:r>
              <a:rPr lang="en-ID" dirty="0" err="1"/>
              <a:t>atau</a:t>
            </a:r>
            <a:r>
              <a:rPr lang="en-ID" dirty="0"/>
              <a:t> stimulus yang </a:t>
            </a:r>
            <a:r>
              <a:rPr lang="en-ID" dirty="0" err="1"/>
              <a:t>memang</a:t>
            </a:r>
            <a:r>
              <a:rPr lang="en-ID" dirty="0"/>
              <a:t> </a:t>
            </a:r>
            <a:r>
              <a:rPr lang="en-ID" dirty="0" err="1"/>
              <a:t>disiapkan</a:t>
            </a:r>
            <a:r>
              <a:rPr lang="en-ID" dirty="0"/>
              <a:t> </a:t>
            </a:r>
            <a:r>
              <a:rPr lang="en-ID" dirty="0" err="1"/>
              <a:t>oleh</a:t>
            </a:r>
            <a:r>
              <a:rPr lang="en-ID" dirty="0"/>
              <a:t> guru </a:t>
            </a:r>
            <a:r>
              <a:rPr lang="en-ID" dirty="0" err="1"/>
              <a:t>dalam</a:t>
            </a:r>
            <a:r>
              <a:rPr lang="en-ID" dirty="0"/>
              <a:t> </a:t>
            </a:r>
            <a:r>
              <a:rPr lang="en-ID" dirty="0" err="1"/>
              <a:t>mengajarkan</a:t>
            </a:r>
            <a:r>
              <a:rPr lang="en-ID" dirty="0"/>
              <a:t> </a:t>
            </a:r>
            <a:r>
              <a:rPr lang="en-ID" dirty="0" err="1"/>
              <a:t>pendidikan</a:t>
            </a:r>
            <a:r>
              <a:rPr lang="en-ID" dirty="0"/>
              <a:t> </a:t>
            </a:r>
            <a:r>
              <a:rPr lang="en-ID" dirty="0" err="1"/>
              <a:t>nilai</a:t>
            </a:r>
            <a:r>
              <a:rPr lang="en-ID" dirty="0"/>
              <a:t> </a:t>
            </a:r>
            <a:r>
              <a:rPr lang="en-ID" dirty="0" err="1"/>
              <a:t>dan</a:t>
            </a:r>
            <a:r>
              <a:rPr lang="en-ID" dirty="0"/>
              <a:t> moral. </a:t>
            </a:r>
            <a:r>
              <a:rPr lang="en-ID" dirty="0" err="1"/>
              <a:t>Dalam</a:t>
            </a:r>
            <a:r>
              <a:rPr lang="en-ID" dirty="0"/>
              <a:t> </a:t>
            </a:r>
            <a:r>
              <a:rPr lang="en-ID" dirty="0" err="1"/>
              <a:t>melakukan</a:t>
            </a:r>
            <a:r>
              <a:rPr lang="en-ID" dirty="0"/>
              <a:t> </a:t>
            </a:r>
            <a:r>
              <a:rPr lang="en-ID" dirty="0" err="1"/>
              <a:t>pengkajian</a:t>
            </a:r>
            <a:r>
              <a:rPr lang="en-ID" dirty="0"/>
              <a:t> </a:t>
            </a:r>
            <a:r>
              <a:rPr lang="en-ID" dirty="0" err="1"/>
              <a:t>tentu</a:t>
            </a:r>
            <a:r>
              <a:rPr lang="en-ID" dirty="0"/>
              <a:t> </a:t>
            </a:r>
            <a:r>
              <a:rPr lang="en-ID" dirty="0" err="1"/>
              <a:t>saja</a:t>
            </a:r>
            <a:r>
              <a:rPr lang="en-ID" dirty="0"/>
              <a:t> para </a:t>
            </a:r>
            <a:r>
              <a:rPr lang="en-ID" dirty="0" err="1"/>
              <a:t>siswa</a:t>
            </a:r>
            <a:r>
              <a:rPr lang="en-ID" dirty="0"/>
              <a:t> </a:t>
            </a:r>
            <a:r>
              <a:rPr lang="en-ID" dirty="0" err="1"/>
              <a:t>sudah</a:t>
            </a:r>
            <a:r>
              <a:rPr lang="en-ID" dirty="0"/>
              <a:t> </a:t>
            </a:r>
            <a:r>
              <a:rPr lang="en-ID" dirty="0" err="1"/>
              <a:t>dibekali</a:t>
            </a:r>
            <a:r>
              <a:rPr lang="en-ID" dirty="0"/>
              <a:t> </a:t>
            </a:r>
            <a:r>
              <a:rPr lang="en-ID" dirty="0" err="1"/>
              <a:t>dengan</a:t>
            </a:r>
            <a:r>
              <a:rPr lang="en-ID" dirty="0"/>
              <a:t> </a:t>
            </a:r>
            <a:r>
              <a:rPr lang="en-ID" dirty="0" err="1"/>
              <a:t>kemampuan</a:t>
            </a:r>
            <a:r>
              <a:rPr lang="en-ID" dirty="0"/>
              <a:t> </a:t>
            </a:r>
            <a:r>
              <a:rPr lang="en-ID" dirty="0" err="1"/>
              <a:t>analisisnya</a:t>
            </a:r>
            <a:r>
              <a:rPr lang="en-ID" dirty="0"/>
              <a:t>. </a:t>
            </a:r>
            <a:r>
              <a:rPr lang="en-ID" dirty="0" err="1"/>
              <a:t>Melakukan</a:t>
            </a:r>
            <a:r>
              <a:rPr lang="en-ID" dirty="0"/>
              <a:t> </a:t>
            </a:r>
            <a:r>
              <a:rPr lang="en-ID" dirty="0" err="1"/>
              <a:t>analisis</a:t>
            </a:r>
            <a:r>
              <a:rPr lang="en-ID" dirty="0"/>
              <a:t> </a:t>
            </a:r>
            <a:r>
              <a:rPr lang="en-ID" dirty="0" err="1"/>
              <a:t>sebagaimana</a:t>
            </a:r>
            <a:r>
              <a:rPr lang="en-ID" dirty="0"/>
              <a:t> </a:t>
            </a:r>
            <a:r>
              <a:rPr lang="en-ID" dirty="0" err="1"/>
              <a:t>diketahui</a:t>
            </a:r>
            <a:r>
              <a:rPr lang="en-ID" dirty="0"/>
              <a:t> </a:t>
            </a:r>
            <a:r>
              <a:rPr lang="en-ID" dirty="0" err="1"/>
              <a:t>adalah</a:t>
            </a:r>
            <a:r>
              <a:rPr lang="en-ID" dirty="0"/>
              <a:t> </a:t>
            </a:r>
            <a:r>
              <a:rPr lang="en-ID" dirty="0" err="1"/>
              <a:t>merupakan</a:t>
            </a:r>
            <a:r>
              <a:rPr lang="en-ID" dirty="0"/>
              <a:t> salah </a:t>
            </a:r>
            <a:r>
              <a:rPr lang="en-ID" dirty="0" err="1"/>
              <a:t>satu</a:t>
            </a:r>
            <a:r>
              <a:rPr lang="en-ID" dirty="0"/>
              <a:t> </a:t>
            </a:r>
            <a:r>
              <a:rPr lang="en-ID" dirty="0" err="1"/>
              <a:t>tahapan</a:t>
            </a:r>
            <a:r>
              <a:rPr lang="en-ID" dirty="0"/>
              <a:t> </a:t>
            </a:r>
            <a:r>
              <a:rPr lang="en-ID" dirty="0" err="1"/>
              <a:t>dalam</a:t>
            </a:r>
            <a:r>
              <a:rPr lang="en-ID" dirty="0"/>
              <a:t> </a:t>
            </a:r>
            <a:r>
              <a:rPr lang="en-ID" dirty="0" err="1"/>
              <a:t>tingkat</a:t>
            </a:r>
            <a:r>
              <a:rPr lang="en-ID" dirty="0"/>
              <a:t> </a:t>
            </a:r>
            <a:r>
              <a:rPr lang="en-ID" dirty="0" err="1"/>
              <a:t>pengetahuan</a:t>
            </a:r>
            <a:r>
              <a:rPr lang="en-ID" dirty="0"/>
              <a:t> </a:t>
            </a:r>
            <a:r>
              <a:rPr lang="en-ID" dirty="0" err="1"/>
              <a:t>atau</a:t>
            </a:r>
            <a:r>
              <a:rPr lang="en-ID" dirty="0"/>
              <a:t> </a:t>
            </a:r>
            <a:r>
              <a:rPr lang="en-ID" dirty="0" err="1"/>
              <a:t>ingatan</a:t>
            </a:r>
            <a:r>
              <a:rPr lang="en-ID" dirty="0"/>
              <a:t> </a:t>
            </a:r>
            <a:r>
              <a:rPr lang="en-ID" dirty="0" err="1"/>
              <a:t>dan</a:t>
            </a:r>
            <a:r>
              <a:rPr lang="en-ID" dirty="0"/>
              <a:t> </a:t>
            </a:r>
            <a:r>
              <a:rPr lang="en-ID" dirty="0" err="1"/>
              <a:t>analisis</a:t>
            </a:r>
            <a:r>
              <a:rPr lang="en-ID" dirty="0"/>
              <a:t> </a:t>
            </a:r>
            <a:r>
              <a:rPr lang="en-ID" dirty="0" err="1"/>
              <a:t>adalah</a:t>
            </a:r>
            <a:r>
              <a:rPr lang="en-ID" dirty="0"/>
              <a:t> </a:t>
            </a:r>
            <a:r>
              <a:rPr lang="en-ID" dirty="0" err="1"/>
              <a:t>satu</a:t>
            </a:r>
            <a:r>
              <a:rPr lang="en-ID" dirty="0"/>
              <a:t> </a:t>
            </a:r>
            <a:r>
              <a:rPr lang="en-ID" dirty="0" err="1"/>
              <a:t>tahapan</a:t>
            </a:r>
            <a:r>
              <a:rPr lang="en-ID" dirty="0"/>
              <a:t> </a:t>
            </a:r>
            <a:r>
              <a:rPr lang="en-ID" dirty="0" err="1"/>
              <a:t>dalam</a:t>
            </a:r>
            <a:r>
              <a:rPr lang="en-ID" dirty="0"/>
              <a:t> </a:t>
            </a:r>
            <a:r>
              <a:rPr lang="en-ID" dirty="0" err="1"/>
              <a:t>keterampilan</a:t>
            </a:r>
            <a:r>
              <a:rPr lang="en-ID" dirty="0"/>
              <a:t> </a:t>
            </a:r>
            <a:r>
              <a:rPr lang="en-ID" dirty="0" err="1"/>
              <a:t>berpikir</a:t>
            </a:r>
            <a:r>
              <a:rPr lang="en-ID" dirty="0"/>
              <a:t> </a:t>
            </a:r>
            <a:r>
              <a:rPr lang="en-ID" dirty="0" err="1"/>
              <a:t>sebelum</a:t>
            </a:r>
            <a:r>
              <a:rPr lang="en-ID" dirty="0"/>
              <a:t> </a:t>
            </a:r>
            <a:r>
              <a:rPr lang="en-ID" dirty="0" err="1"/>
              <a:t>sampai</a:t>
            </a:r>
            <a:r>
              <a:rPr lang="en-ID" dirty="0"/>
              <a:t> </a:t>
            </a:r>
            <a:r>
              <a:rPr lang="en-ID" dirty="0" err="1"/>
              <a:t>pada</a:t>
            </a:r>
            <a:r>
              <a:rPr lang="en-ID" dirty="0"/>
              <a:t> </a:t>
            </a:r>
            <a:r>
              <a:rPr lang="en-ID" dirty="0" err="1"/>
              <a:t>sintesis</a:t>
            </a:r>
            <a:r>
              <a:rPr lang="en-ID" dirty="0"/>
              <a:t> </a:t>
            </a:r>
            <a:r>
              <a:rPr lang="en-ID" dirty="0" err="1"/>
              <a:t>dan</a:t>
            </a:r>
            <a:r>
              <a:rPr lang="en-ID" dirty="0"/>
              <a:t> </a:t>
            </a:r>
            <a:r>
              <a:rPr lang="en-ID" dirty="0" err="1"/>
              <a:t>evaluasi</a:t>
            </a:r>
            <a:r>
              <a:rPr lang="en-ID" dirty="0"/>
              <a:t>.</a:t>
            </a:r>
            <a:endParaRPr lang="en-US" dirty="0"/>
          </a:p>
        </p:txBody>
      </p:sp>
    </p:spTree>
    <p:extLst>
      <p:ext uri="{BB962C8B-B14F-4D97-AF65-F5344CB8AC3E}">
        <p14:creationId xmlns:p14="http://schemas.microsoft.com/office/powerpoint/2010/main" val="1141340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4A4D0-2AC6-AF42-BF26-7A136385D78A}"/>
              </a:ext>
            </a:extLst>
          </p:cNvPr>
          <p:cNvSpPr>
            <a:spLocks noGrp="1"/>
          </p:cNvSpPr>
          <p:nvPr>
            <p:ph type="title"/>
          </p:nvPr>
        </p:nvSpPr>
        <p:spPr/>
        <p:txBody>
          <a:bodyPr/>
          <a:lstStyle/>
          <a:p>
            <a:r>
              <a:rPr lang="en-US" dirty="0" err="1"/>
              <a:t>Penderkatan</a:t>
            </a:r>
            <a:r>
              <a:rPr lang="en-US" dirty="0"/>
              <a:t> </a:t>
            </a:r>
            <a:r>
              <a:rPr lang="en-US" dirty="0" err="1"/>
              <a:t>Komitmen</a:t>
            </a:r>
            <a:endParaRPr lang="en-US" dirty="0"/>
          </a:p>
        </p:txBody>
      </p:sp>
      <p:sp>
        <p:nvSpPr>
          <p:cNvPr id="3" name="Content Placeholder 2">
            <a:extLst>
              <a:ext uri="{FF2B5EF4-FFF2-40B4-BE49-F238E27FC236}">
                <a16:creationId xmlns:a16="http://schemas.microsoft.com/office/drawing/2014/main" id="{30294FEB-CEE3-7A42-83A2-A07E48F62DF7}"/>
              </a:ext>
            </a:extLst>
          </p:cNvPr>
          <p:cNvSpPr>
            <a:spLocks noGrp="1"/>
          </p:cNvSpPr>
          <p:nvPr>
            <p:ph idx="1"/>
          </p:nvPr>
        </p:nvSpPr>
        <p:spPr/>
        <p:txBody>
          <a:bodyPr/>
          <a:lstStyle/>
          <a:p>
            <a:pPr marL="0" indent="0" algn="just">
              <a:buNone/>
            </a:pPr>
            <a:r>
              <a:rPr lang="en-ID" dirty="0" err="1"/>
              <a:t>Pendekatan</a:t>
            </a:r>
            <a:r>
              <a:rPr lang="en-ID" dirty="0"/>
              <a:t> </a:t>
            </a:r>
            <a:r>
              <a:rPr lang="en-ID" dirty="0" err="1"/>
              <a:t>komitmen</a:t>
            </a:r>
            <a:r>
              <a:rPr lang="en-ID" dirty="0"/>
              <a:t> </a:t>
            </a:r>
            <a:r>
              <a:rPr lang="en-ID" dirty="0" err="1"/>
              <a:t>dalam</a:t>
            </a:r>
            <a:r>
              <a:rPr lang="en-ID" dirty="0"/>
              <a:t> </a:t>
            </a:r>
            <a:r>
              <a:rPr lang="en-ID" dirty="0" err="1"/>
              <a:t>pendidikan</a:t>
            </a:r>
            <a:r>
              <a:rPr lang="en-ID" dirty="0"/>
              <a:t> </a:t>
            </a:r>
            <a:r>
              <a:rPr lang="en-ID" dirty="0" err="1"/>
              <a:t>nilai</a:t>
            </a:r>
            <a:r>
              <a:rPr lang="en-ID" dirty="0"/>
              <a:t> </a:t>
            </a:r>
            <a:r>
              <a:rPr lang="en-ID" dirty="0" err="1"/>
              <a:t>dan</a:t>
            </a:r>
            <a:r>
              <a:rPr lang="en-ID" dirty="0"/>
              <a:t> moral </a:t>
            </a:r>
            <a:r>
              <a:rPr lang="en-ID" dirty="0" err="1"/>
              <a:t>mengarahkan</a:t>
            </a:r>
            <a:r>
              <a:rPr lang="en-ID" dirty="0"/>
              <a:t> </a:t>
            </a:r>
            <a:r>
              <a:rPr lang="en-ID" dirty="0" err="1"/>
              <a:t>dan</a:t>
            </a:r>
            <a:r>
              <a:rPr lang="en-ID" dirty="0"/>
              <a:t> </a:t>
            </a:r>
            <a:r>
              <a:rPr lang="en-ID" dirty="0" err="1"/>
              <a:t>menekankan</a:t>
            </a:r>
            <a:r>
              <a:rPr lang="en-ID" dirty="0"/>
              <a:t> </a:t>
            </a:r>
            <a:r>
              <a:rPr lang="en-ID" dirty="0" err="1"/>
              <a:t>pada</a:t>
            </a:r>
            <a:r>
              <a:rPr lang="en-ID" dirty="0"/>
              <a:t> </a:t>
            </a:r>
            <a:r>
              <a:rPr lang="en-ID" dirty="0" err="1"/>
              <a:t>seperangkat</a:t>
            </a:r>
            <a:r>
              <a:rPr lang="en-ID" dirty="0"/>
              <a:t> </a:t>
            </a:r>
            <a:r>
              <a:rPr lang="en-ID" dirty="0" err="1"/>
              <a:t>nilai</a:t>
            </a:r>
            <a:r>
              <a:rPr lang="en-ID" dirty="0"/>
              <a:t> yang </a:t>
            </a:r>
            <a:r>
              <a:rPr lang="en-ID" dirty="0" err="1"/>
              <a:t>akan</a:t>
            </a:r>
            <a:r>
              <a:rPr lang="en-ID" dirty="0"/>
              <a:t> </a:t>
            </a:r>
            <a:r>
              <a:rPr lang="en-ID" dirty="0" err="1"/>
              <a:t>mendasari</a:t>
            </a:r>
            <a:r>
              <a:rPr lang="en-ID" dirty="0"/>
              <a:t> </a:t>
            </a:r>
            <a:r>
              <a:rPr lang="en-ID" dirty="0" err="1"/>
              <a:t>pola</a:t>
            </a:r>
            <a:r>
              <a:rPr lang="en-ID" dirty="0"/>
              <a:t> </a:t>
            </a:r>
            <a:r>
              <a:rPr lang="en-ID" dirty="0" err="1"/>
              <a:t>pikir</a:t>
            </a:r>
            <a:r>
              <a:rPr lang="en-ID" dirty="0"/>
              <a:t> </a:t>
            </a:r>
            <a:r>
              <a:rPr lang="en-ID" dirty="0" err="1"/>
              <a:t>setiap</a:t>
            </a:r>
            <a:r>
              <a:rPr lang="en-ID" dirty="0"/>
              <a:t> guru yang </a:t>
            </a:r>
            <a:r>
              <a:rPr lang="en-ID" dirty="0" err="1"/>
              <a:t>bertanggung</a:t>
            </a:r>
            <a:r>
              <a:rPr lang="en-ID" dirty="0"/>
              <a:t> </a:t>
            </a:r>
            <a:r>
              <a:rPr lang="en-ID" dirty="0" err="1"/>
              <a:t>jawab</a:t>
            </a:r>
            <a:r>
              <a:rPr lang="en-ID" dirty="0"/>
              <a:t> </a:t>
            </a:r>
            <a:r>
              <a:rPr lang="en-ID" dirty="0" err="1"/>
              <a:t>terjadap</a:t>
            </a:r>
            <a:r>
              <a:rPr lang="en-ID" dirty="0"/>
              <a:t> </a:t>
            </a:r>
            <a:r>
              <a:rPr lang="en-ID" dirty="0" err="1"/>
              <a:t>pendidikan</a:t>
            </a:r>
            <a:r>
              <a:rPr lang="en-ID" dirty="0"/>
              <a:t> </a:t>
            </a:r>
            <a:r>
              <a:rPr lang="en-ID" dirty="0" err="1"/>
              <a:t>nilai</a:t>
            </a:r>
            <a:r>
              <a:rPr lang="en-ID" dirty="0"/>
              <a:t> </a:t>
            </a:r>
            <a:r>
              <a:rPr lang="en-ID" dirty="0" err="1"/>
              <a:t>dan</a:t>
            </a:r>
            <a:r>
              <a:rPr lang="en-ID" dirty="0"/>
              <a:t> moral. </a:t>
            </a:r>
            <a:r>
              <a:rPr lang="en-ID" dirty="0" err="1"/>
              <a:t>Dalam</a:t>
            </a:r>
            <a:r>
              <a:rPr lang="en-ID" dirty="0"/>
              <a:t> </a:t>
            </a:r>
            <a:r>
              <a:rPr lang="en-ID" dirty="0" err="1"/>
              <a:t>PKn</a:t>
            </a:r>
            <a:r>
              <a:rPr lang="en-ID" dirty="0"/>
              <a:t> </a:t>
            </a:r>
            <a:r>
              <a:rPr lang="en-ID" dirty="0" err="1"/>
              <a:t>sudah</a:t>
            </a:r>
            <a:r>
              <a:rPr lang="en-ID" dirty="0"/>
              <a:t> </a:t>
            </a:r>
            <a:r>
              <a:rPr lang="en-ID" dirty="0" err="1"/>
              <a:t>barang</a:t>
            </a:r>
            <a:r>
              <a:rPr lang="en-ID" dirty="0"/>
              <a:t> </a:t>
            </a:r>
            <a:r>
              <a:rPr lang="en-ID" dirty="0" err="1"/>
              <a:t>tentu</a:t>
            </a:r>
            <a:r>
              <a:rPr lang="en-ID" dirty="0"/>
              <a:t> yang </a:t>
            </a:r>
            <a:r>
              <a:rPr lang="en-ID" dirty="0" err="1"/>
              <a:t>menjadi</a:t>
            </a:r>
            <a:r>
              <a:rPr lang="en-ID" dirty="0"/>
              <a:t> </a:t>
            </a:r>
            <a:r>
              <a:rPr lang="en-ID" dirty="0" err="1"/>
              <a:t>komitmen</a:t>
            </a:r>
            <a:r>
              <a:rPr lang="en-ID" dirty="0"/>
              <a:t> </a:t>
            </a:r>
            <a:r>
              <a:rPr lang="en-ID" dirty="0" err="1"/>
              <a:t>dasarnya</a:t>
            </a:r>
            <a:r>
              <a:rPr lang="en-ID" dirty="0"/>
              <a:t> </a:t>
            </a:r>
            <a:r>
              <a:rPr lang="en-ID" dirty="0" err="1"/>
              <a:t>adalah</a:t>
            </a:r>
            <a:r>
              <a:rPr lang="en-ID" dirty="0"/>
              <a:t> </a:t>
            </a:r>
            <a:r>
              <a:rPr lang="en-ID" dirty="0" err="1"/>
              <a:t>nilai-nilai</a:t>
            </a:r>
            <a:r>
              <a:rPr lang="en-ID" dirty="0"/>
              <a:t> moral Pancasila </a:t>
            </a:r>
            <a:r>
              <a:rPr lang="en-ID" dirty="0" err="1"/>
              <a:t>serta</a:t>
            </a:r>
            <a:r>
              <a:rPr lang="en-ID" dirty="0"/>
              <a:t> </a:t>
            </a:r>
            <a:r>
              <a:rPr lang="en-ID" dirty="0" err="1"/>
              <a:t>Undang-Undang</a:t>
            </a:r>
            <a:r>
              <a:rPr lang="en-ID" dirty="0"/>
              <a:t> Dasar RI 1945. Nilai moral </a:t>
            </a:r>
            <a:r>
              <a:rPr lang="en-ID" dirty="0" err="1"/>
              <a:t>tersebut</a:t>
            </a:r>
            <a:r>
              <a:rPr lang="en-ID" dirty="0"/>
              <a:t> </a:t>
            </a:r>
            <a:r>
              <a:rPr lang="en-ID" dirty="0" err="1"/>
              <a:t>telah</a:t>
            </a:r>
            <a:r>
              <a:rPr lang="en-ID" dirty="0"/>
              <a:t> </a:t>
            </a:r>
            <a:r>
              <a:rPr lang="en-ID" dirty="0" err="1"/>
              <a:t>menjadi</a:t>
            </a:r>
            <a:r>
              <a:rPr lang="en-ID" dirty="0"/>
              <a:t> </a:t>
            </a:r>
            <a:r>
              <a:rPr lang="en-ID" dirty="0" err="1"/>
              <a:t>komitmen</a:t>
            </a:r>
            <a:r>
              <a:rPr lang="en-ID" dirty="0"/>
              <a:t> </a:t>
            </a:r>
            <a:r>
              <a:rPr lang="en-ID" dirty="0" err="1"/>
              <a:t>bangsa</a:t>
            </a:r>
            <a:r>
              <a:rPr lang="en-ID" dirty="0"/>
              <a:t> </a:t>
            </a:r>
            <a:r>
              <a:rPr lang="en-ID" dirty="0" err="1"/>
              <a:t>dan</a:t>
            </a:r>
            <a:r>
              <a:rPr lang="en-ID" dirty="0"/>
              <a:t> </a:t>
            </a:r>
            <a:r>
              <a:rPr lang="en-ID" dirty="0" err="1"/>
              <a:t>negara</a:t>
            </a:r>
            <a:r>
              <a:rPr lang="en-ID" dirty="0"/>
              <a:t> Indonesia </a:t>
            </a:r>
            <a:r>
              <a:rPr lang="en-ID" dirty="0" err="1"/>
              <a:t>untuk</a:t>
            </a:r>
            <a:r>
              <a:rPr lang="en-ID" dirty="0"/>
              <a:t> </a:t>
            </a:r>
            <a:r>
              <a:rPr lang="en-ID" dirty="0" err="1"/>
              <a:t>terus</a:t>
            </a:r>
            <a:r>
              <a:rPr lang="en-ID" dirty="0"/>
              <a:t> </a:t>
            </a:r>
            <a:r>
              <a:rPr lang="en-ID" dirty="0" err="1"/>
              <a:t>dilestarikan</a:t>
            </a:r>
            <a:r>
              <a:rPr lang="en-ID" dirty="0"/>
              <a:t> </a:t>
            </a:r>
            <a:r>
              <a:rPr lang="en-ID" dirty="0" err="1"/>
              <a:t>sebagai</a:t>
            </a:r>
            <a:r>
              <a:rPr lang="en-ID" dirty="0"/>
              <a:t> </a:t>
            </a:r>
            <a:r>
              <a:rPr lang="en-ID" dirty="0" err="1"/>
              <a:t>nilai-nilai</a:t>
            </a:r>
            <a:r>
              <a:rPr lang="en-ID" dirty="0"/>
              <a:t> </a:t>
            </a:r>
            <a:r>
              <a:rPr lang="en-ID" dirty="0" err="1"/>
              <a:t>luhur</a:t>
            </a:r>
            <a:r>
              <a:rPr lang="en-ID" dirty="0"/>
              <a:t> </a:t>
            </a:r>
            <a:r>
              <a:rPr lang="en-ID" dirty="0" err="1"/>
              <a:t>bangsa</a:t>
            </a:r>
            <a:r>
              <a:rPr lang="en-ID" dirty="0"/>
              <a:t> Indonesia.</a:t>
            </a:r>
            <a:endParaRPr lang="en-US" dirty="0"/>
          </a:p>
        </p:txBody>
      </p:sp>
    </p:spTree>
    <p:extLst>
      <p:ext uri="{BB962C8B-B14F-4D97-AF65-F5344CB8AC3E}">
        <p14:creationId xmlns:p14="http://schemas.microsoft.com/office/powerpoint/2010/main" val="433126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C8AD2-78FC-B045-A6BD-59D197BB96E3}"/>
              </a:ext>
            </a:extLst>
          </p:cNvPr>
          <p:cNvSpPr>
            <a:spLocks noGrp="1"/>
          </p:cNvSpPr>
          <p:nvPr>
            <p:ph type="title"/>
          </p:nvPr>
        </p:nvSpPr>
        <p:spPr/>
        <p:txBody>
          <a:bodyPr/>
          <a:lstStyle/>
          <a:p>
            <a:r>
              <a:rPr lang="en-US" dirty="0" err="1"/>
              <a:t>Pendekatan</a:t>
            </a:r>
            <a:r>
              <a:rPr lang="en-US" dirty="0"/>
              <a:t> </a:t>
            </a:r>
            <a:r>
              <a:rPr lang="en-US" dirty="0" err="1"/>
              <a:t>Memadukan</a:t>
            </a:r>
            <a:endParaRPr lang="en-US" dirty="0"/>
          </a:p>
        </p:txBody>
      </p:sp>
      <p:sp>
        <p:nvSpPr>
          <p:cNvPr id="3" name="Content Placeholder 2">
            <a:extLst>
              <a:ext uri="{FF2B5EF4-FFF2-40B4-BE49-F238E27FC236}">
                <a16:creationId xmlns:a16="http://schemas.microsoft.com/office/drawing/2014/main" id="{D61AABBF-CB7C-4A4C-8C87-6775CE96F5FE}"/>
              </a:ext>
            </a:extLst>
          </p:cNvPr>
          <p:cNvSpPr>
            <a:spLocks noGrp="1"/>
          </p:cNvSpPr>
          <p:nvPr>
            <p:ph idx="1"/>
          </p:nvPr>
        </p:nvSpPr>
        <p:spPr/>
        <p:txBody>
          <a:bodyPr/>
          <a:lstStyle/>
          <a:p>
            <a:pPr marL="0" indent="0" algn="just">
              <a:buNone/>
            </a:pPr>
            <a:r>
              <a:rPr lang="en-ID" dirty="0" err="1"/>
              <a:t>Pendekatan</a:t>
            </a:r>
            <a:r>
              <a:rPr lang="en-ID" dirty="0"/>
              <a:t> </a:t>
            </a:r>
            <a:r>
              <a:rPr lang="en-ID" dirty="0" err="1"/>
              <a:t>memadukan</a:t>
            </a:r>
            <a:r>
              <a:rPr lang="en-ID" dirty="0"/>
              <a:t> </a:t>
            </a:r>
            <a:r>
              <a:rPr lang="en-ID" dirty="0" err="1"/>
              <a:t>merupakan</a:t>
            </a:r>
            <a:r>
              <a:rPr lang="en-ID" dirty="0"/>
              <a:t> </a:t>
            </a:r>
            <a:r>
              <a:rPr lang="en-ID" dirty="0" err="1"/>
              <a:t>menyatukan</a:t>
            </a:r>
            <a:r>
              <a:rPr lang="en-ID" dirty="0"/>
              <a:t> </a:t>
            </a:r>
            <a:r>
              <a:rPr lang="en-ID" dirty="0" err="1"/>
              <a:t>diri</a:t>
            </a:r>
            <a:r>
              <a:rPr lang="en-ID" dirty="0"/>
              <a:t> </a:t>
            </a:r>
            <a:r>
              <a:rPr lang="en-ID" dirty="0" err="1"/>
              <a:t>siswa</a:t>
            </a:r>
            <a:r>
              <a:rPr lang="en-ID" dirty="0"/>
              <a:t> </a:t>
            </a:r>
            <a:r>
              <a:rPr lang="en-ID" dirty="0" err="1"/>
              <a:t>dengan</a:t>
            </a:r>
            <a:r>
              <a:rPr lang="en-ID" dirty="0"/>
              <a:t> </a:t>
            </a:r>
            <a:r>
              <a:rPr lang="en-ID" dirty="0" err="1"/>
              <a:t>pengalaman</a:t>
            </a:r>
            <a:r>
              <a:rPr lang="en-ID" dirty="0"/>
              <a:t> </a:t>
            </a:r>
            <a:r>
              <a:rPr lang="en-ID" dirty="0" err="1"/>
              <a:t>dalam</a:t>
            </a:r>
            <a:r>
              <a:rPr lang="en-ID" dirty="0"/>
              <a:t> </a:t>
            </a:r>
            <a:r>
              <a:rPr lang="en-ID" dirty="0" err="1"/>
              <a:t>kehidupan</a:t>
            </a:r>
            <a:r>
              <a:rPr lang="en-ID" dirty="0"/>
              <a:t> “</a:t>
            </a:r>
            <a:r>
              <a:rPr lang="en-ID" dirty="0" err="1"/>
              <a:t>riil</a:t>
            </a:r>
            <a:r>
              <a:rPr lang="en-ID" dirty="0"/>
              <a:t>” yang </a:t>
            </a:r>
            <a:r>
              <a:rPr lang="en-ID" dirty="0" err="1"/>
              <a:t>dirancang</a:t>
            </a:r>
            <a:r>
              <a:rPr lang="en-ID" dirty="0"/>
              <a:t> </a:t>
            </a:r>
            <a:r>
              <a:rPr lang="en-ID" dirty="0" err="1"/>
              <a:t>oleh</a:t>
            </a:r>
            <a:r>
              <a:rPr lang="en-ID" dirty="0"/>
              <a:t> guru </a:t>
            </a:r>
            <a:r>
              <a:rPr lang="en-ID" dirty="0" err="1"/>
              <a:t>dalam</a:t>
            </a:r>
            <a:r>
              <a:rPr lang="en-ID" dirty="0"/>
              <a:t> proses </a:t>
            </a:r>
            <a:r>
              <a:rPr lang="en-ID" dirty="0" err="1"/>
              <a:t>belajar-mengajar</a:t>
            </a:r>
            <a:r>
              <a:rPr lang="en-ID" dirty="0"/>
              <a:t>. Proses </a:t>
            </a:r>
            <a:r>
              <a:rPr lang="en-ID" dirty="0" err="1"/>
              <a:t>penyatuan</a:t>
            </a:r>
            <a:r>
              <a:rPr lang="en-ID" dirty="0"/>
              <a:t> </a:t>
            </a:r>
            <a:r>
              <a:rPr lang="en-ID" dirty="0" err="1"/>
              <a:t>tersebut</a:t>
            </a:r>
            <a:r>
              <a:rPr lang="en-ID" dirty="0"/>
              <a:t> </a:t>
            </a:r>
            <a:r>
              <a:rPr lang="en-ID" dirty="0" err="1"/>
              <a:t>tidak</a:t>
            </a:r>
            <a:r>
              <a:rPr lang="en-ID" dirty="0"/>
              <a:t> lain </a:t>
            </a:r>
            <a:r>
              <a:rPr lang="en-ID" dirty="0" err="1"/>
              <a:t>adalah</a:t>
            </a:r>
            <a:r>
              <a:rPr lang="en-ID" dirty="0"/>
              <a:t> </a:t>
            </a:r>
            <a:r>
              <a:rPr lang="en-ID" dirty="0" err="1"/>
              <a:t>dimaksud</a:t>
            </a:r>
            <a:r>
              <a:rPr lang="en-ID" dirty="0"/>
              <a:t> agar </a:t>
            </a:r>
            <a:r>
              <a:rPr lang="en-ID" dirty="0" err="1"/>
              <a:t>siswa</a:t>
            </a:r>
            <a:r>
              <a:rPr lang="en-ID" dirty="0"/>
              <a:t> </a:t>
            </a:r>
            <a:r>
              <a:rPr lang="en-ID" dirty="0" err="1"/>
              <a:t>benar-benar</a:t>
            </a:r>
            <a:r>
              <a:rPr lang="en-ID" dirty="0"/>
              <a:t> </a:t>
            </a:r>
            <a:r>
              <a:rPr lang="en-ID" dirty="0" err="1"/>
              <a:t>mengalami</a:t>
            </a:r>
            <a:r>
              <a:rPr lang="en-ID" dirty="0"/>
              <a:t> </a:t>
            </a:r>
            <a:r>
              <a:rPr lang="en-ID" dirty="0" err="1"/>
              <a:t>secara</a:t>
            </a:r>
            <a:r>
              <a:rPr lang="en-ID" dirty="0"/>
              <a:t> </a:t>
            </a:r>
            <a:r>
              <a:rPr lang="en-ID" dirty="0" err="1"/>
              <a:t>langsung</a:t>
            </a:r>
            <a:r>
              <a:rPr lang="en-ID" dirty="0"/>
              <a:t> </a:t>
            </a:r>
            <a:r>
              <a:rPr lang="en-ID" dirty="0" err="1"/>
              <a:t>pengalaman-pengalaman</a:t>
            </a:r>
            <a:r>
              <a:rPr lang="en-ID" dirty="0"/>
              <a:t> yang </a:t>
            </a:r>
            <a:r>
              <a:rPr lang="en-ID" dirty="0" err="1"/>
              <a:t>direncanakan</a:t>
            </a:r>
            <a:r>
              <a:rPr lang="en-ID" dirty="0"/>
              <a:t> guru </a:t>
            </a:r>
            <a:r>
              <a:rPr lang="en-ID" dirty="0" err="1"/>
              <a:t>melalui</a:t>
            </a:r>
            <a:r>
              <a:rPr lang="en-ID" dirty="0"/>
              <a:t> </a:t>
            </a:r>
            <a:r>
              <a:rPr lang="en-ID" dirty="0" err="1"/>
              <a:t>berbagai</a:t>
            </a:r>
            <a:r>
              <a:rPr lang="en-ID" dirty="0"/>
              <a:t> </a:t>
            </a:r>
            <a:r>
              <a:rPr lang="en-ID" dirty="0" err="1"/>
              <a:t>metode</a:t>
            </a:r>
            <a:r>
              <a:rPr lang="en-ID" dirty="0"/>
              <a:t> </a:t>
            </a:r>
            <a:r>
              <a:rPr lang="en-ID" dirty="0" err="1"/>
              <a:t>mengajar</a:t>
            </a:r>
            <a:r>
              <a:rPr lang="en-ID" dirty="0"/>
              <a:t> yang </a:t>
            </a:r>
            <a:r>
              <a:rPr lang="en-ID" dirty="0" err="1"/>
              <a:t>dipilih</a:t>
            </a:r>
            <a:r>
              <a:rPr lang="en-ID" dirty="0"/>
              <a:t> guru </a:t>
            </a:r>
            <a:r>
              <a:rPr lang="en-ID" dirty="0" err="1"/>
              <a:t>untuk</a:t>
            </a:r>
            <a:r>
              <a:rPr lang="en-ID" dirty="0"/>
              <a:t> </a:t>
            </a:r>
            <a:r>
              <a:rPr lang="en-ID" dirty="0" err="1"/>
              <a:t>tujuan</a:t>
            </a:r>
            <a:r>
              <a:rPr lang="en-ID" dirty="0"/>
              <a:t> </a:t>
            </a:r>
            <a:r>
              <a:rPr lang="en-ID" dirty="0" err="1"/>
              <a:t>tersebut</a:t>
            </a:r>
            <a:r>
              <a:rPr lang="en-ID" dirty="0"/>
              <a:t>. </a:t>
            </a:r>
            <a:r>
              <a:rPr lang="en-ID" dirty="0" err="1"/>
              <a:t>Untuk</a:t>
            </a:r>
            <a:r>
              <a:rPr lang="en-ID" dirty="0"/>
              <a:t> </a:t>
            </a:r>
            <a:r>
              <a:rPr lang="en-ID" dirty="0" err="1"/>
              <a:t>mencapai</a:t>
            </a:r>
            <a:r>
              <a:rPr lang="en-ID" dirty="0"/>
              <a:t> </a:t>
            </a:r>
            <a:r>
              <a:rPr lang="en-ID" dirty="0" err="1"/>
              <a:t>tujuan</a:t>
            </a:r>
            <a:r>
              <a:rPr lang="en-ID" dirty="0"/>
              <a:t> </a:t>
            </a:r>
            <a:r>
              <a:rPr lang="en-ID" dirty="0" err="1"/>
              <a:t>pengajaran</a:t>
            </a:r>
            <a:r>
              <a:rPr lang="en-ID" dirty="0"/>
              <a:t> VHSHUWL \DQJ GLKDUDSNDQ LWX JXUX GDSDW </a:t>
            </a:r>
            <a:r>
              <a:rPr lang="en-ID" dirty="0" err="1"/>
              <a:t>menggunakan</a:t>
            </a:r>
            <a:r>
              <a:rPr lang="en-ID" dirty="0"/>
              <a:t> </a:t>
            </a:r>
            <a:r>
              <a:rPr lang="en-ID" dirty="0" err="1"/>
              <a:t>berbagai</a:t>
            </a:r>
            <a:r>
              <a:rPr lang="en-ID" dirty="0"/>
              <a:t> </a:t>
            </a:r>
            <a:r>
              <a:rPr lang="en-ID" dirty="0" err="1"/>
              <a:t>metode</a:t>
            </a:r>
            <a:r>
              <a:rPr lang="en-ID" dirty="0"/>
              <a:t> </a:t>
            </a:r>
            <a:r>
              <a:rPr lang="en-ID" dirty="0" err="1"/>
              <a:t>diantaranya</a:t>
            </a:r>
            <a:r>
              <a:rPr lang="en-ID" dirty="0"/>
              <a:t> SDUWLVLSDWRULVLPXODVLVRVLRGUDPDGDQVWXGL </a:t>
            </a:r>
            <a:r>
              <a:rPr lang="en-ID" dirty="0" err="1"/>
              <a:t>proyek</a:t>
            </a:r>
            <a:endParaRPr lang="en-US" dirty="0"/>
          </a:p>
        </p:txBody>
      </p:sp>
    </p:spTree>
    <p:extLst>
      <p:ext uri="{BB962C8B-B14F-4D97-AF65-F5344CB8AC3E}">
        <p14:creationId xmlns:p14="http://schemas.microsoft.com/office/powerpoint/2010/main" val="154326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C5EC11C-1596-324D-A82E-35BB03C3D919}"/>
              </a:ext>
            </a:extLst>
          </p:cNvPr>
          <p:cNvSpPr>
            <a:spLocks noGrp="1"/>
          </p:cNvSpPr>
          <p:nvPr>
            <p:ph type="subTitle" idx="1"/>
          </p:nvPr>
        </p:nvSpPr>
        <p:spPr>
          <a:xfrm>
            <a:off x="1759236" y="1227174"/>
            <a:ext cx="8673427" cy="661294"/>
          </a:xfrm>
        </p:spPr>
        <p:txBody>
          <a:bodyPr>
            <a:normAutofit/>
          </a:bodyPr>
          <a:lstStyle/>
          <a:p>
            <a:pPr algn="ctr"/>
            <a:r>
              <a:rPr lang="en-US" sz="3200" dirty="0" err="1"/>
              <a:t>Metode</a:t>
            </a:r>
            <a:r>
              <a:rPr lang="en-US" sz="3200" dirty="0"/>
              <a:t> </a:t>
            </a:r>
            <a:r>
              <a:rPr lang="en-US" sz="3200" dirty="0" err="1"/>
              <a:t>Pembelajaran</a:t>
            </a:r>
            <a:r>
              <a:rPr lang="en-US" sz="3200" dirty="0"/>
              <a:t> </a:t>
            </a:r>
            <a:r>
              <a:rPr lang="en-US" sz="3200" dirty="0" err="1"/>
              <a:t>PKn</a:t>
            </a:r>
            <a:r>
              <a:rPr lang="en-US" sz="3200" dirty="0"/>
              <a:t> SD</a:t>
            </a:r>
          </a:p>
        </p:txBody>
      </p:sp>
      <p:sp>
        <p:nvSpPr>
          <p:cNvPr id="5" name="Title 4">
            <a:extLst>
              <a:ext uri="{FF2B5EF4-FFF2-40B4-BE49-F238E27FC236}">
                <a16:creationId xmlns:a16="http://schemas.microsoft.com/office/drawing/2014/main" id="{107F9106-E441-6C4F-B82B-632828AE1741}"/>
              </a:ext>
            </a:extLst>
          </p:cNvPr>
          <p:cNvSpPr>
            <a:spLocks noGrp="1"/>
          </p:cNvSpPr>
          <p:nvPr>
            <p:ph type="ctrTitle"/>
          </p:nvPr>
        </p:nvSpPr>
        <p:spPr>
          <a:xfrm>
            <a:off x="1759236" y="3343195"/>
            <a:ext cx="8679915" cy="1748729"/>
          </a:xfrm>
        </p:spPr>
        <p:txBody>
          <a:bodyPr>
            <a:noAutofit/>
          </a:bodyPr>
          <a:lstStyle/>
          <a:p>
            <a:pPr algn="just"/>
            <a:r>
              <a:rPr lang="en-ID" sz="2800" dirty="0" err="1">
                <a:solidFill>
                  <a:schemeClr val="bg1"/>
                </a:solidFill>
              </a:rPr>
              <a:t>Menurut</a:t>
            </a:r>
            <a:r>
              <a:rPr lang="en-ID" sz="2800" dirty="0">
                <a:solidFill>
                  <a:schemeClr val="bg1"/>
                </a:solidFill>
              </a:rPr>
              <a:t> </a:t>
            </a:r>
            <a:r>
              <a:rPr lang="en-ID" sz="2800" dirty="0" err="1">
                <a:solidFill>
                  <a:schemeClr val="bg1"/>
                </a:solidFill>
              </a:rPr>
              <a:t>Udin</a:t>
            </a:r>
            <a:r>
              <a:rPr lang="en-ID" sz="2800" dirty="0">
                <a:solidFill>
                  <a:schemeClr val="bg1"/>
                </a:solidFill>
              </a:rPr>
              <a:t> S. </a:t>
            </a:r>
            <a:r>
              <a:rPr lang="en-ID" sz="2800" dirty="0" err="1">
                <a:solidFill>
                  <a:schemeClr val="bg1"/>
                </a:solidFill>
              </a:rPr>
              <a:t>Winataputra</a:t>
            </a:r>
            <a:r>
              <a:rPr lang="en-ID" sz="2800" dirty="0">
                <a:solidFill>
                  <a:schemeClr val="bg1"/>
                </a:solidFill>
              </a:rPr>
              <a:t>, </a:t>
            </a:r>
            <a:r>
              <a:rPr lang="en-ID" sz="2800" dirty="0" err="1">
                <a:solidFill>
                  <a:schemeClr val="bg1"/>
                </a:solidFill>
              </a:rPr>
              <a:t>dkk</a:t>
            </a:r>
            <a:r>
              <a:rPr lang="en-ID" sz="2800" dirty="0">
                <a:solidFill>
                  <a:schemeClr val="bg1"/>
                </a:solidFill>
              </a:rPr>
              <a:t> (!!"# $.$% &amp;</a:t>
            </a:r>
            <a:r>
              <a:rPr lang="en-ID" sz="2800" dirty="0" err="1">
                <a:solidFill>
                  <a:schemeClr val="bg1"/>
                </a:solidFill>
              </a:rPr>
              <a:t>alam</a:t>
            </a:r>
            <a:r>
              <a:rPr lang="en-ID" sz="2800" dirty="0">
                <a:solidFill>
                  <a:schemeClr val="bg1"/>
                </a:solidFill>
              </a:rPr>
              <a:t> </a:t>
            </a:r>
            <a:r>
              <a:rPr lang="en-ID" sz="2800" dirty="0" err="1">
                <a:solidFill>
                  <a:schemeClr val="bg1"/>
                </a:solidFill>
              </a:rPr>
              <a:t>pembelajaran</a:t>
            </a:r>
            <a:r>
              <a:rPr lang="en-ID" sz="2800" dirty="0">
                <a:solidFill>
                  <a:schemeClr val="bg1"/>
                </a:solidFill>
              </a:rPr>
              <a:t> </a:t>
            </a:r>
            <a:r>
              <a:rPr lang="en-ID" sz="2800" dirty="0" err="1">
                <a:solidFill>
                  <a:schemeClr val="bg1"/>
                </a:solidFill>
              </a:rPr>
              <a:t>PKn,kemampuan</a:t>
            </a:r>
            <a:r>
              <a:rPr lang="en-ID" sz="2800" dirty="0">
                <a:solidFill>
                  <a:schemeClr val="bg1"/>
                </a:solidFill>
              </a:rPr>
              <a:t> </a:t>
            </a:r>
            <a:r>
              <a:rPr lang="en-ID" sz="2800" dirty="0" err="1">
                <a:solidFill>
                  <a:schemeClr val="bg1"/>
                </a:solidFill>
              </a:rPr>
              <a:t>menguasai</a:t>
            </a:r>
            <a:r>
              <a:rPr lang="en-ID" sz="2800" dirty="0">
                <a:solidFill>
                  <a:schemeClr val="bg1"/>
                </a:solidFill>
              </a:rPr>
              <a:t> </a:t>
            </a:r>
            <a:r>
              <a:rPr lang="en-ID" sz="2800" dirty="0" err="1">
                <a:solidFill>
                  <a:schemeClr val="bg1"/>
                </a:solidFill>
              </a:rPr>
              <a:t>metode</a:t>
            </a:r>
            <a:r>
              <a:rPr lang="en-ID" sz="2800" dirty="0">
                <a:solidFill>
                  <a:schemeClr val="bg1"/>
                </a:solidFill>
              </a:rPr>
              <a:t> </a:t>
            </a:r>
            <a:r>
              <a:rPr lang="en-ID" sz="2800" dirty="0" err="1">
                <a:solidFill>
                  <a:schemeClr val="bg1"/>
                </a:solidFill>
              </a:rPr>
              <a:t>pembelajaran</a:t>
            </a:r>
            <a:r>
              <a:rPr lang="en-ID" sz="2800" dirty="0">
                <a:solidFill>
                  <a:schemeClr val="bg1"/>
                </a:solidFill>
              </a:rPr>
              <a:t> </a:t>
            </a:r>
            <a:r>
              <a:rPr lang="en-ID" sz="2800" dirty="0" err="1">
                <a:solidFill>
                  <a:schemeClr val="bg1"/>
                </a:solidFill>
              </a:rPr>
              <a:t>merupakan</a:t>
            </a:r>
            <a:r>
              <a:rPr lang="en-ID" sz="2800" dirty="0">
                <a:solidFill>
                  <a:schemeClr val="bg1"/>
                </a:solidFill>
              </a:rPr>
              <a:t> salah </a:t>
            </a:r>
            <a:r>
              <a:rPr lang="en-ID" sz="2800" dirty="0" err="1">
                <a:solidFill>
                  <a:schemeClr val="bg1"/>
                </a:solidFill>
              </a:rPr>
              <a:t>satu</a:t>
            </a:r>
            <a:r>
              <a:rPr lang="en-ID" sz="2800" dirty="0">
                <a:solidFill>
                  <a:schemeClr val="bg1"/>
                </a:solidFill>
              </a:rPr>
              <a:t> </a:t>
            </a:r>
            <a:r>
              <a:rPr lang="en-ID" sz="2800" dirty="0" err="1">
                <a:solidFill>
                  <a:schemeClr val="bg1"/>
                </a:solidFill>
              </a:rPr>
              <a:t>persyaratan</a:t>
            </a:r>
            <a:r>
              <a:rPr lang="en-ID" sz="2800" dirty="0">
                <a:solidFill>
                  <a:schemeClr val="bg1"/>
                </a:solidFill>
              </a:rPr>
              <a:t> </a:t>
            </a:r>
            <a:r>
              <a:rPr lang="en-ID" sz="2800" dirty="0" err="1">
                <a:solidFill>
                  <a:schemeClr val="bg1"/>
                </a:solidFill>
              </a:rPr>
              <a:t>utama</a:t>
            </a:r>
            <a:r>
              <a:rPr lang="en-ID" sz="2800" dirty="0">
                <a:solidFill>
                  <a:schemeClr val="bg1"/>
                </a:solidFill>
              </a:rPr>
              <a:t> </a:t>
            </a:r>
            <a:r>
              <a:rPr lang="en-ID" sz="2800" dirty="0" err="1">
                <a:solidFill>
                  <a:schemeClr val="bg1"/>
                </a:solidFill>
              </a:rPr>
              <a:t>yangharus</a:t>
            </a:r>
            <a:r>
              <a:rPr lang="en-ID" sz="2800" dirty="0">
                <a:solidFill>
                  <a:schemeClr val="bg1"/>
                </a:solidFill>
              </a:rPr>
              <a:t> </a:t>
            </a:r>
            <a:r>
              <a:rPr lang="en-ID" sz="2800" dirty="0" err="1">
                <a:solidFill>
                  <a:schemeClr val="bg1"/>
                </a:solidFill>
              </a:rPr>
              <a:t>dimiliki</a:t>
            </a:r>
            <a:r>
              <a:rPr lang="en-ID" sz="2800" dirty="0">
                <a:solidFill>
                  <a:schemeClr val="bg1"/>
                </a:solidFill>
              </a:rPr>
              <a:t> guru. </a:t>
            </a:r>
            <a:r>
              <a:rPr lang="en-ID" sz="2800" dirty="0" err="1">
                <a:solidFill>
                  <a:schemeClr val="bg1"/>
                </a:solidFill>
              </a:rPr>
              <a:t>Metode</a:t>
            </a:r>
            <a:r>
              <a:rPr lang="en-ID" sz="2800" dirty="0">
                <a:solidFill>
                  <a:schemeClr val="bg1"/>
                </a:solidFill>
              </a:rPr>
              <a:t> yang </a:t>
            </a:r>
            <a:r>
              <a:rPr lang="en-ID" sz="2800" dirty="0" err="1">
                <a:solidFill>
                  <a:schemeClr val="bg1"/>
                </a:solidFill>
              </a:rPr>
              <a:t>dipilih</a:t>
            </a:r>
            <a:r>
              <a:rPr lang="en-ID" sz="2800" dirty="0">
                <a:solidFill>
                  <a:schemeClr val="bg1"/>
                </a:solidFill>
              </a:rPr>
              <a:t> </a:t>
            </a:r>
            <a:r>
              <a:rPr lang="en-ID" sz="2800" dirty="0" err="1">
                <a:solidFill>
                  <a:schemeClr val="bg1"/>
                </a:solidFill>
              </a:rPr>
              <a:t>dalam</a:t>
            </a:r>
            <a:r>
              <a:rPr lang="en-ID" sz="2800" dirty="0">
                <a:solidFill>
                  <a:schemeClr val="bg1"/>
                </a:solidFill>
              </a:rPr>
              <a:t> </a:t>
            </a:r>
            <a:r>
              <a:rPr lang="en-ID" sz="2800" dirty="0" err="1">
                <a:solidFill>
                  <a:schemeClr val="bg1"/>
                </a:solidFill>
              </a:rPr>
              <a:t>pembelajaran</a:t>
            </a:r>
            <a:r>
              <a:rPr lang="en-ID" sz="2800" dirty="0">
                <a:solidFill>
                  <a:schemeClr val="bg1"/>
                </a:solidFill>
              </a:rPr>
              <a:t> </a:t>
            </a:r>
            <a:r>
              <a:rPr lang="en-ID" sz="2800" dirty="0" err="1">
                <a:solidFill>
                  <a:schemeClr val="bg1"/>
                </a:solidFill>
              </a:rPr>
              <a:t>PKn</a:t>
            </a:r>
            <a:r>
              <a:rPr lang="en-ID" sz="2800" dirty="0">
                <a:solidFill>
                  <a:schemeClr val="bg1"/>
                </a:solidFill>
              </a:rPr>
              <a:t> </a:t>
            </a:r>
            <a:r>
              <a:rPr lang="en-ID" sz="2800" dirty="0" err="1">
                <a:solidFill>
                  <a:schemeClr val="bg1"/>
                </a:solidFill>
              </a:rPr>
              <a:t>harus</a:t>
            </a:r>
            <a:r>
              <a:rPr lang="en-ID" sz="2800" dirty="0">
                <a:solidFill>
                  <a:schemeClr val="bg1"/>
                </a:solidFill>
              </a:rPr>
              <a:t> </a:t>
            </a:r>
            <a:r>
              <a:rPr lang="en-ID" sz="2800" dirty="0" err="1">
                <a:solidFill>
                  <a:schemeClr val="bg1"/>
                </a:solidFill>
              </a:rPr>
              <a:t>disesuaikan</a:t>
            </a:r>
            <a:r>
              <a:rPr lang="en-ID" sz="2800" dirty="0">
                <a:solidFill>
                  <a:schemeClr val="bg1"/>
                </a:solidFill>
              </a:rPr>
              <a:t> </a:t>
            </a:r>
            <a:r>
              <a:rPr lang="en-ID" sz="2800" dirty="0" err="1">
                <a:solidFill>
                  <a:schemeClr val="bg1"/>
                </a:solidFill>
              </a:rPr>
              <a:t>dengankarakteristik</a:t>
            </a:r>
            <a:r>
              <a:rPr lang="en-ID" sz="2800" dirty="0">
                <a:solidFill>
                  <a:schemeClr val="bg1"/>
                </a:solidFill>
              </a:rPr>
              <a:t> </a:t>
            </a:r>
            <a:r>
              <a:rPr lang="en-ID" sz="2800" dirty="0" err="1">
                <a:solidFill>
                  <a:schemeClr val="bg1"/>
                </a:solidFill>
              </a:rPr>
              <a:t>tujuan</a:t>
            </a:r>
            <a:r>
              <a:rPr lang="en-ID" sz="2800" dirty="0">
                <a:solidFill>
                  <a:schemeClr val="bg1"/>
                </a:solidFill>
              </a:rPr>
              <a:t> </a:t>
            </a:r>
            <a:r>
              <a:rPr lang="en-ID" sz="2800" dirty="0" err="1">
                <a:solidFill>
                  <a:schemeClr val="bg1"/>
                </a:solidFill>
              </a:rPr>
              <a:t>pembelajaran</a:t>
            </a:r>
            <a:r>
              <a:rPr lang="en-ID" sz="2800" dirty="0">
                <a:solidFill>
                  <a:schemeClr val="bg1"/>
                </a:solidFill>
              </a:rPr>
              <a:t> </a:t>
            </a:r>
            <a:r>
              <a:rPr lang="en-ID" sz="2800" dirty="0" err="1">
                <a:solidFill>
                  <a:schemeClr val="bg1"/>
                </a:solidFill>
              </a:rPr>
              <a:t>PKn</a:t>
            </a:r>
            <a:r>
              <a:rPr lang="en-ID" sz="2800" dirty="0">
                <a:solidFill>
                  <a:schemeClr val="bg1"/>
                </a:solidFill>
              </a:rPr>
              <a:t>, </a:t>
            </a:r>
            <a:r>
              <a:rPr lang="en-ID" sz="2800" dirty="0" err="1">
                <a:solidFill>
                  <a:schemeClr val="bg1"/>
                </a:solidFill>
              </a:rPr>
              <a:t>karakteristik</a:t>
            </a:r>
            <a:r>
              <a:rPr lang="en-ID" sz="2800" dirty="0">
                <a:solidFill>
                  <a:schemeClr val="bg1"/>
                </a:solidFill>
              </a:rPr>
              <a:t> </a:t>
            </a:r>
            <a:r>
              <a:rPr lang="en-ID" sz="2800" dirty="0" err="1">
                <a:solidFill>
                  <a:schemeClr val="bg1"/>
                </a:solidFill>
              </a:rPr>
              <a:t>materi</a:t>
            </a:r>
            <a:r>
              <a:rPr lang="en-ID" sz="2800" dirty="0">
                <a:solidFill>
                  <a:schemeClr val="bg1"/>
                </a:solidFill>
              </a:rPr>
              <a:t> </a:t>
            </a:r>
            <a:r>
              <a:rPr lang="en-ID" sz="2800" dirty="0" err="1">
                <a:solidFill>
                  <a:schemeClr val="bg1"/>
                </a:solidFill>
              </a:rPr>
              <a:t>pembelajaran</a:t>
            </a:r>
            <a:r>
              <a:rPr lang="en-ID" sz="2800" dirty="0">
                <a:solidFill>
                  <a:schemeClr val="bg1"/>
                </a:solidFill>
              </a:rPr>
              <a:t> </a:t>
            </a:r>
            <a:r>
              <a:rPr lang="en-ID" sz="2800" dirty="0" err="1">
                <a:solidFill>
                  <a:schemeClr val="bg1"/>
                </a:solidFill>
              </a:rPr>
              <a:t>PKn</a:t>
            </a:r>
            <a:r>
              <a:rPr lang="en-ID" sz="2800" dirty="0">
                <a:solidFill>
                  <a:schemeClr val="bg1"/>
                </a:solidFill>
              </a:rPr>
              <a:t>, </a:t>
            </a:r>
            <a:r>
              <a:rPr lang="en-ID" sz="2800" dirty="0" err="1">
                <a:solidFill>
                  <a:schemeClr val="bg1"/>
                </a:solidFill>
              </a:rPr>
              <a:t>situasi</a:t>
            </a:r>
            <a:r>
              <a:rPr lang="en-ID" sz="2800" dirty="0">
                <a:solidFill>
                  <a:schemeClr val="bg1"/>
                </a:solidFill>
              </a:rPr>
              <a:t> </a:t>
            </a:r>
            <a:r>
              <a:rPr lang="en-ID" sz="2800" dirty="0" err="1">
                <a:solidFill>
                  <a:schemeClr val="bg1"/>
                </a:solidFill>
              </a:rPr>
              <a:t>danlingkungan</a:t>
            </a:r>
            <a:r>
              <a:rPr lang="en-ID" sz="2800" dirty="0">
                <a:solidFill>
                  <a:schemeClr val="bg1"/>
                </a:solidFill>
              </a:rPr>
              <a:t> </a:t>
            </a:r>
            <a:r>
              <a:rPr lang="en-ID" sz="2800" dirty="0" err="1">
                <a:solidFill>
                  <a:schemeClr val="bg1"/>
                </a:solidFill>
              </a:rPr>
              <a:t>belajar</a:t>
            </a:r>
            <a:r>
              <a:rPr lang="en-ID" sz="2800" dirty="0">
                <a:solidFill>
                  <a:schemeClr val="bg1"/>
                </a:solidFill>
              </a:rPr>
              <a:t> </a:t>
            </a:r>
            <a:r>
              <a:rPr lang="en-ID" sz="2800" dirty="0" err="1">
                <a:solidFill>
                  <a:schemeClr val="bg1"/>
                </a:solidFill>
              </a:rPr>
              <a:t>siswa</a:t>
            </a:r>
            <a:r>
              <a:rPr lang="en-ID" sz="2800" dirty="0">
                <a:solidFill>
                  <a:schemeClr val="bg1"/>
                </a:solidFill>
              </a:rPr>
              <a:t>, </a:t>
            </a:r>
            <a:r>
              <a:rPr lang="en-ID" sz="2800" dirty="0" err="1">
                <a:solidFill>
                  <a:schemeClr val="bg1"/>
                </a:solidFill>
              </a:rPr>
              <a:t>tingkat</a:t>
            </a:r>
            <a:r>
              <a:rPr lang="en-ID" sz="2800" dirty="0">
                <a:solidFill>
                  <a:schemeClr val="bg1"/>
                </a:solidFill>
              </a:rPr>
              <a:t> </a:t>
            </a:r>
            <a:r>
              <a:rPr lang="en-ID" sz="2800" dirty="0" err="1">
                <a:solidFill>
                  <a:schemeClr val="bg1"/>
                </a:solidFill>
              </a:rPr>
              <a:t>perkembangan</a:t>
            </a:r>
            <a:r>
              <a:rPr lang="en-ID" sz="2800" dirty="0">
                <a:solidFill>
                  <a:schemeClr val="bg1"/>
                </a:solidFill>
              </a:rPr>
              <a:t> </a:t>
            </a:r>
            <a:r>
              <a:rPr lang="en-ID" sz="2800" dirty="0" err="1">
                <a:solidFill>
                  <a:schemeClr val="bg1"/>
                </a:solidFill>
              </a:rPr>
              <a:t>dan</a:t>
            </a:r>
            <a:r>
              <a:rPr lang="en-ID" sz="2800" dirty="0">
                <a:solidFill>
                  <a:schemeClr val="bg1"/>
                </a:solidFill>
              </a:rPr>
              <a:t> </a:t>
            </a:r>
            <a:r>
              <a:rPr lang="en-ID" sz="2800" dirty="0" err="1">
                <a:solidFill>
                  <a:schemeClr val="bg1"/>
                </a:solidFill>
              </a:rPr>
              <a:t>kemampuan</a:t>
            </a:r>
            <a:r>
              <a:rPr lang="en-ID" sz="2800" dirty="0">
                <a:solidFill>
                  <a:schemeClr val="bg1"/>
                </a:solidFill>
              </a:rPr>
              <a:t> </a:t>
            </a:r>
            <a:r>
              <a:rPr lang="en-ID" sz="2800" dirty="0" err="1">
                <a:solidFill>
                  <a:schemeClr val="bg1"/>
                </a:solidFill>
              </a:rPr>
              <a:t>belajar</a:t>
            </a:r>
            <a:r>
              <a:rPr lang="en-ID" sz="2800" dirty="0">
                <a:solidFill>
                  <a:schemeClr val="bg1"/>
                </a:solidFill>
              </a:rPr>
              <a:t> </a:t>
            </a:r>
            <a:r>
              <a:rPr lang="en-ID" sz="2800" dirty="0" err="1">
                <a:solidFill>
                  <a:schemeClr val="bg1"/>
                </a:solidFill>
              </a:rPr>
              <a:t>siswa</a:t>
            </a:r>
            <a:r>
              <a:rPr lang="en-ID" sz="2800" dirty="0">
                <a:solidFill>
                  <a:schemeClr val="bg1"/>
                </a:solidFill>
              </a:rPr>
              <a:t>, </a:t>
            </a:r>
            <a:r>
              <a:rPr lang="en-ID" sz="2800" dirty="0" err="1">
                <a:solidFill>
                  <a:schemeClr val="bg1"/>
                </a:solidFill>
              </a:rPr>
              <a:t>waktu</a:t>
            </a:r>
            <a:r>
              <a:rPr lang="en-ID" sz="2800" dirty="0">
                <a:solidFill>
                  <a:schemeClr val="bg1"/>
                </a:solidFill>
              </a:rPr>
              <a:t> </a:t>
            </a:r>
            <a:r>
              <a:rPr lang="en-ID" sz="2800" dirty="0" err="1">
                <a:solidFill>
                  <a:schemeClr val="bg1"/>
                </a:solidFill>
              </a:rPr>
              <a:t>yangtersedia</a:t>
            </a:r>
            <a:r>
              <a:rPr lang="en-ID" sz="2800" dirty="0">
                <a:solidFill>
                  <a:schemeClr val="bg1"/>
                </a:solidFill>
              </a:rPr>
              <a:t> </a:t>
            </a:r>
            <a:r>
              <a:rPr lang="en-ID" sz="2800" dirty="0" err="1">
                <a:solidFill>
                  <a:schemeClr val="bg1"/>
                </a:solidFill>
              </a:rPr>
              <a:t>dan</a:t>
            </a:r>
            <a:r>
              <a:rPr lang="en-ID" sz="2800" dirty="0">
                <a:solidFill>
                  <a:schemeClr val="bg1"/>
                </a:solidFill>
              </a:rPr>
              <a:t> </a:t>
            </a:r>
            <a:r>
              <a:rPr lang="en-ID" sz="2800" dirty="0" err="1">
                <a:solidFill>
                  <a:schemeClr val="bg1"/>
                </a:solidFill>
              </a:rPr>
              <a:t>kebutuhan</a:t>
            </a:r>
            <a:r>
              <a:rPr lang="en-ID" sz="2800" dirty="0">
                <a:solidFill>
                  <a:schemeClr val="bg1"/>
                </a:solidFill>
              </a:rPr>
              <a:t> </a:t>
            </a:r>
            <a:r>
              <a:rPr lang="en-ID" sz="2800" dirty="0" err="1">
                <a:solidFill>
                  <a:schemeClr val="bg1"/>
                </a:solidFill>
              </a:rPr>
              <a:t>siswa</a:t>
            </a:r>
            <a:r>
              <a:rPr lang="en-ID" sz="2800" dirty="0">
                <a:solidFill>
                  <a:schemeClr val="bg1"/>
                </a:solidFill>
              </a:rPr>
              <a:t> </a:t>
            </a:r>
            <a:r>
              <a:rPr lang="en-ID" sz="2800" dirty="0" err="1">
                <a:solidFill>
                  <a:schemeClr val="bg1"/>
                </a:solidFill>
              </a:rPr>
              <a:t>itu</a:t>
            </a:r>
            <a:r>
              <a:rPr lang="en-ID" sz="2800" dirty="0">
                <a:solidFill>
                  <a:schemeClr val="bg1"/>
                </a:solidFill>
              </a:rPr>
              <a:t> </a:t>
            </a:r>
            <a:r>
              <a:rPr lang="en-ID" sz="2800" dirty="0" err="1">
                <a:solidFill>
                  <a:schemeClr val="bg1"/>
                </a:solidFill>
              </a:rPr>
              <a:t>sendir</a:t>
            </a:r>
            <a:endParaRPr lang="en-US" sz="2800" dirty="0">
              <a:solidFill>
                <a:schemeClr val="bg1"/>
              </a:solidFill>
            </a:endParaRPr>
          </a:p>
        </p:txBody>
      </p:sp>
    </p:spTree>
    <p:extLst>
      <p:ext uri="{BB962C8B-B14F-4D97-AF65-F5344CB8AC3E}">
        <p14:creationId xmlns:p14="http://schemas.microsoft.com/office/powerpoint/2010/main" val="59435736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{45B23708-560B-6145-B18A-EFE9A2D7BDB9}tf16401369</Template>
  <TotalTime>57</TotalTime>
  <Words>404</Words>
  <Application>Microsoft Macintosh PowerPoint</Application>
  <PresentationFormat>Widescreen</PresentationFormat>
  <Paragraphs>31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 Light</vt:lpstr>
      <vt:lpstr>Rockwell</vt:lpstr>
      <vt:lpstr>Wingdings</vt:lpstr>
      <vt:lpstr>Atlas</vt:lpstr>
      <vt:lpstr>PENDEKATAN DAN METODE PEMBELAJARAN PKN SD</vt:lpstr>
      <vt:lpstr>Pendekatan Pembelajaran PKN SD</vt:lpstr>
      <vt:lpstr>Pendekatan Evokasi </vt:lpstr>
      <vt:lpstr>Pendekatan Kesadaran</vt:lpstr>
      <vt:lpstr>Pendekatan Penalaran Moral</vt:lpstr>
      <vt:lpstr>Pendekatan Analisis Nilai</vt:lpstr>
      <vt:lpstr>Penderkatan Komitmen</vt:lpstr>
      <vt:lpstr>Pendekatan Memadukan</vt:lpstr>
      <vt:lpstr>Menurut Udin S. Winataputra, dkk (!!"# $.$% &amp;alam pembelajaran PKn,kemampuan menguasai metode pembelajaran merupakan salah satu persyaratan utama yangharus dimiliki guru. Metode yang dipilih dalam pembelajaran PKn harus disesuaikan dengankarakteristik tujuan pembelajaran PKn, karakteristik materi pembelajaran PKn, situasi danlingkungan belajar siswa, tingkat perkembangan dan kemampuan belajar siswa, waktu yangtersedia dan kebutuhan siswa itu sendir</vt:lpstr>
      <vt:lpstr>Metode Berbasis Portofolia</vt:lpstr>
      <vt:lpstr>Metode Modeling</vt:lpstr>
      <vt:lpstr>Metode Demonstrasi </vt:lpstr>
      <vt:lpstr>Metode Bermain Peran</vt:lpstr>
      <vt:lpstr>Metode Karyawisata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PENDIDIKAN PLAGIAT DAN ANTI KORUPSI</dc:title>
  <dc:creator>Jul 338</dc:creator>
  <cp:lastModifiedBy>Jul 338</cp:lastModifiedBy>
  <cp:revision>9</cp:revision>
  <dcterms:created xsi:type="dcterms:W3CDTF">2023-10-31T07:50:21Z</dcterms:created>
  <dcterms:modified xsi:type="dcterms:W3CDTF">2023-11-16T07:48:46Z</dcterms:modified>
</cp:coreProperties>
</file>