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1" r:id="rId2"/>
  </p:sldMasterIdLst>
  <p:notesMasterIdLst>
    <p:notesMasterId r:id="rId5"/>
  </p:notesMasterIdLst>
  <p:handoutMasterIdLst>
    <p:handoutMasterId r:id="rId6"/>
  </p:handoutMasterIdLst>
  <p:sldIdLst>
    <p:sldId id="305" r:id="rId3"/>
    <p:sldId id="386" r:id="rId4"/>
  </p:sldIdLst>
  <p:sldSz cx="12192000" cy="6858000"/>
  <p:notesSz cx="6858000" cy="9144000"/>
  <p:custDataLst>
    <p:tags r:id="rId7"/>
  </p:custDataLst>
  <p:defaultTextStyle>
    <a:defPPr>
      <a:defRPr lang="en-US"/>
    </a:defPPr>
    <a:lvl1pPr marL="0" lvl="0" indent="0" algn="l" defTabSz="4572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1pPr>
    <a:lvl2pPr marL="457200" lvl="1" indent="0" algn="l" defTabSz="4572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2pPr>
    <a:lvl3pPr marL="914400" lvl="2" indent="0" algn="l" defTabSz="4572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3pPr>
    <a:lvl4pPr marL="1371600" lvl="3" indent="0" algn="l" defTabSz="4572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4pPr>
    <a:lvl5pPr marL="1828800" lvl="4" indent="0" algn="l" defTabSz="4572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5pPr>
    <a:lvl6pPr marL="2286000" lvl="5" indent="0" algn="l" defTabSz="4572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6pPr>
    <a:lvl7pPr marL="2743200" lvl="6" indent="0" algn="l" defTabSz="4572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7pPr>
    <a:lvl8pPr marL="3200400" lvl="7" indent="0" algn="l" defTabSz="4572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8pPr>
    <a:lvl9pPr marL="3657600" lvl="8" indent="0" algn="l" defTabSz="4572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9pPr>
  </p:defaultTextStyle>
  <p:extLst>
    <p:ext uri="{EFAFB233-063F-42B5-8137-9DF3F51BA10A}">
      <p15:sldGuideLst xmlns:p15="http://schemas.microsoft.com/office/powerpoint/2012/main">
        <p15:guide id="1" orient="horz" pos="2302" userDrawn="1">
          <p15:clr>
            <a:srgbClr val="A4A3A4"/>
          </p15:clr>
        </p15:guide>
        <p15:guide id="2" pos="378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A3DA"/>
    <a:srgbClr val="F79A4D"/>
    <a:srgbClr val="DEEEF6"/>
    <a:srgbClr val="D3BBF3"/>
    <a:srgbClr val="FFE3BB"/>
    <a:srgbClr val="FFD5A5"/>
    <a:srgbClr val="EBF9F3"/>
    <a:srgbClr val="FFFFCC"/>
    <a:srgbClr val="F28C1B"/>
    <a:srgbClr val="29AD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875" autoAdjust="0"/>
  </p:normalViewPr>
  <p:slideViewPr>
    <p:cSldViewPr snapToGrid="0" showGuides="1">
      <p:cViewPr varScale="1">
        <p:scale>
          <a:sx n="85" d="100"/>
          <a:sy n="85" d="100"/>
        </p:scale>
        <p:origin x="394" y="62"/>
      </p:cViewPr>
      <p:guideLst>
        <p:guide orient="horz" pos="2302"/>
        <p:guide pos="37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23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/>
            <a:fld id="{9A0DB2DC-4C9A-4742-B13C-FB6460FD3503}" type="slidenum">
              <a:rPr lang="zh-CN" altLang="en-US" sz="1200" dirty="0"/>
              <a:t>‹#›</a:t>
            </a:fld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</a:p>
          <a:p>
            <a:pPr marL="1371600" marR="0" lvl="3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</a:p>
          <a:p>
            <a:pPr marL="1828800" marR="0" lvl="4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/>
            <a:fld id="{9A0DB2DC-4C9A-4742-B13C-FB6460FD3503}" type="slidenum">
              <a:rPr lang="zh-CN" altLang="en-US" sz="1200" dirty="0"/>
              <a:t>‹#›</a:t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58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40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2024/11/26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2024/11/26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2024/11/26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2024/11/26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2024/11/26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2024/11/26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2024/11/26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2024/11/26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ags" Target="../tags/tag2.xml"/><Relationship Id="rId18" Type="http://schemas.openxmlformats.org/officeDocument/2006/relationships/tags" Target="../tags/tag7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4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2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 userDrawn="1"/>
        </p:nvGrpSpPr>
        <p:grpSpPr>
          <a:xfrm>
            <a:off x="2648220" y="1288383"/>
            <a:ext cx="2906760" cy="3593497"/>
            <a:chOff x="3686" y="1769"/>
            <a:chExt cx="5062" cy="6095"/>
          </a:xfrm>
        </p:grpSpPr>
        <p:pic>
          <p:nvPicPr>
            <p:cNvPr id="4" name="图片 3" descr="2020.7.9 数学客栈 logo 定稿02"/>
            <p:cNvPicPr/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3686" y="2901"/>
              <a:ext cx="3700" cy="4127"/>
            </a:xfrm>
            <a:prstGeom prst="rect">
              <a:avLst/>
            </a:prstGeom>
          </p:spPr>
        </p:pic>
        <p:sp>
          <p:nvSpPr>
            <p:cNvPr id="6" name="流程图: 过程 5"/>
            <p:cNvSpPr/>
            <p:nvPr userDrawn="1"/>
          </p:nvSpPr>
          <p:spPr>
            <a:xfrm>
              <a:off x="7954" y="1769"/>
              <a:ext cx="794" cy="6095"/>
            </a:xfrm>
            <a:prstGeom prst="flowChartProcess">
              <a:avLst/>
            </a:prstGeom>
            <a:solidFill>
              <a:srgbClr val="F18C1B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2024/11/26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grpSp>
        <p:nvGrpSpPr>
          <p:cNvPr id="17" name="组合 16"/>
          <p:cNvGrpSpPr/>
          <p:nvPr userDrawn="1"/>
        </p:nvGrpSpPr>
        <p:grpSpPr>
          <a:xfrm>
            <a:off x="0" y="714375"/>
            <a:ext cx="12191365" cy="36000"/>
            <a:chOff x="0" y="1173"/>
            <a:chExt cx="19199" cy="120"/>
          </a:xfrm>
        </p:grpSpPr>
        <p:sp>
          <p:nvSpPr>
            <p:cNvPr id="18" name="矩形 12"/>
            <p:cNvSpPr/>
            <p:nvPr userDrawn="1"/>
          </p:nvSpPr>
          <p:spPr>
            <a:xfrm>
              <a:off x="4990" y="1173"/>
              <a:ext cx="7867" cy="120"/>
            </a:xfrm>
            <a:prstGeom prst="rect">
              <a:avLst/>
            </a:prstGeom>
            <a:solidFill>
              <a:srgbClr val="F79646">
                <a:alpha val="96077"/>
              </a:srgbClr>
            </a:solidFill>
            <a:ln w="25400">
              <a:noFill/>
            </a:ln>
          </p:spPr>
          <p:txBody>
            <a:bodyPr anchor="ctr"/>
            <a:lstStyle/>
            <a:p>
              <a:pPr algn="ctr"/>
              <a:endParaRPr lang="zh-CN" altLang="zh-CN" dirty="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9" name="矩形 14"/>
            <p:cNvSpPr/>
            <p:nvPr userDrawn="1"/>
          </p:nvSpPr>
          <p:spPr>
            <a:xfrm flipV="1">
              <a:off x="12857" y="1173"/>
              <a:ext cx="6343" cy="121"/>
            </a:xfrm>
            <a:prstGeom prst="rect">
              <a:avLst/>
            </a:prstGeom>
            <a:solidFill>
              <a:srgbClr val="0070C0">
                <a:alpha val="94116"/>
              </a:srgbClr>
            </a:solidFill>
            <a:ln w="25400">
              <a:noFill/>
            </a:ln>
          </p:spPr>
          <p:txBody>
            <a:bodyPr anchor="ctr"/>
            <a:lstStyle/>
            <a:p>
              <a:pPr algn="ctr"/>
              <a:endParaRPr lang="zh-CN" altLang="zh-CN" dirty="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20" name="矩形 12"/>
            <p:cNvSpPr/>
            <p:nvPr userDrawn="1"/>
          </p:nvSpPr>
          <p:spPr>
            <a:xfrm flipV="1">
              <a:off x="0" y="1173"/>
              <a:ext cx="6255" cy="120"/>
            </a:xfrm>
            <a:prstGeom prst="rect">
              <a:avLst/>
            </a:prstGeom>
            <a:solidFill>
              <a:srgbClr val="C00000">
                <a:alpha val="96077"/>
              </a:srgbClr>
            </a:solidFill>
            <a:ln w="25400">
              <a:noFill/>
            </a:ln>
          </p:spPr>
          <p:txBody>
            <a:bodyPr anchor="ctr"/>
            <a:lstStyle/>
            <a:p>
              <a:pPr algn="ctr"/>
              <a:endParaRPr lang="zh-CN" altLang="zh-CN" dirty="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pic>
        <p:nvPicPr>
          <p:cNvPr id="21" name="图片 20" descr="2020.7.9 数学客栈 logo 定稿01"/>
          <p:cNvPicPr/>
          <p:nvPr userDrawn="1"/>
        </p:nvPicPr>
        <p:blipFill>
          <a:blip r:embed="rId19"/>
          <a:stretch>
            <a:fillRect/>
          </a:stretch>
        </p:blipFill>
        <p:spPr>
          <a:xfrm>
            <a:off x="10281920" y="32385"/>
            <a:ext cx="1728000" cy="648000"/>
          </a:xfrm>
          <a:prstGeom prst="rect">
            <a:avLst/>
          </a:prstGeom>
        </p:spPr>
      </p:pic>
    </p:spTree>
    <p:custDataLst>
      <p:tags r:id="rId1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 userDrawn="1"/>
        </p:nvSpPr>
        <p:spPr>
          <a:xfrm>
            <a:off x="5993130" y="2409825"/>
            <a:ext cx="5912485" cy="2091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3200" b="1" dirty="0" err="1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Judul</a:t>
            </a:r>
            <a:r>
              <a:rPr lang="en-US" altLang="zh-CN" sz="32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Video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——</a:t>
            </a:r>
            <a:r>
              <a:rPr lang="en-US" altLang="zh-CN" sz="2800" dirty="0" err="1"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judul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dirty="0"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/>
        </p:nvSpPr>
        <p:spPr>
          <a:xfrm>
            <a:off x="102870" y="735330"/>
            <a:ext cx="3681730" cy="6007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buFontTx/>
              <a:buNone/>
            </a:pPr>
            <a:r>
              <a:rPr lang="en-US" altLang="zh-CN" sz="2800" b="1" dirty="0">
                <a:solidFill>
                  <a:srgbClr val="2271AE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1.</a:t>
            </a:r>
            <a:r>
              <a:rPr lang="zh-CN" altLang="en-US" sz="2800" b="1" dirty="0">
                <a:solidFill>
                  <a:srgbClr val="2271AE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800" b="1" dirty="0">
                <a:solidFill>
                  <a:srgbClr val="2271AE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Sub </a:t>
            </a:r>
            <a:r>
              <a:rPr lang="en-US" altLang="zh-CN" sz="2800" b="1" dirty="0" err="1">
                <a:solidFill>
                  <a:srgbClr val="2271AE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judul</a:t>
            </a:r>
            <a:endParaRPr lang="en-US" altLang="zh-CN" sz="2800" b="1" dirty="0">
              <a:solidFill>
                <a:srgbClr val="2271AE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32080" y="134620"/>
            <a:ext cx="5875020" cy="46037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l"/>
            <a:r>
              <a:rPr lang="en-US" altLang="zh-CN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Judul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video——xxx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Y2E0ODE5MWEzMWNjNWMzMGY2MGNmZjNjYWMyNWY3YzUifQ=="/>
  <p:tag name="KSO_WPP_MARK_KEY" val="2e75ae9d-bdd9-4f07-891a-10e338c52c6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新版空白演示配色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</Words>
  <Application>Microsoft Office PowerPoint</Application>
  <PresentationFormat>Widescreen</PresentationFormat>
  <Paragraphs>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宋体</vt:lpstr>
      <vt:lpstr>微软雅黑</vt:lpstr>
      <vt:lpstr>黑体</vt:lpstr>
      <vt:lpstr>Arial</vt:lpstr>
      <vt:lpstr>Calibri</vt:lpstr>
      <vt:lpstr>Calibri Light</vt:lpstr>
      <vt:lpstr>Wingdings</vt:lpstr>
      <vt:lpstr>Office 主题</vt:lpstr>
      <vt:lpstr>自定义设计方案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tommy tanu wijaya</cp:lastModifiedBy>
  <cp:revision>713</cp:revision>
  <dcterms:created xsi:type="dcterms:W3CDTF">2016-12-18T09:32:00Z</dcterms:created>
  <dcterms:modified xsi:type="dcterms:W3CDTF">2024-11-26T06:32:36Z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2052-12.1.0.17142</vt:lpwstr>
  </property>
  <property fmtid="{D5CDD505-2E9C-101B-9397-08002B2CF9AE}" pid="3" name="commondata">
    <vt:lpwstr>eyJoZGlkIjoiN2RlMjE0MjA2YTI0Zjk2YjM3OGU3YmUyYTIyYWEyMTYifQ==</vt:lpwstr>
  </property>
  <property fmtid="{D5CDD505-2E9C-101B-9397-08002B2CF9AE}" pid="4" name="ICV">
    <vt:lpwstr>7DFC37E9823C4A1D8E2CEBE9E8A024F0_13</vt:lpwstr>
  </property>
</Properties>
</file>