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07975-B307-4F04-B20C-45DF93D379C6}" type="doc">
      <dgm:prSet loTypeId="urn:microsoft.com/office/officeart/2005/8/layout/venn1" loCatId="relationship" qsTypeId="urn:microsoft.com/office/officeart/2005/8/quickstyle/simple2" qsCatId="simple" csTypeId="urn:microsoft.com/office/officeart/2005/8/colors/colorful2" csCatId="colorful" phldr="1"/>
      <dgm:spPr/>
    </dgm:pt>
    <dgm:pt modelId="{8FE12A78-0066-4E47-82CC-D11017AC4441}">
      <dgm:prSet phldrT="[Text]"/>
      <dgm:spPr/>
      <dgm:t>
        <a:bodyPr/>
        <a:lstStyle/>
        <a:p>
          <a:r>
            <a:rPr lang="id-ID" dirty="0" smtClean="0"/>
            <a:t>Tujuan Pendidikan</a:t>
          </a:r>
          <a:endParaRPr lang="id-ID" dirty="0"/>
        </a:p>
      </dgm:t>
    </dgm:pt>
    <dgm:pt modelId="{287FBE5B-0401-4175-A186-CD0A757BC20F}" type="parTrans" cxnId="{77CB61A1-81B2-44E1-B12F-8202574C3DDB}">
      <dgm:prSet/>
      <dgm:spPr/>
      <dgm:t>
        <a:bodyPr/>
        <a:lstStyle/>
        <a:p>
          <a:endParaRPr lang="id-ID"/>
        </a:p>
      </dgm:t>
    </dgm:pt>
    <dgm:pt modelId="{086E6E71-17C8-45E0-93F1-C8CE9A9818BF}" type="sibTrans" cxnId="{77CB61A1-81B2-44E1-B12F-8202574C3DDB}">
      <dgm:prSet/>
      <dgm:spPr/>
      <dgm:t>
        <a:bodyPr/>
        <a:lstStyle/>
        <a:p>
          <a:endParaRPr lang="id-ID"/>
        </a:p>
      </dgm:t>
    </dgm:pt>
    <dgm:pt modelId="{2ADE3812-49A4-4C35-9A2F-A4F62EECCED3}">
      <dgm:prSet phldrT="[Text]"/>
      <dgm:spPr/>
      <dgm:t>
        <a:bodyPr/>
        <a:lstStyle/>
        <a:p>
          <a:r>
            <a:rPr lang="id-ID" dirty="0" smtClean="0"/>
            <a:t>Sikap dalam kelas</a:t>
          </a:r>
          <a:endParaRPr lang="id-ID" dirty="0"/>
        </a:p>
      </dgm:t>
    </dgm:pt>
    <dgm:pt modelId="{BF5801CC-90C7-453A-91A7-1B1156CB62A2}" type="parTrans" cxnId="{6897D1D7-54EE-4731-9426-ECEAB93397DB}">
      <dgm:prSet/>
      <dgm:spPr/>
      <dgm:t>
        <a:bodyPr/>
        <a:lstStyle/>
        <a:p>
          <a:endParaRPr lang="id-ID"/>
        </a:p>
      </dgm:t>
    </dgm:pt>
    <dgm:pt modelId="{7A33DE76-37CF-4FA4-8936-AB864903F1B2}" type="sibTrans" cxnId="{6897D1D7-54EE-4731-9426-ECEAB93397DB}">
      <dgm:prSet/>
      <dgm:spPr/>
      <dgm:t>
        <a:bodyPr/>
        <a:lstStyle/>
        <a:p>
          <a:endParaRPr lang="id-ID"/>
        </a:p>
      </dgm:t>
    </dgm:pt>
    <dgm:pt modelId="{E5D2B0C5-2BC9-4BCA-AA55-A87CAA0B2E3D}">
      <dgm:prSet phldrT="[Text]"/>
      <dgm:spPr/>
      <dgm:t>
        <a:bodyPr/>
        <a:lstStyle/>
        <a:p>
          <a:r>
            <a:rPr lang="id-ID" dirty="0" smtClean="0"/>
            <a:t>Tingkah laku peserta didik</a:t>
          </a:r>
          <a:endParaRPr lang="id-ID" dirty="0"/>
        </a:p>
      </dgm:t>
    </dgm:pt>
    <dgm:pt modelId="{A31C64B3-7738-4415-AFBC-0CD6B3DF6032}" type="parTrans" cxnId="{EB07439B-D424-412B-AA59-27D0774175BC}">
      <dgm:prSet/>
      <dgm:spPr/>
      <dgm:t>
        <a:bodyPr/>
        <a:lstStyle/>
        <a:p>
          <a:endParaRPr lang="id-ID"/>
        </a:p>
      </dgm:t>
    </dgm:pt>
    <dgm:pt modelId="{866C0371-7DF2-45A1-95B8-37FB0E074989}" type="sibTrans" cxnId="{EB07439B-D424-412B-AA59-27D0774175BC}">
      <dgm:prSet/>
      <dgm:spPr/>
      <dgm:t>
        <a:bodyPr/>
        <a:lstStyle/>
        <a:p>
          <a:endParaRPr lang="id-ID"/>
        </a:p>
      </dgm:t>
    </dgm:pt>
    <dgm:pt modelId="{D52ACFA9-985F-402A-8D54-9C5F7FCF7BC8}" type="pres">
      <dgm:prSet presAssocID="{41807975-B307-4F04-B20C-45DF93D379C6}" presName="compositeShape" presStyleCnt="0">
        <dgm:presLayoutVars>
          <dgm:chMax val="7"/>
          <dgm:dir/>
          <dgm:resizeHandles val="exact"/>
        </dgm:presLayoutVars>
      </dgm:prSet>
      <dgm:spPr/>
    </dgm:pt>
    <dgm:pt modelId="{9AE2B739-BB7A-4E94-ABC3-1EAF4F8C3C1B}" type="pres">
      <dgm:prSet presAssocID="{8FE12A78-0066-4E47-82CC-D11017AC4441}" presName="circ1" presStyleLbl="vennNode1" presStyleIdx="0" presStyleCnt="3"/>
      <dgm:spPr/>
      <dgm:t>
        <a:bodyPr/>
        <a:lstStyle/>
        <a:p>
          <a:endParaRPr lang="id-ID"/>
        </a:p>
      </dgm:t>
    </dgm:pt>
    <dgm:pt modelId="{B9FAEEF2-EF4D-4F4E-B710-AA592C7F759A}" type="pres">
      <dgm:prSet presAssocID="{8FE12A78-0066-4E47-82CC-D11017AC444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57F3DA5-B9FE-49A8-941D-64392A7BBDFA}" type="pres">
      <dgm:prSet presAssocID="{2ADE3812-49A4-4C35-9A2F-A4F62EECCED3}" presName="circ2" presStyleLbl="vennNode1" presStyleIdx="1" presStyleCnt="3"/>
      <dgm:spPr/>
      <dgm:t>
        <a:bodyPr/>
        <a:lstStyle/>
        <a:p>
          <a:endParaRPr lang="id-ID"/>
        </a:p>
      </dgm:t>
    </dgm:pt>
    <dgm:pt modelId="{F7DA68AE-839D-40B1-988E-AA64E6B1BD12}" type="pres">
      <dgm:prSet presAssocID="{2ADE3812-49A4-4C35-9A2F-A4F62EECCED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46A2919-55A1-4491-B1E5-596504E9FFCE}" type="pres">
      <dgm:prSet presAssocID="{E5D2B0C5-2BC9-4BCA-AA55-A87CAA0B2E3D}" presName="circ3" presStyleLbl="vennNode1" presStyleIdx="2" presStyleCnt="3"/>
      <dgm:spPr/>
      <dgm:t>
        <a:bodyPr/>
        <a:lstStyle/>
        <a:p>
          <a:endParaRPr lang="id-ID"/>
        </a:p>
      </dgm:t>
    </dgm:pt>
    <dgm:pt modelId="{6F6879B7-4BF7-4CD7-BC77-8B7BE9E38E89}" type="pres">
      <dgm:prSet presAssocID="{E5D2B0C5-2BC9-4BCA-AA55-A87CAA0B2E3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EB07439B-D424-412B-AA59-27D0774175BC}" srcId="{41807975-B307-4F04-B20C-45DF93D379C6}" destId="{E5D2B0C5-2BC9-4BCA-AA55-A87CAA0B2E3D}" srcOrd="2" destOrd="0" parTransId="{A31C64B3-7738-4415-AFBC-0CD6B3DF6032}" sibTransId="{866C0371-7DF2-45A1-95B8-37FB0E074989}"/>
    <dgm:cxn modelId="{3230EA19-3E3A-4C82-9610-877D90496FF7}" type="presOf" srcId="{8FE12A78-0066-4E47-82CC-D11017AC4441}" destId="{B9FAEEF2-EF4D-4F4E-B710-AA592C7F759A}" srcOrd="1" destOrd="0" presId="urn:microsoft.com/office/officeart/2005/8/layout/venn1"/>
    <dgm:cxn modelId="{2A8F1D02-DAA1-4991-9C43-EE6A5099DD31}" type="presOf" srcId="{E5D2B0C5-2BC9-4BCA-AA55-A87CAA0B2E3D}" destId="{6F6879B7-4BF7-4CD7-BC77-8B7BE9E38E89}" srcOrd="1" destOrd="0" presId="urn:microsoft.com/office/officeart/2005/8/layout/venn1"/>
    <dgm:cxn modelId="{A4A3FAC0-8198-43BD-8F54-BBC64D4E5B05}" type="presOf" srcId="{E5D2B0C5-2BC9-4BCA-AA55-A87CAA0B2E3D}" destId="{746A2919-55A1-4491-B1E5-596504E9FFCE}" srcOrd="0" destOrd="0" presId="urn:microsoft.com/office/officeart/2005/8/layout/venn1"/>
    <dgm:cxn modelId="{69C3C7CC-6D4A-40AC-B2A2-A8F0FE751FCF}" type="presOf" srcId="{2ADE3812-49A4-4C35-9A2F-A4F62EECCED3}" destId="{557F3DA5-B9FE-49A8-941D-64392A7BBDFA}" srcOrd="0" destOrd="0" presId="urn:microsoft.com/office/officeart/2005/8/layout/venn1"/>
    <dgm:cxn modelId="{9A11FFF6-A75E-4AE7-BFFE-878DDFB4792B}" type="presOf" srcId="{8FE12A78-0066-4E47-82CC-D11017AC4441}" destId="{9AE2B739-BB7A-4E94-ABC3-1EAF4F8C3C1B}" srcOrd="0" destOrd="0" presId="urn:microsoft.com/office/officeart/2005/8/layout/venn1"/>
    <dgm:cxn modelId="{DB154AF2-CB4D-4E52-9167-36A5E2DCD060}" type="presOf" srcId="{41807975-B307-4F04-B20C-45DF93D379C6}" destId="{D52ACFA9-985F-402A-8D54-9C5F7FCF7BC8}" srcOrd="0" destOrd="0" presId="urn:microsoft.com/office/officeart/2005/8/layout/venn1"/>
    <dgm:cxn modelId="{AEDBCCCE-C993-4F18-AA24-640E6D1BE6BC}" type="presOf" srcId="{2ADE3812-49A4-4C35-9A2F-A4F62EECCED3}" destId="{F7DA68AE-839D-40B1-988E-AA64E6B1BD12}" srcOrd="1" destOrd="0" presId="urn:microsoft.com/office/officeart/2005/8/layout/venn1"/>
    <dgm:cxn modelId="{6897D1D7-54EE-4731-9426-ECEAB93397DB}" srcId="{41807975-B307-4F04-B20C-45DF93D379C6}" destId="{2ADE3812-49A4-4C35-9A2F-A4F62EECCED3}" srcOrd="1" destOrd="0" parTransId="{BF5801CC-90C7-453A-91A7-1B1156CB62A2}" sibTransId="{7A33DE76-37CF-4FA4-8936-AB864903F1B2}"/>
    <dgm:cxn modelId="{77CB61A1-81B2-44E1-B12F-8202574C3DDB}" srcId="{41807975-B307-4F04-B20C-45DF93D379C6}" destId="{8FE12A78-0066-4E47-82CC-D11017AC4441}" srcOrd="0" destOrd="0" parTransId="{287FBE5B-0401-4175-A186-CD0A757BC20F}" sibTransId="{086E6E71-17C8-45E0-93F1-C8CE9A9818BF}"/>
    <dgm:cxn modelId="{60DEB00F-A0E8-400E-B6F5-54C03F2CC249}" type="presParOf" srcId="{D52ACFA9-985F-402A-8D54-9C5F7FCF7BC8}" destId="{9AE2B739-BB7A-4E94-ABC3-1EAF4F8C3C1B}" srcOrd="0" destOrd="0" presId="urn:microsoft.com/office/officeart/2005/8/layout/venn1"/>
    <dgm:cxn modelId="{9F3D5E24-16F9-419A-A124-820996EEBBF0}" type="presParOf" srcId="{D52ACFA9-985F-402A-8D54-9C5F7FCF7BC8}" destId="{B9FAEEF2-EF4D-4F4E-B710-AA592C7F759A}" srcOrd="1" destOrd="0" presId="urn:microsoft.com/office/officeart/2005/8/layout/venn1"/>
    <dgm:cxn modelId="{AD0341AA-F7B5-488A-B6C5-06148380A155}" type="presParOf" srcId="{D52ACFA9-985F-402A-8D54-9C5F7FCF7BC8}" destId="{557F3DA5-B9FE-49A8-941D-64392A7BBDFA}" srcOrd="2" destOrd="0" presId="urn:microsoft.com/office/officeart/2005/8/layout/venn1"/>
    <dgm:cxn modelId="{D2F329A1-EED6-4004-98B6-5646A8DA3D92}" type="presParOf" srcId="{D52ACFA9-985F-402A-8D54-9C5F7FCF7BC8}" destId="{F7DA68AE-839D-40B1-988E-AA64E6B1BD12}" srcOrd="3" destOrd="0" presId="urn:microsoft.com/office/officeart/2005/8/layout/venn1"/>
    <dgm:cxn modelId="{B223B2CD-6353-4360-84BE-C7A50FB691A3}" type="presParOf" srcId="{D52ACFA9-985F-402A-8D54-9C5F7FCF7BC8}" destId="{746A2919-55A1-4491-B1E5-596504E9FFCE}" srcOrd="4" destOrd="0" presId="urn:microsoft.com/office/officeart/2005/8/layout/venn1"/>
    <dgm:cxn modelId="{9D727F22-2999-4D2E-8BBC-5AB9EE60B6D8}" type="presParOf" srcId="{D52ACFA9-985F-402A-8D54-9C5F7FCF7BC8}" destId="{6F6879B7-4BF7-4CD7-BC77-8B7BE9E38E89}" srcOrd="5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BD5118-E21B-4F9C-95C3-544A8835F1CD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EE60CBC9-07CA-47C5-932A-66F2EBF67DA3}">
      <dgm:prSet phldrT="[Text]"/>
      <dgm:spPr/>
      <dgm:t>
        <a:bodyPr/>
        <a:lstStyle/>
        <a:p>
          <a:r>
            <a:rPr lang="id-ID" dirty="0" smtClean="0"/>
            <a:t>Ranah Taksonomi</a:t>
          </a:r>
          <a:endParaRPr lang="id-ID" dirty="0"/>
        </a:p>
      </dgm:t>
    </dgm:pt>
    <dgm:pt modelId="{B649A925-5888-40A8-A129-9694FE4AF22D}" type="parTrans" cxnId="{A2A0D269-2EF0-471F-ACFF-07B73CFAC11B}">
      <dgm:prSet/>
      <dgm:spPr/>
      <dgm:t>
        <a:bodyPr/>
        <a:lstStyle/>
        <a:p>
          <a:endParaRPr lang="id-ID"/>
        </a:p>
      </dgm:t>
    </dgm:pt>
    <dgm:pt modelId="{325BEAAD-5463-469F-BF67-64C54FD02CB4}" type="sibTrans" cxnId="{A2A0D269-2EF0-471F-ACFF-07B73CFAC11B}">
      <dgm:prSet/>
      <dgm:spPr/>
      <dgm:t>
        <a:bodyPr/>
        <a:lstStyle/>
        <a:p>
          <a:endParaRPr lang="id-ID"/>
        </a:p>
      </dgm:t>
    </dgm:pt>
    <dgm:pt modelId="{C5442F03-66F5-47EA-8DBB-E16D3B9A5C8A}">
      <dgm:prSet phldrT="[Text]"/>
      <dgm:spPr/>
      <dgm:t>
        <a:bodyPr/>
        <a:lstStyle/>
        <a:p>
          <a:r>
            <a:rPr lang="id-ID" dirty="0" smtClean="0"/>
            <a:t>Ranah Kognitif </a:t>
          </a:r>
          <a:endParaRPr lang="id-ID" dirty="0"/>
        </a:p>
      </dgm:t>
    </dgm:pt>
    <dgm:pt modelId="{62CD257A-4A3B-47F1-85E3-F421954D95AB}" type="parTrans" cxnId="{0BB5E459-AAF1-4407-B1EA-49B9E40E0155}">
      <dgm:prSet/>
      <dgm:spPr/>
      <dgm:t>
        <a:bodyPr/>
        <a:lstStyle/>
        <a:p>
          <a:endParaRPr lang="id-ID"/>
        </a:p>
      </dgm:t>
    </dgm:pt>
    <dgm:pt modelId="{753C61B4-EB0D-473F-90C9-56EDC8464ECF}" type="sibTrans" cxnId="{0BB5E459-AAF1-4407-B1EA-49B9E40E0155}">
      <dgm:prSet/>
      <dgm:spPr/>
      <dgm:t>
        <a:bodyPr/>
        <a:lstStyle/>
        <a:p>
          <a:endParaRPr lang="id-ID"/>
        </a:p>
      </dgm:t>
    </dgm:pt>
    <dgm:pt modelId="{4037710D-0BD4-4A7F-85C5-304956C8D06E}">
      <dgm:prSet phldrT="[Text]"/>
      <dgm:spPr/>
      <dgm:t>
        <a:bodyPr/>
        <a:lstStyle/>
        <a:p>
          <a:r>
            <a:rPr lang="id-ID" dirty="0" smtClean="0"/>
            <a:t>Ranah Psikomotor</a:t>
          </a:r>
          <a:endParaRPr lang="id-ID" dirty="0"/>
        </a:p>
      </dgm:t>
    </dgm:pt>
    <dgm:pt modelId="{01C90D32-D7E8-46B4-A142-DD87EF1854F7}" type="parTrans" cxnId="{FDB72482-5582-4C61-814E-D50F1E6D8153}">
      <dgm:prSet/>
      <dgm:spPr/>
      <dgm:t>
        <a:bodyPr/>
        <a:lstStyle/>
        <a:p>
          <a:endParaRPr lang="id-ID"/>
        </a:p>
      </dgm:t>
    </dgm:pt>
    <dgm:pt modelId="{46550429-BD6C-46B2-A21F-4A7A6B3DD641}" type="sibTrans" cxnId="{FDB72482-5582-4C61-814E-D50F1E6D8153}">
      <dgm:prSet/>
      <dgm:spPr/>
      <dgm:t>
        <a:bodyPr/>
        <a:lstStyle/>
        <a:p>
          <a:endParaRPr lang="id-ID"/>
        </a:p>
      </dgm:t>
    </dgm:pt>
    <dgm:pt modelId="{875FE87B-CE46-488B-A859-44A8187CCBF0}">
      <dgm:prSet phldrT="[Text]"/>
      <dgm:spPr/>
      <dgm:t>
        <a:bodyPr/>
        <a:lstStyle/>
        <a:p>
          <a:r>
            <a:rPr lang="id-ID" dirty="0" smtClean="0"/>
            <a:t>Ranah Afektif</a:t>
          </a:r>
          <a:endParaRPr lang="id-ID" dirty="0"/>
        </a:p>
      </dgm:t>
    </dgm:pt>
    <dgm:pt modelId="{DE17245C-21C7-4277-B7DD-2DE351D57567}" type="parTrans" cxnId="{201E3020-A063-444F-B42C-5227A427CE09}">
      <dgm:prSet/>
      <dgm:spPr/>
      <dgm:t>
        <a:bodyPr/>
        <a:lstStyle/>
        <a:p>
          <a:endParaRPr lang="id-ID"/>
        </a:p>
      </dgm:t>
    </dgm:pt>
    <dgm:pt modelId="{95FFC506-7A3B-47BC-BFD5-57CE4E2E66D9}" type="sibTrans" cxnId="{201E3020-A063-444F-B42C-5227A427CE09}">
      <dgm:prSet/>
      <dgm:spPr/>
      <dgm:t>
        <a:bodyPr/>
        <a:lstStyle/>
        <a:p>
          <a:endParaRPr lang="id-ID"/>
        </a:p>
      </dgm:t>
    </dgm:pt>
    <dgm:pt modelId="{E35033CA-34EB-4273-A09E-CD5C43C58F1A}" type="pres">
      <dgm:prSet presAssocID="{DCBD5118-E21B-4F9C-95C3-544A8835F1C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6BDEEC79-8C57-476E-98EB-01B617DFB304}" type="pres">
      <dgm:prSet presAssocID="{EE60CBC9-07CA-47C5-932A-66F2EBF67DA3}" presName="centerShape" presStyleLbl="node0" presStyleIdx="0" presStyleCnt="1"/>
      <dgm:spPr/>
      <dgm:t>
        <a:bodyPr/>
        <a:lstStyle/>
        <a:p>
          <a:endParaRPr lang="id-ID"/>
        </a:p>
      </dgm:t>
    </dgm:pt>
    <dgm:pt modelId="{01817065-1FDD-4785-9405-BC8405B6CFB5}" type="pres">
      <dgm:prSet presAssocID="{62CD257A-4A3B-47F1-85E3-F421954D95AB}" presName="parTrans" presStyleLbl="sibTrans2D1" presStyleIdx="0" presStyleCnt="3"/>
      <dgm:spPr/>
      <dgm:t>
        <a:bodyPr/>
        <a:lstStyle/>
        <a:p>
          <a:endParaRPr lang="id-ID"/>
        </a:p>
      </dgm:t>
    </dgm:pt>
    <dgm:pt modelId="{862D7AE3-043D-43FC-B5FF-002C61A7EE07}" type="pres">
      <dgm:prSet presAssocID="{62CD257A-4A3B-47F1-85E3-F421954D95AB}" presName="connectorText" presStyleLbl="sibTrans2D1" presStyleIdx="0" presStyleCnt="3"/>
      <dgm:spPr/>
      <dgm:t>
        <a:bodyPr/>
        <a:lstStyle/>
        <a:p>
          <a:endParaRPr lang="id-ID"/>
        </a:p>
      </dgm:t>
    </dgm:pt>
    <dgm:pt modelId="{F9174D85-BAEC-44A4-B688-1125C5C4C233}" type="pres">
      <dgm:prSet presAssocID="{C5442F03-66F5-47EA-8DBB-E16D3B9A5C8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B765639-88C4-4EF5-897D-A9E79E587330}" type="pres">
      <dgm:prSet presAssocID="{01C90D32-D7E8-46B4-A142-DD87EF1854F7}" presName="parTrans" presStyleLbl="sibTrans2D1" presStyleIdx="1" presStyleCnt="3"/>
      <dgm:spPr/>
      <dgm:t>
        <a:bodyPr/>
        <a:lstStyle/>
        <a:p>
          <a:endParaRPr lang="id-ID"/>
        </a:p>
      </dgm:t>
    </dgm:pt>
    <dgm:pt modelId="{1C349524-F6D2-4B0C-BECF-BB578FE5EA11}" type="pres">
      <dgm:prSet presAssocID="{01C90D32-D7E8-46B4-A142-DD87EF1854F7}" presName="connectorText" presStyleLbl="sibTrans2D1" presStyleIdx="1" presStyleCnt="3"/>
      <dgm:spPr/>
      <dgm:t>
        <a:bodyPr/>
        <a:lstStyle/>
        <a:p>
          <a:endParaRPr lang="id-ID"/>
        </a:p>
      </dgm:t>
    </dgm:pt>
    <dgm:pt modelId="{1A89988D-676B-4790-A6FF-15CD4E56C42A}" type="pres">
      <dgm:prSet presAssocID="{4037710D-0BD4-4A7F-85C5-304956C8D06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FB00630-D9BA-41FD-BB79-F36EBAC33488}" type="pres">
      <dgm:prSet presAssocID="{DE17245C-21C7-4277-B7DD-2DE351D57567}" presName="parTrans" presStyleLbl="sibTrans2D1" presStyleIdx="2" presStyleCnt="3"/>
      <dgm:spPr/>
      <dgm:t>
        <a:bodyPr/>
        <a:lstStyle/>
        <a:p>
          <a:endParaRPr lang="id-ID"/>
        </a:p>
      </dgm:t>
    </dgm:pt>
    <dgm:pt modelId="{8AC52CAB-3DAE-40B5-A084-095E46169A8D}" type="pres">
      <dgm:prSet presAssocID="{DE17245C-21C7-4277-B7DD-2DE351D57567}" presName="connectorText" presStyleLbl="sibTrans2D1" presStyleIdx="2" presStyleCnt="3"/>
      <dgm:spPr/>
      <dgm:t>
        <a:bodyPr/>
        <a:lstStyle/>
        <a:p>
          <a:endParaRPr lang="id-ID"/>
        </a:p>
      </dgm:t>
    </dgm:pt>
    <dgm:pt modelId="{0E89F634-F41E-4AF8-83A8-59EA0BF8E4BC}" type="pres">
      <dgm:prSet presAssocID="{875FE87B-CE46-488B-A859-44A8187CCBF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36D0D42-77B2-4960-91C7-9472B467219D}" type="presOf" srcId="{DE17245C-21C7-4277-B7DD-2DE351D57567}" destId="{8AC52CAB-3DAE-40B5-A084-095E46169A8D}" srcOrd="1" destOrd="0" presId="urn:microsoft.com/office/officeart/2005/8/layout/radial5"/>
    <dgm:cxn modelId="{8D389AC8-B989-4315-BBA4-DA01D1CCDA53}" type="presOf" srcId="{DCBD5118-E21B-4F9C-95C3-544A8835F1CD}" destId="{E35033CA-34EB-4273-A09E-CD5C43C58F1A}" srcOrd="0" destOrd="0" presId="urn:microsoft.com/office/officeart/2005/8/layout/radial5"/>
    <dgm:cxn modelId="{AAEB1E9D-3F99-47E6-B06A-5CF2E1CF7BF9}" type="presOf" srcId="{01C90D32-D7E8-46B4-A142-DD87EF1854F7}" destId="{1C349524-F6D2-4B0C-BECF-BB578FE5EA11}" srcOrd="1" destOrd="0" presId="urn:microsoft.com/office/officeart/2005/8/layout/radial5"/>
    <dgm:cxn modelId="{28CFD4F7-F766-40B5-839E-CA362D91DF09}" type="presOf" srcId="{62CD257A-4A3B-47F1-85E3-F421954D95AB}" destId="{862D7AE3-043D-43FC-B5FF-002C61A7EE07}" srcOrd="1" destOrd="0" presId="urn:microsoft.com/office/officeart/2005/8/layout/radial5"/>
    <dgm:cxn modelId="{0BB5E459-AAF1-4407-B1EA-49B9E40E0155}" srcId="{EE60CBC9-07CA-47C5-932A-66F2EBF67DA3}" destId="{C5442F03-66F5-47EA-8DBB-E16D3B9A5C8A}" srcOrd="0" destOrd="0" parTransId="{62CD257A-4A3B-47F1-85E3-F421954D95AB}" sibTransId="{753C61B4-EB0D-473F-90C9-56EDC8464ECF}"/>
    <dgm:cxn modelId="{75D446D1-2ADF-4A90-8EE6-0BCCF5204D4D}" type="presOf" srcId="{62CD257A-4A3B-47F1-85E3-F421954D95AB}" destId="{01817065-1FDD-4785-9405-BC8405B6CFB5}" srcOrd="0" destOrd="0" presId="urn:microsoft.com/office/officeart/2005/8/layout/radial5"/>
    <dgm:cxn modelId="{31AC7AE2-A54C-4C68-8F93-B33AC320AB94}" type="presOf" srcId="{4037710D-0BD4-4A7F-85C5-304956C8D06E}" destId="{1A89988D-676B-4790-A6FF-15CD4E56C42A}" srcOrd="0" destOrd="0" presId="urn:microsoft.com/office/officeart/2005/8/layout/radial5"/>
    <dgm:cxn modelId="{1A3441BE-45FB-4E50-ABF1-CB509C947143}" type="presOf" srcId="{DE17245C-21C7-4277-B7DD-2DE351D57567}" destId="{AFB00630-D9BA-41FD-BB79-F36EBAC33488}" srcOrd="0" destOrd="0" presId="urn:microsoft.com/office/officeart/2005/8/layout/radial5"/>
    <dgm:cxn modelId="{F29236AA-6656-4533-90E8-A3783C731993}" type="presOf" srcId="{01C90D32-D7E8-46B4-A142-DD87EF1854F7}" destId="{2B765639-88C4-4EF5-897D-A9E79E587330}" srcOrd="0" destOrd="0" presId="urn:microsoft.com/office/officeart/2005/8/layout/radial5"/>
    <dgm:cxn modelId="{C1C83F53-9ABB-4736-B0A5-7A5E61F81B1B}" type="presOf" srcId="{EE60CBC9-07CA-47C5-932A-66F2EBF67DA3}" destId="{6BDEEC79-8C57-476E-98EB-01B617DFB304}" srcOrd="0" destOrd="0" presId="urn:microsoft.com/office/officeart/2005/8/layout/radial5"/>
    <dgm:cxn modelId="{A2A0D269-2EF0-471F-ACFF-07B73CFAC11B}" srcId="{DCBD5118-E21B-4F9C-95C3-544A8835F1CD}" destId="{EE60CBC9-07CA-47C5-932A-66F2EBF67DA3}" srcOrd="0" destOrd="0" parTransId="{B649A925-5888-40A8-A129-9694FE4AF22D}" sibTransId="{325BEAAD-5463-469F-BF67-64C54FD02CB4}"/>
    <dgm:cxn modelId="{98C5BEC3-A36A-41B2-A330-DA8C9DA2D158}" type="presOf" srcId="{C5442F03-66F5-47EA-8DBB-E16D3B9A5C8A}" destId="{F9174D85-BAEC-44A4-B688-1125C5C4C233}" srcOrd="0" destOrd="0" presId="urn:microsoft.com/office/officeart/2005/8/layout/radial5"/>
    <dgm:cxn modelId="{A96D2305-BE4E-4DD0-B7B6-B828B7F1E12C}" type="presOf" srcId="{875FE87B-CE46-488B-A859-44A8187CCBF0}" destId="{0E89F634-F41E-4AF8-83A8-59EA0BF8E4BC}" srcOrd="0" destOrd="0" presId="urn:microsoft.com/office/officeart/2005/8/layout/radial5"/>
    <dgm:cxn modelId="{FDB72482-5582-4C61-814E-D50F1E6D8153}" srcId="{EE60CBC9-07CA-47C5-932A-66F2EBF67DA3}" destId="{4037710D-0BD4-4A7F-85C5-304956C8D06E}" srcOrd="1" destOrd="0" parTransId="{01C90D32-D7E8-46B4-A142-DD87EF1854F7}" sibTransId="{46550429-BD6C-46B2-A21F-4A7A6B3DD641}"/>
    <dgm:cxn modelId="{201E3020-A063-444F-B42C-5227A427CE09}" srcId="{EE60CBC9-07CA-47C5-932A-66F2EBF67DA3}" destId="{875FE87B-CE46-488B-A859-44A8187CCBF0}" srcOrd="2" destOrd="0" parTransId="{DE17245C-21C7-4277-B7DD-2DE351D57567}" sibTransId="{95FFC506-7A3B-47BC-BFD5-57CE4E2E66D9}"/>
    <dgm:cxn modelId="{A0F44065-3EB6-4166-A396-8C464217D10B}" type="presParOf" srcId="{E35033CA-34EB-4273-A09E-CD5C43C58F1A}" destId="{6BDEEC79-8C57-476E-98EB-01B617DFB304}" srcOrd="0" destOrd="0" presId="urn:microsoft.com/office/officeart/2005/8/layout/radial5"/>
    <dgm:cxn modelId="{D8B55F00-5632-4231-90B0-8D0E14447562}" type="presParOf" srcId="{E35033CA-34EB-4273-A09E-CD5C43C58F1A}" destId="{01817065-1FDD-4785-9405-BC8405B6CFB5}" srcOrd="1" destOrd="0" presId="urn:microsoft.com/office/officeart/2005/8/layout/radial5"/>
    <dgm:cxn modelId="{7ED20989-46BB-41A6-98EE-875F16E5E1B8}" type="presParOf" srcId="{01817065-1FDD-4785-9405-BC8405B6CFB5}" destId="{862D7AE3-043D-43FC-B5FF-002C61A7EE07}" srcOrd="0" destOrd="0" presId="urn:microsoft.com/office/officeart/2005/8/layout/radial5"/>
    <dgm:cxn modelId="{28E6505C-BD85-4399-876A-E0278523F55B}" type="presParOf" srcId="{E35033CA-34EB-4273-A09E-CD5C43C58F1A}" destId="{F9174D85-BAEC-44A4-B688-1125C5C4C233}" srcOrd="2" destOrd="0" presId="urn:microsoft.com/office/officeart/2005/8/layout/radial5"/>
    <dgm:cxn modelId="{921AF1C8-0209-4436-914E-919ED58070B5}" type="presParOf" srcId="{E35033CA-34EB-4273-A09E-CD5C43C58F1A}" destId="{2B765639-88C4-4EF5-897D-A9E79E587330}" srcOrd="3" destOrd="0" presId="urn:microsoft.com/office/officeart/2005/8/layout/radial5"/>
    <dgm:cxn modelId="{C462F355-24B1-4C1C-8C2B-40C8749695AF}" type="presParOf" srcId="{2B765639-88C4-4EF5-897D-A9E79E587330}" destId="{1C349524-F6D2-4B0C-BECF-BB578FE5EA11}" srcOrd="0" destOrd="0" presId="urn:microsoft.com/office/officeart/2005/8/layout/radial5"/>
    <dgm:cxn modelId="{46984D07-19F3-4CAF-8AB9-D204690B918B}" type="presParOf" srcId="{E35033CA-34EB-4273-A09E-CD5C43C58F1A}" destId="{1A89988D-676B-4790-A6FF-15CD4E56C42A}" srcOrd="4" destOrd="0" presId="urn:microsoft.com/office/officeart/2005/8/layout/radial5"/>
    <dgm:cxn modelId="{0647C154-98C4-4884-8499-3C52858F753A}" type="presParOf" srcId="{E35033CA-34EB-4273-A09E-CD5C43C58F1A}" destId="{AFB00630-D9BA-41FD-BB79-F36EBAC33488}" srcOrd="5" destOrd="0" presId="urn:microsoft.com/office/officeart/2005/8/layout/radial5"/>
    <dgm:cxn modelId="{392485C6-C004-4AC1-A518-E6A1A159C3BE}" type="presParOf" srcId="{AFB00630-D9BA-41FD-BB79-F36EBAC33488}" destId="{8AC52CAB-3DAE-40B5-A084-095E46169A8D}" srcOrd="0" destOrd="0" presId="urn:microsoft.com/office/officeart/2005/8/layout/radial5"/>
    <dgm:cxn modelId="{1073D002-BA93-401F-882D-07BF16AC612E}" type="presParOf" srcId="{E35033CA-34EB-4273-A09E-CD5C43C58F1A}" destId="{0E89F634-F41E-4AF8-83A8-59EA0BF8E4BC}" srcOrd="6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C7FE28-D6C9-4091-9AFF-190744E3B97F}" type="doc">
      <dgm:prSet loTypeId="urn:microsoft.com/office/officeart/2005/8/layout/arrow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AD551356-D7B0-4FFE-BC86-7BA132D3B652}">
      <dgm:prSet phldrT="[Text]"/>
      <dgm:spPr/>
      <dgm:t>
        <a:bodyPr/>
        <a:lstStyle/>
        <a:p>
          <a:r>
            <a:rPr lang="id-ID" dirty="0" smtClean="0">
              <a:hlinkClick xmlns:r="http://schemas.openxmlformats.org/officeDocument/2006/relationships" r:id="rId1" action="ppaction://hlinksldjump"/>
            </a:rPr>
            <a:t>Tes Standar</a:t>
          </a:r>
          <a:endParaRPr lang="id-ID" dirty="0"/>
        </a:p>
      </dgm:t>
    </dgm:pt>
    <dgm:pt modelId="{2DAA45F3-4529-4366-9749-F6D445993770}" type="parTrans" cxnId="{050765E0-37DE-480B-B441-041BB3503714}">
      <dgm:prSet/>
      <dgm:spPr/>
      <dgm:t>
        <a:bodyPr/>
        <a:lstStyle/>
        <a:p>
          <a:endParaRPr lang="id-ID"/>
        </a:p>
      </dgm:t>
    </dgm:pt>
    <dgm:pt modelId="{878FD9A0-968B-47C8-98D5-8B8B10D0A743}" type="sibTrans" cxnId="{050765E0-37DE-480B-B441-041BB3503714}">
      <dgm:prSet/>
      <dgm:spPr/>
      <dgm:t>
        <a:bodyPr/>
        <a:lstStyle/>
        <a:p>
          <a:endParaRPr lang="id-ID"/>
        </a:p>
      </dgm:t>
    </dgm:pt>
    <dgm:pt modelId="{2D3C8FF9-680F-49CB-9200-4268617BF807}">
      <dgm:prSet phldrT="[Text]"/>
      <dgm:spPr/>
      <dgm:t>
        <a:bodyPr/>
        <a:lstStyle/>
        <a:p>
          <a:r>
            <a:rPr lang="id-ID" dirty="0" smtClean="0"/>
            <a:t>Tes Buatan Guru</a:t>
          </a:r>
          <a:endParaRPr lang="id-ID" dirty="0"/>
        </a:p>
      </dgm:t>
    </dgm:pt>
    <dgm:pt modelId="{AF922235-0DDC-4F36-B6B5-854CEA30790C}" type="parTrans" cxnId="{F9982574-FA07-426F-BB9F-487F36782BBC}">
      <dgm:prSet/>
      <dgm:spPr/>
      <dgm:t>
        <a:bodyPr/>
        <a:lstStyle/>
        <a:p>
          <a:endParaRPr lang="id-ID"/>
        </a:p>
      </dgm:t>
    </dgm:pt>
    <dgm:pt modelId="{FDE2F091-66F1-45AE-AD57-C6A7BA0BFDAF}" type="sibTrans" cxnId="{F9982574-FA07-426F-BB9F-487F36782BBC}">
      <dgm:prSet/>
      <dgm:spPr/>
      <dgm:t>
        <a:bodyPr/>
        <a:lstStyle/>
        <a:p>
          <a:endParaRPr lang="id-ID"/>
        </a:p>
      </dgm:t>
    </dgm:pt>
    <dgm:pt modelId="{04CA2F3E-D5EB-4D2B-9265-4EC4D79CFBE7}" type="pres">
      <dgm:prSet presAssocID="{C1C7FE28-D6C9-4091-9AFF-190744E3B97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A11020C-BF87-449F-8033-CA4010BEF302}" type="pres">
      <dgm:prSet presAssocID="{AD551356-D7B0-4FFE-BC86-7BA132D3B652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3F9355E-E49D-463B-AB29-DB4C1594A466}" type="pres">
      <dgm:prSet presAssocID="{2D3C8FF9-680F-49CB-9200-4268617BF807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6D5E6BF-A370-49B9-8ED1-C8FD5642FF8C}" type="presOf" srcId="{2D3C8FF9-680F-49CB-9200-4268617BF807}" destId="{C3F9355E-E49D-463B-AB29-DB4C1594A466}" srcOrd="0" destOrd="0" presId="urn:microsoft.com/office/officeart/2005/8/layout/arrow1"/>
    <dgm:cxn modelId="{549EEF81-CBD9-431C-B642-3D33A23B1DC8}" type="presOf" srcId="{C1C7FE28-D6C9-4091-9AFF-190744E3B97F}" destId="{04CA2F3E-D5EB-4D2B-9265-4EC4D79CFBE7}" srcOrd="0" destOrd="0" presId="urn:microsoft.com/office/officeart/2005/8/layout/arrow1"/>
    <dgm:cxn modelId="{050765E0-37DE-480B-B441-041BB3503714}" srcId="{C1C7FE28-D6C9-4091-9AFF-190744E3B97F}" destId="{AD551356-D7B0-4FFE-BC86-7BA132D3B652}" srcOrd="0" destOrd="0" parTransId="{2DAA45F3-4529-4366-9749-F6D445993770}" sibTransId="{878FD9A0-968B-47C8-98D5-8B8B10D0A743}"/>
    <dgm:cxn modelId="{F9982574-FA07-426F-BB9F-487F36782BBC}" srcId="{C1C7FE28-D6C9-4091-9AFF-190744E3B97F}" destId="{2D3C8FF9-680F-49CB-9200-4268617BF807}" srcOrd="1" destOrd="0" parTransId="{AF922235-0DDC-4F36-B6B5-854CEA30790C}" sibTransId="{FDE2F091-66F1-45AE-AD57-C6A7BA0BFDAF}"/>
    <dgm:cxn modelId="{D955F614-1438-4477-9EE9-3C0A99540CC8}" type="presOf" srcId="{AD551356-D7B0-4FFE-BC86-7BA132D3B652}" destId="{8A11020C-BF87-449F-8033-CA4010BEF302}" srcOrd="0" destOrd="0" presId="urn:microsoft.com/office/officeart/2005/8/layout/arrow1"/>
    <dgm:cxn modelId="{E43CED96-2BE8-4ED4-BDE7-18DD9191C98B}" type="presParOf" srcId="{04CA2F3E-D5EB-4D2B-9265-4EC4D79CFBE7}" destId="{8A11020C-BF87-449F-8033-CA4010BEF302}" srcOrd="0" destOrd="0" presId="urn:microsoft.com/office/officeart/2005/8/layout/arrow1"/>
    <dgm:cxn modelId="{7A34EFE8-B224-4CB9-934A-9310950FB4C6}" type="presParOf" srcId="{04CA2F3E-D5EB-4D2B-9265-4EC4D79CFBE7}" destId="{C3F9355E-E49D-463B-AB29-DB4C1594A466}" srcOrd="1" destOrd="0" presId="urn:microsoft.com/office/officeart/2005/8/layout/arrow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019D35-10D6-4FBA-84C1-A6DDAC38E4B6}" type="doc">
      <dgm:prSet loTypeId="urn:microsoft.com/office/officeart/2005/8/layout/balance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988440C5-2F08-4001-BC8C-E19FEC8996DD}">
      <dgm:prSet phldrT="[Text]" custT="1"/>
      <dgm:spPr/>
      <dgm:t>
        <a:bodyPr/>
        <a:lstStyle/>
        <a:p>
          <a:r>
            <a:rPr lang="id-ID" sz="3200" dirty="0" smtClean="0">
              <a:solidFill>
                <a:schemeClr val="tx1"/>
              </a:solidFill>
            </a:rPr>
            <a:t>Standar</a:t>
          </a:r>
          <a:endParaRPr lang="id-ID" sz="4400" dirty="0">
            <a:solidFill>
              <a:schemeClr val="tx1"/>
            </a:solidFill>
          </a:endParaRPr>
        </a:p>
      </dgm:t>
    </dgm:pt>
    <dgm:pt modelId="{CD0CD051-CDD1-4801-9A1B-4820A0929C1E}" type="parTrans" cxnId="{14576AEF-CABF-402E-98FB-86A4ADD3B138}">
      <dgm:prSet/>
      <dgm:spPr/>
      <dgm:t>
        <a:bodyPr/>
        <a:lstStyle/>
        <a:p>
          <a:endParaRPr lang="id-ID"/>
        </a:p>
      </dgm:t>
    </dgm:pt>
    <dgm:pt modelId="{24D006DD-5275-4077-B7AA-68ECFDDC16EF}" type="sibTrans" cxnId="{14576AEF-CABF-402E-98FB-86A4ADD3B138}">
      <dgm:prSet/>
      <dgm:spPr/>
      <dgm:t>
        <a:bodyPr/>
        <a:lstStyle/>
        <a:p>
          <a:endParaRPr lang="id-ID"/>
        </a:p>
      </dgm:t>
    </dgm:pt>
    <dgm:pt modelId="{8087F099-AB1C-4F50-BF6B-F03F92CDA049}">
      <dgm:prSet phldrT="[Text]" custT="1"/>
      <dgm:spPr/>
      <dgm:t>
        <a:bodyPr/>
        <a:lstStyle/>
        <a:p>
          <a:r>
            <a:rPr lang="id-ID" sz="3200" dirty="0" smtClean="0">
              <a:solidFill>
                <a:schemeClr val="tx1"/>
              </a:solidFill>
            </a:rPr>
            <a:t>Buatan</a:t>
          </a:r>
          <a:endParaRPr lang="id-ID" sz="3200" dirty="0">
            <a:solidFill>
              <a:schemeClr val="tx1"/>
            </a:solidFill>
          </a:endParaRPr>
        </a:p>
      </dgm:t>
    </dgm:pt>
    <dgm:pt modelId="{251EAFF0-D3A4-4C23-ACED-A7C8D483A8C7}" type="parTrans" cxnId="{2C8F5501-3A83-41B5-964A-959A1C493C47}">
      <dgm:prSet/>
      <dgm:spPr/>
      <dgm:t>
        <a:bodyPr/>
        <a:lstStyle/>
        <a:p>
          <a:endParaRPr lang="id-ID"/>
        </a:p>
      </dgm:t>
    </dgm:pt>
    <dgm:pt modelId="{5AB423B7-3C40-4CB9-9B59-E739B31A6BC5}" type="sibTrans" cxnId="{2C8F5501-3A83-41B5-964A-959A1C493C47}">
      <dgm:prSet/>
      <dgm:spPr/>
      <dgm:t>
        <a:bodyPr/>
        <a:lstStyle/>
        <a:p>
          <a:endParaRPr lang="id-ID"/>
        </a:p>
      </dgm:t>
    </dgm:pt>
    <dgm:pt modelId="{D79C79E9-18C9-4966-98D3-8B993C785A67}">
      <dgm:prSet phldrT="[Text]" custT="1"/>
      <dgm:spPr/>
      <dgm:t>
        <a:bodyPr/>
        <a:lstStyle/>
        <a:p>
          <a:r>
            <a:rPr lang="id-ID" sz="1800" dirty="0" smtClean="0">
              <a:solidFill>
                <a:schemeClr val="tx1"/>
              </a:solidFill>
            </a:rPr>
            <a:t>Mencakup aspek yang sempit</a:t>
          </a:r>
          <a:endParaRPr lang="id-ID" sz="1800" dirty="0">
            <a:solidFill>
              <a:schemeClr val="tx1"/>
            </a:solidFill>
          </a:endParaRPr>
        </a:p>
      </dgm:t>
    </dgm:pt>
    <dgm:pt modelId="{D24DF726-BA6F-481F-965F-F4A2E6517D2B}" type="parTrans" cxnId="{37B378E3-1879-48A7-B448-00FA1B170833}">
      <dgm:prSet/>
      <dgm:spPr/>
      <dgm:t>
        <a:bodyPr/>
        <a:lstStyle/>
        <a:p>
          <a:endParaRPr lang="id-ID"/>
        </a:p>
      </dgm:t>
    </dgm:pt>
    <dgm:pt modelId="{6C77BAD8-0D60-48E3-9346-9F4C344EF4B3}" type="sibTrans" cxnId="{37B378E3-1879-48A7-B448-00FA1B170833}">
      <dgm:prSet/>
      <dgm:spPr/>
      <dgm:t>
        <a:bodyPr/>
        <a:lstStyle/>
        <a:p>
          <a:endParaRPr lang="id-ID"/>
        </a:p>
      </dgm:t>
    </dgm:pt>
    <dgm:pt modelId="{FC3709F8-1D87-4943-874C-2C8F9A38DB84}">
      <dgm:prSet phldrT="[Text]" phldr="1"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3ADB85FD-4A61-419B-9235-9066AC000898}" type="parTrans" cxnId="{125015B2-B487-4A89-8E90-E90A04201B1B}">
      <dgm:prSet/>
      <dgm:spPr/>
      <dgm:t>
        <a:bodyPr/>
        <a:lstStyle/>
        <a:p>
          <a:endParaRPr lang="id-ID"/>
        </a:p>
      </dgm:t>
    </dgm:pt>
    <dgm:pt modelId="{3841105C-4DFF-4B9F-A820-0B29F050DB7C}" type="sibTrans" cxnId="{125015B2-B487-4A89-8E90-E90A04201B1B}">
      <dgm:prSet/>
      <dgm:spPr/>
      <dgm:t>
        <a:bodyPr/>
        <a:lstStyle/>
        <a:p>
          <a:endParaRPr lang="id-ID"/>
        </a:p>
      </dgm:t>
    </dgm:pt>
    <dgm:pt modelId="{56C753C1-BCF2-4812-8740-2A9B8A9BDC05}">
      <dgm:prSet phldrT="[Text]" phldr="1"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357F3863-3D1F-45A8-A6F5-E5072F002F49}" type="parTrans" cxnId="{3F61A26D-BAD2-45B4-8E8D-39F8ACBDD488}">
      <dgm:prSet/>
      <dgm:spPr/>
      <dgm:t>
        <a:bodyPr/>
        <a:lstStyle/>
        <a:p>
          <a:endParaRPr lang="id-ID"/>
        </a:p>
      </dgm:t>
    </dgm:pt>
    <dgm:pt modelId="{EB1F89FD-4E02-4926-97D1-CAA0581A7B73}" type="sibTrans" cxnId="{3F61A26D-BAD2-45B4-8E8D-39F8ACBDD488}">
      <dgm:prSet/>
      <dgm:spPr/>
      <dgm:t>
        <a:bodyPr/>
        <a:lstStyle/>
        <a:p>
          <a:endParaRPr lang="id-ID"/>
        </a:p>
      </dgm:t>
    </dgm:pt>
    <dgm:pt modelId="{38771754-D526-412D-AC6B-45E41849C0CC}">
      <dgm:prSet phldrT="[Text]" phldr="1"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567589E9-0082-4330-B99C-9DDE0228DDB8}" type="parTrans" cxnId="{BE4092D7-1AEC-423A-83A9-FEE784B7BCD9}">
      <dgm:prSet/>
      <dgm:spPr/>
      <dgm:t>
        <a:bodyPr/>
        <a:lstStyle/>
        <a:p>
          <a:endParaRPr lang="id-ID"/>
        </a:p>
      </dgm:t>
    </dgm:pt>
    <dgm:pt modelId="{70D1CA6F-9075-495B-984D-19063F6B89D7}" type="sibTrans" cxnId="{BE4092D7-1AEC-423A-83A9-FEE784B7BCD9}">
      <dgm:prSet/>
      <dgm:spPr/>
      <dgm:t>
        <a:bodyPr/>
        <a:lstStyle/>
        <a:p>
          <a:endParaRPr lang="id-ID"/>
        </a:p>
      </dgm:t>
    </dgm:pt>
    <dgm:pt modelId="{9594D86E-6075-4A24-A891-98DAD41FDBEE}">
      <dgm:prSet phldrT="[Text]" phldr="1"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1A0DEBA6-58D8-43D7-A10A-2FE741F9CC0B}" type="parTrans" cxnId="{9168B49F-A4F5-4215-8E42-04A51005C489}">
      <dgm:prSet/>
      <dgm:spPr/>
      <dgm:t>
        <a:bodyPr/>
        <a:lstStyle/>
        <a:p>
          <a:endParaRPr lang="id-ID"/>
        </a:p>
      </dgm:t>
    </dgm:pt>
    <dgm:pt modelId="{CDF19AAA-5571-43FD-B112-3329435B1C88}" type="sibTrans" cxnId="{9168B49F-A4F5-4215-8E42-04A51005C489}">
      <dgm:prSet/>
      <dgm:spPr/>
      <dgm:t>
        <a:bodyPr/>
        <a:lstStyle/>
        <a:p>
          <a:endParaRPr lang="id-ID"/>
        </a:p>
      </dgm:t>
    </dgm:pt>
    <dgm:pt modelId="{9DBF2F11-BE09-4147-802A-15D81CC600BD}">
      <dgm:prSet phldrT="[Text]" custT="1"/>
      <dgm:spPr/>
      <dgm:t>
        <a:bodyPr/>
        <a:lstStyle/>
        <a:p>
          <a:r>
            <a:rPr lang="id-ID" sz="1800" dirty="0" smtClean="0">
              <a:solidFill>
                <a:schemeClr val="tx1"/>
              </a:solidFill>
            </a:rPr>
            <a:t>Mencakup aspek yang luas</a:t>
          </a:r>
          <a:endParaRPr lang="id-ID" sz="1800" dirty="0">
            <a:solidFill>
              <a:schemeClr val="tx1"/>
            </a:solidFill>
          </a:endParaRPr>
        </a:p>
      </dgm:t>
    </dgm:pt>
    <dgm:pt modelId="{2E1DE4C2-3F31-4471-B836-AE13E02EF1EC}" type="parTrans" cxnId="{6DA60EE4-D7FC-4AFB-9065-660AF2467622}">
      <dgm:prSet/>
      <dgm:spPr/>
      <dgm:t>
        <a:bodyPr/>
        <a:lstStyle/>
        <a:p>
          <a:endParaRPr lang="id-ID"/>
        </a:p>
      </dgm:t>
    </dgm:pt>
    <dgm:pt modelId="{81C03BBD-D7A1-413F-A87D-651F54956C2B}" type="sibTrans" cxnId="{6DA60EE4-D7FC-4AFB-9065-660AF2467622}">
      <dgm:prSet/>
      <dgm:spPr/>
      <dgm:t>
        <a:bodyPr/>
        <a:lstStyle/>
        <a:p>
          <a:endParaRPr lang="id-ID"/>
        </a:p>
      </dgm:t>
    </dgm:pt>
    <dgm:pt modelId="{B1627220-84F1-4765-9AC9-80266934262B}">
      <dgm:prSet phldrT="[Text]" custT="1"/>
      <dgm:spPr/>
      <dgm:t>
        <a:bodyPr/>
        <a:lstStyle/>
        <a:p>
          <a:r>
            <a:rPr lang="id-ID" sz="1800" dirty="0" smtClean="0">
              <a:solidFill>
                <a:schemeClr val="tx1"/>
              </a:solidFill>
            </a:rPr>
            <a:t>Berdasarkan Tujuan umum sekolah</a:t>
          </a:r>
        </a:p>
      </dgm:t>
    </dgm:pt>
    <dgm:pt modelId="{6EC285F1-D04B-462B-AEE1-2223DC53E1B9}" type="parTrans" cxnId="{9E79B202-26C7-4437-BC1A-86DB0DE42428}">
      <dgm:prSet/>
      <dgm:spPr/>
      <dgm:t>
        <a:bodyPr/>
        <a:lstStyle/>
        <a:p>
          <a:endParaRPr lang="id-ID"/>
        </a:p>
      </dgm:t>
    </dgm:pt>
    <dgm:pt modelId="{18FEB5B5-93C7-470F-979E-0CFFE30AA4B9}" type="sibTrans" cxnId="{9E79B202-26C7-4437-BC1A-86DB0DE42428}">
      <dgm:prSet/>
      <dgm:spPr/>
      <dgm:t>
        <a:bodyPr/>
        <a:lstStyle/>
        <a:p>
          <a:endParaRPr lang="id-ID"/>
        </a:p>
      </dgm:t>
    </dgm:pt>
    <dgm:pt modelId="{7F95D8AC-2E2B-4EEE-83C4-C29A1221910B}">
      <dgm:prSet phldrT="[Text]" custT="1"/>
      <dgm:spPr/>
      <dgm:t>
        <a:bodyPr/>
        <a:lstStyle/>
        <a:p>
          <a:r>
            <a:rPr lang="id-ID" sz="1800" dirty="0" smtClean="0">
              <a:solidFill>
                <a:schemeClr val="tx1"/>
              </a:solidFill>
            </a:rPr>
            <a:t>Reliabilitas tinggi</a:t>
          </a:r>
        </a:p>
      </dgm:t>
    </dgm:pt>
    <dgm:pt modelId="{ABBEAF22-4F5A-4607-A0AF-811F1397AF8D}" type="parTrans" cxnId="{F81BAB9C-EED8-4CB5-BC21-5B3CF2BE9145}">
      <dgm:prSet/>
      <dgm:spPr/>
      <dgm:t>
        <a:bodyPr/>
        <a:lstStyle/>
        <a:p>
          <a:endParaRPr lang="id-ID"/>
        </a:p>
      </dgm:t>
    </dgm:pt>
    <dgm:pt modelId="{E006ECFC-D803-43C3-B89C-8B0A62C87384}" type="sibTrans" cxnId="{F81BAB9C-EED8-4CB5-BC21-5B3CF2BE9145}">
      <dgm:prSet/>
      <dgm:spPr/>
      <dgm:t>
        <a:bodyPr/>
        <a:lstStyle/>
        <a:p>
          <a:endParaRPr lang="id-ID"/>
        </a:p>
      </dgm:t>
    </dgm:pt>
    <dgm:pt modelId="{76157897-BFB0-4224-AB60-7106933E39C4}">
      <dgm:prSet phldrT="[Text]" custT="1"/>
      <dgm:spPr/>
      <dgm:t>
        <a:bodyPr/>
        <a:lstStyle/>
        <a:p>
          <a:r>
            <a:rPr lang="id-ID" sz="1800" dirty="0" smtClean="0">
              <a:solidFill>
                <a:schemeClr val="tx1"/>
              </a:solidFill>
            </a:rPr>
            <a:t>Soal sudah diuji cobakan</a:t>
          </a:r>
        </a:p>
      </dgm:t>
    </dgm:pt>
    <dgm:pt modelId="{AEB99B11-012B-4984-8018-CBAB645E39DE}" type="parTrans" cxnId="{8D8132CA-468A-4E7D-91EB-6476402A1A71}">
      <dgm:prSet/>
      <dgm:spPr/>
      <dgm:t>
        <a:bodyPr/>
        <a:lstStyle/>
        <a:p>
          <a:endParaRPr lang="id-ID"/>
        </a:p>
      </dgm:t>
    </dgm:pt>
    <dgm:pt modelId="{B1E94DD2-0981-4D91-8D80-7B1A2F16DB9D}" type="sibTrans" cxnId="{8D8132CA-468A-4E7D-91EB-6476402A1A71}">
      <dgm:prSet/>
      <dgm:spPr/>
      <dgm:t>
        <a:bodyPr/>
        <a:lstStyle/>
        <a:p>
          <a:endParaRPr lang="id-ID"/>
        </a:p>
      </dgm:t>
    </dgm:pt>
    <dgm:pt modelId="{F52AC82A-A4BE-4651-B6A4-A027CCF7D58E}">
      <dgm:prSet phldrT="[Text]"/>
      <dgm:spPr/>
      <dgm:t>
        <a:bodyPr/>
        <a:lstStyle/>
        <a:p>
          <a:endParaRPr lang="id-ID"/>
        </a:p>
      </dgm:t>
    </dgm:pt>
    <dgm:pt modelId="{5011E165-4CD3-48C0-968A-F3AA9F333E6D}" type="parTrans" cxnId="{8405C16A-583D-4A07-90BF-F1F7A6930CEA}">
      <dgm:prSet/>
      <dgm:spPr/>
      <dgm:t>
        <a:bodyPr/>
        <a:lstStyle/>
        <a:p>
          <a:endParaRPr lang="id-ID"/>
        </a:p>
      </dgm:t>
    </dgm:pt>
    <dgm:pt modelId="{CA534F93-CD66-4BF2-B865-B4F1B94B94E5}" type="sibTrans" cxnId="{8405C16A-583D-4A07-90BF-F1F7A6930CEA}">
      <dgm:prSet/>
      <dgm:spPr/>
      <dgm:t>
        <a:bodyPr/>
        <a:lstStyle/>
        <a:p>
          <a:endParaRPr lang="id-ID"/>
        </a:p>
      </dgm:t>
    </dgm:pt>
    <dgm:pt modelId="{8389BC85-0A15-4E0E-B08B-8D4A8F90EFCE}">
      <dgm:prSet phldrT="[Text]" custT="1"/>
      <dgm:spPr/>
      <dgm:t>
        <a:bodyPr/>
        <a:lstStyle/>
        <a:p>
          <a:r>
            <a:rPr lang="id-ID" sz="1800" dirty="0" smtClean="0">
              <a:solidFill>
                <a:schemeClr val="tx1"/>
              </a:solidFill>
            </a:rPr>
            <a:t>Berdasarkan tujuan khusus</a:t>
          </a:r>
          <a:endParaRPr lang="id-ID" sz="1800" dirty="0">
            <a:solidFill>
              <a:schemeClr val="tx1"/>
            </a:solidFill>
          </a:endParaRPr>
        </a:p>
      </dgm:t>
    </dgm:pt>
    <dgm:pt modelId="{35A25A2D-45C1-4999-AE87-EA0AD8B91918}" type="parTrans" cxnId="{A6E8928C-BE0D-41B7-9938-71E842AF49AD}">
      <dgm:prSet/>
      <dgm:spPr/>
      <dgm:t>
        <a:bodyPr/>
        <a:lstStyle/>
        <a:p>
          <a:endParaRPr lang="id-ID"/>
        </a:p>
      </dgm:t>
    </dgm:pt>
    <dgm:pt modelId="{B9CEEDA0-06C8-4470-B46F-E97D5E312389}" type="sibTrans" cxnId="{A6E8928C-BE0D-41B7-9938-71E842AF49AD}">
      <dgm:prSet/>
      <dgm:spPr/>
      <dgm:t>
        <a:bodyPr/>
        <a:lstStyle/>
        <a:p>
          <a:endParaRPr lang="id-ID"/>
        </a:p>
      </dgm:t>
    </dgm:pt>
    <dgm:pt modelId="{2A9F83E7-AB61-4D0F-A4BD-3F93647A6247}">
      <dgm:prSet phldrT="[Text]" custT="1"/>
      <dgm:spPr/>
      <dgm:t>
        <a:bodyPr/>
        <a:lstStyle/>
        <a:p>
          <a:r>
            <a:rPr lang="id-ID" sz="1800" dirty="0" smtClean="0">
              <a:solidFill>
                <a:schemeClr val="tx1"/>
              </a:solidFill>
            </a:rPr>
            <a:t>Reliabilitas rendah</a:t>
          </a:r>
          <a:endParaRPr lang="id-ID" sz="1800" dirty="0">
            <a:solidFill>
              <a:schemeClr val="tx1"/>
            </a:solidFill>
          </a:endParaRPr>
        </a:p>
      </dgm:t>
    </dgm:pt>
    <dgm:pt modelId="{BE9B80F0-2415-4E77-BBF5-8DD017EAF055}" type="parTrans" cxnId="{5976C53C-0943-40A6-BF8C-16C0A386E30A}">
      <dgm:prSet/>
      <dgm:spPr/>
      <dgm:t>
        <a:bodyPr/>
        <a:lstStyle/>
        <a:p>
          <a:endParaRPr lang="id-ID"/>
        </a:p>
      </dgm:t>
    </dgm:pt>
    <dgm:pt modelId="{A932374A-179D-4873-ACBA-ACE19C2C1EB3}" type="sibTrans" cxnId="{5976C53C-0943-40A6-BF8C-16C0A386E30A}">
      <dgm:prSet/>
      <dgm:spPr/>
      <dgm:t>
        <a:bodyPr/>
        <a:lstStyle/>
        <a:p>
          <a:endParaRPr lang="id-ID"/>
        </a:p>
      </dgm:t>
    </dgm:pt>
    <dgm:pt modelId="{4B2CA4E9-4CA3-4F9D-A346-175E50F88450}">
      <dgm:prSet phldrT="[Text]" custT="1"/>
      <dgm:spPr/>
      <dgm:t>
        <a:bodyPr/>
        <a:lstStyle/>
        <a:p>
          <a:r>
            <a:rPr lang="id-ID" sz="1800" dirty="0" smtClean="0">
              <a:solidFill>
                <a:schemeClr val="tx1"/>
              </a:solidFill>
            </a:rPr>
            <a:t>Tidak diuji cobakan</a:t>
          </a:r>
          <a:endParaRPr lang="id-ID" sz="1800" dirty="0">
            <a:solidFill>
              <a:schemeClr val="tx1"/>
            </a:solidFill>
          </a:endParaRPr>
        </a:p>
      </dgm:t>
    </dgm:pt>
    <dgm:pt modelId="{FF66DBA6-28E2-4169-882D-1A538E1D1FE4}" type="parTrans" cxnId="{57DDE1E8-5C9F-40F6-93D0-B468A2817754}">
      <dgm:prSet/>
      <dgm:spPr/>
      <dgm:t>
        <a:bodyPr/>
        <a:lstStyle/>
        <a:p>
          <a:endParaRPr lang="id-ID"/>
        </a:p>
      </dgm:t>
    </dgm:pt>
    <dgm:pt modelId="{A0ACE874-0ACD-47F6-9BCF-D8707BED7A69}" type="sibTrans" cxnId="{57DDE1E8-5C9F-40F6-93D0-B468A2817754}">
      <dgm:prSet/>
      <dgm:spPr/>
      <dgm:t>
        <a:bodyPr/>
        <a:lstStyle/>
        <a:p>
          <a:endParaRPr lang="id-ID"/>
        </a:p>
      </dgm:t>
    </dgm:pt>
    <dgm:pt modelId="{F6A65A06-407E-4668-8B88-E441F3C00A0F}" type="pres">
      <dgm:prSet presAssocID="{FB019D35-10D6-4FBA-84C1-A6DDAC38E4B6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8E23B1B-8646-4121-814A-F874BEEF07DB}" type="pres">
      <dgm:prSet presAssocID="{FB019D35-10D6-4FBA-84C1-A6DDAC38E4B6}" presName="dummyMaxCanvas" presStyleCnt="0"/>
      <dgm:spPr/>
    </dgm:pt>
    <dgm:pt modelId="{9C979FEE-A0EA-4986-A468-B0CDAEEA36DD}" type="pres">
      <dgm:prSet presAssocID="{FB019D35-10D6-4FBA-84C1-A6DDAC38E4B6}" presName="parentComposite" presStyleCnt="0"/>
      <dgm:spPr/>
    </dgm:pt>
    <dgm:pt modelId="{FA650CBC-46AA-43B5-994B-99A47B0E8766}" type="pres">
      <dgm:prSet presAssocID="{FB019D35-10D6-4FBA-84C1-A6DDAC38E4B6}" presName="parent1" presStyleLbl="alignAccFollowNode1" presStyleIdx="0" presStyleCnt="4" custScaleY="82645">
        <dgm:presLayoutVars>
          <dgm:chMax val="4"/>
        </dgm:presLayoutVars>
      </dgm:prSet>
      <dgm:spPr/>
      <dgm:t>
        <a:bodyPr/>
        <a:lstStyle/>
        <a:p>
          <a:endParaRPr lang="id-ID"/>
        </a:p>
      </dgm:t>
    </dgm:pt>
    <dgm:pt modelId="{941C1ED4-368B-46F3-9BF8-E3C9A2C16392}" type="pres">
      <dgm:prSet presAssocID="{FB019D35-10D6-4FBA-84C1-A6DDAC38E4B6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id-ID"/>
        </a:p>
      </dgm:t>
    </dgm:pt>
    <dgm:pt modelId="{9FBB94EF-B274-4C22-AC57-6B14419E5D51}" type="pres">
      <dgm:prSet presAssocID="{FB019D35-10D6-4FBA-84C1-A6DDAC38E4B6}" presName="childrenComposite" presStyleCnt="0"/>
      <dgm:spPr/>
    </dgm:pt>
    <dgm:pt modelId="{9452D1C2-3B68-4F79-B564-827CE29E09CE}" type="pres">
      <dgm:prSet presAssocID="{FB019D35-10D6-4FBA-84C1-A6DDAC38E4B6}" presName="dummyMaxCanvas_ChildArea" presStyleCnt="0"/>
      <dgm:spPr/>
    </dgm:pt>
    <dgm:pt modelId="{33171BC7-C782-4A8D-917B-8DB6B7B47A14}" type="pres">
      <dgm:prSet presAssocID="{FB019D35-10D6-4FBA-84C1-A6DDAC38E4B6}" presName="fulcrum" presStyleLbl="alignAccFollowNode1" presStyleIdx="2" presStyleCnt="4"/>
      <dgm:spPr/>
    </dgm:pt>
    <dgm:pt modelId="{3BA65B37-831B-4825-8093-160510C42FA0}" type="pres">
      <dgm:prSet presAssocID="{FB019D35-10D6-4FBA-84C1-A6DDAC38E4B6}" presName="balance_44" presStyleLbl="alignAccFollowNode1" presStyleIdx="3" presStyleCnt="4">
        <dgm:presLayoutVars>
          <dgm:bulletEnabled val="1"/>
        </dgm:presLayoutVars>
      </dgm:prSet>
      <dgm:spPr/>
    </dgm:pt>
    <dgm:pt modelId="{7218F59F-6272-462A-93BE-F18880C67CB5}" type="pres">
      <dgm:prSet presAssocID="{FB019D35-10D6-4FBA-84C1-A6DDAC38E4B6}" presName="right_44_1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C0B703E-EF6F-4AF1-8728-6E024A3B5984}" type="pres">
      <dgm:prSet presAssocID="{FB019D35-10D6-4FBA-84C1-A6DDAC38E4B6}" presName="right_44_2" presStyleLbl="node1" presStyleIdx="1" presStyleCnt="8" custScaleX="12615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286E14E-1935-4F31-AF8F-373D89EBDCC8}" type="pres">
      <dgm:prSet presAssocID="{FB019D35-10D6-4FBA-84C1-A6DDAC38E4B6}" presName="right_44_3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BF36A50-9730-43D7-A181-19D32D5CC0B2}" type="pres">
      <dgm:prSet presAssocID="{FB019D35-10D6-4FBA-84C1-A6DDAC38E4B6}" presName="right_44_4" presStyleLbl="node1" presStyleIdx="3" presStyleCnt="8" custScaleX="12615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18CA74B-699C-44E6-978C-ED53A76DD404}" type="pres">
      <dgm:prSet presAssocID="{FB019D35-10D6-4FBA-84C1-A6DDAC38E4B6}" presName="left_44_1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055DF47-FFED-4DC7-B3A2-1A941AC522C4}" type="pres">
      <dgm:prSet presAssocID="{FB019D35-10D6-4FBA-84C1-A6DDAC38E4B6}" presName="left_44_2" presStyleLbl="node1" presStyleIdx="5" presStyleCnt="8" custScaleX="12723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0932F7C-B3A0-4F1D-A6A7-27D8A76EC2FE}" type="pres">
      <dgm:prSet presAssocID="{FB019D35-10D6-4FBA-84C1-A6DDAC38E4B6}" presName="left_44_3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7C5C0A2-2873-4AD9-A4A8-43071AC5DB2E}" type="pres">
      <dgm:prSet presAssocID="{FB019D35-10D6-4FBA-84C1-A6DDAC38E4B6}" presName="left_44_4" presStyleLbl="node1" presStyleIdx="7" presStyleCnt="8" custScaleX="12053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168B49F-A4F5-4215-8E42-04A51005C489}" srcId="{FC3709F8-1D87-4943-874C-2C8F9A38DB84}" destId="{9594D86E-6075-4A24-A891-98DAD41FDBEE}" srcOrd="2" destOrd="0" parTransId="{1A0DEBA6-58D8-43D7-A10A-2FE741F9CC0B}" sibTransId="{CDF19AAA-5571-43FD-B112-3329435B1C88}"/>
    <dgm:cxn modelId="{5976C53C-0943-40A6-BF8C-16C0A386E30A}" srcId="{8087F099-AB1C-4F50-BF6B-F03F92CDA049}" destId="{2A9F83E7-AB61-4D0F-A4BD-3F93647A6247}" srcOrd="2" destOrd="0" parTransId="{BE9B80F0-2415-4E77-BBF5-8DD017EAF055}" sibTransId="{A932374A-179D-4873-ACBA-ACE19C2C1EB3}"/>
    <dgm:cxn modelId="{BE4092D7-1AEC-423A-83A9-FEE784B7BCD9}" srcId="{FC3709F8-1D87-4943-874C-2C8F9A38DB84}" destId="{38771754-D526-412D-AC6B-45E41849C0CC}" srcOrd="1" destOrd="0" parTransId="{567589E9-0082-4330-B99C-9DDE0228DDB8}" sibTransId="{70D1CA6F-9075-495B-984D-19063F6B89D7}"/>
    <dgm:cxn modelId="{F81BAB9C-EED8-4CB5-BC21-5B3CF2BE9145}" srcId="{988440C5-2F08-4001-BC8C-E19FEC8996DD}" destId="{7F95D8AC-2E2B-4EEE-83C4-C29A1221910B}" srcOrd="2" destOrd="0" parTransId="{ABBEAF22-4F5A-4607-A0AF-811F1397AF8D}" sibTransId="{E006ECFC-D803-43C3-B89C-8B0A62C87384}"/>
    <dgm:cxn modelId="{BA333E03-7A0E-4331-AF22-F26D532B4BAE}" type="presOf" srcId="{7F95D8AC-2E2B-4EEE-83C4-C29A1221910B}" destId="{50932F7C-B3A0-4F1D-A6A7-27D8A76EC2FE}" srcOrd="0" destOrd="0" presId="urn:microsoft.com/office/officeart/2005/8/layout/balance1"/>
    <dgm:cxn modelId="{9B8DDDA0-727E-40AE-8E48-AD1B67475229}" type="presOf" srcId="{76157897-BFB0-4224-AB60-7106933E39C4}" destId="{67C5C0A2-2873-4AD9-A4A8-43071AC5DB2E}" srcOrd="0" destOrd="0" presId="urn:microsoft.com/office/officeart/2005/8/layout/balance1"/>
    <dgm:cxn modelId="{95A6B101-66ED-4053-A90B-1D11AB7741CE}" type="presOf" srcId="{8389BC85-0A15-4E0E-B08B-8D4A8F90EFCE}" destId="{7C0B703E-EF6F-4AF1-8728-6E024A3B5984}" srcOrd="0" destOrd="0" presId="urn:microsoft.com/office/officeart/2005/8/layout/balance1"/>
    <dgm:cxn modelId="{5DFC1411-7A1A-47AA-8DED-6B74684541D7}" type="presOf" srcId="{B1627220-84F1-4765-9AC9-80266934262B}" destId="{0055DF47-FFED-4DC7-B3A2-1A941AC522C4}" srcOrd="0" destOrd="0" presId="urn:microsoft.com/office/officeart/2005/8/layout/balance1"/>
    <dgm:cxn modelId="{9E79B202-26C7-4437-BC1A-86DB0DE42428}" srcId="{988440C5-2F08-4001-BC8C-E19FEC8996DD}" destId="{B1627220-84F1-4765-9AC9-80266934262B}" srcOrd="1" destOrd="0" parTransId="{6EC285F1-D04B-462B-AEE1-2223DC53E1B9}" sibTransId="{18FEB5B5-93C7-470F-979E-0CFFE30AA4B9}"/>
    <dgm:cxn modelId="{EB746FE3-A021-4641-A703-B440A100CFC1}" type="presOf" srcId="{4B2CA4E9-4CA3-4F9D-A346-175E50F88450}" destId="{7BF36A50-9730-43D7-A181-19D32D5CC0B2}" srcOrd="0" destOrd="0" presId="urn:microsoft.com/office/officeart/2005/8/layout/balance1"/>
    <dgm:cxn modelId="{3F61A26D-BAD2-45B4-8E8D-39F8ACBDD488}" srcId="{FC3709F8-1D87-4943-874C-2C8F9A38DB84}" destId="{56C753C1-BCF2-4812-8740-2A9B8A9BDC05}" srcOrd="0" destOrd="0" parTransId="{357F3863-3D1F-45A8-A6F5-E5072F002F49}" sibTransId="{EB1F89FD-4E02-4926-97D1-CAA0581A7B73}"/>
    <dgm:cxn modelId="{152CB96F-A3C0-4FF9-8894-C57458CE6BF0}" type="presOf" srcId="{FB019D35-10D6-4FBA-84C1-A6DDAC38E4B6}" destId="{F6A65A06-407E-4668-8B88-E441F3C00A0F}" srcOrd="0" destOrd="0" presId="urn:microsoft.com/office/officeart/2005/8/layout/balance1"/>
    <dgm:cxn modelId="{8405C16A-583D-4A07-90BF-F1F7A6930CEA}" srcId="{988440C5-2F08-4001-BC8C-E19FEC8996DD}" destId="{F52AC82A-A4BE-4651-B6A4-A027CCF7D58E}" srcOrd="4" destOrd="0" parTransId="{5011E165-4CD3-48C0-968A-F3AA9F333E6D}" sibTransId="{CA534F93-CD66-4BF2-B865-B4F1B94B94E5}"/>
    <dgm:cxn modelId="{6DA60EE4-D7FC-4AFB-9065-660AF2467622}" srcId="{988440C5-2F08-4001-BC8C-E19FEC8996DD}" destId="{9DBF2F11-BE09-4147-802A-15D81CC600BD}" srcOrd="0" destOrd="0" parTransId="{2E1DE4C2-3F31-4471-B836-AE13E02EF1EC}" sibTransId="{81C03BBD-D7A1-413F-A87D-651F54956C2B}"/>
    <dgm:cxn modelId="{E321F116-DCE6-4875-97C6-5B2BBFCA5FF7}" type="presOf" srcId="{9DBF2F11-BE09-4147-802A-15D81CC600BD}" destId="{D18CA74B-699C-44E6-978C-ED53A76DD404}" srcOrd="0" destOrd="0" presId="urn:microsoft.com/office/officeart/2005/8/layout/balance1"/>
    <dgm:cxn modelId="{E593869D-025F-4E3D-B9AC-5A97C2F877EE}" type="presOf" srcId="{8087F099-AB1C-4F50-BF6B-F03F92CDA049}" destId="{941C1ED4-368B-46F3-9BF8-E3C9A2C16392}" srcOrd="0" destOrd="0" presId="urn:microsoft.com/office/officeart/2005/8/layout/balance1"/>
    <dgm:cxn modelId="{57DDE1E8-5C9F-40F6-93D0-B468A2817754}" srcId="{8087F099-AB1C-4F50-BF6B-F03F92CDA049}" destId="{4B2CA4E9-4CA3-4F9D-A346-175E50F88450}" srcOrd="3" destOrd="0" parTransId="{FF66DBA6-28E2-4169-882D-1A538E1D1FE4}" sibTransId="{A0ACE874-0ACD-47F6-9BCF-D8707BED7A69}"/>
    <dgm:cxn modelId="{DCF943F9-5227-41AA-BB8E-82F824888555}" type="presOf" srcId="{2A9F83E7-AB61-4D0F-A4BD-3F93647A6247}" destId="{0286E14E-1935-4F31-AF8F-373D89EBDCC8}" srcOrd="0" destOrd="0" presId="urn:microsoft.com/office/officeart/2005/8/layout/balance1"/>
    <dgm:cxn modelId="{125015B2-B487-4A89-8E90-E90A04201B1B}" srcId="{FB019D35-10D6-4FBA-84C1-A6DDAC38E4B6}" destId="{FC3709F8-1D87-4943-874C-2C8F9A38DB84}" srcOrd="2" destOrd="0" parTransId="{3ADB85FD-4A61-419B-9235-9066AC000898}" sibTransId="{3841105C-4DFF-4B9F-A820-0B29F050DB7C}"/>
    <dgm:cxn modelId="{A6E8928C-BE0D-41B7-9938-71E842AF49AD}" srcId="{8087F099-AB1C-4F50-BF6B-F03F92CDA049}" destId="{8389BC85-0A15-4E0E-B08B-8D4A8F90EFCE}" srcOrd="1" destOrd="0" parTransId="{35A25A2D-45C1-4999-AE87-EA0AD8B91918}" sibTransId="{B9CEEDA0-06C8-4470-B46F-E97D5E312389}"/>
    <dgm:cxn modelId="{14576AEF-CABF-402E-98FB-86A4ADD3B138}" srcId="{FB019D35-10D6-4FBA-84C1-A6DDAC38E4B6}" destId="{988440C5-2F08-4001-BC8C-E19FEC8996DD}" srcOrd="0" destOrd="0" parTransId="{CD0CD051-CDD1-4801-9A1B-4820A0929C1E}" sibTransId="{24D006DD-5275-4077-B7AA-68ECFDDC16EF}"/>
    <dgm:cxn modelId="{7637E91C-8399-4E66-B59A-A586BD18406B}" type="presOf" srcId="{D79C79E9-18C9-4966-98D3-8B993C785A67}" destId="{7218F59F-6272-462A-93BE-F18880C67CB5}" srcOrd="0" destOrd="0" presId="urn:microsoft.com/office/officeart/2005/8/layout/balance1"/>
    <dgm:cxn modelId="{2C8F5501-3A83-41B5-964A-959A1C493C47}" srcId="{FB019D35-10D6-4FBA-84C1-A6DDAC38E4B6}" destId="{8087F099-AB1C-4F50-BF6B-F03F92CDA049}" srcOrd="1" destOrd="0" parTransId="{251EAFF0-D3A4-4C23-ACED-A7C8D483A8C7}" sibTransId="{5AB423B7-3C40-4CB9-9B59-E739B31A6BC5}"/>
    <dgm:cxn modelId="{8D8132CA-468A-4E7D-91EB-6476402A1A71}" srcId="{988440C5-2F08-4001-BC8C-E19FEC8996DD}" destId="{76157897-BFB0-4224-AB60-7106933E39C4}" srcOrd="3" destOrd="0" parTransId="{AEB99B11-012B-4984-8018-CBAB645E39DE}" sibTransId="{B1E94DD2-0981-4D91-8D80-7B1A2F16DB9D}"/>
    <dgm:cxn modelId="{37B378E3-1879-48A7-B448-00FA1B170833}" srcId="{8087F099-AB1C-4F50-BF6B-F03F92CDA049}" destId="{D79C79E9-18C9-4966-98D3-8B993C785A67}" srcOrd="0" destOrd="0" parTransId="{D24DF726-BA6F-481F-965F-F4A2E6517D2B}" sibTransId="{6C77BAD8-0D60-48E3-9346-9F4C344EF4B3}"/>
    <dgm:cxn modelId="{5510D7AF-0346-4F7F-A869-7628CE20D244}" type="presOf" srcId="{988440C5-2F08-4001-BC8C-E19FEC8996DD}" destId="{FA650CBC-46AA-43B5-994B-99A47B0E8766}" srcOrd="0" destOrd="0" presId="urn:microsoft.com/office/officeart/2005/8/layout/balance1"/>
    <dgm:cxn modelId="{710F68F4-CD2E-4752-A389-A8DC5BB0AB99}" type="presParOf" srcId="{F6A65A06-407E-4668-8B88-E441F3C00A0F}" destId="{B8E23B1B-8646-4121-814A-F874BEEF07DB}" srcOrd="0" destOrd="0" presId="urn:microsoft.com/office/officeart/2005/8/layout/balance1"/>
    <dgm:cxn modelId="{254C3A45-7FC1-44F0-A608-C292E1E0BA06}" type="presParOf" srcId="{F6A65A06-407E-4668-8B88-E441F3C00A0F}" destId="{9C979FEE-A0EA-4986-A468-B0CDAEEA36DD}" srcOrd="1" destOrd="0" presId="urn:microsoft.com/office/officeart/2005/8/layout/balance1"/>
    <dgm:cxn modelId="{ACF08D13-2D11-496F-B874-5B2CACF3F35F}" type="presParOf" srcId="{9C979FEE-A0EA-4986-A468-B0CDAEEA36DD}" destId="{FA650CBC-46AA-43B5-994B-99A47B0E8766}" srcOrd="0" destOrd="0" presId="urn:microsoft.com/office/officeart/2005/8/layout/balance1"/>
    <dgm:cxn modelId="{5D3F27DB-52AC-4439-B80C-568969CCEC3E}" type="presParOf" srcId="{9C979FEE-A0EA-4986-A468-B0CDAEEA36DD}" destId="{941C1ED4-368B-46F3-9BF8-E3C9A2C16392}" srcOrd="1" destOrd="0" presId="urn:microsoft.com/office/officeart/2005/8/layout/balance1"/>
    <dgm:cxn modelId="{B6E174D5-58C7-4943-B949-729FBE491C45}" type="presParOf" srcId="{F6A65A06-407E-4668-8B88-E441F3C00A0F}" destId="{9FBB94EF-B274-4C22-AC57-6B14419E5D51}" srcOrd="2" destOrd="0" presId="urn:microsoft.com/office/officeart/2005/8/layout/balance1"/>
    <dgm:cxn modelId="{8A5C2AE0-856D-4164-AB1A-3FD3B8FCF831}" type="presParOf" srcId="{9FBB94EF-B274-4C22-AC57-6B14419E5D51}" destId="{9452D1C2-3B68-4F79-B564-827CE29E09CE}" srcOrd="0" destOrd="0" presId="urn:microsoft.com/office/officeart/2005/8/layout/balance1"/>
    <dgm:cxn modelId="{897C009F-C4A4-49B5-A2B6-3EC7FA153EF4}" type="presParOf" srcId="{9FBB94EF-B274-4C22-AC57-6B14419E5D51}" destId="{33171BC7-C782-4A8D-917B-8DB6B7B47A14}" srcOrd="1" destOrd="0" presId="urn:microsoft.com/office/officeart/2005/8/layout/balance1"/>
    <dgm:cxn modelId="{9194553E-F192-4786-8A32-66E493AB6048}" type="presParOf" srcId="{9FBB94EF-B274-4C22-AC57-6B14419E5D51}" destId="{3BA65B37-831B-4825-8093-160510C42FA0}" srcOrd="2" destOrd="0" presId="urn:microsoft.com/office/officeart/2005/8/layout/balance1"/>
    <dgm:cxn modelId="{BB528FB2-9268-41F9-8D94-44B735FD76E1}" type="presParOf" srcId="{9FBB94EF-B274-4C22-AC57-6B14419E5D51}" destId="{7218F59F-6272-462A-93BE-F18880C67CB5}" srcOrd="3" destOrd="0" presId="urn:microsoft.com/office/officeart/2005/8/layout/balance1"/>
    <dgm:cxn modelId="{447F5324-63AA-42E9-9C68-8B6399354DE8}" type="presParOf" srcId="{9FBB94EF-B274-4C22-AC57-6B14419E5D51}" destId="{7C0B703E-EF6F-4AF1-8728-6E024A3B5984}" srcOrd="4" destOrd="0" presId="urn:microsoft.com/office/officeart/2005/8/layout/balance1"/>
    <dgm:cxn modelId="{7FAF2BFC-47F4-4F92-ACA6-4F586BD0477B}" type="presParOf" srcId="{9FBB94EF-B274-4C22-AC57-6B14419E5D51}" destId="{0286E14E-1935-4F31-AF8F-373D89EBDCC8}" srcOrd="5" destOrd="0" presId="urn:microsoft.com/office/officeart/2005/8/layout/balance1"/>
    <dgm:cxn modelId="{16027245-3F33-4FA7-B99B-0D2D2B1EB12C}" type="presParOf" srcId="{9FBB94EF-B274-4C22-AC57-6B14419E5D51}" destId="{7BF36A50-9730-43D7-A181-19D32D5CC0B2}" srcOrd="6" destOrd="0" presId="urn:microsoft.com/office/officeart/2005/8/layout/balance1"/>
    <dgm:cxn modelId="{E1E9187F-CFDA-4BDF-B6E8-38D84A17B1C9}" type="presParOf" srcId="{9FBB94EF-B274-4C22-AC57-6B14419E5D51}" destId="{D18CA74B-699C-44E6-978C-ED53A76DD404}" srcOrd="7" destOrd="0" presId="urn:microsoft.com/office/officeart/2005/8/layout/balance1"/>
    <dgm:cxn modelId="{9E71436B-1977-4D97-A110-E8F4204B9F29}" type="presParOf" srcId="{9FBB94EF-B274-4C22-AC57-6B14419E5D51}" destId="{0055DF47-FFED-4DC7-B3A2-1A941AC522C4}" srcOrd="8" destOrd="0" presId="urn:microsoft.com/office/officeart/2005/8/layout/balance1"/>
    <dgm:cxn modelId="{5543F717-B173-4C93-A0D5-4125F9CAD4CB}" type="presParOf" srcId="{9FBB94EF-B274-4C22-AC57-6B14419E5D51}" destId="{50932F7C-B3A0-4F1D-A6A7-27D8A76EC2FE}" srcOrd="9" destOrd="0" presId="urn:microsoft.com/office/officeart/2005/8/layout/balance1"/>
    <dgm:cxn modelId="{F854C13C-DA45-47A1-8B4D-9C1083EB073D}" type="presParOf" srcId="{9FBB94EF-B274-4C22-AC57-6B14419E5D51}" destId="{67C5C0A2-2873-4AD9-A4A8-43071AC5DB2E}" srcOrd="10" destOrd="0" presId="urn:microsoft.com/office/officeart/2005/8/layout/balance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E2B739-BB7A-4E94-ABC3-1EAF4F8C3C1B}">
      <dsp:nvSpPr>
        <dsp:cNvPr id="0" name=""/>
        <dsp:cNvSpPr/>
      </dsp:nvSpPr>
      <dsp:spPr>
        <a:xfrm>
          <a:off x="2383363" y="49702"/>
          <a:ext cx="2385729" cy="238572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/>
            <a:t>Tujuan Pendidikan</a:t>
          </a:r>
          <a:endParaRPr lang="id-ID" sz="1800" kern="1200" dirty="0"/>
        </a:p>
      </dsp:txBody>
      <dsp:txXfrm>
        <a:off x="2701460" y="467205"/>
        <a:ext cx="1749535" cy="1073578"/>
      </dsp:txXfrm>
    </dsp:sp>
    <dsp:sp modelId="{557F3DA5-B9FE-49A8-941D-64392A7BBDFA}">
      <dsp:nvSpPr>
        <dsp:cNvPr id="0" name=""/>
        <dsp:cNvSpPr/>
      </dsp:nvSpPr>
      <dsp:spPr>
        <a:xfrm>
          <a:off x="3244213" y="1540783"/>
          <a:ext cx="2385729" cy="2385729"/>
        </a:xfrm>
        <a:prstGeom prst="ellipse">
          <a:avLst/>
        </a:prstGeom>
        <a:solidFill>
          <a:schemeClr val="accent2">
            <a:alpha val="50000"/>
            <a:hueOff val="-10081594"/>
            <a:satOff val="4384"/>
            <a:lumOff val="1275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/>
            <a:t>Sikap dalam kelas</a:t>
          </a:r>
          <a:endParaRPr lang="id-ID" sz="1800" kern="1200" dirty="0"/>
        </a:p>
      </dsp:txBody>
      <dsp:txXfrm>
        <a:off x="3973849" y="2157097"/>
        <a:ext cx="1431437" cy="1312151"/>
      </dsp:txXfrm>
    </dsp:sp>
    <dsp:sp modelId="{746A2919-55A1-4491-B1E5-596504E9FFCE}">
      <dsp:nvSpPr>
        <dsp:cNvPr id="0" name=""/>
        <dsp:cNvSpPr/>
      </dsp:nvSpPr>
      <dsp:spPr>
        <a:xfrm>
          <a:off x="1522512" y="1540783"/>
          <a:ext cx="2385729" cy="2385729"/>
        </a:xfrm>
        <a:prstGeom prst="ellipse">
          <a:avLst/>
        </a:prstGeom>
        <a:solidFill>
          <a:schemeClr val="accent2">
            <a:alpha val="50000"/>
            <a:hueOff val="-20163188"/>
            <a:satOff val="8769"/>
            <a:lumOff val="255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/>
            <a:t>Tingkah laku peserta didik</a:t>
          </a:r>
          <a:endParaRPr lang="id-ID" sz="1800" kern="1200" dirty="0"/>
        </a:p>
      </dsp:txBody>
      <dsp:txXfrm>
        <a:off x="1747168" y="2157097"/>
        <a:ext cx="1431437" cy="131215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DEEC79-8C57-476E-98EB-01B617DFB304}">
      <dsp:nvSpPr>
        <dsp:cNvPr id="0" name=""/>
        <dsp:cNvSpPr/>
      </dsp:nvSpPr>
      <dsp:spPr>
        <a:xfrm>
          <a:off x="3466951" y="3097620"/>
          <a:ext cx="2210097" cy="22100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Ranah Taksonomi</a:t>
          </a:r>
          <a:endParaRPr lang="id-ID" sz="2200" kern="1200" dirty="0"/>
        </a:p>
      </dsp:txBody>
      <dsp:txXfrm>
        <a:off x="3466951" y="3097620"/>
        <a:ext cx="2210097" cy="2210097"/>
      </dsp:txXfrm>
    </dsp:sp>
    <dsp:sp modelId="{01817065-1FDD-4785-9405-BC8405B6CFB5}">
      <dsp:nvSpPr>
        <dsp:cNvPr id="0" name=""/>
        <dsp:cNvSpPr/>
      </dsp:nvSpPr>
      <dsp:spPr>
        <a:xfrm rot="16200000">
          <a:off x="4337586" y="2292882"/>
          <a:ext cx="468827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800" kern="1200"/>
        </a:p>
      </dsp:txBody>
      <dsp:txXfrm rot="16200000">
        <a:off x="4337586" y="2292882"/>
        <a:ext cx="468827" cy="751433"/>
      </dsp:txXfrm>
    </dsp:sp>
    <dsp:sp modelId="{F9174D85-BAEC-44A4-B688-1125C5C4C233}">
      <dsp:nvSpPr>
        <dsp:cNvPr id="0" name=""/>
        <dsp:cNvSpPr/>
      </dsp:nvSpPr>
      <dsp:spPr>
        <a:xfrm>
          <a:off x="3466951" y="2942"/>
          <a:ext cx="2210097" cy="22100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100" kern="1200" dirty="0" smtClean="0"/>
            <a:t>Ranah Kognitif </a:t>
          </a:r>
          <a:endParaRPr lang="id-ID" sz="2100" kern="1200" dirty="0"/>
        </a:p>
      </dsp:txBody>
      <dsp:txXfrm>
        <a:off x="3466951" y="2942"/>
        <a:ext cx="2210097" cy="2210097"/>
      </dsp:txXfrm>
    </dsp:sp>
    <dsp:sp modelId="{2B765639-88C4-4EF5-897D-A9E79E587330}">
      <dsp:nvSpPr>
        <dsp:cNvPr id="0" name=""/>
        <dsp:cNvSpPr/>
      </dsp:nvSpPr>
      <dsp:spPr>
        <a:xfrm rot="1800000">
          <a:off x="5666130" y="4593988"/>
          <a:ext cx="468827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800" kern="1200"/>
        </a:p>
      </dsp:txBody>
      <dsp:txXfrm rot="1800000">
        <a:off x="5666130" y="4593988"/>
        <a:ext cx="468827" cy="751433"/>
      </dsp:txXfrm>
    </dsp:sp>
    <dsp:sp modelId="{1A89988D-676B-4790-A6FF-15CD4E56C42A}">
      <dsp:nvSpPr>
        <dsp:cNvPr id="0" name=""/>
        <dsp:cNvSpPr/>
      </dsp:nvSpPr>
      <dsp:spPr>
        <a:xfrm>
          <a:off x="6147020" y="4644959"/>
          <a:ext cx="2210097" cy="2210097"/>
        </a:xfrm>
        <a:prstGeom prst="ellipse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100" kern="1200" dirty="0" smtClean="0"/>
            <a:t>Ranah Psikomotor</a:t>
          </a:r>
          <a:endParaRPr lang="id-ID" sz="2100" kern="1200" dirty="0"/>
        </a:p>
      </dsp:txBody>
      <dsp:txXfrm>
        <a:off x="6147020" y="4644959"/>
        <a:ext cx="2210097" cy="2210097"/>
      </dsp:txXfrm>
    </dsp:sp>
    <dsp:sp modelId="{AFB00630-D9BA-41FD-BB79-F36EBAC33488}">
      <dsp:nvSpPr>
        <dsp:cNvPr id="0" name=""/>
        <dsp:cNvSpPr/>
      </dsp:nvSpPr>
      <dsp:spPr>
        <a:xfrm rot="9000000">
          <a:off x="3009042" y="4593988"/>
          <a:ext cx="468827" cy="751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800" kern="1200"/>
        </a:p>
      </dsp:txBody>
      <dsp:txXfrm rot="9000000">
        <a:off x="3009042" y="4593988"/>
        <a:ext cx="468827" cy="751433"/>
      </dsp:txXfrm>
    </dsp:sp>
    <dsp:sp modelId="{0E89F634-F41E-4AF8-83A8-59EA0BF8E4BC}">
      <dsp:nvSpPr>
        <dsp:cNvPr id="0" name=""/>
        <dsp:cNvSpPr/>
      </dsp:nvSpPr>
      <dsp:spPr>
        <a:xfrm>
          <a:off x="786881" y="4644959"/>
          <a:ext cx="2210097" cy="2210097"/>
        </a:xfrm>
        <a:prstGeom prst="ellipse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100" kern="1200" dirty="0" smtClean="0"/>
            <a:t>Ranah Afektif</a:t>
          </a:r>
          <a:endParaRPr lang="id-ID" sz="2100" kern="1200" dirty="0"/>
        </a:p>
      </dsp:txBody>
      <dsp:txXfrm>
        <a:off x="786881" y="4644959"/>
        <a:ext cx="2210097" cy="221009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11020C-BF87-449F-8033-CA4010BEF302}">
      <dsp:nvSpPr>
        <dsp:cNvPr id="0" name=""/>
        <dsp:cNvSpPr/>
      </dsp:nvSpPr>
      <dsp:spPr>
        <a:xfrm rot="16200000">
          <a:off x="342" y="304030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>
              <a:hlinkClick xmlns:r="http://schemas.openxmlformats.org/officeDocument/2006/relationships" r:id="" action="ppaction://hlinksldjump"/>
            </a:rPr>
            <a:t>Tes Standar</a:t>
          </a:r>
          <a:endParaRPr lang="id-ID" sz="3900" kern="1200" dirty="0"/>
        </a:p>
      </dsp:txBody>
      <dsp:txXfrm rot="16200000">
        <a:off x="342" y="304030"/>
        <a:ext cx="3917900" cy="3917900"/>
      </dsp:txXfrm>
    </dsp:sp>
    <dsp:sp modelId="{C3F9355E-E49D-463B-AB29-DB4C1594A466}">
      <dsp:nvSpPr>
        <dsp:cNvPr id="0" name=""/>
        <dsp:cNvSpPr/>
      </dsp:nvSpPr>
      <dsp:spPr>
        <a:xfrm rot="5400000">
          <a:off x="4311357" y="304030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Tes Buatan Guru</a:t>
          </a:r>
          <a:endParaRPr lang="id-ID" sz="3900" kern="1200" dirty="0"/>
        </a:p>
      </dsp:txBody>
      <dsp:txXfrm rot="5400000">
        <a:off x="4311357" y="304030"/>
        <a:ext cx="3917900" cy="39179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650CBC-46AA-43B5-994B-99A47B0E8766}">
      <dsp:nvSpPr>
        <dsp:cNvPr id="0" name=""/>
        <dsp:cNvSpPr/>
      </dsp:nvSpPr>
      <dsp:spPr>
        <a:xfrm>
          <a:off x="1443891" y="103725"/>
          <a:ext cx="2151599" cy="98788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200" kern="1200" dirty="0" smtClean="0">
              <a:solidFill>
                <a:schemeClr val="tx1"/>
              </a:solidFill>
            </a:rPr>
            <a:t>Standar</a:t>
          </a:r>
          <a:endParaRPr lang="id-ID" sz="4400" kern="1200" dirty="0">
            <a:solidFill>
              <a:schemeClr val="tx1"/>
            </a:solidFill>
          </a:endParaRPr>
        </a:p>
      </dsp:txBody>
      <dsp:txXfrm>
        <a:off x="1443891" y="103725"/>
        <a:ext cx="2151599" cy="987882"/>
      </dsp:txXfrm>
    </dsp:sp>
    <dsp:sp modelId="{941C1ED4-368B-46F3-9BF8-E3C9A2C16392}">
      <dsp:nvSpPr>
        <dsp:cNvPr id="0" name=""/>
        <dsp:cNvSpPr/>
      </dsp:nvSpPr>
      <dsp:spPr>
        <a:xfrm>
          <a:off x="4551757" y="0"/>
          <a:ext cx="2151599" cy="11953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6994750"/>
            <a:satOff val="5534"/>
            <a:lumOff val="392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-6994750"/>
              <a:satOff val="5534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200" kern="1200" dirty="0" smtClean="0">
              <a:solidFill>
                <a:schemeClr val="tx1"/>
              </a:solidFill>
            </a:rPr>
            <a:t>Buatan</a:t>
          </a:r>
          <a:endParaRPr lang="id-ID" sz="3200" kern="1200" dirty="0">
            <a:solidFill>
              <a:schemeClr val="tx1"/>
            </a:solidFill>
          </a:endParaRPr>
        </a:p>
      </dsp:txBody>
      <dsp:txXfrm>
        <a:off x="4551757" y="0"/>
        <a:ext cx="2151599" cy="1195332"/>
      </dsp:txXfrm>
    </dsp:sp>
    <dsp:sp modelId="{33171BC7-C782-4A8D-917B-8DB6B7B47A14}">
      <dsp:nvSpPr>
        <dsp:cNvPr id="0" name=""/>
        <dsp:cNvSpPr/>
      </dsp:nvSpPr>
      <dsp:spPr>
        <a:xfrm>
          <a:off x="3625374" y="5080164"/>
          <a:ext cx="896499" cy="896499"/>
        </a:xfrm>
        <a:prstGeom prst="triangle">
          <a:avLst/>
        </a:prstGeom>
        <a:solidFill>
          <a:schemeClr val="accent2">
            <a:tint val="40000"/>
            <a:alpha val="90000"/>
            <a:hueOff val="-13989500"/>
            <a:satOff val="11069"/>
            <a:lumOff val="783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-13989500"/>
              <a:satOff val="11069"/>
              <a:lumOff val="7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65B37-831B-4825-8093-160510C42FA0}">
      <dsp:nvSpPr>
        <dsp:cNvPr id="0" name=""/>
        <dsp:cNvSpPr/>
      </dsp:nvSpPr>
      <dsp:spPr>
        <a:xfrm>
          <a:off x="1384125" y="4704829"/>
          <a:ext cx="5378997" cy="363381"/>
        </a:xfrm>
        <a:prstGeom prst="rect">
          <a:avLst/>
        </a:prstGeom>
        <a:solidFill>
          <a:schemeClr val="accent2">
            <a:tint val="40000"/>
            <a:alpha val="90000"/>
            <a:hueOff val="-20984249"/>
            <a:satOff val="16603"/>
            <a:lumOff val="1175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-20984249"/>
              <a:satOff val="16603"/>
              <a:lumOff val="11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18F59F-6272-462A-93BE-F18880C67CB5}">
      <dsp:nvSpPr>
        <dsp:cNvPr id="0" name=""/>
        <dsp:cNvSpPr/>
      </dsp:nvSpPr>
      <dsp:spPr>
        <a:xfrm>
          <a:off x="4551757" y="3925472"/>
          <a:ext cx="2151599" cy="7363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solidFill>
                <a:schemeClr val="tx1"/>
              </a:solidFill>
            </a:rPr>
            <a:t>Mencakup aspek yang sempit</a:t>
          </a:r>
          <a:endParaRPr lang="id-ID" sz="1800" kern="1200" dirty="0">
            <a:solidFill>
              <a:schemeClr val="tx1"/>
            </a:solidFill>
          </a:endParaRPr>
        </a:p>
      </dsp:txBody>
      <dsp:txXfrm>
        <a:off x="4551757" y="3925472"/>
        <a:ext cx="2151599" cy="736325"/>
      </dsp:txXfrm>
    </dsp:sp>
    <dsp:sp modelId="{7C0B703E-EF6F-4AF1-8728-6E024A3B5984}">
      <dsp:nvSpPr>
        <dsp:cNvPr id="0" name=""/>
        <dsp:cNvSpPr/>
      </dsp:nvSpPr>
      <dsp:spPr>
        <a:xfrm>
          <a:off x="4270338" y="3131771"/>
          <a:ext cx="2714435" cy="736325"/>
        </a:xfrm>
        <a:prstGeom prst="roundRect">
          <a:avLst/>
        </a:prstGeom>
        <a:solidFill>
          <a:schemeClr val="accent2">
            <a:hueOff val="-2880455"/>
            <a:satOff val="1253"/>
            <a:lumOff val="364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solidFill>
                <a:schemeClr val="tx1"/>
              </a:solidFill>
            </a:rPr>
            <a:t>Berdasarkan tujuan khusus</a:t>
          </a:r>
          <a:endParaRPr lang="id-ID" sz="1800" kern="1200" dirty="0">
            <a:solidFill>
              <a:schemeClr val="tx1"/>
            </a:solidFill>
          </a:endParaRPr>
        </a:p>
      </dsp:txBody>
      <dsp:txXfrm>
        <a:off x="4270338" y="3131771"/>
        <a:ext cx="2714435" cy="736325"/>
      </dsp:txXfrm>
    </dsp:sp>
    <dsp:sp modelId="{0286E14E-1935-4F31-AF8F-373D89EBDCC8}">
      <dsp:nvSpPr>
        <dsp:cNvPr id="0" name=""/>
        <dsp:cNvSpPr/>
      </dsp:nvSpPr>
      <dsp:spPr>
        <a:xfrm>
          <a:off x="4551757" y="2338070"/>
          <a:ext cx="2151599" cy="736325"/>
        </a:xfrm>
        <a:prstGeom prst="roundRect">
          <a:avLst/>
        </a:prstGeom>
        <a:solidFill>
          <a:schemeClr val="accent2">
            <a:hueOff val="-5760911"/>
            <a:satOff val="2505"/>
            <a:lumOff val="72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solidFill>
                <a:schemeClr val="tx1"/>
              </a:solidFill>
            </a:rPr>
            <a:t>Reliabilitas rendah</a:t>
          </a:r>
          <a:endParaRPr lang="id-ID" sz="1800" kern="1200" dirty="0">
            <a:solidFill>
              <a:schemeClr val="tx1"/>
            </a:solidFill>
          </a:endParaRPr>
        </a:p>
      </dsp:txBody>
      <dsp:txXfrm>
        <a:off x="4551757" y="2338070"/>
        <a:ext cx="2151599" cy="736325"/>
      </dsp:txXfrm>
    </dsp:sp>
    <dsp:sp modelId="{7BF36A50-9730-43D7-A181-19D32D5CC0B2}">
      <dsp:nvSpPr>
        <dsp:cNvPr id="0" name=""/>
        <dsp:cNvSpPr/>
      </dsp:nvSpPr>
      <dsp:spPr>
        <a:xfrm>
          <a:off x="4270338" y="1530025"/>
          <a:ext cx="2714435" cy="736325"/>
        </a:xfrm>
        <a:prstGeom prst="roundRect">
          <a:avLst/>
        </a:prstGeom>
        <a:solidFill>
          <a:schemeClr val="accent2">
            <a:hueOff val="-8641366"/>
            <a:satOff val="3758"/>
            <a:lumOff val="109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solidFill>
                <a:schemeClr val="tx1"/>
              </a:solidFill>
            </a:rPr>
            <a:t>Tidak diuji cobakan</a:t>
          </a:r>
          <a:endParaRPr lang="id-ID" sz="1800" kern="1200" dirty="0">
            <a:solidFill>
              <a:schemeClr val="tx1"/>
            </a:solidFill>
          </a:endParaRPr>
        </a:p>
      </dsp:txBody>
      <dsp:txXfrm>
        <a:off x="4270338" y="1530025"/>
        <a:ext cx="2714435" cy="736325"/>
      </dsp:txXfrm>
    </dsp:sp>
    <dsp:sp modelId="{D18CA74B-699C-44E6-978C-ED53A76DD404}">
      <dsp:nvSpPr>
        <dsp:cNvPr id="0" name=""/>
        <dsp:cNvSpPr/>
      </dsp:nvSpPr>
      <dsp:spPr>
        <a:xfrm>
          <a:off x="1443891" y="3925472"/>
          <a:ext cx="2151599" cy="736325"/>
        </a:xfrm>
        <a:prstGeom prst="roundRect">
          <a:avLst/>
        </a:prstGeom>
        <a:solidFill>
          <a:schemeClr val="accent2">
            <a:hueOff val="-11521822"/>
            <a:satOff val="5011"/>
            <a:lumOff val="145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solidFill>
                <a:schemeClr val="tx1"/>
              </a:solidFill>
            </a:rPr>
            <a:t>Mencakup aspek yang luas</a:t>
          </a:r>
          <a:endParaRPr lang="id-ID" sz="1800" kern="1200" dirty="0">
            <a:solidFill>
              <a:schemeClr val="tx1"/>
            </a:solidFill>
          </a:endParaRPr>
        </a:p>
      </dsp:txBody>
      <dsp:txXfrm>
        <a:off x="1443891" y="3925472"/>
        <a:ext cx="2151599" cy="736325"/>
      </dsp:txXfrm>
    </dsp:sp>
    <dsp:sp modelId="{0055DF47-FFED-4DC7-B3A2-1A941AC522C4}">
      <dsp:nvSpPr>
        <dsp:cNvPr id="0" name=""/>
        <dsp:cNvSpPr/>
      </dsp:nvSpPr>
      <dsp:spPr>
        <a:xfrm>
          <a:off x="1150951" y="3131771"/>
          <a:ext cx="2737479" cy="736325"/>
        </a:xfrm>
        <a:prstGeom prst="roundRect">
          <a:avLst/>
        </a:prstGeom>
        <a:solidFill>
          <a:schemeClr val="accent2">
            <a:hueOff val="-14402278"/>
            <a:satOff val="6264"/>
            <a:lumOff val="182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solidFill>
                <a:schemeClr val="tx1"/>
              </a:solidFill>
            </a:rPr>
            <a:t>Berdasarkan Tujuan umum sekolah</a:t>
          </a:r>
        </a:p>
      </dsp:txBody>
      <dsp:txXfrm>
        <a:off x="1150951" y="3131771"/>
        <a:ext cx="2737479" cy="736325"/>
      </dsp:txXfrm>
    </dsp:sp>
    <dsp:sp modelId="{50932F7C-B3A0-4F1D-A6A7-27D8A76EC2FE}">
      <dsp:nvSpPr>
        <dsp:cNvPr id="0" name=""/>
        <dsp:cNvSpPr/>
      </dsp:nvSpPr>
      <dsp:spPr>
        <a:xfrm>
          <a:off x="1443891" y="2338070"/>
          <a:ext cx="2151599" cy="736325"/>
        </a:xfrm>
        <a:prstGeom prst="roundRect">
          <a:avLst/>
        </a:prstGeom>
        <a:solidFill>
          <a:schemeClr val="accent2">
            <a:hueOff val="-17282732"/>
            <a:satOff val="7516"/>
            <a:lumOff val="218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solidFill>
                <a:schemeClr val="tx1"/>
              </a:solidFill>
            </a:rPr>
            <a:t>Reliabilitas tinggi</a:t>
          </a:r>
        </a:p>
      </dsp:txBody>
      <dsp:txXfrm>
        <a:off x="1443891" y="2338070"/>
        <a:ext cx="2151599" cy="736325"/>
      </dsp:txXfrm>
    </dsp:sp>
    <dsp:sp modelId="{67C5C0A2-2873-4AD9-A4A8-43071AC5DB2E}">
      <dsp:nvSpPr>
        <dsp:cNvPr id="0" name=""/>
        <dsp:cNvSpPr/>
      </dsp:nvSpPr>
      <dsp:spPr>
        <a:xfrm>
          <a:off x="1222954" y="1530025"/>
          <a:ext cx="2593472" cy="736325"/>
        </a:xfrm>
        <a:prstGeom prst="roundRect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solidFill>
                <a:schemeClr val="tx1"/>
              </a:solidFill>
            </a:rPr>
            <a:t>Soal sudah diuji cobakan</a:t>
          </a:r>
        </a:p>
      </dsp:txBody>
      <dsp:txXfrm>
        <a:off x="1222954" y="1530025"/>
        <a:ext cx="2593472" cy="736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E5E425-BB36-4825-B3BE-ACCB9DCA3336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03CFDD-292C-4CD7-8199-2FA64416872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Quiz%20taksonimi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dirty="0" smtClean="0"/>
              <a:t>TAKSONOMI DAN TUJUAN INSTRUKSIONAL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d-ID" dirty="0" smtClean="0"/>
              <a:t>Oleh:</a:t>
            </a:r>
          </a:p>
          <a:p>
            <a:pPr algn="ctr"/>
            <a:r>
              <a:rPr lang="id-ID" dirty="0" smtClean="0"/>
              <a:t>Dr. Wening Sahayu, M.Pd.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Oval Callout 3"/>
          <p:cNvSpPr/>
          <p:nvPr/>
        </p:nvSpPr>
        <p:spPr>
          <a:xfrm>
            <a:off x="323528" y="692696"/>
            <a:ext cx="4104456" cy="3096344"/>
          </a:xfrm>
          <a:prstGeom prst="wedgeEllipseCallout">
            <a:avLst>
              <a:gd name="adj1" fmla="val 94102"/>
              <a:gd name="adj2" fmla="val 6115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Menurut anda, apakah yang dimaksud dengan tes standar dan tes buatan guru? Coba jelaskan!</a:t>
            </a:r>
            <a:endParaRPr lang="id-ID" sz="2400" dirty="0"/>
          </a:p>
        </p:txBody>
      </p:sp>
      <p:pic>
        <p:nvPicPr>
          <p:cNvPr id="5" name="Picture 5" descr="OS290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0" y="2852936"/>
            <a:ext cx="25400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 descr="bigbook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869160"/>
            <a:ext cx="1130424" cy="1130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Folded Corner 3"/>
          <p:cNvSpPr/>
          <p:nvPr/>
        </p:nvSpPr>
        <p:spPr>
          <a:xfrm>
            <a:off x="1547664" y="1052736"/>
            <a:ext cx="5760640" cy="4608512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3200" dirty="0" smtClean="0"/>
          </a:p>
          <a:p>
            <a:pPr algn="ctr"/>
            <a:endParaRPr lang="id-ID" sz="3200" dirty="0"/>
          </a:p>
          <a:p>
            <a:pPr algn="ctr"/>
            <a:r>
              <a:rPr lang="id-ID" sz="3200" dirty="0" smtClean="0"/>
              <a:t>Tes Standar menurut </a:t>
            </a:r>
          </a:p>
          <a:p>
            <a:pPr algn="ctr"/>
            <a:r>
              <a:rPr lang="id-ID" sz="3200" dirty="0" smtClean="0"/>
              <a:t>Arikunto (2013: 160) merupakan tes yang dibuat berdasarkan tujuan umum dari sekolah-sekolah  di seluruh negara.</a:t>
            </a:r>
          </a:p>
          <a:p>
            <a:endParaRPr lang="id-ID" dirty="0"/>
          </a:p>
          <a:p>
            <a:pPr algn="ctr"/>
            <a:endParaRPr lang="id-ID" dirty="0"/>
          </a:p>
        </p:txBody>
      </p:sp>
      <p:sp>
        <p:nvSpPr>
          <p:cNvPr id="5" name="Left Arrow 4"/>
          <p:cNvSpPr/>
          <p:nvPr/>
        </p:nvSpPr>
        <p:spPr>
          <a:xfrm>
            <a:off x="539552" y="6165304"/>
            <a:ext cx="1368152" cy="692696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hlinkClick r:id="rId2" action="ppaction://hlinksldjump"/>
              </a:rPr>
              <a:t>kembali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Folded Corner 3"/>
          <p:cNvSpPr/>
          <p:nvPr/>
        </p:nvSpPr>
        <p:spPr>
          <a:xfrm>
            <a:off x="1979712" y="1340768"/>
            <a:ext cx="5112568" cy="4536504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Tes Buatan guru merupakan tes yang digunakan untuk mengetahui penguasaan peserta didik terhadap materi pelajaran yang diberikan</a:t>
            </a:r>
            <a:endParaRPr lang="id-ID" sz="2800" dirty="0"/>
          </a:p>
        </p:txBody>
      </p:sp>
      <p:sp>
        <p:nvSpPr>
          <p:cNvPr id="5" name="Left Arrow 4"/>
          <p:cNvSpPr/>
          <p:nvPr/>
        </p:nvSpPr>
        <p:spPr>
          <a:xfrm>
            <a:off x="539552" y="6165304"/>
            <a:ext cx="1368152" cy="692696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hlinkClick r:id="rId2" action="ppaction://hlinksldjump"/>
              </a:rPr>
              <a:t>kembali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Perbedaan Tes Standar dan Tes Buatan Guru</a:t>
            </a:r>
            <a:endParaRPr lang="id-ID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9552" y="1268760"/>
          <a:ext cx="8147248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8" grpId="1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5"/>
          <p:cNvSpPr/>
          <p:nvPr/>
        </p:nvSpPr>
        <p:spPr>
          <a:xfrm>
            <a:off x="0" y="0"/>
            <a:ext cx="9144000" cy="6858000"/>
          </a:xfrm>
          <a:prstGeom prst="foldedCorne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Oval Callout 3"/>
          <p:cNvSpPr/>
          <p:nvPr/>
        </p:nvSpPr>
        <p:spPr>
          <a:xfrm>
            <a:off x="539552" y="1052736"/>
            <a:ext cx="3744416" cy="1800200"/>
          </a:xfrm>
          <a:prstGeom prst="wedgeEllipseCallout">
            <a:avLst>
              <a:gd name="adj1" fmla="val 93196"/>
              <a:gd name="adj2" fmla="val 94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Silakan kerjakan soal berikut ini. Klik </a:t>
            </a:r>
            <a:r>
              <a:rPr lang="id-ID" dirty="0" smtClean="0">
                <a:hlinkClick r:id="rId2" action="ppaction://hlinkfile"/>
              </a:rPr>
              <a:t>di sini</a:t>
            </a:r>
            <a:endParaRPr lang="id-ID" dirty="0"/>
          </a:p>
        </p:txBody>
      </p:sp>
      <p:pic>
        <p:nvPicPr>
          <p:cNvPr id="5" name="Picture 4" descr="stickmanjuggle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6444208" y="2492896"/>
            <a:ext cx="8572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id-ID" sz="9600" dirty="0" smtClean="0"/>
          </a:p>
          <a:p>
            <a:pPr algn="ctr">
              <a:buNone/>
            </a:pPr>
            <a:endParaRPr lang="id-ID" sz="9600" smtClean="0"/>
          </a:p>
          <a:p>
            <a:pPr algn="ctr">
              <a:buNone/>
            </a:pPr>
            <a:r>
              <a:rPr lang="id-ID" sz="9600" dirty="0" smtClean="0"/>
              <a:t>	Terimaksih</a:t>
            </a:r>
            <a:endParaRPr lang="id-ID" sz="9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Picture 3" descr="C:\Users\ayux\Downloads\Gambar-Animasi-Bergerak-Power-Point-Gur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25167"/>
            <a:ext cx="6144345" cy="62515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19672" y="332656"/>
            <a:ext cx="2664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Halo Mahasiswa!! Ada yang sudah mengenal istilah taksonomi? Coba kemukakan pendapat anda!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Taksonomi berkaitan dengan...</a:t>
            </a:r>
            <a:endParaRPr lang="id-ID" dirty="0"/>
          </a:p>
        </p:txBody>
      </p:sp>
      <p:pic>
        <p:nvPicPr>
          <p:cNvPr id="9" name="Picture 4" descr="ag00013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005064"/>
            <a:ext cx="2714607" cy="228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Diagram 9"/>
          <p:cNvGraphicFramePr/>
          <p:nvPr/>
        </p:nvGraphicFramePr>
        <p:xfrm>
          <a:off x="467544" y="1484784"/>
          <a:ext cx="7152456" cy="3976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475656" y="2348880"/>
            <a:ext cx="7211144" cy="3658411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13" name="Down Arrow 12"/>
          <p:cNvSpPr/>
          <p:nvPr/>
        </p:nvSpPr>
        <p:spPr>
          <a:xfrm>
            <a:off x="3563888" y="5445224"/>
            <a:ext cx="1152128" cy="1412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3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Taksonomi </a:t>
            </a:r>
            <a:endParaRPr lang="id-ID" dirty="0"/>
          </a:p>
        </p:txBody>
      </p:sp>
      <p:sp>
        <p:nvSpPr>
          <p:cNvPr id="4" name="Folded Corner 3"/>
          <p:cNvSpPr/>
          <p:nvPr/>
        </p:nvSpPr>
        <p:spPr>
          <a:xfrm>
            <a:off x="2195736" y="1844824"/>
            <a:ext cx="4680520" cy="4248472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Keberhasilan pendidikan dalam aspek tingkah laku, (Arikunto, 2013: 128)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Prinsip Taksonomi Bloom dan Krathwohl</a:t>
            </a:r>
            <a:endParaRPr lang="id-ID" dirty="0"/>
          </a:p>
        </p:txBody>
      </p:sp>
      <p:pic>
        <p:nvPicPr>
          <p:cNvPr id="4" name="Picture 4" descr="ag00011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492896"/>
            <a:ext cx="3084745" cy="348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Vertical Scroll 4"/>
          <p:cNvSpPr/>
          <p:nvPr/>
        </p:nvSpPr>
        <p:spPr>
          <a:xfrm>
            <a:off x="827584" y="1988840"/>
            <a:ext cx="5184576" cy="345638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800" dirty="0" smtClean="0"/>
              <a:t>-&gt; Prinsip Metodologis</a:t>
            </a:r>
          </a:p>
          <a:p>
            <a:r>
              <a:rPr lang="id-ID" sz="2800" dirty="0" smtClean="0"/>
              <a:t>-&gt; Prinsdip Psikologis</a:t>
            </a:r>
          </a:p>
          <a:p>
            <a:r>
              <a:rPr lang="id-ID" sz="2800" dirty="0" smtClean="0"/>
              <a:t>-&gt; Prinsip Logis</a:t>
            </a:r>
          </a:p>
          <a:p>
            <a:r>
              <a:rPr lang="id-ID" sz="2800" dirty="0" smtClean="0"/>
              <a:t>-&gt; Prinsip Tujuan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5" name="Picture 4" descr="ivstab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1844824"/>
            <a:ext cx="3089262" cy="187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2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yux\Downloads\fr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52736"/>
            <a:ext cx="6715604" cy="5036703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755576" y="1340768"/>
            <a:ext cx="6336704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Berikan contoh mengenai ranah afektif, kognitif dan psikomotor menurut Bloom dalam kehidupan anda!</a:t>
            </a:r>
            <a:endParaRPr lang="id-ID" sz="3200" dirty="0"/>
          </a:p>
        </p:txBody>
      </p:sp>
      <p:pic>
        <p:nvPicPr>
          <p:cNvPr id="7" name="Picture 4" descr="blume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6672"/>
            <a:ext cx="1152128" cy="11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INSTRUKSIONAL</a:t>
            </a:r>
            <a:endParaRPr lang="id-ID" dirty="0"/>
          </a:p>
        </p:txBody>
      </p:sp>
      <p:sp>
        <p:nvSpPr>
          <p:cNvPr id="4" name="Down Arrow 3"/>
          <p:cNvSpPr/>
          <p:nvPr/>
        </p:nvSpPr>
        <p:spPr>
          <a:xfrm>
            <a:off x="3851920" y="1340768"/>
            <a:ext cx="1008112" cy="158417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Flowchart: Multidocument 4"/>
          <p:cNvSpPr/>
          <p:nvPr/>
        </p:nvSpPr>
        <p:spPr>
          <a:xfrm>
            <a:off x="1547664" y="3068960"/>
            <a:ext cx="6192688" cy="3096344"/>
          </a:xfrm>
          <a:prstGeom prst="flowChartMulti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Tujuan pendidikan yang disejajarkan dengan terbentuknya manusia Pancasila bagi seluruh warga negaranya. (Arikunto, 2013: 142)</a:t>
            </a:r>
            <a:endParaRPr lang="id-ID" dirty="0"/>
          </a:p>
        </p:txBody>
      </p:sp>
      <p:pic>
        <p:nvPicPr>
          <p:cNvPr id="6" name="Picture 9" descr="anim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780928"/>
            <a:ext cx="1333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C:\Users\ayux\Downloads\Gambar-Animasi-Bergerak-Power-Point-Gur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548680"/>
            <a:ext cx="6504385" cy="66178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548680"/>
            <a:ext cx="29523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Hallo mahasiswa!! Anda masih semangat kan  untuk belajar mengenai tes standar dan tes buatan guru?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242</Words>
  <Application>Microsoft Office PowerPoint</Application>
  <PresentationFormat>On-screen Show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TAKSONOMI DAN TUJUAN INSTRUKSIONAL</vt:lpstr>
      <vt:lpstr>Slide 2</vt:lpstr>
      <vt:lpstr>Taksonomi berkaitan dengan...</vt:lpstr>
      <vt:lpstr>Taksonomi </vt:lpstr>
      <vt:lpstr>Prinsip Taksonomi Bloom dan Krathwohl</vt:lpstr>
      <vt:lpstr>Slide 6</vt:lpstr>
      <vt:lpstr>Slide 7</vt:lpstr>
      <vt:lpstr>TUJUAN INSTRUKSIONAL</vt:lpstr>
      <vt:lpstr>Slide 9</vt:lpstr>
      <vt:lpstr>Slide 10</vt:lpstr>
      <vt:lpstr>Slide 11</vt:lpstr>
      <vt:lpstr>Slide 12</vt:lpstr>
      <vt:lpstr>Slide 13</vt:lpstr>
      <vt:lpstr>Perbedaan Tes Standar dan Tes Buatan Guru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TAKSONOMI</dc:title>
  <dc:creator>AYU SAFITRI</dc:creator>
  <cp:lastModifiedBy>JermanFBS</cp:lastModifiedBy>
  <cp:revision>12</cp:revision>
  <dcterms:created xsi:type="dcterms:W3CDTF">2017-08-26T12:21:19Z</dcterms:created>
  <dcterms:modified xsi:type="dcterms:W3CDTF">2017-11-06T08:40:20Z</dcterms:modified>
</cp:coreProperties>
</file>