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56" r:id="rId2"/>
    <p:sldId id="308" r:id="rId3"/>
    <p:sldId id="309" r:id="rId4"/>
    <p:sldId id="316" r:id="rId5"/>
    <p:sldId id="317" r:id="rId6"/>
    <p:sldId id="312" r:id="rId7"/>
    <p:sldId id="300" r:id="rId8"/>
    <p:sldId id="314" r:id="rId9"/>
    <p:sldId id="315" r:id="rId10"/>
    <p:sldId id="320" r:id="rId11"/>
    <p:sldId id="321" r:id="rId12"/>
    <p:sldId id="322" r:id="rId13"/>
    <p:sldId id="323" r:id="rId14"/>
    <p:sldId id="324" r:id="rId15"/>
    <p:sldId id="301" r:id="rId16"/>
    <p:sldId id="303" r:id="rId17"/>
    <p:sldId id="304" r:id="rId18"/>
    <p:sldId id="305" r:id="rId19"/>
    <p:sldId id="306" r:id="rId20"/>
    <p:sldId id="292" r:id="rId21"/>
    <p:sldId id="293" r:id="rId22"/>
    <p:sldId id="29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6699"/>
    <a:srgbClr val="FF00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9" d="100"/>
          <a:sy n="59" d="100"/>
        </p:scale>
        <p:origin x="-1507" y="-60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image" Target="../media/image17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image" Target="../media/image1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FF656C-C0F9-44B4-8D3D-92C0DC55ED02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CACDCE3F-5DBA-4015-BD31-747EEC471A1D}">
      <dgm:prSet phldrT="[Text]"/>
      <dgm:spPr/>
      <dgm:t>
        <a:bodyPr/>
        <a:lstStyle/>
        <a:p>
          <a:r>
            <a:rPr lang="id-ID" dirty="0" smtClean="0"/>
            <a:t>Teknologi</a:t>
          </a:r>
          <a:endParaRPr lang="en-US" dirty="0"/>
        </a:p>
      </dgm:t>
    </dgm:pt>
    <dgm:pt modelId="{5F574DB9-BE45-4EA4-9BF1-0A5BD508EAD1}" type="parTrans" cxnId="{4983D423-7290-4725-9E1B-A7948CCA9119}">
      <dgm:prSet/>
      <dgm:spPr/>
      <dgm:t>
        <a:bodyPr/>
        <a:lstStyle/>
        <a:p>
          <a:endParaRPr lang="en-US"/>
        </a:p>
      </dgm:t>
    </dgm:pt>
    <dgm:pt modelId="{575A33A8-692A-4237-8379-90D4D1276E49}" type="sibTrans" cxnId="{4983D423-7290-4725-9E1B-A7948CCA9119}">
      <dgm:prSet/>
      <dgm:spPr/>
      <dgm:t>
        <a:bodyPr/>
        <a:lstStyle/>
        <a:p>
          <a:endParaRPr lang="en-US"/>
        </a:p>
      </dgm:t>
    </dgm:pt>
    <dgm:pt modelId="{E70996A4-CE40-49B7-AD79-7AF9F2302397}">
      <dgm:prSet phldrT="[Text]"/>
      <dgm:spPr/>
      <dgm:t>
        <a:bodyPr/>
        <a:lstStyle/>
        <a:p>
          <a:r>
            <a:rPr lang="id-ID" dirty="0" smtClean="0">
              <a:solidFill>
                <a:srgbClr val="FF5BA4"/>
              </a:solidFill>
            </a:rPr>
            <a:t>Informasi</a:t>
          </a:r>
          <a:endParaRPr lang="en-US" dirty="0">
            <a:solidFill>
              <a:srgbClr val="FF5BA4"/>
            </a:solidFill>
          </a:endParaRPr>
        </a:p>
      </dgm:t>
    </dgm:pt>
    <dgm:pt modelId="{8C61DB5F-BF00-4809-99F9-78D7652FCCB8}" type="parTrans" cxnId="{76DE1543-864C-4F7E-B771-54E519D0B857}">
      <dgm:prSet/>
      <dgm:spPr/>
      <dgm:t>
        <a:bodyPr/>
        <a:lstStyle/>
        <a:p>
          <a:endParaRPr lang="en-US"/>
        </a:p>
      </dgm:t>
    </dgm:pt>
    <dgm:pt modelId="{70C19B82-5CB1-4016-91BD-A2BC0DA3992A}" type="sibTrans" cxnId="{76DE1543-864C-4F7E-B771-54E519D0B857}">
      <dgm:prSet/>
      <dgm:spPr/>
      <dgm:t>
        <a:bodyPr/>
        <a:lstStyle/>
        <a:p>
          <a:endParaRPr lang="en-US"/>
        </a:p>
      </dgm:t>
    </dgm:pt>
    <dgm:pt modelId="{A9A47357-5DAB-4CD5-BA86-6CBB531C23AA}">
      <dgm:prSet phldrT="[Text]"/>
      <dgm:spPr/>
      <dgm:t>
        <a:bodyPr/>
        <a:lstStyle/>
        <a:p>
          <a:r>
            <a:rPr lang="id-ID" dirty="0" smtClean="0">
              <a:solidFill>
                <a:srgbClr val="3EE3DE"/>
              </a:solidFill>
            </a:rPr>
            <a:t>Teknologi Informasi</a:t>
          </a:r>
          <a:endParaRPr lang="en-US" dirty="0">
            <a:solidFill>
              <a:srgbClr val="3EE3DE"/>
            </a:solidFill>
          </a:endParaRPr>
        </a:p>
      </dgm:t>
    </dgm:pt>
    <dgm:pt modelId="{DFB483EA-1A94-4B7D-9DD4-85E5E0496389}" type="parTrans" cxnId="{75240811-F08F-44EE-A590-D04EA154015C}">
      <dgm:prSet/>
      <dgm:spPr/>
      <dgm:t>
        <a:bodyPr/>
        <a:lstStyle/>
        <a:p>
          <a:endParaRPr lang="en-US"/>
        </a:p>
      </dgm:t>
    </dgm:pt>
    <dgm:pt modelId="{9351E9ED-F9B0-4902-99E3-FABAC99AE765}" type="sibTrans" cxnId="{75240811-F08F-44EE-A590-D04EA154015C}">
      <dgm:prSet/>
      <dgm:spPr/>
      <dgm:t>
        <a:bodyPr/>
        <a:lstStyle/>
        <a:p>
          <a:endParaRPr lang="en-US"/>
        </a:p>
      </dgm:t>
    </dgm:pt>
    <dgm:pt modelId="{74D65D75-F4C1-4DD9-8721-B8C83A731E30}" type="pres">
      <dgm:prSet presAssocID="{ABFF656C-C0F9-44B4-8D3D-92C0DC55ED02}" presName="composite" presStyleCnt="0">
        <dgm:presLayoutVars>
          <dgm:chMax val="5"/>
          <dgm:dir/>
          <dgm:resizeHandles val="exact"/>
        </dgm:presLayoutVars>
      </dgm:prSet>
      <dgm:spPr/>
    </dgm:pt>
    <dgm:pt modelId="{9FE02C08-66A1-4C9C-A4C2-B9FB2FF4AD48}" type="pres">
      <dgm:prSet presAssocID="{CACDCE3F-5DBA-4015-BD31-747EEC471A1D}" presName="circle1" presStyleLbl="lnNode1" presStyleIdx="0" presStyleCnt="3"/>
      <dgm:spPr>
        <a:solidFill>
          <a:srgbClr val="000000"/>
        </a:solidFill>
      </dgm:spPr>
    </dgm:pt>
    <dgm:pt modelId="{0DC55915-522E-4DBF-93F7-A7B9659930AE}" type="pres">
      <dgm:prSet presAssocID="{CACDCE3F-5DBA-4015-BD31-747EEC471A1D}" presName="text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9D7B0D4-93A3-4151-8952-951CB71330E2}" type="pres">
      <dgm:prSet presAssocID="{CACDCE3F-5DBA-4015-BD31-747EEC471A1D}" presName="line1" presStyleLbl="callout" presStyleIdx="0" presStyleCnt="6"/>
      <dgm:spPr>
        <a:ln w="38100"/>
      </dgm:spPr>
    </dgm:pt>
    <dgm:pt modelId="{0F46E100-6FBA-4B10-98EC-D0D7C5793EEF}" type="pres">
      <dgm:prSet presAssocID="{CACDCE3F-5DBA-4015-BD31-747EEC471A1D}" presName="d1" presStyleLbl="callout" presStyleIdx="1" presStyleCnt="6"/>
      <dgm:spPr>
        <a:ln w="38100"/>
      </dgm:spPr>
    </dgm:pt>
    <dgm:pt modelId="{553A063F-E7AD-4A2A-8D7A-4D6224353A33}" type="pres">
      <dgm:prSet presAssocID="{E70996A4-CE40-49B7-AD79-7AF9F2302397}" presName="circle2" presStyleLbl="lnNode1" presStyleIdx="1" presStyleCnt="3"/>
      <dgm:spPr>
        <a:solidFill>
          <a:srgbClr val="FF5BA4"/>
        </a:solidFill>
      </dgm:spPr>
    </dgm:pt>
    <dgm:pt modelId="{613103A0-BCA0-4CED-8539-B260A7A2B8B0}" type="pres">
      <dgm:prSet presAssocID="{E70996A4-CE40-49B7-AD79-7AF9F2302397}" presName="text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29E6F27-318B-4B61-96EF-18A3FD5AED4F}" type="pres">
      <dgm:prSet presAssocID="{E70996A4-CE40-49B7-AD79-7AF9F2302397}" presName="line2" presStyleLbl="callout" presStyleIdx="2" presStyleCnt="6"/>
      <dgm:spPr>
        <a:ln w="38100">
          <a:solidFill>
            <a:srgbClr val="FF5BA4"/>
          </a:solidFill>
        </a:ln>
      </dgm:spPr>
    </dgm:pt>
    <dgm:pt modelId="{3644E9F4-3FE4-4E0B-AD6C-747086AAA653}" type="pres">
      <dgm:prSet presAssocID="{E70996A4-CE40-49B7-AD79-7AF9F2302397}" presName="d2" presStyleLbl="callout" presStyleIdx="3" presStyleCnt="6"/>
      <dgm:spPr>
        <a:ln w="38100">
          <a:solidFill>
            <a:srgbClr val="FF5BA4"/>
          </a:solidFill>
        </a:ln>
      </dgm:spPr>
    </dgm:pt>
    <dgm:pt modelId="{DBF0D694-DD0B-40C5-95FC-15A97A0922C0}" type="pres">
      <dgm:prSet presAssocID="{A9A47357-5DAB-4CD5-BA86-6CBB531C23AA}" presName="circle3" presStyleLbl="lnNode1" presStyleIdx="2" presStyleCnt="3"/>
      <dgm:spPr>
        <a:solidFill>
          <a:srgbClr val="3EE3DE"/>
        </a:solidFill>
      </dgm:spPr>
    </dgm:pt>
    <dgm:pt modelId="{2A519089-0A77-42B7-8149-8FBD3AE3EE98}" type="pres">
      <dgm:prSet presAssocID="{A9A47357-5DAB-4CD5-BA86-6CBB531C23AA}" presName="text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758471B-2DE9-41DD-81C6-EE6DFA3432F1}" type="pres">
      <dgm:prSet presAssocID="{A9A47357-5DAB-4CD5-BA86-6CBB531C23AA}" presName="line3" presStyleLbl="callout" presStyleIdx="4" presStyleCnt="6"/>
      <dgm:spPr>
        <a:ln w="38100">
          <a:solidFill>
            <a:srgbClr val="3EE3DE"/>
          </a:solidFill>
        </a:ln>
      </dgm:spPr>
    </dgm:pt>
    <dgm:pt modelId="{BB81A472-B1EA-47B3-93B5-D767744A7BB1}" type="pres">
      <dgm:prSet presAssocID="{A9A47357-5DAB-4CD5-BA86-6CBB531C23AA}" presName="d3" presStyleLbl="callout" presStyleIdx="5" presStyleCnt="6"/>
      <dgm:spPr>
        <a:ln w="38100">
          <a:solidFill>
            <a:srgbClr val="3EE3DE"/>
          </a:solidFill>
        </a:ln>
      </dgm:spPr>
    </dgm:pt>
  </dgm:ptLst>
  <dgm:cxnLst>
    <dgm:cxn modelId="{76DE1543-864C-4F7E-B771-54E519D0B857}" srcId="{ABFF656C-C0F9-44B4-8D3D-92C0DC55ED02}" destId="{E70996A4-CE40-49B7-AD79-7AF9F2302397}" srcOrd="1" destOrd="0" parTransId="{8C61DB5F-BF00-4809-99F9-78D7652FCCB8}" sibTransId="{70C19B82-5CB1-4016-91BD-A2BC0DA3992A}"/>
    <dgm:cxn modelId="{DFCFE538-66DB-4093-93B7-77AFC9E386A3}" type="presOf" srcId="{A9A47357-5DAB-4CD5-BA86-6CBB531C23AA}" destId="{2A519089-0A77-42B7-8149-8FBD3AE3EE98}" srcOrd="0" destOrd="0" presId="urn:microsoft.com/office/officeart/2005/8/layout/target1"/>
    <dgm:cxn modelId="{4983D423-7290-4725-9E1B-A7948CCA9119}" srcId="{ABFF656C-C0F9-44B4-8D3D-92C0DC55ED02}" destId="{CACDCE3F-5DBA-4015-BD31-747EEC471A1D}" srcOrd="0" destOrd="0" parTransId="{5F574DB9-BE45-4EA4-9BF1-0A5BD508EAD1}" sibTransId="{575A33A8-692A-4237-8379-90D4D1276E49}"/>
    <dgm:cxn modelId="{75240811-F08F-44EE-A590-D04EA154015C}" srcId="{ABFF656C-C0F9-44B4-8D3D-92C0DC55ED02}" destId="{A9A47357-5DAB-4CD5-BA86-6CBB531C23AA}" srcOrd="2" destOrd="0" parTransId="{DFB483EA-1A94-4B7D-9DD4-85E5E0496389}" sibTransId="{9351E9ED-F9B0-4902-99E3-FABAC99AE765}"/>
    <dgm:cxn modelId="{6790069F-3CC6-4C43-8BF3-7F5531988072}" type="presOf" srcId="{ABFF656C-C0F9-44B4-8D3D-92C0DC55ED02}" destId="{74D65D75-F4C1-4DD9-8721-B8C83A731E30}" srcOrd="0" destOrd="0" presId="urn:microsoft.com/office/officeart/2005/8/layout/target1"/>
    <dgm:cxn modelId="{5B65BC80-237D-44F4-913F-9C3A8D66D39A}" type="presOf" srcId="{CACDCE3F-5DBA-4015-BD31-747EEC471A1D}" destId="{0DC55915-522E-4DBF-93F7-A7B9659930AE}" srcOrd="0" destOrd="0" presId="urn:microsoft.com/office/officeart/2005/8/layout/target1"/>
    <dgm:cxn modelId="{B8AD97AD-CF4B-440E-B8E1-FD6161830649}" type="presOf" srcId="{E70996A4-CE40-49B7-AD79-7AF9F2302397}" destId="{613103A0-BCA0-4CED-8539-B260A7A2B8B0}" srcOrd="0" destOrd="0" presId="urn:microsoft.com/office/officeart/2005/8/layout/target1"/>
    <dgm:cxn modelId="{E8A26596-4E4F-4478-806C-66757AF4D563}" type="presParOf" srcId="{74D65D75-F4C1-4DD9-8721-B8C83A731E30}" destId="{9FE02C08-66A1-4C9C-A4C2-B9FB2FF4AD48}" srcOrd="0" destOrd="0" presId="urn:microsoft.com/office/officeart/2005/8/layout/target1"/>
    <dgm:cxn modelId="{B721DE84-85D1-420C-9D7E-AEF19ADD77F6}" type="presParOf" srcId="{74D65D75-F4C1-4DD9-8721-B8C83A731E30}" destId="{0DC55915-522E-4DBF-93F7-A7B9659930AE}" srcOrd="1" destOrd="0" presId="urn:microsoft.com/office/officeart/2005/8/layout/target1"/>
    <dgm:cxn modelId="{936F9BE4-220A-4C7C-83F0-32041E1C7BA9}" type="presParOf" srcId="{74D65D75-F4C1-4DD9-8721-B8C83A731E30}" destId="{E9D7B0D4-93A3-4151-8952-951CB71330E2}" srcOrd="2" destOrd="0" presId="urn:microsoft.com/office/officeart/2005/8/layout/target1"/>
    <dgm:cxn modelId="{B2938A8A-5001-4B27-AD76-64327A07DE9E}" type="presParOf" srcId="{74D65D75-F4C1-4DD9-8721-B8C83A731E30}" destId="{0F46E100-6FBA-4B10-98EC-D0D7C5793EEF}" srcOrd="3" destOrd="0" presId="urn:microsoft.com/office/officeart/2005/8/layout/target1"/>
    <dgm:cxn modelId="{DC2D1FC3-C407-441B-81BD-EB2DC394253F}" type="presParOf" srcId="{74D65D75-F4C1-4DD9-8721-B8C83A731E30}" destId="{553A063F-E7AD-4A2A-8D7A-4D6224353A33}" srcOrd="4" destOrd="0" presId="urn:microsoft.com/office/officeart/2005/8/layout/target1"/>
    <dgm:cxn modelId="{E3D8A254-7F74-42A2-8EA7-4B12698936C7}" type="presParOf" srcId="{74D65D75-F4C1-4DD9-8721-B8C83A731E30}" destId="{613103A0-BCA0-4CED-8539-B260A7A2B8B0}" srcOrd="5" destOrd="0" presId="urn:microsoft.com/office/officeart/2005/8/layout/target1"/>
    <dgm:cxn modelId="{0D8094B8-15EC-4634-AD81-2BF9ED9847EF}" type="presParOf" srcId="{74D65D75-F4C1-4DD9-8721-B8C83A731E30}" destId="{729E6F27-318B-4B61-96EF-18A3FD5AED4F}" srcOrd="6" destOrd="0" presId="urn:microsoft.com/office/officeart/2005/8/layout/target1"/>
    <dgm:cxn modelId="{53337EE3-B3D2-44B8-8424-4B8F6EA65E7F}" type="presParOf" srcId="{74D65D75-F4C1-4DD9-8721-B8C83A731E30}" destId="{3644E9F4-3FE4-4E0B-AD6C-747086AAA653}" srcOrd="7" destOrd="0" presId="urn:microsoft.com/office/officeart/2005/8/layout/target1"/>
    <dgm:cxn modelId="{7B26C77C-8A36-48FC-9AF5-2F17FE17D80B}" type="presParOf" srcId="{74D65D75-F4C1-4DD9-8721-B8C83A731E30}" destId="{DBF0D694-DD0B-40C5-95FC-15A97A0922C0}" srcOrd="8" destOrd="0" presId="urn:microsoft.com/office/officeart/2005/8/layout/target1"/>
    <dgm:cxn modelId="{28F0F33B-B89E-4321-AC5B-24F9A5FA1AAF}" type="presParOf" srcId="{74D65D75-F4C1-4DD9-8721-B8C83A731E30}" destId="{2A519089-0A77-42B7-8149-8FBD3AE3EE98}" srcOrd="9" destOrd="0" presId="urn:microsoft.com/office/officeart/2005/8/layout/target1"/>
    <dgm:cxn modelId="{2AE5645E-1595-4B99-9D22-D63C0A2418B9}" type="presParOf" srcId="{74D65D75-F4C1-4DD9-8721-B8C83A731E30}" destId="{4758471B-2DE9-41DD-81C6-EE6DFA3432F1}" srcOrd="10" destOrd="0" presId="urn:microsoft.com/office/officeart/2005/8/layout/target1"/>
    <dgm:cxn modelId="{6CBAD607-3B00-4371-8AD0-6F65B7DB1E91}" type="presParOf" srcId="{74D65D75-F4C1-4DD9-8721-B8C83A731E30}" destId="{BB81A472-B1EA-47B3-93B5-D767744A7BB1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F70F75-FEC0-48B8-8311-C1A11189D95F}" type="doc">
      <dgm:prSet loTypeId="urn:microsoft.com/office/officeart/2005/8/layout/StepDownProcess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5C9E1B-248D-47F4-B828-F04D67F6372C}">
      <dgm:prSet phldrT="[Text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C0F66EAC-FB02-409A-AE10-3D47C688DAEC}" type="parTrans" cxnId="{8713550F-083D-413E-8E12-EDB768E03743}">
      <dgm:prSet/>
      <dgm:spPr/>
      <dgm:t>
        <a:bodyPr/>
        <a:lstStyle/>
        <a:p>
          <a:endParaRPr lang="en-US"/>
        </a:p>
      </dgm:t>
    </dgm:pt>
    <dgm:pt modelId="{FA409967-EAF1-465D-B66A-425A856F22B6}" type="sibTrans" cxnId="{8713550F-083D-413E-8E12-EDB768E03743}">
      <dgm:prSet/>
      <dgm:spPr/>
      <dgm:t>
        <a:bodyPr/>
        <a:lstStyle/>
        <a:p>
          <a:endParaRPr lang="en-US"/>
        </a:p>
      </dgm:t>
    </dgm:pt>
    <dgm:pt modelId="{C7EBE08E-C2B8-40DA-9340-DD31062FBC26}">
      <dgm:prSet phldrT="[Text]"/>
      <dgm:spPr/>
      <dgm:t>
        <a:bodyPr/>
        <a:lstStyle/>
        <a:p>
          <a:r>
            <a:rPr lang="id-ID" altLang="ko-KR" smtClean="0">
              <a:cs typeface="Arial" pitchFamily="34" charset="0"/>
            </a:rPr>
            <a:t>Perangkat Keras (</a:t>
          </a:r>
          <a:r>
            <a:rPr lang="id-ID" altLang="ko-KR" i="1" smtClean="0">
              <a:cs typeface="Arial" pitchFamily="34" charset="0"/>
            </a:rPr>
            <a:t>Hardware</a:t>
          </a:r>
          <a:r>
            <a:rPr lang="id-ID" altLang="ko-KR" smtClean="0">
              <a:cs typeface="Arial" pitchFamily="34" charset="0"/>
            </a:rPr>
            <a:t>)</a:t>
          </a:r>
          <a:endParaRPr lang="en-US" dirty="0"/>
        </a:p>
      </dgm:t>
    </dgm:pt>
    <dgm:pt modelId="{6A3A16D4-9E52-4498-B05A-9EBA9F7D95B2}" type="parTrans" cxnId="{62374C2C-2E52-48B8-94BC-6E403E157281}">
      <dgm:prSet/>
      <dgm:spPr/>
      <dgm:t>
        <a:bodyPr/>
        <a:lstStyle/>
        <a:p>
          <a:endParaRPr lang="en-US"/>
        </a:p>
      </dgm:t>
    </dgm:pt>
    <dgm:pt modelId="{7B25053E-3683-45D4-9799-78E198B5343F}" type="sibTrans" cxnId="{62374C2C-2E52-48B8-94BC-6E403E157281}">
      <dgm:prSet/>
      <dgm:spPr/>
      <dgm:t>
        <a:bodyPr/>
        <a:lstStyle/>
        <a:p>
          <a:endParaRPr lang="en-US"/>
        </a:p>
      </dgm:t>
    </dgm:pt>
    <dgm:pt modelId="{8E3D33DC-C74A-4E97-9CEE-F96F74706926}">
      <dgm:prSet phldrT="[Text]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1F979F60-C880-4C59-ACEE-47F390AE7958}" type="parTrans" cxnId="{A7B68CBC-21ED-469A-81EF-4508CEFDDBC7}">
      <dgm:prSet/>
      <dgm:spPr/>
      <dgm:t>
        <a:bodyPr/>
        <a:lstStyle/>
        <a:p>
          <a:endParaRPr lang="en-US"/>
        </a:p>
      </dgm:t>
    </dgm:pt>
    <dgm:pt modelId="{DB705831-2CC2-4EBE-9983-E6268190789F}" type="sibTrans" cxnId="{A7B68CBC-21ED-469A-81EF-4508CEFDDBC7}">
      <dgm:prSet/>
      <dgm:spPr/>
      <dgm:t>
        <a:bodyPr/>
        <a:lstStyle/>
        <a:p>
          <a:endParaRPr lang="en-US"/>
        </a:p>
      </dgm:t>
    </dgm:pt>
    <dgm:pt modelId="{FADF7BA7-6BAB-48CB-960F-BE367EE0BFEC}">
      <dgm:prSet phldrT="[Text]"/>
      <dgm:spPr/>
      <dgm:t>
        <a:bodyPr/>
        <a:lstStyle/>
        <a:p>
          <a:r>
            <a:rPr lang="id-ID" altLang="ko-KR" dirty="0" smtClean="0">
              <a:cs typeface="Arial" pitchFamily="34" charset="0"/>
            </a:rPr>
            <a:t>Perangkat Lunak (</a:t>
          </a:r>
          <a:r>
            <a:rPr lang="id-ID" altLang="ko-KR" i="1" dirty="0" smtClean="0">
              <a:cs typeface="Arial" pitchFamily="34" charset="0"/>
            </a:rPr>
            <a:t>Software</a:t>
          </a:r>
          <a:r>
            <a:rPr lang="id-ID" altLang="ko-KR" dirty="0" smtClean="0">
              <a:cs typeface="Arial" pitchFamily="34" charset="0"/>
            </a:rPr>
            <a:t>)</a:t>
          </a:r>
          <a:endParaRPr lang="en-US" dirty="0"/>
        </a:p>
      </dgm:t>
    </dgm:pt>
    <dgm:pt modelId="{535B1D0A-8D66-424A-9337-848E031D67B9}" type="parTrans" cxnId="{6CA57074-A143-4291-A0A6-C6372134C727}">
      <dgm:prSet/>
      <dgm:spPr/>
      <dgm:t>
        <a:bodyPr/>
        <a:lstStyle/>
        <a:p>
          <a:endParaRPr lang="en-US"/>
        </a:p>
      </dgm:t>
    </dgm:pt>
    <dgm:pt modelId="{D34F13CB-9549-4979-B970-990DDDD38070}" type="sibTrans" cxnId="{6CA57074-A143-4291-A0A6-C6372134C727}">
      <dgm:prSet/>
      <dgm:spPr/>
      <dgm:t>
        <a:bodyPr/>
        <a:lstStyle/>
        <a:p>
          <a:endParaRPr lang="en-US"/>
        </a:p>
      </dgm:t>
    </dgm:pt>
    <dgm:pt modelId="{53410560-625D-471C-836E-3D1A53F71C67}">
      <dgm:prSet phldrT="[Text]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64443BD-D4AA-431E-9E6F-41154D573AC1}" type="parTrans" cxnId="{729ED52E-0648-4FEA-A9C8-59E672F5C455}">
      <dgm:prSet/>
      <dgm:spPr/>
      <dgm:t>
        <a:bodyPr/>
        <a:lstStyle/>
        <a:p>
          <a:endParaRPr lang="en-US"/>
        </a:p>
      </dgm:t>
    </dgm:pt>
    <dgm:pt modelId="{0973775C-9DE3-42BA-99A6-5FF3D0C01FE0}" type="sibTrans" cxnId="{729ED52E-0648-4FEA-A9C8-59E672F5C455}">
      <dgm:prSet/>
      <dgm:spPr/>
      <dgm:t>
        <a:bodyPr/>
        <a:lstStyle/>
        <a:p>
          <a:endParaRPr lang="en-US"/>
        </a:p>
      </dgm:t>
    </dgm:pt>
    <dgm:pt modelId="{A607D611-A010-41FA-B3D8-347CA1E6FA0D}">
      <dgm:prSet phldrT="[Text]"/>
      <dgm:spPr/>
      <dgm:t>
        <a:bodyPr/>
        <a:lstStyle/>
        <a:p>
          <a:r>
            <a:rPr lang="id-ID" dirty="0" smtClean="0"/>
            <a:t>Pengguna (</a:t>
          </a:r>
          <a:r>
            <a:rPr lang="id-ID" i="1" dirty="0" smtClean="0"/>
            <a:t>Brainware</a:t>
          </a:r>
          <a:r>
            <a:rPr lang="id-ID" dirty="0" smtClean="0"/>
            <a:t>)</a:t>
          </a:r>
          <a:endParaRPr lang="en-US" dirty="0"/>
        </a:p>
      </dgm:t>
    </dgm:pt>
    <dgm:pt modelId="{0D550A18-C573-4B5F-A6CB-F86E41E34790}" type="parTrans" cxnId="{8057AE19-88B7-4C15-816C-169BA4BBC1A1}">
      <dgm:prSet/>
      <dgm:spPr/>
      <dgm:t>
        <a:bodyPr/>
        <a:lstStyle/>
        <a:p>
          <a:endParaRPr lang="en-US"/>
        </a:p>
      </dgm:t>
    </dgm:pt>
    <dgm:pt modelId="{86DE59F4-7585-4988-B28D-7083D3E8A6E5}" type="sibTrans" cxnId="{8057AE19-88B7-4C15-816C-169BA4BBC1A1}">
      <dgm:prSet/>
      <dgm:spPr/>
      <dgm:t>
        <a:bodyPr/>
        <a:lstStyle/>
        <a:p>
          <a:endParaRPr lang="en-US"/>
        </a:p>
      </dgm:t>
    </dgm:pt>
    <dgm:pt modelId="{7459D353-1935-4E2D-90CA-B1EC34E6AF31}" type="pres">
      <dgm:prSet presAssocID="{BCF70F75-FEC0-48B8-8311-C1A11189D95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id-ID"/>
        </a:p>
      </dgm:t>
    </dgm:pt>
    <dgm:pt modelId="{3B552207-1A29-4308-A772-46201A99A80E}" type="pres">
      <dgm:prSet presAssocID="{215C9E1B-248D-47F4-B828-F04D67F6372C}" presName="composite" presStyleCnt="0"/>
      <dgm:spPr/>
      <dgm:t>
        <a:bodyPr/>
        <a:lstStyle/>
        <a:p>
          <a:endParaRPr lang="id-ID"/>
        </a:p>
      </dgm:t>
    </dgm:pt>
    <dgm:pt modelId="{B071E405-3DAD-4415-9644-978B929F56DC}" type="pres">
      <dgm:prSet presAssocID="{215C9E1B-248D-47F4-B828-F04D67F6372C}" presName="bentUpArrow1" presStyleLbl="alignImgPlace1" presStyleIdx="0" presStyleCnt="2"/>
      <dgm:spPr/>
      <dgm:t>
        <a:bodyPr/>
        <a:lstStyle/>
        <a:p>
          <a:endParaRPr lang="id-ID"/>
        </a:p>
      </dgm:t>
    </dgm:pt>
    <dgm:pt modelId="{DDE9C780-D1A9-4AB7-B558-38917764A11E}" type="pres">
      <dgm:prSet presAssocID="{215C9E1B-248D-47F4-B828-F04D67F6372C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B2F5636-C7A7-471F-9CA5-53E76D7C5558}" type="pres">
      <dgm:prSet presAssocID="{215C9E1B-248D-47F4-B828-F04D67F6372C}" presName="ChildText" presStyleLbl="revTx" presStyleIdx="0" presStyleCnt="3" custScaleX="196683" custLinFactNeighborX="28222" custLinFactNeighborY="13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4909B71-BE2A-498F-8089-5F1B1BB8AF84}" type="pres">
      <dgm:prSet presAssocID="{FA409967-EAF1-465D-B66A-425A856F22B6}" presName="sibTrans" presStyleCnt="0"/>
      <dgm:spPr/>
      <dgm:t>
        <a:bodyPr/>
        <a:lstStyle/>
        <a:p>
          <a:endParaRPr lang="id-ID"/>
        </a:p>
      </dgm:t>
    </dgm:pt>
    <dgm:pt modelId="{FC7C514C-0C44-40DD-91E6-14FC30A3AAAD}" type="pres">
      <dgm:prSet presAssocID="{8E3D33DC-C74A-4E97-9CEE-F96F74706926}" presName="composite" presStyleCnt="0"/>
      <dgm:spPr/>
      <dgm:t>
        <a:bodyPr/>
        <a:lstStyle/>
        <a:p>
          <a:endParaRPr lang="id-ID"/>
        </a:p>
      </dgm:t>
    </dgm:pt>
    <dgm:pt modelId="{E2F56127-6F45-47F1-BA84-4BB30C113F8A}" type="pres">
      <dgm:prSet presAssocID="{8E3D33DC-C74A-4E97-9CEE-F96F74706926}" presName="bentUpArrow1" presStyleLbl="alignImgPlace1" presStyleIdx="1" presStyleCnt="2"/>
      <dgm:spPr/>
      <dgm:t>
        <a:bodyPr/>
        <a:lstStyle/>
        <a:p>
          <a:endParaRPr lang="id-ID"/>
        </a:p>
      </dgm:t>
    </dgm:pt>
    <dgm:pt modelId="{0785F771-E7CF-4922-9ABE-B64F1FD91877}" type="pres">
      <dgm:prSet presAssocID="{8E3D33DC-C74A-4E97-9CEE-F96F74706926}" presName="ParentText" presStyleLbl="node1" presStyleIdx="1" presStyleCnt="3" custLinFactNeighborX="-6842" custLinFactNeighborY="217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0A48E24-7C3D-4E91-85E4-B40E3A8E5751}" type="pres">
      <dgm:prSet presAssocID="{8E3D33DC-C74A-4E97-9CEE-F96F74706926}" presName="ChildText" presStyleLbl="revTx" presStyleIdx="1" presStyleCnt="3" custScaleX="197128" custLinFactNeighborX="53308" custLinFactNeighborY="-40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C5D7BF1-CB59-41DE-AE3F-E0BBAA0BED5D}" type="pres">
      <dgm:prSet presAssocID="{DB705831-2CC2-4EBE-9983-E6268190789F}" presName="sibTrans" presStyleCnt="0"/>
      <dgm:spPr/>
      <dgm:t>
        <a:bodyPr/>
        <a:lstStyle/>
        <a:p>
          <a:endParaRPr lang="id-ID"/>
        </a:p>
      </dgm:t>
    </dgm:pt>
    <dgm:pt modelId="{B9CCD634-EE5E-4FBE-9123-825704C48174}" type="pres">
      <dgm:prSet presAssocID="{53410560-625D-471C-836E-3D1A53F71C67}" presName="composite" presStyleCnt="0"/>
      <dgm:spPr/>
      <dgm:t>
        <a:bodyPr/>
        <a:lstStyle/>
        <a:p>
          <a:endParaRPr lang="id-ID"/>
        </a:p>
      </dgm:t>
    </dgm:pt>
    <dgm:pt modelId="{23D6AF22-7BE5-4E0A-8414-32D0B0A0441E}" type="pres">
      <dgm:prSet presAssocID="{53410560-625D-471C-836E-3D1A53F71C67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82D95EF-6681-47EC-839C-8F08BDCD0FDE}" type="pres">
      <dgm:prSet presAssocID="{53410560-625D-471C-836E-3D1A53F71C67}" presName="FinalChildText" presStyleLbl="revTx" presStyleIdx="2" presStyleCnt="3" custScaleX="162985" custLinFactNeighborX="36584" custLinFactNeighborY="13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713550F-083D-413E-8E12-EDB768E03743}" srcId="{BCF70F75-FEC0-48B8-8311-C1A11189D95F}" destId="{215C9E1B-248D-47F4-B828-F04D67F6372C}" srcOrd="0" destOrd="0" parTransId="{C0F66EAC-FB02-409A-AE10-3D47C688DAEC}" sibTransId="{FA409967-EAF1-465D-B66A-425A856F22B6}"/>
    <dgm:cxn modelId="{62374C2C-2E52-48B8-94BC-6E403E157281}" srcId="{215C9E1B-248D-47F4-B828-F04D67F6372C}" destId="{C7EBE08E-C2B8-40DA-9340-DD31062FBC26}" srcOrd="0" destOrd="0" parTransId="{6A3A16D4-9E52-4498-B05A-9EBA9F7D95B2}" sibTransId="{7B25053E-3683-45D4-9799-78E198B5343F}"/>
    <dgm:cxn modelId="{47742EA7-F105-43B8-9EAD-6815B096F1AD}" type="presOf" srcId="{8E3D33DC-C74A-4E97-9CEE-F96F74706926}" destId="{0785F771-E7CF-4922-9ABE-B64F1FD91877}" srcOrd="0" destOrd="0" presId="urn:microsoft.com/office/officeart/2005/8/layout/StepDownProcess"/>
    <dgm:cxn modelId="{729ED52E-0648-4FEA-A9C8-59E672F5C455}" srcId="{BCF70F75-FEC0-48B8-8311-C1A11189D95F}" destId="{53410560-625D-471C-836E-3D1A53F71C67}" srcOrd="2" destOrd="0" parTransId="{B64443BD-D4AA-431E-9E6F-41154D573AC1}" sibTransId="{0973775C-9DE3-42BA-99A6-5FF3D0C01FE0}"/>
    <dgm:cxn modelId="{8057AE19-88B7-4C15-816C-169BA4BBC1A1}" srcId="{53410560-625D-471C-836E-3D1A53F71C67}" destId="{A607D611-A010-41FA-B3D8-347CA1E6FA0D}" srcOrd="0" destOrd="0" parTransId="{0D550A18-C573-4B5F-A6CB-F86E41E34790}" sibTransId="{86DE59F4-7585-4988-B28D-7083D3E8A6E5}"/>
    <dgm:cxn modelId="{ED6A3BE8-D7EA-4796-91D1-60CE99D52DA2}" type="presOf" srcId="{53410560-625D-471C-836E-3D1A53F71C67}" destId="{23D6AF22-7BE5-4E0A-8414-32D0B0A0441E}" srcOrd="0" destOrd="0" presId="urn:microsoft.com/office/officeart/2005/8/layout/StepDownProcess"/>
    <dgm:cxn modelId="{6342015B-286C-4C9A-BD3D-ED6C6827D973}" type="presOf" srcId="{C7EBE08E-C2B8-40DA-9340-DD31062FBC26}" destId="{4B2F5636-C7A7-471F-9CA5-53E76D7C5558}" srcOrd="0" destOrd="0" presId="urn:microsoft.com/office/officeart/2005/8/layout/StepDownProcess"/>
    <dgm:cxn modelId="{93866641-B58E-4C5D-A332-3407B71A2C11}" type="presOf" srcId="{BCF70F75-FEC0-48B8-8311-C1A11189D95F}" destId="{7459D353-1935-4E2D-90CA-B1EC34E6AF31}" srcOrd="0" destOrd="0" presId="urn:microsoft.com/office/officeart/2005/8/layout/StepDownProcess"/>
    <dgm:cxn modelId="{6CA57074-A143-4291-A0A6-C6372134C727}" srcId="{8E3D33DC-C74A-4E97-9CEE-F96F74706926}" destId="{FADF7BA7-6BAB-48CB-960F-BE367EE0BFEC}" srcOrd="0" destOrd="0" parTransId="{535B1D0A-8D66-424A-9337-848E031D67B9}" sibTransId="{D34F13CB-9549-4979-B970-990DDDD38070}"/>
    <dgm:cxn modelId="{40121649-77A1-4078-B9C6-2FE972453803}" type="presOf" srcId="{215C9E1B-248D-47F4-B828-F04D67F6372C}" destId="{DDE9C780-D1A9-4AB7-B558-38917764A11E}" srcOrd="0" destOrd="0" presId="urn:microsoft.com/office/officeart/2005/8/layout/StepDownProcess"/>
    <dgm:cxn modelId="{969A2C73-3398-4E94-B526-991C669BEA66}" type="presOf" srcId="{FADF7BA7-6BAB-48CB-960F-BE367EE0BFEC}" destId="{A0A48E24-7C3D-4E91-85E4-B40E3A8E5751}" srcOrd="0" destOrd="0" presId="urn:microsoft.com/office/officeart/2005/8/layout/StepDownProcess"/>
    <dgm:cxn modelId="{A7B68CBC-21ED-469A-81EF-4508CEFDDBC7}" srcId="{BCF70F75-FEC0-48B8-8311-C1A11189D95F}" destId="{8E3D33DC-C74A-4E97-9CEE-F96F74706926}" srcOrd="1" destOrd="0" parTransId="{1F979F60-C880-4C59-ACEE-47F390AE7958}" sibTransId="{DB705831-2CC2-4EBE-9983-E6268190789F}"/>
    <dgm:cxn modelId="{9D9ABA8F-6D11-4F05-8C34-E4F911809570}" type="presOf" srcId="{A607D611-A010-41FA-B3D8-347CA1E6FA0D}" destId="{A82D95EF-6681-47EC-839C-8F08BDCD0FDE}" srcOrd="0" destOrd="0" presId="urn:microsoft.com/office/officeart/2005/8/layout/StepDownProcess"/>
    <dgm:cxn modelId="{A0FB0F0D-54A2-415D-AA8F-1C84328BE24D}" type="presParOf" srcId="{7459D353-1935-4E2D-90CA-B1EC34E6AF31}" destId="{3B552207-1A29-4308-A772-46201A99A80E}" srcOrd="0" destOrd="0" presId="urn:microsoft.com/office/officeart/2005/8/layout/StepDownProcess"/>
    <dgm:cxn modelId="{DEA8E051-4120-47F7-B6C3-3939CA2C4C2B}" type="presParOf" srcId="{3B552207-1A29-4308-A772-46201A99A80E}" destId="{B071E405-3DAD-4415-9644-978B929F56DC}" srcOrd="0" destOrd="0" presId="urn:microsoft.com/office/officeart/2005/8/layout/StepDownProcess"/>
    <dgm:cxn modelId="{340B8E0B-110A-4262-8862-DE78C981AEA6}" type="presParOf" srcId="{3B552207-1A29-4308-A772-46201A99A80E}" destId="{DDE9C780-D1A9-4AB7-B558-38917764A11E}" srcOrd="1" destOrd="0" presId="urn:microsoft.com/office/officeart/2005/8/layout/StepDownProcess"/>
    <dgm:cxn modelId="{727FFBFD-F023-4F03-BDB1-14008A64F00A}" type="presParOf" srcId="{3B552207-1A29-4308-A772-46201A99A80E}" destId="{4B2F5636-C7A7-471F-9CA5-53E76D7C5558}" srcOrd="2" destOrd="0" presId="urn:microsoft.com/office/officeart/2005/8/layout/StepDownProcess"/>
    <dgm:cxn modelId="{97A30201-774E-45FD-9437-1AC7FEF22B4A}" type="presParOf" srcId="{7459D353-1935-4E2D-90CA-B1EC34E6AF31}" destId="{C4909B71-BE2A-498F-8089-5F1B1BB8AF84}" srcOrd="1" destOrd="0" presId="urn:microsoft.com/office/officeart/2005/8/layout/StepDownProcess"/>
    <dgm:cxn modelId="{6D1C1219-4AC5-4618-AA56-E7A9137CBC33}" type="presParOf" srcId="{7459D353-1935-4E2D-90CA-B1EC34E6AF31}" destId="{FC7C514C-0C44-40DD-91E6-14FC30A3AAAD}" srcOrd="2" destOrd="0" presId="urn:microsoft.com/office/officeart/2005/8/layout/StepDownProcess"/>
    <dgm:cxn modelId="{C2329CD6-5DAF-4E9B-B9CD-167D5E4DF887}" type="presParOf" srcId="{FC7C514C-0C44-40DD-91E6-14FC30A3AAAD}" destId="{E2F56127-6F45-47F1-BA84-4BB30C113F8A}" srcOrd="0" destOrd="0" presId="urn:microsoft.com/office/officeart/2005/8/layout/StepDownProcess"/>
    <dgm:cxn modelId="{70CF8CDE-97B0-417D-89A5-26C1FF3A2623}" type="presParOf" srcId="{FC7C514C-0C44-40DD-91E6-14FC30A3AAAD}" destId="{0785F771-E7CF-4922-9ABE-B64F1FD91877}" srcOrd="1" destOrd="0" presId="urn:microsoft.com/office/officeart/2005/8/layout/StepDownProcess"/>
    <dgm:cxn modelId="{0E9BDFCB-998D-478B-B84D-02881E69022D}" type="presParOf" srcId="{FC7C514C-0C44-40DD-91E6-14FC30A3AAAD}" destId="{A0A48E24-7C3D-4E91-85E4-B40E3A8E5751}" srcOrd="2" destOrd="0" presId="urn:microsoft.com/office/officeart/2005/8/layout/StepDownProcess"/>
    <dgm:cxn modelId="{F1C23CF9-F62C-4326-A279-6F3F8EDA9B0B}" type="presParOf" srcId="{7459D353-1935-4E2D-90CA-B1EC34E6AF31}" destId="{7C5D7BF1-CB59-41DE-AE3F-E0BBAA0BED5D}" srcOrd="3" destOrd="0" presId="urn:microsoft.com/office/officeart/2005/8/layout/StepDownProcess"/>
    <dgm:cxn modelId="{875F9961-ABC6-42B5-89D7-39AB37093E7B}" type="presParOf" srcId="{7459D353-1935-4E2D-90CA-B1EC34E6AF31}" destId="{B9CCD634-EE5E-4FBE-9123-825704C48174}" srcOrd="4" destOrd="0" presId="urn:microsoft.com/office/officeart/2005/8/layout/StepDownProcess"/>
    <dgm:cxn modelId="{9147C831-55C3-4AF5-912F-1DD90A24B146}" type="presParOf" srcId="{B9CCD634-EE5E-4FBE-9123-825704C48174}" destId="{23D6AF22-7BE5-4E0A-8414-32D0B0A0441E}" srcOrd="0" destOrd="0" presId="urn:microsoft.com/office/officeart/2005/8/layout/StepDownProcess"/>
    <dgm:cxn modelId="{B6352251-680C-4221-8FFD-16B4AC8FEC7C}" type="presParOf" srcId="{B9CCD634-EE5E-4FBE-9123-825704C48174}" destId="{A82D95EF-6681-47EC-839C-8F08BDCD0FDE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0D694-DD0B-40C5-95FC-15A97A0922C0}">
      <dsp:nvSpPr>
        <dsp:cNvPr id="0" name=""/>
        <dsp:cNvSpPr/>
      </dsp:nvSpPr>
      <dsp:spPr>
        <a:xfrm>
          <a:off x="554277" y="1028892"/>
          <a:ext cx="3086677" cy="3086677"/>
        </a:xfrm>
        <a:prstGeom prst="ellipse">
          <a:avLst/>
        </a:prstGeom>
        <a:solidFill>
          <a:srgbClr val="3EE3D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3A063F-E7AD-4A2A-8D7A-4D6224353A33}">
      <dsp:nvSpPr>
        <dsp:cNvPr id="0" name=""/>
        <dsp:cNvSpPr/>
      </dsp:nvSpPr>
      <dsp:spPr>
        <a:xfrm>
          <a:off x="1171613" y="1646228"/>
          <a:ext cx="1852006" cy="1852006"/>
        </a:xfrm>
        <a:prstGeom prst="ellipse">
          <a:avLst/>
        </a:prstGeom>
        <a:solidFill>
          <a:srgbClr val="FF5BA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E02C08-66A1-4C9C-A4C2-B9FB2FF4AD48}">
      <dsp:nvSpPr>
        <dsp:cNvPr id="0" name=""/>
        <dsp:cNvSpPr/>
      </dsp:nvSpPr>
      <dsp:spPr>
        <a:xfrm>
          <a:off x="1788948" y="2263563"/>
          <a:ext cx="617335" cy="617335"/>
        </a:xfrm>
        <a:prstGeom prst="ellipse">
          <a:avLst/>
        </a:prstGeom>
        <a:solidFill>
          <a:srgbClr val="0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C55915-522E-4DBF-93F7-A7B9659930AE}">
      <dsp:nvSpPr>
        <dsp:cNvPr id="0" name=""/>
        <dsp:cNvSpPr/>
      </dsp:nvSpPr>
      <dsp:spPr>
        <a:xfrm>
          <a:off x="4155401" y="0"/>
          <a:ext cx="1543338" cy="900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Teknologi</a:t>
          </a:r>
          <a:endParaRPr lang="en-US" sz="2400" kern="1200" dirty="0"/>
        </a:p>
      </dsp:txBody>
      <dsp:txXfrm>
        <a:off x="4155401" y="0"/>
        <a:ext cx="1543338" cy="900280"/>
      </dsp:txXfrm>
    </dsp:sp>
    <dsp:sp modelId="{E9D7B0D4-93A3-4151-8952-951CB71330E2}">
      <dsp:nvSpPr>
        <dsp:cNvPr id="0" name=""/>
        <dsp:cNvSpPr/>
      </dsp:nvSpPr>
      <dsp:spPr>
        <a:xfrm>
          <a:off x="3769566" y="450140"/>
          <a:ext cx="3858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46E100-6FBA-4B10-98EC-D0D7C5793EEF}">
      <dsp:nvSpPr>
        <dsp:cNvPr id="0" name=""/>
        <dsp:cNvSpPr/>
      </dsp:nvSpPr>
      <dsp:spPr>
        <a:xfrm rot="5400000">
          <a:off x="1872031" y="676239"/>
          <a:ext cx="2121576" cy="167040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3103A0-BCA0-4CED-8539-B260A7A2B8B0}">
      <dsp:nvSpPr>
        <dsp:cNvPr id="0" name=""/>
        <dsp:cNvSpPr/>
      </dsp:nvSpPr>
      <dsp:spPr>
        <a:xfrm>
          <a:off x="4155401" y="900280"/>
          <a:ext cx="1543338" cy="900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>
              <a:solidFill>
                <a:srgbClr val="FF5BA4"/>
              </a:solidFill>
            </a:rPr>
            <a:t>Informasi</a:t>
          </a:r>
          <a:endParaRPr lang="en-US" sz="2400" kern="1200" dirty="0">
            <a:solidFill>
              <a:srgbClr val="FF5BA4"/>
            </a:solidFill>
          </a:endParaRPr>
        </a:p>
      </dsp:txBody>
      <dsp:txXfrm>
        <a:off x="4155401" y="900280"/>
        <a:ext cx="1543338" cy="900280"/>
      </dsp:txXfrm>
    </dsp:sp>
    <dsp:sp modelId="{729E6F27-318B-4B61-96EF-18A3FD5AED4F}">
      <dsp:nvSpPr>
        <dsp:cNvPr id="0" name=""/>
        <dsp:cNvSpPr/>
      </dsp:nvSpPr>
      <dsp:spPr>
        <a:xfrm>
          <a:off x="3769566" y="1350421"/>
          <a:ext cx="3858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5BA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44E9F4-3FE4-4E0B-AD6C-747086AAA653}">
      <dsp:nvSpPr>
        <dsp:cNvPr id="0" name=""/>
        <dsp:cNvSpPr/>
      </dsp:nvSpPr>
      <dsp:spPr>
        <a:xfrm rot="5400000">
          <a:off x="2327419" y="1562476"/>
          <a:ext cx="1653224" cy="122798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5BA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519089-0A77-42B7-8149-8FBD3AE3EE98}">
      <dsp:nvSpPr>
        <dsp:cNvPr id="0" name=""/>
        <dsp:cNvSpPr/>
      </dsp:nvSpPr>
      <dsp:spPr>
        <a:xfrm>
          <a:off x="4155401" y="1800561"/>
          <a:ext cx="1543338" cy="900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>
              <a:solidFill>
                <a:srgbClr val="3EE3DE"/>
              </a:solidFill>
            </a:rPr>
            <a:t>Teknologi Informasi</a:t>
          </a:r>
          <a:endParaRPr lang="en-US" sz="2400" kern="1200" dirty="0">
            <a:solidFill>
              <a:srgbClr val="3EE3DE"/>
            </a:solidFill>
          </a:endParaRPr>
        </a:p>
      </dsp:txBody>
      <dsp:txXfrm>
        <a:off x="4155401" y="1800561"/>
        <a:ext cx="1543338" cy="900280"/>
      </dsp:txXfrm>
    </dsp:sp>
    <dsp:sp modelId="{4758471B-2DE9-41DD-81C6-EE6DFA3432F1}">
      <dsp:nvSpPr>
        <dsp:cNvPr id="0" name=""/>
        <dsp:cNvSpPr/>
      </dsp:nvSpPr>
      <dsp:spPr>
        <a:xfrm>
          <a:off x="3769566" y="2250702"/>
          <a:ext cx="3858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3EE3D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81A472-B1EA-47B3-93B5-D767744A7BB1}">
      <dsp:nvSpPr>
        <dsp:cNvPr id="0" name=""/>
        <dsp:cNvSpPr/>
      </dsp:nvSpPr>
      <dsp:spPr>
        <a:xfrm rot="5400000">
          <a:off x="2783373" y="2447992"/>
          <a:ext cx="1181168" cy="785559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3EE3D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1E405-3DAD-4415-9644-978B929F56DC}">
      <dsp:nvSpPr>
        <dsp:cNvPr id="0" name=""/>
        <dsp:cNvSpPr/>
      </dsp:nvSpPr>
      <dsp:spPr>
        <a:xfrm rot="5400000">
          <a:off x="553551" y="1259793"/>
          <a:ext cx="1114179" cy="126845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E9C780-D1A9-4AB7-B558-38917764A11E}">
      <dsp:nvSpPr>
        <dsp:cNvPr id="0" name=""/>
        <dsp:cNvSpPr/>
      </dsp:nvSpPr>
      <dsp:spPr>
        <a:xfrm>
          <a:off x="258361" y="24704"/>
          <a:ext cx="1875621" cy="1312874"/>
        </a:xfrm>
        <a:prstGeom prst="roundRect">
          <a:avLst>
            <a:gd name="adj" fmla="val 16670"/>
          </a:avLst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600" kern="1200" dirty="0">
            <a:solidFill>
              <a:schemeClr val="bg1"/>
            </a:solidFill>
          </a:endParaRPr>
        </a:p>
      </dsp:txBody>
      <dsp:txXfrm>
        <a:off x="322462" y="88805"/>
        <a:ext cx="1747419" cy="1184672"/>
      </dsp:txXfrm>
    </dsp:sp>
    <dsp:sp modelId="{4B2F5636-C7A7-471F-9CA5-53E76D7C5558}">
      <dsp:nvSpPr>
        <dsp:cNvPr id="0" name=""/>
        <dsp:cNvSpPr/>
      </dsp:nvSpPr>
      <dsp:spPr>
        <a:xfrm>
          <a:off x="1859523" y="164178"/>
          <a:ext cx="2683048" cy="1061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altLang="ko-KR" sz="2300" kern="1200" smtClean="0">
              <a:cs typeface="Arial" pitchFamily="34" charset="0"/>
            </a:rPr>
            <a:t>Perangkat Keras (</a:t>
          </a:r>
          <a:r>
            <a:rPr lang="id-ID" altLang="ko-KR" sz="2300" i="1" kern="1200" smtClean="0">
              <a:cs typeface="Arial" pitchFamily="34" charset="0"/>
            </a:rPr>
            <a:t>Hardware</a:t>
          </a:r>
          <a:r>
            <a:rPr lang="id-ID" altLang="ko-KR" sz="2300" kern="1200" smtClean="0">
              <a:cs typeface="Arial" pitchFamily="34" charset="0"/>
            </a:rPr>
            <a:t>)</a:t>
          </a:r>
          <a:endParaRPr lang="en-US" sz="2300" kern="1200" dirty="0"/>
        </a:p>
      </dsp:txBody>
      <dsp:txXfrm>
        <a:off x="1859523" y="164178"/>
        <a:ext cx="2683048" cy="1061123"/>
      </dsp:txXfrm>
    </dsp:sp>
    <dsp:sp modelId="{E2F56127-6F45-47F1-BA84-4BB30C113F8A}">
      <dsp:nvSpPr>
        <dsp:cNvPr id="0" name=""/>
        <dsp:cNvSpPr/>
      </dsp:nvSpPr>
      <dsp:spPr>
        <a:xfrm rot="5400000">
          <a:off x="2425176" y="2734585"/>
          <a:ext cx="1114179" cy="126845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85F771-E7CF-4922-9ABE-B64F1FD91877}">
      <dsp:nvSpPr>
        <dsp:cNvPr id="0" name=""/>
        <dsp:cNvSpPr/>
      </dsp:nvSpPr>
      <dsp:spPr>
        <a:xfrm>
          <a:off x="2001656" y="1528010"/>
          <a:ext cx="1875621" cy="1312874"/>
        </a:xfrm>
        <a:prstGeom prst="roundRect">
          <a:avLst>
            <a:gd name="adj" fmla="val 16670"/>
          </a:avLst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600" kern="1200" dirty="0"/>
        </a:p>
      </dsp:txBody>
      <dsp:txXfrm>
        <a:off x="2065757" y="1592111"/>
        <a:ext cx="1747419" cy="1184672"/>
      </dsp:txXfrm>
    </dsp:sp>
    <dsp:sp modelId="{A0A48E24-7C3D-4E91-85E4-B40E3A8E5751}">
      <dsp:nvSpPr>
        <dsp:cNvPr id="0" name=""/>
        <dsp:cNvSpPr/>
      </dsp:nvSpPr>
      <dsp:spPr>
        <a:xfrm>
          <a:off x="4070324" y="1581933"/>
          <a:ext cx="2689118" cy="1061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altLang="ko-KR" sz="2300" kern="1200" dirty="0" smtClean="0">
              <a:cs typeface="Arial" pitchFamily="34" charset="0"/>
            </a:rPr>
            <a:t>Perangkat Lunak (</a:t>
          </a:r>
          <a:r>
            <a:rPr lang="id-ID" altLang="ko-KR" sz="2300" i="1" kern="1200" dirty="0" smtClean="0">
              <a:cs typeface="Arial" pitchFamily="34" charset="0"/>
            </a:rPr>
            <a:t>Software</a:t>
          </a:r>
          <a:r>
            <a:rPr lang="id-ID" altLang="ko-KR" sz="2300" kern="1200" dirty="0" smtClean="0">
              <a:cs typeface="Arial" pitchFamily="34" charset="0"/>
            </a:rPr>
            <a:t>)</a:t>
          </a:r>
          <a:endParaRPr lang="en-US" sz="2300" kern="1200" dirty="0"/>
        </a:p>
      </dsp:txBody>
      <dsp:txXfrm>
        <a:off x="4070324" y="1581933"/>
        <a:ext cx="2689118" cy="1061123"/>
      </dsp:txXfrm>
    </dsp:sp>
    <dsp:sp modelId="{23D6AF22-7BE5-4E0A-8414-32D0B0A0441E}">
      <dsp:nvSpPr>
        <dsp:cNvPr id="0" name=""/>
        <dsp:cNvSpPr/>
      </dsp:nvSpPr>
      <dsp:spPr>
        <a:xfrm>
          <a:off x="4001612" y="2974286"/>
          <a:ext cx="1875621" cy="1312874"/>
        </a:xfrm>
        <a:prstGeom prst="roundRect">
          <a:avLst>
            <a:gd name="adj" fmla="val 16670"/>
          </a:avLst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600" kern="1200" dirty="0"/>
        </a:p>
      </dsp:txBody>
      <dsp:txXfrm>
        <a:off x="4065713" y="3038387"/>
        <a:ext cx="1747419" cy="1184672"/>
      </dsp:txXfrm>
    </dsp:sp>
    <dsp:sp modelId="{A82D95EF-6681-47EC-839C-8F08BDCD0FDE}">
      <dsp:nvSpPr>
        <dsp:cNvPr id="0" name=""/>
        <dsp:cNvSpPr/>
      </dsp:nvSpPr>
      <dsp:spPr>
        <a:xfrm>
          <a:off x="5705991" y="3113760"/>
          <a:ext cx="2223357" cy="1061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500" kern="1200" dirty="0" smtClean="0"/>
            <a:t>Pengguna (</a:t>
          </a:r>
          <a:r>
            <a:rPr lang="id-ID" sz="2500" i="1" kern="1200" dirty="0" smtClean="0"/>
            <a:t>Brainware</a:t>
          </a:r>
          <a:r>
            <a:rPr lang="id-ID" sz="2500" kern="1200" dirty="0" smtClean="0"/>
            <a:t>)</a:t>
          </a:r>
          <a:endParaRPr lang="en-US" sz="2500" kern="1200" dirty="0"/>
        </a:p>
      </dsp:txBody>
      <dsp:txXfrm>
        <a:off x="5705991" y="3113760"/>
        <a:ext cx="2223357" cy="10611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71B73-1D6C-4FD8-A21A-D3DE62B7D9E8}" type="datetimeFigureOut">
              <a:rPr lang="id-ID" smtClean="0"/>
              <a:t>06/10/2023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2412A-39C1-483D-AE17-01C989A2C25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90710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2412A-39C1-483D-AE17-01C989A2C25F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30595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2412A-39C1-483D-AE17-01C989A2C25F}" type="slidenum">
              <a:rPr lang="id-ID" smtClean="0"/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21588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2412A-39C1-483D-AE17-01C989A2C25F}" type="slidenum">
              <a:rPr lang="id-ID" smtClean="0"/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40274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D01730E-0A9A-4A95-AF87-EEED86488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DE65E-6BC1-40B4-A8DD-6EAB26347509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6FCD881-1209-4405-BE88-6F207D191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8CA2A3-12A2-4FFA-9875-86B2750A4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87FC-1FC2-4F8C-A3B8-E7E6AA65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823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D01730E-0A9A-4A95-AF87-EEED86488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DE65E-6BC1-40B4-A8DD-6EAB26347509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6FCD881-1209-4405-BE88-6F207D191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8CA2A3-12A2-4FFA-9875-86B2750A4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87FC-1FC2-4F8C-A3B8-E7E6AA653ED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373C8E1B-198F-4E2F-9EBD-5D517CFAF6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5AA7828-7A0B-4CCC-A037-9B390F75E850}"/>
              </a:ext>
            </a:extLst>
          </p:cNvPr>
          <p:cNvGrpSpPr/>
          <p:nvPr userDrawn="1"/>
        </p:nvGrpSpPr>
        <p:grpSpPr>
          <a:xfrm>
            <a:off x="10400531" y="5348170"/>
            <a:ext cx="1410469" cy="1190742"/>
            <a:chOff x="199967" y="4369594"/>
            <a:chExt cx="2785872" cy="2351881"/>
          </a:xfrm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xmlns="" id="{3A91E61C-72E5-41B1-A627-5E066FF7BD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05913" y="5668086"/>
              <a:ext cx="220663" cy="201613"/>
            </a:xfrm>
            <a:custGeom>
              <a:avLst/>
              <a:gdLst>
                <a:gd name="T0" fmla="*/ 37 w 81"/>
                <a:gd name="T1" fmla="*/ 20 h 75"/>
                <a:gd name="T2" fmla="*/ 23 w 81"/>
                <a:gd name="T3" fmla="*/ 36 h 75"/>
                <a:gd name="T4" fmla="*/ 8 w 81"/>
                <a:gd name="T5" fmla="*/ 38 h 75"/>
                <a:gd name="T6" fmla="*/ 28 w 81"/>
                <a:gd name="T7" fmla="*/ 35 h 75"/>
                <a:gd name="T8" fmla="*/ 5 w 81"/>
                <a:gd name="T9" fmla="*/ 62 h 75"/>
                <a:gd name="T10" fmla="*/ 21 w 81"/>
                <a:gd name="T11" fmla="*/ 69 h 75"/>
                <a:gd name="T12" fmla="*/ 76 w 81"/>
                <a:gd name="T13" fmla="*/ 5 h 75"/>
                <a:gd name="T14" fmla="*/ 37 w 81"/>
                <a:gd name="T15" fmla="*/ 2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75">
                  <a:moveTo>
                    <a:pt x="37" y="20"/>
                  </a:moveTo>
                  <a:cubicBezTo>
                    <a:pt x="32" y="25"/>
                    <a:pt x="28" y="31"/>
                    <a:pt x="23" y="36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13" y="37"/>
                    <a:pt x="23" y="36"/>
                    <a:pt x="28" y="35"/>
                  </a:cubicBezTo>
                  <a:cubicBezTo>
                    <a:pt x="28" y="40"/>
                    <a:pt x="14" y="51"/>
                    <a:pt x="5" y="62"/>
                  </a:cubicBezTo>
                  <a:cubicBezTo>
                    <a:pt x="0" y="72"/>
                    <a:pt x="16" y="75"/>
                    <a:pt x="21" y="69"/>
                  </a:cubicBezTo>
                  <a:cubicBezTo>
                    <a:pt x="45" y="52"/>
                    <a:pt x="73" y="20"/>
                    <a:pt x="76" y="5"/>
                  </a:cubicBezTo>
                  <a:cubicBezTo>
                    <a:pt x="81" y="0"/>
                    <a:pt x="56" y="8"/>
                    <a:pt x="37" y="20"/>
                  </a:cubicBezTo>
                </a:path>
              </a:pathLst>
            </a:custGeom>
            <a:solidFill>
              <a:srgbClr val="E02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39">
              <a:extLst>
                <a:ext uri="{FF2B5EF4-FFF2-40B4-BE49-F238E27FC236}">
                  <a16:creationId xmlns:a16="http://schemas.microsoft.com/office/drawing/2014/main" xmlns="" id="{F4A8CB8F-97DB-4473-95D9-8563B196A7B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38432" y="4931235"/>
              <a:ext cx="277813" cy="182563"/>
            </a:xfrm>
            <a:custGeom>
              <a:avLst/>
              <a:gdLst>
                <a:gd name="T0" fmla="*/ 17 w 102"/>
                <a:gd name="T1" fmla="*/ 66 h 67"/>
                <a:gd name="T2" fmla="*/ 16 w 102"/>
                <a:gd name="T3" fmla="*/ 66 h 67"/>
                <a:gd name="T4" fmla="*/ 16 w 102"/>
                <a:gd name="T5" fmla="*/ 67 h 67"/>
                <a:gd name="T6" fmla="*/ 17 w 102"/>
                <a:gd name="T7" fmla="*/ 66 h 67"/>
                <a:gd name="T8" fmla="*/ 102 w 102"/>
                <a:gd name="T9" fmla="*/ 2 h 67"/>
                <a:gd name="T10" fmla="*/ 94 w 102"/>
                <a:gd name="T11" fmla="*/ 4 h 67"/>
                <a:gd name="T12" fmla="*/ 98 w 102"/>
                <a:gd name="T13" fmla="*/ 7 h 67"/>
                <a:gd name="T14" fmla="*/ 99 w 102"/>
                <a:gd name="T15" fmla="*/ 7 h 67"/>
                <a:gd name="T16" fmla="*/ 102 w 102"/>
                <a:gd name="T17" fmla="*/ 2 h 67"/>
                <a:gd name="T18" fmla="*/ 99 w 102"/>
                <a:gd name="T19" fmla="*/ 0 h 67"/>
                <a:gd name="T20" fmla="*/ 76 w 102"/>
                <a:gd name="T21" fmla="*/ 21 h 67"/>
                <a:gd name="T22" fmla="*/ 76 w 102"/>
                <a:gd name="T23" fmla="*/ 16 h 67"/>
                <a:gd name="T24" fmla="*/ 64 w 102"/>
                <a:gd name="T25" fmla="*/ 24 h 67"/>
                <a:gd name="T26" fmla="*/ 62 w 102"/>
                <a:gd name="T27" fmla="*/ 25 h 67"/>
                <a:gd name="T28" fmla="*/ 61 w 102"/>
                <a:gd name="T29" fmla="*/ 23 h 67"/>
                <a:gd name="T30" fmla="*/ 59 w 102"/>
                <a:gd name="T31" fmla="*/ 19 h 67"/>
                <a:gd name="T32" fmla="*/ 55 w 102"/>
                <a:gd name="T33" fmla="*/ 19 h 67"/>
                <a:gd name="T34" fmla="*/ 16 w 102"/>
                <a:gd name="T35" fmla="*/ 44 h 67"/>
                <a:gd name="T36" fmla="*/ 2 w 102"/>
                <a:gd name="T37" fmla="*/ 58 h 67"/>
                <a:gd name="T38" fmla="*/ 0 w 102"/>
                <a:gd name="T39" fmla="*/ 65 h 67"/>
                <a:gd name="T40" fmla="*/ 11 w 102"/>
                <a:gd name="T41" fmla="*/ 60 h 67"/>
                <a:gd name="T42" fmla="*/ 11 w 102"/>
                <a:gd name="T43" fmla="*/ 65 h 67"/>
                <a:gd name="T44" fmla="*/ 17 w 102"/>
                <a:gd name="T45" fmla="*/ 62 h 67"/>
                <a:gd name="T46" fmla="*/ 16 w 102"/>
                <a:gd name="T47" fmla="*/ 66 h 67"/>
                <a:gd name="T48" fmla="*/ 17 w 102"/>
                <a:gd name="T49" fmla="*/ 66 h 67"/>
                <a:gd name="T50" fmla="*/ 22 w 102"/>
                <a:gd name="T51" fmla="*/ 64 h 67"/>
                <a:gd name="T52" fmla="*/ 34 w 102"/>
                <a:gd name="T53" fmla="*/ 50 h 67"/>
                <a:gd name="T54" fmla="*/ 73 w 102"/>
                <a:gd name="T55" fmla="*/ 34 h 67"/>
                <a:gd name="T56" fmla="*/ 74 w 102"/>
                <a:gd name="T57" fmla="*/ 34 h 67"/>
                <a:gd name="T58" fmla="*/ 91 w 102"/>
                <a:gd name="T59" fmla="*/ 23 h 67"/>
                <a:gd name="T60" fmla="*/ 87 w 102"/>
                <a:gd name="T61" fmla="*/ 17 h 67"/>
                <a:gd name="T62" fmla="*/ 94 w 102"/>
                <a:gd name="T63" fmla="*/ 4 h 67"/>
                <a:gd name="T64" fmla="*/ 94 w 102"/>
                <a:gd name="T65" fmla="*/ 4 h 67"/>
                <a:gd name="T66" fmla="*/ 94 w 102"/>
                <a:gd name="T67" fmla="*/ 4 h 67"/>
                <a:gd name="T68" fmla="*/ 94 w 102"/>
                <a:gd name="T69" fmla="*/ 4 h 67"/>
                <a:gd name="T70" fmla="*/ 94 w 102"/>
                <a:gd name="T71" fmla="*/ 4 h 67"/>
                <a:gd name="T72" fmla="*/ 99 w 102"/>
                <a:gd name="T7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2" h="67">
                  <a:moveTo>
                    <a:pt x="17" y="66"/>
                  </a:moveTo>
                  <a:cubicBezTo>
                    <a:pt x="17" y="66"/>
                    <a:pt x="17" y="66"/>
                    <a:pt x="16" y="66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7" y="67"/>
                    <a:pt x="17" y="67"/>
                    <a:pt x="17" y="66"/>
                  </a:cubicBezTo>
                  <a:moveTo>
                    <a:pt x="102" y="2"/>
                  </a:moveTo>
                  <a:cubicBezTo>
                    <a:pt x="99" y="3"/>
                    <a:pt x="97" y="4"/>
                    <a:pt x="94" y="4"/>
                  </a:cubicBezTo>
                  <a:cubicBezTo>
                    <a:pt x="96" y="5"/>
                    <a:pt x="97" y="7"/>
                    <a:pt x="98" y="7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101" y="5"/>
                    <a:pt x="102" y="4"/>
                    <a:pt x="102" y="2"/>
                  </a:cubicBezTo>
                  <a:moveTo>
                    <a:pt x="99" y="0"/>
                  </a:moveTo>
                  <a:cubicBezTo>
                    <a:pt x="93" y="4"/>
                    <a:pt x="84" y="15"/>
                    <a:pt x="76" y="21"/>
                  </a:cubicBezTo>
                  <a:cubicBezTo>
                    <a:pt x="76" y="19"/>
                    <a:pt x="76" y="18"/>
                    <a:pt x="76" y="16"/>
                  </a:cubicBezTo>
                  <a:cubicBezTo>
                    <a:pt x="73" y="18"/>
                    <a:pt x="67" y="22"/>
                    <a:pt x="64" y="24"/>
                  </a:cubicBezTo>
                  <a:cubicBezTo>
                    <a:pt x="63" y="25"/>
                    <a:pt x="62" y="25"/>
                    <a:pt x="62" y="25"/>
                  </a:cubicBezTo>
                  <a:cubicBezTo>
                    <a:pt x="61" y="25"/>
                    <a:pt x="61" y="24"/>
                    <a:pt x="61" y="23"/>
                  </a:cubicBezTo>
                  <a:cubicBezTo>
                    <a:pt x="61" y="21"/>
                    <a:pt x="61" y="19"/>
                    <a:pt x="59" y="19"/>
                  </a:cubicBezTo>
                  <a:cubicBezTo>
                    <a:pt x="58" y="19"/>
                    <a:pt x="57" y="19"/>
                    <a:pt x="55" y="19"/>
                  </a:cubicBezTo>
                  <a:cubicBezTo>
                    <a:pt x="42" y="27"/>
                    <a:pt x="29" y="35"/>
                    <a:pt x="16" y="44"/>
                  </a:cubicBezTo>
                  <a:cubicBezTo>
                    <a:pt x="11" y="49"/>
                    <a:pt x="6" y="53"/>
                    <a:pt x="2" y="58"/>
                  </a:cubicBezTo>
                  <a:cubicBezTo>
                    <a:pt x="2" y="60"/>
                    <a:pt x="0" y="63"/>
                    <a:pt x="0" y="65"/>
                  </a:cubicBezTo>
                  <a:cubicBezTo>
                    <a:pt x="5" y="62"/>
                    <a:pt x="9" y="60"/>
                    <a:pt x="11" y="60"/>
                  </a:cubicBezTo>
                  <a:cubicBezTo>
                    <a:pt x="13" y="60"/>
                    <a:pt x="13" y="62"/>
                    <a:pt x="11" y="65"/>
                  </a:cubicBezTo>
                  <a:cubicBezTo>
                    <a:pt x="14" y="63"/>
                    <a:pt x="17" y="62"/>
                    <a:pt x="17" y="62"/>
                  </a:cubicBezTo>
                  <a:cubicBezTo>
                    <a:pt x="17" y="63"/>
                    <a:pt x="16" y="65"/>
                    <a:pt x="16" y="66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9" y="66"/>
                    <a:pt x="20" y="65"/>
                    <a:pt x="22" y="64"/>
                  </a:cubicBezTo>
                  <a:cubicBezTo>
                    <a:pt x="26" y="59"/>
                    <a:pt x="30" y="55"/>
                    <a:pt x="34" y="50"/>
                  </a:cubicBezTo>
                  <a:cubicBezTo>
                    <a:pt x="49" y="41"/>
                    <a:pt x="67" y="34"/>
                    <a:pt x="73" y="34"/>
                  </a:cubicBezTo>
                  <a:cubicBezTo>
                    <a:pt x="73" y="34"/>
                    <a:pt x="74" y="34"/>
                    <a:pt x="74" y="34"/>
                  </a:cubicBezTo>
                  <a:cubicBezTo>
                    <a:pt x="80" y="31"/>
                    <a:pt x="85" y="27"/>
                    <a:pt x="91" y="23"/>
                  </a:cubicBezTo>
                  <a:cubicBezTo>
                    <a:pt x="90" y="21"/>
                    <a:pt x="88" y="20"/>
                    <a:pt x="87" y="17"/>
                  </a:cubicBezTo>
                  <a:cubicBezTo>
                    <a:pt x="94" y="17"/>
                    <a:pt x="96" y="9"/>
                    <a:pt x="94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6" y="2"/>
                    <a:pt x="97" y="1"/>
                    <a:pt x="99" y="0"/>
                  </a:cubicBezTo>
                </a:path>
              </a:pathLst>
            </a:custGeom>
            <a:solidFill>
              <a:srgbClr val="E63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3">
              <a:extLst>
                <a:ext uri="{FF2B5EF4-FFF2-40B4-BE49-F238E27FC236}">
                  <a16:creationId xmlns:a16="http://schemas.microsoft.com/office/drawing/2014/main" xmlns="" id="{17B45FB2-D184-42CF-8253-C12061378C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28920" y="5959225"/>
              <a:ext cx="374650" cy="387350"/>
            </a:xfrm>
            <a:custGeom>
              <a:avLst/>
              <a:gdLst>
                <a:gd name="T0" fmla="*/ 138 w 138"/>
                <a:gd name="T1" fmla="*/ 85 h 143"/>
                <a:gd name="T2" fmla="*/ 127 w 138"/>
                <a:gd name="T3" fmla="*/ 53 h 143"/>
                <a:gd name="T4" fmla="*/ 137 w 138"/>
                <a:gd name="T5" fmla="*/ 47 h 143"/>
                <a:gd name="T6" fmla="*/ 126 w 138"/>
                <a:gd name="T7" fmla="*/ 45 h 143"/>
                <a:gd name="T8" fmla="*/ 110 w 138"/>
                <a:gd name="T9" fmla="*/ 20 h 143"/>
                <a:gd name="T10" fmla="*/ 100 w 138"/>
                <a:gd name="T11" fmla="*/ 22 h 143"/>
                <a:gd name="T12" fmla="*/ 99 w 138"/>
                <a:gd name="T13" fmla="*/ 10 h 143"/>
                <a:gd name="T14" fmla="*/ 92 w 138"/>
                <a:gd name="T15" fmla="*/ 16 h 143"/>
                <a:gd name="T16" fmla="*/ 84 w 138"/>
                <a:gd name="T17" fmla="*/ 1 h 143"/>
                <a:gd name="T18" fmla="*/ 77 w 138"/>
                <a:gd name="T19" fmla="*/ 11 h 143"/>
                <a:gd name="T20" fmla="*/ 55 w 138"/>
                <a:gd name="T21" fmla="*/ 0 h 143"/>
                <a:gd name="T22" fmla="*/ 41 w 138"/>
                <a:gd name="T23" fmla="*/ 13 h 143"/>
                <a:gd name="T24" fmla="*/ 37 w 138"/>
                <a:gd name="T25" fmla="*/ 7 h 143"/>
                <a:gd name="T26" fmla="*/ 32 w 138"/>
                <a:gd name="T27" fmla="*/ 17 h 143"/>
                <a:gd name="T28" fmla="*/ 19 w 138"/>
                <a:gd name="T29" fmla="*/ 17 h 143"/>
                <a:gd name="T30" fmla="*/ 1 w 138"/>
                <a:gd name="T31" fmla="*/ 70 h 143"/>
                <a:gd name="T32" fmla="*/ 18 w 138"/>
                <a:gd name="T33" fmla="*/ 112 h 143"/>
                <a:gd name="T34" fmla="*/ 48 w 138"/>
                <a:gd name="T35" fmla="*/ 140 h 143"/>
                <a:gd name="T36" fmla="*/ 97 w 138"/>
                <a:gd name="T37" fmla="*/ 142 h 143"/>
                <a:gd name="T38" fmla="*/ 100 w 138"/>
                <a:gd name="T39" fmla="*/ 131 h 143"/>
                <a:gd name="T40" fmla="*/ 116 w 138"/>
                <a:gd name="T41" fmla="*/ 129 h 143"/>
                <a:gd name="T42" fmla="*/ 122 w 138"/>
                <a:gd name="T43" fmla="*/ 109 h 143"/>
                <a:gd name="T44" fmla="*/ 136 w 138"/>
                <a:gd name="T45" fmla="*/ 106 h 143"/>
                <a:gd name="T46" fmla="*/ 126 w 138"/>
                <a:gd name="T47" fmla="*/ 100 h 143"/>
                <a:gd name="T48" fmla="*/ 129 w 138"/>
                <a:gd name="T49" fmla="*/ 86 h 143"/>
                <a:gd name="T50" fmla="*/ 138 w 138"/>
                <a:gd name="T51" fmla="*/ 8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8" h="143">
                  <a:moveTo>
                    <a:pt x="138" y="85"/>
                  </a:moveTo>
                  <a:cubicBezTo>
                    <a:pt x="133" y="77"/>
                    <a:pt x="128" y="65"/>
                    <a:pt x="127" y="53"/>
                  </a:cubicBezTo>
                  <a:cubicBezTo>
                    <a:pt x="130" y="52"/>
                    <a:pt x="135" y="52"/>
                    <a:pt x="137" y="47"/>
                  </a:cubicBezTo>
                  <a:cubicBezTo>
                    <a:pt x="134" y="45"/>
                    <a:pt x="130" y="47"/>
                    <a:pt x="126" y="45"/>
                  </a:cubicBezTo>
                  <a:cubicBezTo>
                    <a:pt x="127" y="30"/>
                    <a:pt x="105" y="33"/>
                    <a:pt x="110" y="20"/>
                  </a:cubicBezTo>
                  <a:cubicBezTo>
                    <a:pt x="109" y="15"/>
                    <a:pt x="104" y="23"/>
                    <a:pt x="100" y="22"/>
                  </a:cubicBezTo>
                  <a:cubicBezTo>
                    <a:pt x="92" y="21"/>
                    <a:pt x="102" y="15"/>
                    <a:pt x="99" y="10"/>
                  </a:cubicBezTo>
                  <a:cubicBezTo>
                    <a:pt x="96" y="10"/>
                    <a:pt x="94" y="15"/>
                    <a:pt x="92" y="16"/>
                  </a:cubicBezTo>
                  <a:cubicBezTo>
                    <a:pt x="79" y="19"/>
                    <a:pt x="87" y="5"/>
                    <a:pt x="84" y="1"/>
                  </a:cubicBezTo>
                  <a:cubicBezTo>
                    <a:pt x="79" y="3"/>
                    <a:pt x="82" y="10"/>
                    <a:pt x="77" y="11"/>
                  </a:cubicBezTo>
                  <a:cubicBezTo>
                    <a:pt x="71" y="4"/>
                    <a:pt x="58" y="10"/>
                    <a:pt x="55" y="0"/>
                  </a:cubicBezTo>
                  <a:cubicBezTo>
                    <a:pt x="55" y="8"/>
                    <a:pt x="46" y="9"/>
                    <a:pt x="41" y="13"/>
                  </a:cubicBezTo>
                  <a:cubicBezTo>
                    <a:pt x="40" y="11"/>
                    <a:pt x="37" y="9"/>
                    <a:pt x="37" y="7"/>
                  </a:cubicBezTo>
                  <a:cubicBezTo>
                    <a:pt x="30" y="7"/>
                    <a:pt x="34" y="13"/>
                    <a:pt x="32" y="17"/>
                  </a:cubicBezTo>
                  <a:cubicBezTo>
                    <a:pt x="28" y="26"/>
                    <a:pt x="21" y="14"/>
                    <a:pt x="19" y="17"/>
                  </a:cubicBezTo>
                  <a:cubicBezTo>
                    <a:pt x="18" y="33"/>
                    <a:pt x="5" y="51"/>
                    <a:pt x="1" y="70"/>
                  </a:cubicBezTo>
                  <a:cubicBezTo>
                    <a:pt x="0" y="87"/>
                    <a:pt x="12" y="98"/>
                    <a:pt x="18" y="112"/>
                  </a:cubicBezTo>
                  <a:cubicBezTo>
                    <a:pt x="18" y="122"/>
                    <a:pt x="41" y="128"/>
                    <a:pt x="48" y="140"/>
                  </a:cubicBezTo>
                  <a:cubicBezTo>
                    <a:pt x="69" y="143"/>
                    <a:pt x="77" y="139"/>
                    <a:pt x="97" y="142"/>
                  </a:cubicBezTo>
                  <a:cubicBezTo>
                    <a:pt x="101" y="139"/>
                    <a:pt x="98" y="134"/>
                    <a:pt x="100" y="131"/>
                  </a:cubicBezTo>
                  <a:cubicBezTo>
                    <a:pt x="105" y="130"/>
                    <a:pt x="111" y="135"/>
                    <a:pt x="116" y="129"/>
                  </a:cubicBezTo>
                  <a:cubicBezTo>
                    <a:pt x="111" y="121"/>
                    <a:pt x="121" y="117"/>
                    <a:pt x="122" y="109"/>
                  </a:cubicBezTo>
                  <a:cubicBezTo>
                    <a:pt x="123" y="102"/>
                    <a:pt x="137" y="111"/>
                    <a:pt x="136" y="106"/>
                  </a:cubicBezTo>
                  <a:cubicBezTo>
                    <a:pt x="136" y="100"/>
                    <a:pt x="127" y="105"/>
                    <a:pt x="126" y="100"/>
                  </a:cubicBezTo>
                  <a:cubicBezTo>
                    <a:pt x="124" y="96"/>
                    <a:pt x="127" y="90"/>
                    <a:pt x="129" y="86"/>
                  </a:cubicBezTo>
                  <a:lnTo>
                    <a:pt x="138" y="85"/>
                  </a:lnTo>
                  <a:close/>
                </a:path>
              </a:pathLst>
            </a:custGeom>
            <a:solidFill>
              <a:srgbClr val="FF5B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8">
              <a:extLst>
                <a:ext uri="{FF2B5EF4-FFF2-40B4-BE49-F238E27FC236}">
                  <a16:creationId xmlns:a16="http://schemas.microsoft.com/office/drawing/2014/main" xmlns="" id="{8139C27C-EE21-4B8C-AF81-3DEB246B9A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09119" y="5186281"/>
              <a:ext cx="328613" cy="341313"/>
            </a:xfrm>
            <a:custGeom>
              <a:avLst/>
              <a:gdLst>
                <a:gd name="T0" fmla="*/ 114 w 121"/>
                <a:gd name="T1" fmla="*/ 42 h 126"/>
                <a:gd name="T2" fmla="*/ 116 w 121"/>
                <a:gd name="T3" fmla="*/ 33 h 126"/>
                <a:gd name="T4" fmla="*/ 104 w 121"/>
                <a:gd name="T5" fmla="*/ 27 h 126"/>
                <a:gd name="T6" fmla="*/ 111 w 121"/>
                <a:gd name="T7" fmla="*/ 21 h 126"/>
                <a:gd name="T8" fmla="*/ 106 w 121"/>
                <a:gd name="T9" fmla="*/ 22 h 126"/>
                <a:gd name="T10" fmla="*/ 100 w 121"/>
                <a:gd name="T11" fmla="*/ 23 h 126"/>
                <a:gd name="T12" fmla="*/ 103 w 121"/>
                <a:gd name="T13" fmla="*/ 13 h 126"/>
                <a:gd name="T14" fmla="*/ 102 w 121"/>
                <a:gd name="T15" fmla="*/ 13 h 126"/>
                <a:gd name="T16" fmla="*/ 100 w 121"/>
                <a:gd name="T17" fmla="*/ 14 h 126"/>
                <a:gd name="T18" fmla="*/ 104 w 121"/>
                <a:gd name="T19" fmla="*/ 6 h 126"/>
                <a:gd name="T20" fmla="*/ 86 w 121"/>
                <a:gd name="T21" fmla="*/ 14 h 126"/>
                <a:gd name="T22" fmla="*/ 83 w 121"/>
                <a:gd name="T23" fmla="*/ 0 h 126"/>
                <a:gd name="T24" fmla="*/ 59 w 121"/>
                <a:gd name="T25" fmla="*/ 11 h 126"/>
                <a:gd name="T26" fmla="*/ 58 w 121"/>
                <a:gd name="T27" fmla="*/ 4 h 126"/>
                <a:gd name="T28" fmla="*/ 43 w 121"/>
                <a:gd name="T29" fmla="*/ 15 h 126"/>
                <a:gd name="T30" fmla="*/ 38 w 121"/>
                <a:gd name="T31" fmla="*/ 7 h 126"/>
                <a:gd name="T32" fmla="*/ 30 w 121"/>
                <a:gd name="T33" fmla="*/ 26 h 126"/>
                <a:gd name="T34" fmla="*/ 23 w 121"/>
                <a:gd name="T35" fmla="*/ 19 h 126"/>
                <a:gd name="T36" fmla="*/ 21 w 121"/>
                <a:gd name="T37" fmla="*/ 36 h 126"/>
                <a:gd name="T38" fmla="*/ 16 w 121"/>
                <a:gd name="T39" fmla="*/ 33 h 126"/>
                <a:gd name="T40" fmla="*/ 9 w 121"/>
                <a:gd name="T41" fmla="*/ 46 h 126"/>
                <a:gd name="T42" fmla="*/ 12 w 121"/>
                <a:gd name="T43" fmla="*/ 56 h 126"/>
                <a:gd name="T44" fmla="*/ 8 w 121"/>
                <a:gd name="T45" fmla="*/ 55 h 126"/>
                <a:gd name="T46" fmla="*/ 12 w 121"/>
                <a:gd name="T47" fmla="*/ 94 h 126"/>
                <a:gd name="T48" fmla="*/ 20 w 121"/>
                <a:gd name="T49" fmla="*/ 101 h 126"/>
                <a:gd name="T50" fmla="*/ 29 w 121"/>
                <a:gd name="T51" fmla="*/ 108 h 126"/>
                <a:gd name="T52" fmla="*/ 29 w 121"/>
                <a:gd name="T53" fmla="*/ 115 h 126"/>
                <a:gd name="T54" fmla="*/ 32 w 121"/>
                <a:gd name="T55" fmla="*/ 111 h 126"/>
                <a:gd name="T56" fmla="*/ 42 w 121"/>
                <a:gd name="T57" fmla="*/ 122 h 126"/>
                <a:gd name="T58" fmla="*/ 46 w 121"/>
                <a:gd name="T59" fmla="*/ 118 h 126"/>
                <a:gd name="T60" fmla="*/ 55 w 121"/>
                <a:gd name="T61" fmla="*/ 126 h 126"/>
                <a:gd name="T62" fmla="*/ 56 w 121"/>
                <a:gd name="T63" fmla="*/ 118 h 126"/>
                <a:gd name="T64" fmla="*/ 64 w 121"/>
                <a:gd name="T65" fmla="*/ 121 h 126"/>
                <a:gd name="T66" fmla="*/ 68 w 121"/>
                <a:gd name="T67" fmla="*/ 114 h 126"/>
                <a:gd name="T68" fmla="*/ 76 w 121"/>
                <a:gd name="T69" fmla="*/ 113 h 126"/>
                <a:gd name="T70" fmla="*/ 85 w 121"/>
                <a:gd name="T71" fmla="*/ 113 h 126"/>
                <a:gd name="T72" fmla="*/ 84 w 121"/>
                <a:gd name="T73" fmla="*/ 105 h 126"/>
                <a:gd name="T74" fmla="*/ 95 w 121"/>
                <a:gd name="T75" fmla="*/ 104 h 126"/>
                <a:gd name="T76" fmla="*/ 93 w 121"/>
                <a:gd name="T77" fmla="*/ 97 h 126"/>
                <a:gd name="T78" fmla="*/ 99 w 121"/>
                <a:gd name="T79" fmla="*/ 93 h 126"/>
                <a:gd name="T80" fmla="*/ 103 w 121"/>
                <a:gd name="T81" fmla="*/ 89 h 126"/>
                <a:gd name="T82" fmla="*/ 102 w 121"/>
                <a:gd name="T83" fmla="*/ 80 h 126"/>
                <a:gd name="T84" fmla="*/ 116 w 121"/>
                <a:gd name="T85" fmla="*/ 75 h 126"/>
                <a:gd name="T86" fmla="*/ 112 w 121"/>
                <a:gd name="T87" fmla="*/ 73 h 126"/>
                <a:gd name="T88" fmla="*/ 107 w 121"/>
                <a:gd name="T89" fmla="*/ 71 h 126"/>
                <a:gd name="T90" fmla="*/ 117 w 121"/>
                <a:gd name="T91" fmla="*/ 56 h 126"/>
                <a:gd name="T92" fmla="*/ 113 w 121"/>
                <a:gd name="T93" fmla="*/ 55 h 126"/>
                <a:gd name="T94" fmla="*/ 121 w 121"/>
                <a:gd name="T95" fmla="*/ 40 h 126"/>
                <a:gd name="T96" fmla="*/ 117 w 121"/>
                <a:gd name="T97" fmla="*/ 41 h 126"/>
                <a:gd name="T98" fmla="*/ 114 w 121"/>
                <a:gd name="T99" fmla="*/ 4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1" h="126">
                  <a:moveTo>
                    <a:pt x="114" y="42"/>
                  </a:moveTo>
                  <a:cubicBezTo>
                    <a:pt x="109" y="40"/>
                    <a:pt x="116" y="37"/>
                    <a:pt x="116" y="33"/>
                  </a:cubicBezTo>
                  <a:cubicBezTo>
                    <a:pt x="113" y="34"/>
                    <a:pt x="103" y="37"/>
                    <a:pt x="104" y="27"/>
                  </a:cubicBezTo>
                  <a:cubicBezTo>
                    <a:pt x="107" y="26"/>
                    <a:pt x="110" y="24"/>
                    <a:pt x="111" y="21"/>
                  </a:cubicBezTo>
                  <a:cubicBezTo>
                    <a:pt x="109" y="19"/>
                    <a:pt x="108" y="21"/>
                    <a:pt x="106" y="22"/>
                  </a:cubicBezTo>
                  <a:cubicBezTo>
                    <a:pt x="104" y="23"/>
                    <a:pt x="102" y="24"/>
                    <a:pt x="100" y="23"/>
                  </a:cubicBezTo>
                  <a:cubicBezTo>
                    <a:pt x="97" y="20"/>
                    <a:pt x="102" y="16"/>
                    <a:pt x="103" y="13"/>
                  </a:cubicBezTo>
                  <a:cubicBezTo>
                    <a:pt x="103" y="12"/>
                    <a:pt x="102" y="13"/>
                    <a:pt x="102" y="13"/>
                  </a:cubicBezTo>
                  <a:cubicBezTo>
                    <a:pt x="101" y="14"/>
                    <a:pt x="100" y="15"/>
                    <a:pt x="100" y="14"/>
                  </a:cubicBezTo>
                  <a:cubicBezTo>
                    <a:pt x="97" y="10"/>
                    <a:pt x="104" y="11"/>
                    <a:pt x="104" y="6"/>
                  </a:cubicBezTo>
                  <a:cubicBezTo>
                    <a:pt x="96" y="7"/>
                    <a:pt x="94" y="17"/>
                    <a:pt x="86" y="14"/>
                  </a:cubicBezTo>
                  <a:cubicBezTo>
                    <a:pt x="81" y="13"/>
                    <a:pt x="85" y="3"/>
                    <a:pt x="83" y="0"/>
                  </a:cubicBezTo>
                  <a:cubicBezTo>
                    <a:pt x="78" y="8"/>
                    <a:pt x="67" y="10"/>
                    <a:pt x="59" y="11"/>
                  </a:cubicBezTo>
                  <a:cubicBezTo>
                    <a:pt x="59" y="9"/>
                    <a:pt x="62" y="4"/>
                    <a:pt x="58" y="4"/>
                  </a:cubicBezTo>
                  <a:cubicBezTo>
                    <a:pt x="54" y="9"/>
                    <a:pt x="51" y="17"/>
                    <a:pt x="43" y="15"/>
                  </a:cubicBezTo>
                  <a:cubicBezTo>
                    <a:pt x="39" y="14"/>
                    <a:pt x="42" y="6"/>
                    <a:pt x="38" y="7"/>
                  </a:cubicBezTo>
                  <a:cubicBezTo>
                    <a:pt x="30" y="8"/>
                    <a:pt x="39" y="23"/>
                    <a:pt x="30" y="26"/>
                  </a:cubicBezTo>
                  <a:cubicBezTo>
                    <a:pt x="26" y="27"/>
                    <a:pt x="25" y="21"/>
                    <a:pt x="23" y="19"/>
                  </a:cubicBezTo>
                  <a:cubicBezTo>
                    <a:pt x="19" y="24"/>
                    <a:pt x="28" y="31"/>
                    <a:pt x="21" y="36"/>
                  </a:cubicBezTo>
                  <a:cubicBezTo>
                    <a:pt x="19" y="37"/>
                    <a:pt x="18" y="34"/>
                    <a:pt x="16" y="33"/>
                  </a:cubicBezTo>
                  <a:cubicBezTo>
                    <a:pt x="19" y="38"/>
                    <a:pt x="16" y="46"/>
                    <a:pt x="9" y="46"/>
                  </a:cubicBezTo>
                  <a:cubicBezTo>
                    <a:pt x="10" y="50"/>
                    <a:pt x="16" y="51"/>
                    <a:pt x="12" y="56"/>
                  </a:cubicBezTo>
                  <a:cubicBezTo>
                    <a:pt x="11" y="57"/>
                    <a:pt x="9" y="56"/>
                    <a:pt x="8" y="55"/>
                  </a:cubicBezTo>
                  <a:cubicBezTo>
                    <a:pt x="0" y="64"/>
                    <a:pt x="15" y="81"/>
                    <a:pt x="12" y="94"/>
                  </a:cubicBezTo>
                  <a:cubicBezTo>
                    <a:pt x="18" y="93"/>
                    <a:pt x="19" y="97"/>
                    <a:pt x="20" y="101"/>
                  </a:cubicBezTo>
                  <a:cubicBezTo>
                    <a:pt x="22" y="105"/>
                    <a:pt x="23" y="109"/>
                    <a:pt x="29" y="108"/>
                  </a:cubicBezTo>
                  <a:cubicBezTo>
                    <a:pt x="30" y="110"/>
                    <a:pt x="27" y="112"/>
                    <a:pt x="29" y="115"/>
                  </a:cubicBezTo>
                  <a:cubicBezTo>
                    <a:pt x="32" y="111"/>
                    <a:pt x="32" y="111"/>
                    <a:pt x="32" y="111"/>
                  </a:cubicBezTo>
                  <a:cubicBezTo>
                    <a:pt x="37" y="112"/>
                    <a:pt x="39" y="117"/>
                    <a:pt x="42" y="122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9" y="120"/>
                    <a:pt x="54" y="119"/>
                    <a:pt x="55" y="126"/>
                  </a:cubicBezTo>
                  <a:cubicBezTo>
                    <a:pt x="59" y="125"/>
                    <a:pt x="53" y="120"/>
                    <a:pt x="56" y="118"/>
                  </a:cubicBezTo>
                  <a:cubicBezTo>
                    <a:pt x="59" y="116"/>
                    <a:pt x="61" y="120"/>
                    <a:pt x="64" y="121"/>
                  </a:cubicBezTo>
                  <a:cubicBezTo>
                    <a:pt x="67" y="121"/>
                    <a:pt x="64" y="114"/>
                    <a:pt x="68" y="114"/>
                  </a:cubicBezTo>
                  <a:cubicBezTo>
                    <a:pt x="71" y="115"/>
                    <a:pt x="73" y="114"/>
                    <a:pt x="76" y="113"/>
                  </a:cubicBezTo>
                  <a:cubicBezTo>
                    <a:pt x="79" y="113"/>
                    <a:pt x="82" y="112"/>
                    <a:pt x="85" y="113"/>
                  </a:cubicBezTo>
                  <a:cubicBezTo>
                    <a:pt x="90" y="110"/>
                    <a:pt x="82" y="108"/>
                    <a:pt x="84" y="105"/>
                  </a:cubicBezTo>
                  <a:cubicBezTo>
                    <a:pt x="86" y="102"/>
                    <a:pt x="92" y="104"/>
                    <a:pt x="95" y="104"/>
                  </a:cubicBezTo>
                  <a:cubicBezTo>
                    <a:pt x="97" y="101"/>
                    <a:pt x="91" y="100"/>
                    <a:pt x="93" y="97"/>
                  </a:cubicBezTo>
                  <a:cubicBezTo>
                    <a:pt x="101" y="100"/>
                    <a:pt x="100" y="97"/>
                    <a:pt x="99" y="93"/>
                  </a:cubicBezTo>
                  <a:cubicBezTo>
                    <a:pt x="98" y="91"/>
                    <a:pt x="98" y="88"/>
                    <a:pt x="103" y="89"/>
                  </a:cubicBezTo>
                  <a:cubicBezTo>
                    <a:pt x="111" y="86"/>
                    <a:pt x="100" y="85"/>
                    <a:pt x="102" y="80"/>
                  </a:cubicBezTo>
                  <a:cubicBezTo>
                    <a:pt x="105" y="74"/>
                    <a:pt x="111" y="76"/>
                    <a:pt x="116" y="75"/>
                  </a:cubicBezTo>
                  <a:cubicBezTo>
                    <a:pt x="117" y="71"/>
                    <a:pt x="114" y="72"/>
                    <a:pt x="112" y="73"/>
                  </a:cubicBezTo>
                  <a:cubicBezTo>
                    <a:pt x="110" y="73"/>
                    <a:pt x="107" y="74"/>
                    <a:pt x="107" y="71"/>
                  </a:cubicBezTo>
                  <a:cubicBezTo>
                    <a:pt x="106" y="64"/>
                    <a:pt x="111" y="59"/>
                    <a:pt x="117" y="56"/>
                  </a:cubicBezTo>
                  <a:cubicBezTo>
                    <a:pt x="116" y="55"/>
                    <a:pt x="114" y="53"/>
                    <a:pt x="113" y="55"/>
                  </a:cubicBezTo>
                  <a:cubicBezTo>
                    <a:pt x="102" y="47"/>
                    <a:pt x="120" y="46"/>
                    <a:pt x="121" y="40"/>
                  </a:cubicBezTo>
                  <a:cubicBezTo>
                    <a:pt x="119" y="39"/>
                    <a:pt x="118" y="40"/>
                    <a:pt x="117" y="41"/>
                  </a:cubicBezTo>
                  <a:cubicBezTo>
                    <a:pt x="116" y="42"/>
                    <a:pt x="115" y="43"/>
                    <a:pt x="114" y="42"/>
                  </a:cubicBezTo>
                </a:path>
              </a:pathLst>
            </a:custGeom>
            <a:solidFill>
              <a:srgbClr val="3E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53">
              <a:extLst>
                <a:ext uri="{FF2B5EF4-FFF2-40B4-BE49-F238E27FC236}">
                  <a16:creationId xmlns:a16="http://schemas.microsoft.com/office/drawing/2014/main" xmlns="" id="{18698C13-0456-41D3-A05C-39F0507E26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1000" y="5022517"/>
              <a:ext cx="1407368" cy="1356058"/>
            </a:xfrm>
            <a:custGeom>
              <a:avLst/>
              <a:gdLst>
                <a:gd name="T0" fmla="*/ 0 w 224"/>
                <a:gd name="T1" fmla="*/ 84 h 217"/>
                <a:gd name="T2" fmla="*/ 17 w 224"/>
                <a:gd name="T3" fmla="*/ 133 h 217"/>
                <a:gd name="T4" fmla="*/ 1 w 224"/>
                <a:gd name="T5" fmla="*/ 141 h 217"/>
                <a:gd name="T6" fmla="*/ 19 w 224"/>
                <a:gd name="T7" fmla="*/ 144 h 217"/>
                <a:gd name="T8" fmla="*/ 42 w 224"/>
                <a:gd name="T9" fmla="*/ 183 h 217"/>
                <a:gd name="T10" fmla="*/ 58 w 224"/>
                <a:gd name="T11" fmla="*/ 181 h 217"/>
                <a:gd name="T12" fmla="*/ 59 w 224"/>
                <a:gd name="T13" fmla="*/ 199 h 217"/>
                <a:gd name="T14" fmla="*/ 72 w 224"/>
                <a:gd name="T15" fmla="*/ 191 h 217"/>
                <a:gd name="T16" fmla="*/ 84 w 224"/>
                <a:gd name="T17" fmla="*/ 214 h 217"/>
                <a:gd name="T18" fmla="*/ 96 w 224"/>
                <a:gd name="T19" fmla="*/ 199 h 217"/>
                <a:gd name="T20" fmla="*/ 129 w 224"/>
                <a:gd name="T21" fmla="*/ 217 h 217"/>
                <a:gd name="T22" fmla="*/ 154 w 224"/>
                <a:gd name="T23" fmla="*/ 198 h 217"/>
                <a:gd name="T24" fmla="*/ 160 w 224"/>
                <a:gd name="T25" fmla="*/ 208 h 217"/>
                <a:gd name="T26" fmla="*/ 168 w 224"/>
                <a:gd name="T27" fmla="*/ 192 h 217"/>
                <a:gd name="T28" fmla="*/ 189 w 224"/>
                <a:gd name="T29" fmla="*/ 193 h 217"/>
                <a:gd name="T30" fmla="*/ 221 w 224"/>
                <a:gd name="T31" fmla="*/ 115 h 217"/>
                <a:gd name="T32" fmla="*/ 196 w 224"/>
                <a:gd name="T33" fmla="*/ 50 h 217"/>
                <a:gd name="T34" fmla="*/ 148 w 224"/>
                <a:gd name="T35" fmla="*/ 5 h 217"/>
                <a:gd name="T36" fmla="*/ 70 w 224"/>
                <a:gd name="T37" fmla="*/ 1 h 217"/>
                <a:gd name="T38" fmla="*/ 65 w 224"/>
                <a:gd name="T39" fmla="*/ 17 h 217"/>
                <a:gd name="T40" fmla="*/ 39 w 224"/>
                <a:gd name="T41" fmla="*/ 18 h 217"/>
                <a:gd name="T42" fmla="*/ 28 w 224"/>
                <a:gd name="T43" fmla="*/ 48 h 217"/>
                <a:gd name="T44" fmla="*/ 5 w 224"/>
                <a:gd name="T45" fmla="*/ 52 h 217"/>
                <a:gd name="T46" fmla="*/ 22 w 224"/>
                <a:gd name="T47" fmla="*/ 62 h 217"/>
                <a:gd name="T48" fmla="*/ 16 w 224"/>
                <a:gd name="T49" fmla="*/ 83 h 217"/>
                <a:gd name="T50" fmla="*/ 0 w 224"/>
                <a:gd name="T51" fmla="*/ 8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4" h="217">
                  <a:moveTo>
                    <a:pt x="0" y="84"/>
                  </a:moveTo>
                  <a:cubicBezTo>
                    <a:pt x="8" y="97"/>
                    <a:pt x="16" y="115"/>
                    <a:pt x="17" y="133"/>
                  </a:cubicBezTo>
                  <a:cubicBezTo>
                    <a:pt x="12" y="135"/>
                    <a:pt x="3" y="134"/>
                    <a:pt x="1" y="141"/>
                  </a:cubicBezTo>
                  <a:cubicBezTo>
                    <a:pt x="6" y="145"/>
                    <a:pt x="13" y="141"/>
                    <a:pt x="19" y="144"/>
                  </a:cubicBezTo>
                  <a:cubicBezTo>
                    <a:pt x="15" y="168"/>
                    <a:pt x="52" y="164"/>
                    <a:pt x="42" y="183"/>
                  </a:cubicBezTo>
                  <a:cubicBezTo>
                    <a:pt x="44" y="192"/>
                    <a:pt x="53" y="180"/>
                    <a:pt x="58" y="181"/>
                  </a:cubicBezTo>
                  <a:cubicBezTo>
                    <a:pt x="72" y="183"/>
                    <a:pt x="56" y="192"/>
                    <a:pt x="59" y="199"/>
                  </a:cubicBezTo>
                  <a:cubicBezTo>
                    <a:pt x="64" y="199"/>
                    <a:pt x="67" y="193"/>
                    <a:pt x="72" y="191"/>
                  </a:cubicBezTo>
                  <a:cubicBezTo>
                    <a:pt x="92" y="187"/>
                    <a:pt x="78" y="208"/>
                    <a:pt x="84" y="214"/>
                  </a:cubicBezTo>
                  <a:cubicBezTo>
                    <a:pt x="92" y="212"/>
                    <a:pt x="87" y="200"/>
                    <a:pt x="96" y="199"/>
                  </a:cubicBezTo>
                  <a:cubicBezTo>
                    <a:pt x="105" y="209"/>
                    <a:pt x="125" y="202"/>
                    <a:pt x="129" y="217"/>
                  </a:cubicBezTo>
                  <a:cubicBezTo>
                    <a:pt x="131" y="204"/>
                    <a:pt x="145" y="204"/>
                    <a:pt x="154" y="198"/>
                  </a:cubicBezTo>
                  <a:cubicBezTo>
                    <a:pt x="155" y="201"/>
                    <a:pt x="160" y="204"/>
                    <a:pt x="160" y="208"/>
                  </a:cubicBezTo>
                  <a:cubicBezTo>
                    <a:pt x="170" y="207"/>
                    <a:pt x="164" y="199"/>
                    <a:pt x="168" y="192"/>
                  </a:cubicBezTo>
                  <a:cubicBezTo>
                    <a:pt x="175" y="179"/>
                    <a:pt x="185" y="198"/>
                    <a:pt x="189" y="193"/>
                  </a:cubicBezTo>
                  <a:cubicBezTo>
                    <a:pt x="191" y="169"/>
                    <a:pt x="214" y="143"/>
                    <a:pt x="221" y="115"/>
                  </a:cubicBezTo>
                  <a:cubicBezTo>
                    <a:pt x="224" y="88"/>
                    <a:pt x="205" y="71"/>
                    <a:pt x="196" y="50"/>
                  </a:cubicBezTo>
                  <a:cubicBezTo>
                    <a:pt x="196" y="35"/>
                    <a:pt x="160" y="25"/>
                    <a:pt x="148" y="5"/>
                  </a:cubicBezTo>
                  <a:cubicBezTo>
                    <a:pt x="116" y="0"/>
                    <a:pt x="102" y="5"/>
                    <a:pt x="70" y="1"/>
                  </a:cubicBezTo>
                  <a:cubicBezTo>
                    <a:pt x="63" y="4"/>
                    <a:pt x="68" y="11"/>
                    <a:pt x="65" y="17"/>
                  </a:cubicBezTo>
                  <a:cubicBezTo>
                    <a:pt x="57" y="17"/>
                    <a:pt x="47" y="9"/>
                    <a:pt x="39" y="18"/>
                  </a:cubicBezTo>
                  <a:cubicBezTo>
                    <a:pt x="46" y="31"/>
                    <a:pt x="31" y="37"/>
                    <a:pt x="28" y="48"/>
                  </a:cubicBezTo>
                  <a:cubicBezTo>
                    <a:pt x="26" y="59"/>
                    <a:pt x="4" y="44"/>
                    <a:pt x="5" y="52"/>
                  </a:cubicBezTo>
                  <a:cubicBezTo>
                    <a:pt x="5" y="62"/>
                    <a:pt x="19" y="54"/>
                    <a:pt x="22" y="62"/>
                  </a:cubicBezTo>
                  <a:cubicBezTo>
                    <a:pt x="24" y="68"/>
                    <a:pt x="19" y="77"/>
                    <a:pt x="16" y="83"/>
                  </a:cubicBezTo>
                  <a:lnTo>
                    <a:pt x="0" y="84"/>
                  </a:lnTo>
                  <a:close/>
                </a:path>
              </a:pathLst>
            </a:custGeom>
            <a:solidFill>
              <a:srgbClr val="35B5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54">
              <a:extLst>
                <a:ext uri="{FF2B5EF4-FFF2-40B4-BE49-F238E27FC236}">
                  <a16:creationId xmlns:a16="http://schemas.microsoft.com/office/drawing/2014/main" xmlns="" id="{3873117C-6BEE-407E-8156-BE2126ABF3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7826" y="5356937"/>
              <a:ext cx="608013" cy="585788"/>
            </a:xfrm>
            <a:custGeom>
              <a:avLst/>
              <a:gdLst>
                <a:gd name="T0" fmla="*/ 0 w 224"/>
                <a:gd name="T1" fmla="*/ 83 h 216"/>
                <a:gd name="T2" fmla="*/ 17 w 224"/>
                <a:gd name="T3" fmla="*/ 133 h 216"/>
                <a:gd name="T4" fmla="*/ 1 w 224"/>
                <a:gd name="T5" fmla="*/ 140 h 216"/>
                <a:gd name="T6" fmla="*/ 10 w 224"/>
                <a:gd name="T7" fmla="*/ 142 h 216"/>
                <a:gd name="T8" fmla="*/ 19 w 224"/>
                <a:gd name="T9" fmla="*/ 144 h 216"/>
                <a:gd name="T10" fmla="*/ 42 w 224"/>
                <a:gd name="T11" fmla="*/ 182 h 216"/>
                <a:gd name="T12" fmla="*/ 51 w 224"/>
                <a:gd name="T13" fmla="*/ 183 h 216"/>
                <a:gd name="T14" fmla="*/ 58 w 224"/>
                <a:gd name="T15" fmla="*/ 180 h 216"/>
                <a:gd name="T16" fmla="*/ 59 w 224"/>
                <a:gd name="T17" fmla="*/ 198 h 216"/>
                <a:gd name="T18" fmla="*/ 72 w 224"/>
                <a:gd name="T19" fmla="*/ 190 h 216"/>
                <a:gd name="T20" fmla="*/ 83 w 224"/>
                <a:gd name="T21" fmla="*/ 213 h 216"/>
                <a:gd name="T22" fmla="*/ 96 w 224"/>
                <a:gd name="T23" fmla="*/ 198 h 216"/>
                <a:gd name="T24" fmla="*/ 129 w 224"/>
                <a:gd name="T25" fmla="*/ 216 h 216"/>
                <a:gd name="T26" fmla="*/ 154 w 224"/>
                <a:gd name="T27" fmla="*/ 198 h 216"/>
                <a:gd name="T28" fmla="*/ 160 w 224"/>
                <a:gd name="T29" fmla="*/ 207 h 216"/>
                <a:gd name="T30" fmla="*/ 167 w 224"/>
                <a:gd name="T31" fmla="*/ 192 h 216"/>
                <a:gd name="T32" fmla="*/ 181 w 224"/>
                <a:gd name="T33" fmla="*/ 190 h 216"/>
                <a:gd name="T34" fmla="*/ 188 w 224"/>
                <a:gd name="T35" fmla="*/ 192 h 216"/>
                <a:gd name="T36" fmla="*/ 221 w 224"/>
                <a:gd name="T37" fmla="*/ 114 h 216"/>
                <a:gd name="T38" fmla="*/ 196 w 224"/>
                <a:gd name="T39" fmla="*/ 49 h 216"/>
                <a:gd name="T40" fmla="*/ 148 w 224"/>
                <a:gd name="T41" fmla="*/ 5 h 216"/>
                <a:gd name="T42" fmla="*/ 108 w 224"/>
                <a:gd name="T43" fmla="*/ 2 h 216"/>
                <a:gd name="T44" fmla="*/ 70 w 224"/>
                <a:gd name="T45" fmla="*/ 0 h 216"/>
                <a:gd name="T46" fmla="*/ 65 w 224"/>
                <a:gd name="T47" fmla="*/ 16 h 216"/>
                <a:gd name="T48" fmla="*/ 57 w 224"/>
                <a:gd name="T49" fmla="*/ 15 h 216"/>
                <a:gd name="T50" fmla="*/ 39 w 224"/>
                <a:gd name="T51" fmla="*/ 18 h 216"/>
                <a:gd name="T52" fmla="*/ 28 w 224"/>
                <a:gd name="T53" fmla="*/ 48 h 216"/>
                <a:gd name="T54" fmla="*/ 14 w 224"/>
                <a:gd name="T55" fmla="*/ 50 h 216"/>
                <a:gd name="T56" fmla="*/ 4 w 224"/>
                <a:gd name="T57" fmla="*/ 51 h 216"/>
                <a:gd name="T58" fmla="*/ 22 w 224"/>
                <a:gd name="T59" fmla="*/ 61 h 216"/>
                <a:gd name="T60" fmla="*/ 16 w 224"/>
                <a:gd name="T61" fmla="*/ 82 h 216"/>
                <a:gd name="T62" fmla="*/ 0 w 224"/>
                <a:gd name="T63" fmla="*/ 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4" h="216">
                  <a:moveTo>
                    <a:pt x="0" y="83"/>
                  </a:moveTo>
                  <a:cubicBezTo>
                    <a:pt x="8" y="96"/>
                    <a:pt x="16" y="115"/>
                    <a:pt x="17" y="133"/>
                  </a:cubicBezTo>
                  <a:cubicBezTo>
                    <a:pt x="12" y="134"/>
                    <a:pt x="3" y="133"/>
                    <a:pt x="1" y="140"/>
                  </a:cubicBezTo>
                  <a:cubicBezTo>
                    <a:pt x="3" y="143"/>
                    <a:pt x="7" y="143"/>
                    <a:pt x="10" y="142"/>
                  </a:cubicBezTo>
                  <a:cubicBezTo>
                    <a:pt x="13" y="142"/>
                    <a:pt x="16" y="142"/>
                    <a:pt x="19" y="144"/>
                  </a:cubicBezTo>
                  <a:cubicBezTo>
                    <a:pt x="15" y="167"/>
                    <a:pt x="52" y="164"/>
                    <a:pt x="42" y="182"/>
                  </a:cubicBezTo>
                  <a:cubicBezTo>
                    <a:pt x="43" y="188"/>
                    <a:pt x="47" y="185"/>
                    <a:pt x="51" y="183"/>
                  </a:cubicBezTo>
                  <a:cubicBezTo>
                    <a:pt x="53" y="181"/>
                    <a:pt x="56" y="180"/>
                    <a:pt x="58" y="180"/>
                  </a:cubicBezTo>
                  <a:cubicBezTo>
                    <a:pt x="72" y="183"/>
                    <a:pt x="55" y="191"/>
                    <a:pt x="59" y="198"/>
                  </a:cubicBezTo>
                  <a:cubicBezTo>
                    <a:pt x="64" y="199"/>
                    <a:pt x="67" y="192"/>
                    <a:pt x="72" y="190"/>
                  </a:cubicBezTo>
                  <a:cubicBezTo>
                    <a:pt x="92" y="187"/>
                    <a:pt x="78" y="207"/>
                    <a:pt x="83" y="213"/>
                  </a:cubicBezTo>
                  <a:cubicBezTo>
                    <a:pt x="92" y="211"/>
                    <a:pt x="86" y="199"/>
                    <a:pt x="96" y="198"/>
                  </a:cubicBezTo>
                  <a:cubicBezTo>
                    <a:pt x="105" y="209"/>
                    <a:pt x="125" y="201"/>
                    <a:pt x="129" y="216"/>
                  </a:cubicBezTo>
                  <a:cubicBezTo>
                    <a:pt x="131" y="204"/>
                    <a:pt x="145" y="204"/>
                    <a:pt x="154" y="198"/>
                  </a:cubicBezTo>
                  <a:cubicBezTo>
                    <a:pt x="155" y="201"/>
                    <a:pt x="160" y="203"/>
                    <a:pt x="160" y="207"/>
                  </a:cubicBezTo>
                  <a:cubicBezTo>
                    <a:pt x="170" y="207"/>
                    <a:pt x="164" y="198"/>
                    <a:pt x="167" y="192"/>
                  </a:cubicBezTo>
                  <a:cubicBezTo>
                    <a:pt x="172" y="184"/>
                    <a:pt x="177" y="187"/>
                    <a:pt x="181" y="190"/>
                  </a:cubicBezTo>
                  <a:cubicBezTo>
                    <a:pt x="184" y="192"/>
                    <a:pt x="187" y="194"/>
                    <a:pt x="188" y="192"/>
                  </a:cubicBezTo>
                  <a:cubicBezTo>
                    <a:pt x="191" y="169"/>
                    <a:pt x="214" y="143"/>
                    <a:pt x="221" y="114"/>
                  </a:cubicBezTo>
                  <a:cubicBezTo>
                    <a:pt x="224" y="87"/>
                    <a:pt x="205" y="70"/>
                    <a:pt x="196" y="49"/>
                  </a:cubicBezTo>
                  <a:cubicBezTo>
                    <a:pt x="195" y="34"/>
                    <a:pt x="160" y="24"/>
                    <a:pt x="148" y="5"/>
                  </a:cubicBezTo>
                  <a:cubicBezTo>
                    <a:pt x="131" y="2"/>
                    <a:pt x="120" y="2"/>
                    <a:pt x="108" y="2"/>
                  </a:cubicBezTo>
                  <a:cubicBezTo>
                    <a:pt x="97" y="2"/>
                    <a:pt x="86" y="2"/>
                    <a:pt x="70" y="0"/>
                  </a:cubicBezTo>
                  <a:cubicBezTo>
                    <a:pt x="63" y="4"/>
                    <a:pt x="68" y="11"/>
                    <a:pt x="65" y="16"/>
                  </a:cubicBezTo>
                  <a:cubicBezTo>
                    <a:pt x="62" y="16"/>
                    <a:pt x="59" y="15"/>
                    <a:pt x="57" y="15"/>
                  </a:cubicBezTo>
                  <a:cubicBezTo>
                    <a:pt x="51" y="13"/>
                    <a:pt x="44" y="11"/>
                    <a:pt x="39" y="18"/>
                  </a:cubicBezTo>
                  <a:cubicBezTo>
                    <a:pt x="46" y="30"/>
                    <a:pt x="31" y="36"/>
                    <a:pt x="28" y="48"/>
                  </a:cubicBezTo>
                  <a:cubicBezTo>
                    <a:pt x="27" y="53"/>
                    <a:pt x="20" y="52"/>
                    <a:pt x="14" y="50"/>
                  </a:cubicBezTo>
                  <a:cubicBezTo>
                    <a:pt x="9" y="49"/>
                    <a:pt x="4" y="48"/>
                    <a:pt x="4" y="51"/>
                  </a:cubicBezTo>
                  <a:cubicBezTo>
                    <a:pt x="5" y="61"/>
                    <a:pt x="19" y="53"/>
                    <a:pt x="22" y="61"/>
                  </a:cubicBezTo>
                  <a:cubicBezTo>
                    <a:pt x="24" y="68"/>
                    <a:pt x="18" y="76"/>
                    <a:pt x="16" y="82"/>
                  </a:cubicBezTo>
                  <a:cubicBezTo>
                    <a:pt x="0" y="83"/>
                    <a:pt x="0" y="83"/>
                    <a:pt x="0" y="83"/>
                  </a:cubicBezTo>
                </a:path>
              </a:pathLst>
            </a:custGeom>
            <a:solidFill>
              <a:srgbClr val="35B5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55">
              <a:extLst>
                <a:ext uri="{FF2B5EF4-FFF2-40B4-BE49-F238E27FC236}">
                  <a16:creationId xmlns:a16="http://schemas.microsoft.com/office/drawing/2014/main" xmlns="" id="{55D4CA02-3847-49A5-B957-AF11B28EFB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01106" y="4369594"/>
              <a:ext cx="608013" cy="587375"/>
            </a:xfrm>
            <a:custGeom>
              <a:avLst/>
              <a:gdLst>
                <a:gd name="T0" fmla="*/ 0 w 224"/>
                <a:gd name="T1" fmla="*/ 84 h 217"/>
                <a:gd name="T2" fmla="*/ 17 w 224"/>
                <a:gd name="T3" fmla="*/ 134 h 217"/>
                <a:gd name="T4" fmla="*/ 0 w 224"/>
                <a:gd name="T5" fmla="*/ 141 h 217"/>
                <a:gd name="T6" fmla="*/ 19 w 224"/>
                <a:gd name="T7" fmla="*/ 145 h 217"/>
                <a:gd name="T8" fmla="*/ 42 w 224"/>
                <a:gd name="T9" fmla="*/ 183 h 217"/>
                <a:gd name="T10" fmla="*/ 58 w 224"/>
                <a:gd name="T11" fmla="*/ 181 h 217"/>
                <a:gd name="T12" fmla="*/ 59 w 224"/>
                <a:gd name="T13" fmla="*/ 199 h 217"/>
                <a:gd name="T14" fmla="*/ 72 w 224"/>
                <a:gd name="T15" fmla="*/ 191 h 217"/>
                <a:gd name="T16" fmla="*/ 83 w 224"/>
                <a:gd name="T17" fmla="*/ 214 h 217"/>
                <a:gd name="T18" fmla="*/ 95 w 224"/>
                <a:gd name="T19" fmla="*/ 199 h 217"/>
                <a:gd name="T20" fmla="*/ 129 w 224"/>
                <a:gd name="T21" fmla="*/ 217 h 217"/>
                <a:gd name="T22" fmla="*/ 153 w 224"/>
                <a:gd name="T23" fmla="*/ 199 h 217"/>
                <a:gd name="T24" fmla="*/ 159 w 224"/>
                <a:gd name="T25" fmla="*/ 208 h 217"/>
                <a:gd name="T26" fmla="*/ 167 w 224"/>
                <a:gd name="T27" fmla="*/ 192 h 217"/>
                <a:gd name="T28" fmla="*/ 188 w 224"/>
                <a:gd name="T29" fmla="*/ 193 h 217"/>
                <a:gd name="T30" fmla="*/ 220 w 224"/>
                <a:gd name="T31" fmla="*/ 115 h 217"/>
                <a:gd name="T32" fmla="*/ 195 w 224"/>
                <a:gd name="T33" fmla="*/ 50 h 217"/>
                <a:gd name="T34" fmla="*/ 148 w 224"/>
                <a:gd name="T35" fmla="*/ 6 h 217"/>
                <a:gd name="T36" fmla="*/ 70 w 224"/>
                <a:gd name="T37" fmla="*/ 1 h 217"/>
                <a:gd name="T38" fmla="*/ 65 w 224"/>
                <a:gd name="T39" fmla="*/ 17 h 217"/>
                <a:gd name="T40" fmla="*/ 38 w 224"/>
                <a:gd name="T41" fmla="*/ 19 h 217"/>
                <a:gd name="T42" fmla="*/ 28 w 224"/>
                <a:gd name="T43" fmla="*/ 48 h 217"/>
                <a:gd name="T44" fmla="*/ 4 w 224"/>
                <a:gd name="T45" fmla="*/ 52 h 217"/>
                <a:gd name="T46" fmla="*/ 21 w 224"/>
                <a:gd name="T47" fmla="*/ 62 h 217"/>
                <a:gd name="T48" fmla="*/ 16 w 224"/>
                <a:gd name="T49" fmla="*/ 83 h 217"/>
                <a:gd name="T50" fmla="*/ 0 w 224"/>
                <a:gd name="T51" fmla="*/ 8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4" h="217">
                  <a:moveTo>
                    <a:pt x="0" y="84"/>
                  </a:moveTo>
                  <a:cubicBezTo>
                    <a:pt x="7" y="97"/>
                    <a:pt x="16" y="115"/>
                    <a:pt x="17" y="134"/>
                  </a:cubicBezTo>
                  <a:cubicBezTo>
                    <a:pt x="11" y="135"/>
                    <a:pt x="3" y="134"/>
                    <a:pt x="0" y="141"/>
                  </a:cubicBezTo>
                  <a:cubicBezTo>
                    <a:pt x="5" y="145"/>
                    <a:pt x="12" y="142"/>
                    <a:pt x="19" y="145"/>
                  </a:cubicBezTo>
                  <a:cubicBezTo>
                    <a:pt x="15" y="168"/>
                    <a:pt x="51" y="165"/>
                    <a:pt x="42" y="183"/>
                  </a:cubicBezTo>
                  <a:cubicBezTo>
                    <a:pt x="43" y="192"/>
                    <a:pt x="52" y="180"/>
                    <a:pt x="58" y="181"/>
                  </a:cubicBezTo>
                  <a:cubicBezTo>
                    <a:pt x="72" y="184"/>
                    <a:pt x="55" y="192"/>
                    <a:pt x="59" y="199"/>
                  </a:cubicBezTo>
                  <a:cubicBezTo>
                    <a:pt x="64" y="199"/>
                    <a:pt x="67" y="193"/>
                    <a:pt x="72" y="191"/>
                  </a:cubicBezTo>
                  <a:cubicBezTo>
                    <a:pt x="92" y="188"/>
                    <a:pt x="78" y="208"/>
                    <a:pt x="83" y="214"/>
                  </a:cubicBezTo>
                  <a:cubicBezTo>
                    <a:pt x="91" y="212"/>
                    <a:pt x="86" y="200"/>
                    <a:pt x="95" y="199"/>
                  </a:cubicBezTo>
                  <a:cubicBezTo>
                    <a:pt x="105" y="210"/>
                    <a:pt x="125" y="202"/>
                    <a:pt x="129" y="217"/>
                  </a:cubicBezTo>
                  <a:cubicBezTo>
                    <a:pt x="131" y="205"/>
                    <a:pt x="144" y="204"/>
                    <a:pt x="153" y="199"/>
                  </a:cubicBezTo>
                  <a:cubicBezTo>
                    <a:pt x="155" y="201"/>
                    <a:pt x="160" y="204"/>
                    <a:pt x="159" y="208"/>
                  </a:cubicBezTo>
                  <a:cubicBezTo>
                    <a:pt x="170" y="207"/>
                    <a:pt x="164" y="199"/>
                    <a:pt x="167" y="192"/>
                  </a:cubicBezTo>
                  <a:cubicBezTo>
                    <a:pt x="175" y="179"/>
                    <a:pt x="185" y="198"/>
                    <a:pt x="188" y="193"/>
                  </a:cubicBezTo>
                  <a:cubicBezTo>
                    <a:pt x="191" y="170"/>
                    <a:pt x="214" y="144"/>
                    <a:pt x="220" y="115"/>
                  </a:cubicBezTo>
                  <a:cubicBezTo>
                    <a:pt x="224" y="88"/>
                    <a:pt x="205" y="71"/>
                    <a:pt x="195" y="50"/>
                  </a:cubicBezTo>
                  <a:cubicBezTo>
                    <a:pt x="195" y="35"/>
                    <a:pt x="160" y="25"/>
                    <a:pt x="148" y="6"/>
                  </a:cubicBezTo>
                  <a:cubicBezTo>
                    <a:pt x="115" y="0"/>
                    <a:pt x="102" y="5"/>
                    <a:pt x="70" y="1"/>
                  </a:cubicBezTo>
                  <a:cubicBezTo>
                    <a:pt x="63" y="5"/>
                    <a:pt x="68" y="12"/>
                    <a:pt x="65" y="17"/>
                  </a:cubicBezTo>
                  <a:cubicBezTo>
                    <a:pt x="56" y="17"/>
                    <a:pt x="47" y="9"/>
                    <a:pt x="38" y="19"/>
                  </a:cubicBezTo>
                  <a:cubicBezTo>
                    <a:pt x="45" y="31"/>
                    <a:pt x="30" y="37"/>
                    <a:pt x="28" y="48"/>
                  </a:cubicBezTo>
                  <a:cubicBezTo>
                    <a:pt x="25" y="59"/>
                    <a:pt x="3" y="44"/>
                    <a:pt x="4" y="52"/>
                  </a:cubicBezTo>
                  <a:cubicBezTo>
                    <a:pt x="5" y="62"/>
                    <a:pt x="19" y="54"/>
                    <a:pt x="21" y="62"/>
                  </a:cubicBezTo>
                  <a:cubicBezTo>
                    <a:pt x="23" y="69"/>
                    <a:pt x="18" y="77"/>
                    <a:pt x="16" y="83"/>
                  </a:cubicBezTo>
                  <a:lnTo>
                    <a:pt x="0" y="84"/>
                  </a:lnTo>
                  <a:close/>
                </a:path>
              </a:pathLst>
            </a:custGeom>
            <a:solidFill>
              <a:srgbClr val="E02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56">
              <a:extLst>
                <a:ext uri="{FF2B5EF4-FFF2-40B4-BE49-F238E27FC236}">
                  <a16:creationId xmlns:a16="http://schemas.microsoft.com/office/drawing/2014/main" xmlns="" id="{0F92D6A3-BC36-405D-867B-395C069ACB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8372" y="4545806"/>
              <a:ext cx="515938" cy="411163"/>
            </a:xfrm>
            <a:custGeom>
              <a:avLst/>
              <a:gdLst>
                <a:gd name="T0" fmla="*/ 0 w 190"/>
                <a:gd name="T1" fmla="*/ 58 h 152"/>
                <a:gd name="T2" fmla="*/ 15 w 190"/>
                <a:gd name="T3" fmla="*/ 93 h 152"/>
                <a:gd name="T4" fmla="*/ 1 w 190"/>
                <a:gd name="T5" fmla="*/ 98 h 152"/>
                <a:gd name="T6" fmla="*/ 9 w 190"/>
                <a:gd name="T7" fmla="*/ 100 h 152"/>
                <a:gd name="T8" fmla="*/ 16 w 190"/>
                <a:gd name="T9" fmla="*/ 100 h 152"/>
                <a:gd name="T10" fmla="*/ 36 w 190"/>
                <a:gd name="T11" fmla="*/ 128 h 152"/>
                <a:gd name="T12" fmla="*/ 44 w 190"/>
                <a:gd name="T13" fmla="*/ 128 h 152"/>
                <a:gd name="T14" fmla="*/ 50 w 190"/>
                <a:gd name="T15" fmla="*/ 126 h 152"/>
                <a:gd name="T16" fmla="*/ 51 w 190"/>
                <a:gd name="T17" fmla="*/ 139 h 152"/>
                <a:gd name="T18" fmla="*/ 62 w 190"/>
                <a:gd name="T19" fmla="*/ 133 h 152"/>
                <a:gd name="T20" fmla="*/ 72 w 190"/>
                <a:gd name="T21" fmla="*/ 150 h 152"/>
                <a:gd name="T22" fmla="*/ 82 w 190"/>
                <a:gd name="T23" fmla="*/ 139 h 152"/>
                <a:gd name="T24" fmla="*/ 111 w 190"/>
                <a:gd name="T25" fmla="*/ 152 h 152"/>
                <a:gd name="T26" fmla="*/ 131 w 190"/>
                <a:gd name="T27" fmla="*/ 139 h 152"/>
                <a:gd name="T28" fmla="*/ 136 w 190"/>
                <a:gd name="T29" fmla="*/ 146 h 152"/>
                <a:gd name="T30" fmla="*/ 143 w 190"/>
                <a:gd name="T31" fmla="*/ 135 h 152"/>
                <a:gd name="T32" fmla="*/ 154 w 190"/>
                <a:gd name="T33" fmla="*/ 134 h 152"/>
                <a:gd name="T34" fmla="*/ 161 w 190"/>
                <a:gd name="T35" fmla="*/ 136 h 152"/>
                <a:gd name="T36" fmla="*/ 188 w 190"/>
                <a:gd name="T37" fmla="*/ 81 h 152"/>
                <a:gd name="T38" fmla="*/ 166 w 190"/>
                <a:gd name="T39" fmla="*/ 35 h 152"/>
                <a:gd name="T40" fmla="*/ 125 w 190"/>
                <a:gd name="T41" fmla="*/ 4 h 152"/>
                <a:gd name="T42" fmla="*/ 59 w 190"/>
                <a:gd name="T43" fmla="*/ 0 h 152"/>
                <a:gd name="T44" fmla="*/ 55 w 190"/>
                <a:gd name="T45" fmla="*/ 11 h 152"/>
                <a:gd name="T46" fmla="*/ 48 w 190"/>
                <a:gd name="T47" fmla="*/ 10 h 152"/>
                <a:gd name="T48" fmla="*/ 32 w 190"/>
                <a:gd name="T49" fmla="*/ 12 h 152"/>
                <a:gd name="T50" fmla="*/ 23 w 190"/>
                <a:gd name="T51" fmla="*/ 33 h 152"/>
                <a:gd name="T52" fmla="*/ 12 w 190"/>
                <a:gd name="T53" fmla="*/ 35 h 152"/>
                <a:gd name="T54" fmla="*/ 3 w 190"/>
                <a:gd name="T55" fmla="*/ 36 h 152"/>
                <a:gd name="T56" fmla="*/ 18 w 190"/>
                <a:gd name="T57" fmla="*/ 42 h 152"/>
                <a:gd name="T58" fmla="*/ 14 w 190"/>
                <a:gd name="T59" fmla="*/ 57 h 152"/>
                <a:gd name="T60" fmla="*/ 0 w 190"/>
                <a:gd name="T61" fmla="*/ 5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0" h="152">
                  <a:moveTo>
                    <a:pt x="0" y="58"/>
                  </a:moveTo>
                  <a:cubicBezTo>
                    <a:pt x="7" y="67"/>
                    <a:pt x="14" y="80"/>
                    <a:pt x="15" y="93"/>
                  </a:cubicBezTo>
                  <a:cubicBezTo>
                    <a:pt x="10" y="94"/>
                    <a:pt x="3" y="93"/>
                    <a:pt x="1" y="98"/>
                  </a:cubicBezTo>
                  <a:cubicBezTo>
                    <a:pt x="3" y="100"/>
                    <a:pt x="6" y="100"/>
                    <a:pt x="9" y="100"/>
                  </a:cubicBezTo>
                  <a:cubicBezTo>
                    <a:pt x="11" y="100"/>
                    <a:pt x="14" y="100"/>
                    <a:pt x="16" y="100"/>
                  </a:cubicBezTo>
                  <a:cubicBezTo>
                    <a:pt x="13" y="117"/>
                    <a:pt x="44" y="115"/>
                    <a:pt x="36" y="128"/>
                  </a:cubicBezTo>
                  <a:cubicBezTo>
                    <a:pt x="37" y="132"/>
                    <a:pt x="40" y="130"/>
                    <a:pt x="44" y="128"/>
                  </a:cubicBezTo>
                  <a:cubicBezTo>
                    <a:pt x="46" y="127"/>
                    <a:pt x="48" y="126"/>
                    <a:pt x="50" y="126"/>
                  </a:cubicBezTo>
                  <a:cubicBezTo>
                    <a:pt x="62" y="128"/>
                    <a:pt x="48" y="134"/>
                    <a:pt x="51" y="139"/>
                  </a:cubicBezTo>
                  <a:cubicBezTo>
                    <a:pt x="55" y="139"/>
                    <a:pt x="58" y="135"/>
                    <a:pt x="62" y="133"/>
                  </a:cubicBezTo>
                  <a:cubicBezTo>
                    <a:pt x="79" y="131"/>
                    <a:pt x="67" y="145"/>
                    <a:pt x="72" y="150"/>
                  </a:cubicBezTo>
                  <a:cubicBezTo>
                    <a:pt x="78" y="148"/>
                    <a:pt x="74" y="140"/>
                    <a:pt x="82" y="139"/>
                  </a:cubicBezTo>
                  <a:cubicBezTo>
                    <a:pt x="90" y="147"/>
                    <a:pt x="107" y="142"/>
                    <a:pt x="111" y="152"/>
                  </a:cubicBezTo>
                  <a:cubicBezTo>
                    <a:pt x="112" y="143"/>
                    <a:pt x="124" y="143"/>
                    <a:pt x="131" y="139"/>
                  </a:cubicBezTo>
                  <a:cubicBezTo>
                    <a:pt x="132" y="141"/>
                    <a:pt x="136" y="143"/>
                    <a:pt x="136" y="146"/>
                  </a:cubicBezTo>
                  <a:cubicBezTo>
                    <a:pt x="145" y="145"/>
                    <a:pt x="140" y="140"/>
                    <a:pt x="143" y="135"/>
                  </a:cubicBezTo>
                  <a:cubicBezTo>
                    <a:pt x="146" y="130"/>
                    <a:pt x="151" y="132"/>
                    <a:pt x="154" y="134"/>
                  </a:cubicBezTo>
                  <a:cubicBezTo>
                    <a:pt x="157" y="135"/>
                    <a:pt x="159" y="137"/>
                    <a:pt x="161" y="136"/>
                  </a:cubicBezTo>
                  <a:cubicBezTo>
                    <a:pt x="163" y="119"/>
                    <a:pt x="182" y="101"/>
                    <a:pt x="188" y="81"/>
                  </a:cubicBezTo>
                  <a:cubicBezTo>
                    <a:pt x="190" y="62"/>
                    <a:pt x="174" y="50"/>
                    <a:pt x="166" y="35"/>
                  </a:cubicBezTo>
                  <a:cubicBezTo>
                    <a:pt x="166" y="24"/>
                    <a:pt x="136" y="17"/>
                    <a:pt x="125" y="4"/>
                  </a:cubicBezTo>
                  <a:cubicBezTo>
                    <a:pt x="98" y="0"/>
                    <a:pt x="86" y="3"/>
                    <a:pt x="59" y="0"/>
                  </a:cubicBezTo>
                  <a:cubicBezTo>
                    <a:pt x="53" y="2"/>
                    <a:pt x="57" y="7"/>
                    <a:pt x="55" y="11"/>
                  </a:cubicBezTo>
                  <a:cubicBezTo>
                    <a:pt x="52" y="11"/>
                    <a:pt x="50" y="10"/>
                    <a:pt x="48" y="10"/>
                  </a:cubicBezTo>
                  <a:cubicBezTo>
                    <a:pt x="42" y="9"/>
                    <a:pt x="37" y="8"/>
                    <a:pt x="32" y="12"/>
                  </a:cubicBezTo>
                  <a:cubicBezTo>
                    <a:pt x="38" y="21"/>
                    <a:pt x="26" y="25"/>
                    <a:pt x="23" y="33"/>
                  </a:cubicBezTo>
                  <a:cubicBezTo>
                    <a:pt x="22" y="37"/>
                    <a:pt x="17" y="36"/>
                    <a:pt x="12" y="35"/>
                  </a:cubicBezTo>
                  <a:cubicBezTo>
                    <a:pt x="7" y="34"/>
                    <a:pt x="3" y="33"/>
                    <a:pt x="3" y="36"/>
                  </a:cubicBezTo>
                  <a:cubicBezTo>
                    <a:pt x="4" y="42"/>
                    <a:pt x="16" y="37"/>
                    <a:pt x="18" y="42"/>
                  </a:cubicBezTo>
                  <a:cubicBezTo>
                    <a:pt x="20" y="47"/>
                    <a:pt x="16" y="53"/>
                    <a:pt x="14" y="57"/>
                  </a:cubicBezTo>
                  <a:cubicBezTo>
                    <a:pt x="0" y="58"/>
                    <a:pt x="0" y="58"/>
                    <a:pt x="0" y="58"/>
                  </a:cubicBezTo>
                </a:path>
              </a:pathLst>
            </a:custGeom>
            <a:solidFill>
              <a:srgbClr val="35B5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68">
              <a:extLst>
                <a:ext uri="{FF2B5EF4-FFF2-40B4-BE49-F238E27FC236}">
                  <a16:creationId xmlns:a16="http://schemas.microsoft.com/office/drawing/2014/main" xmlns="" id="{3BE72DE6-8173-4A4A-AEEF-846C3B5FAF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7987" y="6467475"/>
              <a:ext cx="254000" cy="254000"/>
            </a:xfrm>
            <a:custGeom>
              <a:avLst/>
              <a:gdLst>
                <a:gd name="T0" fmla="*/ 1 w 93"/>
                <a:gd name="T1" fmla="*/ 60 h 94"/>
                <a:gd name="T2" fmla="*/ 9 w 93"/>
                <a:gd name="T3" fmla="*/ 56 h 94"/>
                <a:gd name="T4" fmla="*/ 5 w 93"/>
                <a:gd name="T5" fmla="*/ 76 h 94"/>
                <a:gd name="T6" fmla="*/ 14 w 93"/>
                <a:gd name="T7" fmla="*/ 76 h 94"/>
                <a:gd name="T8" fmla="*/ 11 w 93"/>
                <a:gd name="T9" fmla="*/ 83 h 94"/>
                <a:gd name="T10" fmla="*/ 19 w 93"/>
                <a:gd name="T11" fmla="*/ 81 h 94"/>
                <a:gd name="T12" fmla="*/ 21 w 93"/>
                <a:gd name="T13" fmla="*/ 91 h 94"/>
                <a:gd name="T14" fmla="*/ 40 w 93"/>
                <a:gd name="T15" fmla="*/ 83 h 94"/>
                <a:gd name="T16" fmla="*/ 44 w 93"/>
                <a:gd name="T17" fmla="*/ 94 h 94"/>
                <a:gd name="T18" fmla="*/ 79 w 93"/>
                <a:gd name="T19" fmla="*/ 52 h 94"/>
                <a:gd name="T20" fmla="*/ 88 w 93"/>
                <a:gd name="T21" fmla="*/ 24 h 94"/>
                <a:gd name="T22" fmla="*/ 68 w 93"/>
                <a:gd name="T23" fmla="*/ 2 h 94"/>
                <a:gd name="T24" fmla="*/ 47 w 93"/>
                <a:gd name="T25" fmla="*/ 0 h 94"/>
                <a:gd name="T26" fmla="*/ 27 w 93"/>
                <a:gd name="T27" fmla="*/ 9 h 94"/>
                <a:gd name="T28" fmla="*/ 21 w 93"/>
                <a:gd name="T29" fmla="*/ 18 h 94"/>
                <a:gd name="T30" fmla="*/ 8 w 93"/>
                <a:gd name="T31" fmla="*/ 21 h 94"/>
                <a:gd name="T32" fmla="*/ 13 w 93"/>
                <a:gd name="T33" fmla="*/ 28 h 94"/>
                <a:gd name="T34" fmla="*/ 2 w 93"/>
                <a:gd name="T35" fmla="*/ 34 h 94"/>
                <a:gd name="T36" fmla="*/ 8 w 93"/>
                <a:gd name="T37" fmla="*/ 34 h 94"/>
                <a:gd name="T38" fmla="*/ 2 w 93"/>
                <a:gd name="T39" fmla="*/ 47 h 94"/>
                <a:gd name="T40" fmla="*/ 8 w 93"/>
                <a:gd name="T41" fmla="*/ 50 h 94"/>
                <a:gd name="T42" fmla="*/ 1 w 93"/>
                <a:gd name="T43" fmla="*/ 6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94">
                  <a:moveTo>
                    <a:pt x="1" y="60"/>
                  </a:moveTo>
                  <a:cubicBezTo>
                    <a:pt x="4" y="59"/>
                    <a:pt x="5" y="55"/>
                    <a:pt x="9" y="56"/>
                  </a:cubicBezTo>
                  <a:cubicBezTo>
                    <a:pt x="9" y="62"/>
                    <a:pt x="13" y="72"/>
                    <a:pt x="5" y="76"/>
                  </a:cubicBezTo>
                  <a:cubicBezTo>
                    <a:pt x="8" y="78"/>
                    <a:pt x="12" y="72"/>
                    <a:pt x="14" y="76"/>
                  </a:cubicBezTo>
                  <a:cubicBezTo>
                    <a:pt x="16" y="79"/>
                    <a:pt x="11" y="80"/>
                    <a:pt x="11" y="83"/>
                  </a:cubicBezTo>
                  <a:cubicBezTo>
                    <a:pt x="13" y="85"/>
                    <a:pt x="15" y="80"/>
                    <a:pt x="19" y="81"/>
                  </a:cubicBezTo>
                  <a:cubicBezTo>
                    <a:pt x="23" y="82"/>
                    <a:pt x="21" y="88"/>
                    <a:pt x="21" y="91"/>
                  </a:cubicBezTo>
                  <a:cubicBezTo>
                    <a:pt x="25" y="84"/>
                    <a:pt x="33" y="85"/>
                    <a:pt x="40" y="83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53" y="77"/>
                    <a:pt x="74" y="72"/>
                    <a:pt x="79" y="52"/>
                  </a:cubicBezTo>
                  <a:cubicBezTo>
                    <a:pt x="81" y="44"/>
                    <a:pt x="93" y="33"/>
                    <a:pt x="88" y="24"/>
                  </a:cubicBezTo>
                  <a:cubicBezTo>
                    <a:pt x="84" y="14"/>
                    <a:pt x="75" y="5"/>
                    <a:pt x="68" y="2"/>
                  </a:cubicBezTo>
                  <a:cubicBezTo>
                    <a:pt x="62" y="1"/>
                    <a:pt x="54" y="8"/>
                    <a:pt x="47" y="0"/>
                  </a:cubicBezTo>
                  <a:cubicBezTo>
                    <a:pt x="46" y="9"/>
                    <a:pt x="34" y="7"/>
                    <a:pt x="27" y="9"/>
                  </a:cubicBezTo>
                  <a:cubicBezTo>
                    <a:pt x="19" y="9"/>
                    <a:pt x="25" y="16"/>
                    <a:pt x="21" y="18"/>
                  </a:cubicBezTo>
                  <a:cubicBezTo>
                    <a:pt x="17" y="22"/>
                    <a:pt x="11" y="18"/>
                    <a:pt x="8" y="21"/>
                  </a:cubicBezTo>
                  <a:cubicBezTo>
                    <a:pt x="10" y="22"/>
                    <a:pt x="14" y="25"/>
                    <a:pt x="13" y="28"/>
                  </a:cubicBezTo>
                  <a:cubicBezTo>
                    <a:pt x="9" y="28"/>
                    <a:pt x="6" y="33"/>
                    <a:pt x="2" y="34"/>
                  </a:cubicBezTo>
                  <a:cubicBezTo>
                    <a:pt x="4" y="37"/>
                    <a:pt x="6" y="33"/>
                    <a:pt x="8" y="34"/>
                  </a:cubicBezTo>
                  <a:cubicBezTo>
                    <a:pt x="14" y="39"/>
                    <a:pt x="0" y="41"/>
                    <a:pt x="2" y="47"/>
                  </a:cubicBezTo>
                  <a:cubicBezTo>
                    <a:pt x="2" y="51"/>
                    <a:pt x="8" y="46"/>
                    <a:pt x="8" y="50"/>
                  </a:cubicBezTo>
                  <a:cubicBezTo>
                    <a:pt x="9" y="55"/>
                    <a:pt x="0" y="54"/>
                    <a:pt x="1" y="60"/>
                  </a:cubicBezTo>
                  <a:close/>
                </a:path>
              </a:pathLst>
            </a:custGeom>
            <a:solidFill>
              <a:srgbClr val="3E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69">
              <a:extLst>
                <a:ext uri="{FF2B5EF4-FFF2-40B4-BE49-F238E27FC236}">
                  <a16:creationId xmlns:a16="http://schemas.microsoft.com/office/drawing/2014/main" xmlns="" id="{B2D6D4C8-804C-43A6-95CD-B39775125A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9967" y="5078331"/>
              <a:ext cx="261938" cy="215900"/>
            </a:xfrm>
            <a:custGeom>
              <a:avLst/>
              <a:gdLst>
                <a:gd name="T0" fmla="*/ 0 w 96"/>
                <a:gd name="T1" fmla="*/ 60 h 80"/>
                <a:gd name="T2" fmla="*/ 4 w 96"/>
                <a:gd name="T3" fmla="*/ 61 h 80"/>
                <a:gd name="T4" fmla="*/ 0 w 96"/>
                <a:gd name="T5" fmla="*/ 66 h 80"/>
                <a:gd name="T6" fmla="*/ 13 w 96"/>
                <a:gd name="T7" fmla="*/ 60 h 80"/>
                <a:gd name="T8" fmla="*/ 9 w 96"/>
                <a:gd name="T9" fmla="*/ 65 h 80"/>
                <a:gd name="T10" fmla="*/ 18 w 96"/>
                <a:gd name="T11" fmla="*/ 63 h 80"/>
                <a:gd name="T12" fmla="*/ 22 w 96"/>
                <a:gd name="T13" fmla="*/ 70 h 80"/>
                <a:gd name="T14" fmla="*/ 31 w 96"/>
                <a:gd name="T15" fmla="*/ 64 h 80"/>
                <a:gd name="T16" fmla="*/ 28 w 96"/>
                <a:gd name="T17" fmla="*/ 80 h 80"/>
                <a:gd name="T18" fmla="*/ 53 w 96"/>
                <a:gd name="T19" fmla="*/ 64 h 80"/>
                <a:gd name="T20" fmla="*/ 54 w 96"/>
                <a:gd name="T21" fmla="*/ 72 h 80"/>
                <a:gd name="T22" fmla="*/ 66 w 96"/>
                <a:gd name="T23" fmla="*/ 61 h 80"/>
                <a:gd name="T24" fmla="*/ 66 w 96"/>
                <a:gd name="T25" fmla="*/ 66 h 80"/>
                <a:gd name="T26" fmla="*/ 91 w 96"/>
                <a:gd name="T27" fmla="*/ 17 h 80"/>
                <a:gd name="T28" fmla="*/ 77 w 96"/>
                <a:gd name="T29" fmla="*/ 2 h 80"/>
                <a:gd name="T30" fmla="*/ 44 w 96"/>
                <a:gd name="T31" fmla="*/ 8 h 80"/>
                <a:gd name="T32" fmla="*/ 15 w 96"/>
                <a:gd name="T33" fmla="*/ 29 h 80"/>
                <a:gd name="T34" fmla="*/ 19 w 96"/>
                <a:gd name="T35" fmla="*/ 31 h 80"/>
                <a:gd name="T36" fmla="*/ 4 w 96"/>
                <a:gd name="T37" fmla="*/ 42 h 80"/>
                <a:gd name="T38" fmla="*/ 14 w 96"/>
                <a:gd name="T39" fmla="*/ 41 h 80"/>
                <a:gd name="T40" fmla="*/ 0 w 96"/>
                <a:gd name="T41" fmla="*/ 6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80">
                  <a:moveTo>
                    <a:pt x="0" y="60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3"/>
                    <a:pt x="1" y="65"/>
                    <a:pt x="0" y="66"/>
                  </a:cubicBezTo>
                  <a:cubicBezTo>
                    <a:pt x="5" y="65"/>
                    <a:pt x="8" y="60"/>
                    <a:pt x="13" y="60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12" y="65"/>
                    <a:pt x="16" y="64"/>
                    <a:pt x="18" y="63"/>
                  </a:cubicBezTo>
                  <a:cubicBezTo>
                    <a:pt x="18" y="67"/>
                    <a:pt x="21" y="69"/>
                    <a:pt x="22" y="70"/>
                  </a:cubicBezTo>
                  <a:cubicBezTo>
                    <a:pt x="26" y="70"/>
                    <a:pt x="27" y="63"/>
                    <a:pt x="31" y="64"/>
                  </a:cubicBezTo>
                  <a:cubicBezTo>
                    <a:pt x="40" y="68"/>
                    <a:pt x="25" y="73"/>
                    <a:pt x="28" y="80"/>
                  </a:cubicBezTo>
                  <a:cubicBezTo>
                    <a:pt x="34" y="70"/>
                    <a:pt x="44" y="69"/>
                    <a:pt x="53" y="6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57" y="70"/>
                    <a:pt x="60" y="62"/>
                    <a:pt x="66" y="61"/>
                  </a:cubicBezTo>
                  <a:cubicBezTo>
                    <a:pt x="66" y="66"/>
                    <a:pt x="66" y="66"/>
                    <a:pt x="66" y="66"/>
                  </a:cubicBezTo>
                  <a:cubicBezTo>
                    <a:pt x="75" y="50"/>
                    <a:pt x="96" y="35"/>
                    <a:pt x="91" y="17"/>
                  </a:cubicBezTo>
                  <a:cubicBezTo>
                    <a:pt x="89" y="12"/>
                    <a:pt x="84" y="4"/>
                    <a:pt x="77" y="2"/>
                  </a:cubicBezTo>
                  <a:cubicBezTo>
                    <a:pt x="66" y="0"/>
                    <a:pt x="54" y="1"/>
                    <a:pt x="44" y="8"/>
                  </a:cubicBezTo>
                  <a:cubicBezTo>
                    <a:pt x="34" y="14"/>
                    <a:pt x="24" y="22"/>
                    <a:pt x="15" y="29"/>
                  </a:cubicBezTo>
                  <a:cubicBezTo>
                    <a:pt x="16" y="28"/>
                    <a:pt x="20" y="29"/>
                    <a:pt x="19" y="31"/>
                  </a:cubicBezTo>
                  <a:cubicBezTo>
                    <a:pt x="15" y="37"/>
                    <a:pt x="8" y="37"/>
                    <a:pt x="4" y="42"/>
                  </a:cubicBezTo>
                  <a:cubicBezTo>
                    <a:pt x="7" y="40"/>
                    <a:pt x="11" y="39"/>
                    <a:pt x="14" y="41"/>
                  </a:cubicBezTo>
                  <a:cubicBezTo>
                    <a:pt x="10" y="49"/>
                    <a:pt x="7" y="57"/>
                    <a:pt x="0" y="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8629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D01730E-0A9A-4A95-AF87-EEED86488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DE65E-6BC1-40B4-A8DD-6EAB26347509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6FCD881-1209-4405-BE88-6F207D191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8CA2A3-12A2-4FFA-9875-86B2750A4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87FC-1FC2-4F8C-A3B8-E7E6AA653ED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 5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0772E89B-BB85-4CDD-BD77-9CB3B697023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148715" y="1382651"/>
            <a:ext cx="2879882" cy="1865516"/>
          </a:xfrm>
          <a:prstGeom prst="cloudCallout">
            <a:avLst>
              <a:gd name="adj1" fmla="val -42332"/>
              <a:gd name="adj2" fmla="val 55702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xmlns="" id="{4C32B8E6-0228-4DEE-80F6-4AB5E7ACB09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063319" y="3473060"/>
            <a:ext cx="2722185" cy="2238233"/>
          </a:xfrm>
          <a:prstGeom prst="cloudCallout">
            <a:avLst>
              <a:gd name="adj1" fmla="val 32079"/>
              <a:gd name="adj2" fmla="val -76466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588" cap="flat">
            <a:solidFill>
              <a:srgbClr val="2E319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 shot of a computer&#10;&#10;Description generated with high confidence">
            <a:extLst>
              <a:ext uri="{FF2B5EF4-FFF2-40B4-BE49-F238E27FC236}">
                <a16:creationId xmlns:a16="http://schemas.microsoft.com/office/drawing/2014/main" xmlns="" id="{48DAD9C8-F3D2-4C49-9097-132F57A43F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360" y="1618487"/>
            <a:ext cx="4114800" cy="362102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D01730E-0A9A-4A95-AF87-EEED86488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DE65E-6BC1-40B4-A8DD-6EAB26347509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6FCD881-1209-4405-BE88-6F207D191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8CA2A3-12A2-4FFA-9875-86B2750A4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87FC-1FC2-4F8C-A3B8-E7E6AA653ED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D63B99E6-DF6B-4BA9-940C-642A2458BF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59355" y="3589361"/>
            <a:ext cx="1937982" cy="1091821"/>
          </a:xfrm>
          <a:custGeom>
            <a:avLst/>
            <a:gdLst>
              <a:gd name="connsiteX0" fmla="*/ 0 w 3889612"/>
              <a:gd name="connsiteY0" fmla="*/ 0 h 2333768"/>
              <a:gd name="connsiteX1" fmla="*/ 3889612 w 3889612"/>
              <a:gd name="connsiteY1" fmla="*/ 0 h 2333768"/>
              <a:gd name="connsiteX2" fmla="*/ 3889612 w 3889612"/>
              <a:gd name="connsiteY2" fmla="*/ 2333768 h 2333768"/>
              <a:gd name="connsiteX3" fmla="*/ 0 w 3889612"/>
              <a:gd name="connsiteY3" fmla="*/ 2333768 h 233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9612" h="2333768">
                <a:moveTo>
                  <a:pt x="0" y="0"/>
                </a:moveTo>
                <a:lnTo>
                  <a:pt x="3889612" y="0"/>
                </a:lnTo>
                <a:lnTo>
                  <a:pt x="3889612" y="2333768"/>
                </a:lnTo>
                <a:lnTo>
                  <a:pt x="0" y="23337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DD1F130-941E-4BD9-8D44-6526626DCD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780" y="3506676"/>
            <a:ext cx="2399131" cy="1647969"/>
          </a:xfrm>
          <a:prstGeom prst="rect">
            <a:avLst/>
          </a:prstGeom>
        </p:spPr>
      </p:pic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xmlns="" id="{D63B99E6-DF6B-4BA9-940C-642A2458BF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02777" y="1785058"/>
            <a:ext cx="3829329" cy="2197265"/>
          </a:xfrm>
          <a:custGeom>
            <a:avLst/>
            <a:gdLst>
              <a:gd name="connsiteX0" fmla="*/ 0 w 3889612"/>
              <a:gd name="connsiteY0" fmla="*/ 0 h 2333768"/>
              <a:gd name="connsiteX1" fmla="*/ 3889612 w 3889612"/>
              <a:gd name="connsiteY1" fmla="*/ 0 h 2333768"/>
              <a:gd name="connsiteX2" fmla="*/ 3889612 w 3889612"/>
              <a:gd name="connsiteY2" fmla="*/ 2333768 h 2333768"/>
              <a:gd name="connsiteX3" fmla="*/ 0 w 3889612"/>
              <a:gd name="connsiteY3" fmla="*/ 2333768 h 233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9612" h="2333768">
                <a:moveTo>
                  <a:pt x="0" y="0"/>
                </a:moveTo>
                <a:lnTo>
                  <a:pt x="3889612" y="0"/>
                </a:lnTo>
                <a:lnTo>
                  <a:pt x="3889612" y="2333768"/>
                </a:lnTo>
                <a:lnTo>
                  <a:pt x="0" y="23337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chemeClr val="accent4">
                <a:lumMod val="75000"/>
              </a:schemeClr>
            </a:gs>
            <a:gs pos="0">
              <a:srgbClr val="00B0F0"/>
            </a:gs>
            <a:gs pos="24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  <p:sldLayoutId id="2147483670" r:id="rId19"/>
    <p:sldLayoutId id="2147483671" r:id="rId20"/>
    <p:sldLayoutId id="2147483672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0.jpg"/><Relationship Id="rId7" Type="http://schemas.openxmlformats.org/officeDocument/2006/relationships/image" Target="../media/image11.svg"/><Relationship Id="rId12" Type="http://schemas.openxmlformats.org/officeDocument/2006/relationships/image" Target="../media/image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11" Type="http://schemas.openxmlformats.org/officeDocument/2006/relationships/image" Target="../media/image13.sv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33709"/>
            <a:ext cx="8824456" cy="1373070"/>
          </a:xfrm>
        </p:spPr>
        <p:txBody>
          <a:bodyPr/>
          <a:lstStyle/>
          <a:p>
            <a:r>
              <a:rPr lang="id-ID" sz="3600" dirty="0" smtClean="0">
                <a:latin typeface="Bodoni MT" panose="02070603080606020203" pitchFamily="18" charset="0"/>
              </a:rPr>
              <a:t>Pertemuan </a:t>
            </a:r>
            <a:r>
              <a:rPr lang="en-US" sz="3600" dirty="0" smtClean="0">
                <a:latin typeface="Bodoni MT" panose="02070603080606020203" pitchFamily="18" charset="0"/>
              </a:rPr>
              <a:t>1</a:t>
            </a:r>
            <a:r>
              <a:rPr lang="id-ID" sz="3600" dirty="0" smtClean="0">
                <a:latin typeface="Bodoni MT" panose="02070603080606020203" pitchFamily="18" charset="0"/>
              </a:rPr>
              <a:t> </a:t>
            </a:r>
            <a:br>
              <a:rPr lang="id-ID" sz="3600" dirty="0" smtClean="0">
                <a:latin typeface="Bodoni MT" panose="02070603080606020203" pitchFamily="18" charset="0"/>
              </a:rPr>
            </a:br>
            <a:r>
              <a:rPr lang="id-ID" sz="3600" dirty="0" smtClean="0">
                <a:latin typeface="Bodoni MT" panose="02070603080606020203" pitchFamily="18" charset="0"/>
              </a:rPr>
              <a:t>Pengantar </a:t>
            </a:r>
            <a:r>
              <a:rPr lang="id-ID" sz="3600" dirty="0">
                <a:latin typeface="Bodoni MT" panose="02070603080606020203" pitchFamily="18" charset="0"/>
              </a:rPr>
              <a:t>Sistem dan Teknologi Informasi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Khusnul Khotimah, S.Kom., M.T.I.</a:t>
            </a:r>
            <a:endParaRPr lang="id-ID" dirty="0"/>
          </a:p>
        </p:txBody>
      </p:sp>
      <p:grpSp>
        <p:nvGrpSpPr>
          <p:cNvPr id="5" name="Group 4"/>
          <p:cNvGrpSpPr/>
          <p:nvPr/>
        </p:nvGrpSpPr>
        <p:grpSpPr>
          <a:xfrm>
            <a:off x="-159026" y="-132522"/>
            <a:ext cx="12503426" cy="7142922"/>
            <a:chOff x="12032" y="84331"/>
            <a:chExt cx="11937132" cy="6738022"/>
          </a:xfrm>
        </p:grpSpPr>
        <p:grpSp>
          <p:nvGrpSpPr>
            <p:cNvPr id="6" name="Group 5"/>
            <p:cNvGrpSpPr/>
            <p:nvPr/>
          </p:nvGrpSpPr>
          <p:grpSpPr>
            <a:xfrm>
              <a:off x="13623" y="84331"/>
              <a:ext cx="11917940" cy="445476"/>
              <a:chOff x="0" y="-9454"/>
              <a:chExt cx="11917940" cy="445476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7" name="Group 6"/>
            <p:cNvGrpSpPr/>
            <p:nvPr/>
          </p:nvGrpSpPr>
          <p:grpSpPr>
            <a:xfrm>
              <a:off x="12032" y="6376877"/>
              <a:ext cx="11936754" cy="445476"/>
              <a:chOff x="0" y="-9454"/>
              <a:chExt cx="11917940" cy="445476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8" name="Group 7"/>
            <p:cNvGrpSpPr/>
            <p:nvPr/>
          </p:nvGrpSpPr>
          <p:grpSpPr>
            <a:xfrm rot="16200000">
              <a:off x="-3041885" y="3241715"/>
              <a:ext cx="6545281" cy="436022"/>
              <a:chOff x="0" y="0"/>
              <a:chExt cx="6545281" cy="436022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9" name="Group 8"/>
            <p:cNvGrpSpPr/>
            <p:nvPr/>
          </p:nvGrpSpPr>
          <p:grpSpPr>
            <a:xfrm rot="16200000">
              <a:off x="8458512" y="3169523"/>
              <a:ext cx="6545281" cy="436022"/>
              <a:chOff x="0" y="0"/>
              <a:chExt cx="6545281" cy="436022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1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4794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dirty="0" err="1"/>
              <a:t>Pengenalan</a:t>
            </a:r>
            <a:r>
              <a:rPr lang="en-US" altLang="id-ID" dirty="0"/>
              <a:t> </a:t>
            </a:r>
            <a:r>
              <a:rPr lang="id-ID" altLang="id-ID" dirty="0" smtClean="0"/>
              <a:t>Sistem dan </a:t>
            </a:r>
            <a:r>
              <a:rPr lang="en-US" altLang="id-ID" dirty="0" err="1" smtClean="0"/>
              <a:t>Teknologi</a:t>
            </a:r>
            <a:r>
              <a:rPr lang="en-US" altLang="id-ID" dirty="0" smtClean="0"/>
              <a:t> </a:t>
            </a:r>
            <a:r>
              <a:rPr lang="en-US" altLang="id-ID" dirty="0" err="1"/>
              <a:t>Informasi</a:t>
            </a:r>
            <a:r>
              <a:rPr lang="en-US" altLang="id-ID" dirty="0"/>
              <a:t> (</a:t>
            </a:r>
            <a:r>
              <a:rPr lang="id-ID" altLang="id-ID" i="1" dirty="0"/>
              <a:t>lanj</a:t>
            </a:r>
            <a:r>
              <a:rPr lang="en-US" altLang="id-ID" i="1" dirty="0"/>
              <a:t>.</a:t>
            </a:r>
            <a:r>
              <a:rPr lang="en-US" altLang="id-ID" dirty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id-ID" sz="2400" b="1" dirty="0" err="1"/>
              <a:t>Sistem</a:t>
            </a:r>
            <a:r>
              <a:rPr lang="en-US" altLang="id-ID" sz="2400" b="1" dirty="0"/>
              <a:t> </a:t>
            </a:r>
            <a:r>
              <a:rPr lang="id-ID" altLang="id-ID" sz="2400" b="1" dirty="0" smtClean="0"/>
              <a:t>dan Teknologi </a:t>
            </a:r>
            <a:r>
              <a:rPr lang="en-US" altLang="id-ID" sz="2400" b="1" dirty="0" err="1" smtClean="0"/>
              <a:t>Informasi</a:t>
            </a:r>
            <a:endParaRPr lang="en-US" altLang="id-ID" sz="2400" b="1" dirty="0"/>
          </a:p>
          <a:p>
            <a:pPr lvl="1"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id-ID" sz="2400" dirty="0" err="1" smtClean="0"/>
              <a:t>sistem</a:t>
            </a:r>
            <a:r>
              <a:rPr lang="en-US" altLang="id-ID" sz="2400" dirty="0" smtClean="0"/>
              <a:t> </a:t>
            </a:r>
            <a:r>
              <a:rPr lang="en-US" altLang="id-ID" sz="2400" dirty="0"/>
              <a:t>yang </a:t>
            </a:r>
            <a:r>
              <a:rPr lang="en-US" altLang="id-ID" sz="2400" dirty="0" err="1"/>
              <a:t>menggunakan</a:t>
            </a:r>
            <a:r>
              <a:rPr lang="en-US" altLang="id-ID" sz="2400" dirty="0"/>
              <a:t> </a:t>
            </a:r>
          </a:p>
          <a:p>
            <a:pPr lvl="1"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id-ID" sz="2400" dirty="0" err="1"/>
              <a:t>teknologi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komputer</a:t>
            </a:r>
            <a:r>
              <a:rPr lang="en-US" altLang="id-ID" sz="2400" dirty="0"/>
              <a:t> </a:t>
            </a:r>
            <a:r>
              <a:rPr lang="en-US" altLang="id-ID" sz="2400" dirty="0" err="1"/>
              <a:t>untuk</a:t>
            </a:r>
            <a:r>
              <a:rPr lang="en-US" altLang="id-ID" sz="2400" dirty="0"/>
              <a:t> </a:t>
            </a:r>
            <a:r>
              <a:rPr lang="en-US" altLang="id-ID" sz="2400" dirty="0" err="1"/>
              <a:t>mengumpulkan</a:t>
            </a:r>
            <a:r>
              <a:rPr lang="en-US" altLang="id-ID" sz="2400" dirty="0"/>
              <a:t>,</a:t>
            </a:r>
          </a:p>
          <a:p>
            <a:pPr lvl="1"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id-ID" sz="2400" dirty="0" err="1"/>
              <a:t>memproses</a:t>
            </a:r>
            <a:r>
              <a:rPr lang="en-US" altLang="id-ID" sz="2400" dirty="0"/>
              <a:t>, </a:t>
            </a:r>
            <a:r>
              <a:rPr lang="en-US" altLang="id-ID" sz="2400" dirty="0" err="1"/>
              <a:t>menyimpan</a:t>
            </a:r>
            <a:r>
              <a:rPr lang="en-US" altLang="id-ID" sz="2400" dirty="0"/>
              <a:t>, </a:t>
            </a:r>
            <a:r>
              <a:rPr lang="en-US" altLang="id-ID" sz="2400" dirty="0" err="1"/>
              <a:t>menganalisis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dan</a:t>
            </a:r>
            <a:endParaRPr lang="en-US" altLang="id-ID" sz="2400" dirty="0"/>
          </a:p>
          <a:p>
            <a:pPr lvl="1"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id-ID" sz="2400" dirty="0" err="1"/>
              <a:t>menyebarkan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informasi</a:t>
            </a:r>
            <a:r>
              <a:rPr lang="en-US" altLang="id-ID" sz="2400" dirty="0"/>
              <a:t>.</a:t>
            </a:r>
          </a:p>
          <a:p>
            <a:endParaRPr lang="id-ID" dirty="0"/>
          </a:p>
        </p:txBody>
      </p:sp>
      <p:grpSp>
        <p:nvGrpSpPr>
          <p:cNvPr id="4" name="Group 3"/>
          <p:cNvGrpSpPr/>
          <p:nvPr/>
        </p:nvGrpSpPr>
        <p:grpSpPr>
          <a:xfrm>
            <a:off x="-159026" y="-106764"/>
            <a:ext cx="12503426" cy="7142922"/>
            <a:chOff x="12032" y="84331"/>
            <a:chExt cx="11937132" cy="6738022"/>
          </a:xfrm>
        </p:grpSpPr>
        <p:grpSp>
          <p:nvGrpSpPr>
            <p:cNvPr id="5" name="Group 4"/>
            <p:cNvGrpSpPr/>
            <p:nvPr/>
          </p:nvGrpSpPr>
          <p:grpSpPr>
            <a:xfrm>
              <a:off x="13623" y="84331"/>
              <a:ext cx="11917940" cy="445476"/>
              <a:chOff x="0" y="-9454"/>
              <a:chExt cx="11917940" cy="445476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12032" y="6376877"/>
              <a:ext cx="11936754" cy="445476"/>
              <a:chOff x="0" y="-9454"/>
              <a:chExt cx="11917940" cy="445476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7" name="Group 6"/>
            <p:cNvGrpSpPr/>
            <p:nvPr/>
          </p:nvGrpSpPr>
          <p:grpSpPr>
            <a:xfrm rot="16200000">
              <a:off x="-3041885" y="3241715"/>
              <a:ext cx="6545281" cy="436022"/>
              <a:chOff x="0" y="0"/>
              <a:chExt cx="6545281" cy="43602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8" name="Group 7"/>
            <p:cNvGrpSpPr/>
            <p:nvPr/>
          </p:nvGrpSpPr>
          <p:grpSpPr>
            <a:xfrm rot="16200000">
              <a:off x="8458512" y="3169523"/>
              <a:ext cx="6545281" cy="436022"/>
              <a:chOff x="0" y="0"/>
              <a:chExt cx="6545281" cy="436022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1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8855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>
                <a:solidFill>
                  <a:srgbClr val="FF3300"/>
                </a:solidFill>
              </a:rPr>
              <a:t>Komponen</a:t>
            </a:r>
            <a:r>
              <a:rPr lang="en-US" dirty="0">
                <a:solidFill>
                  <a:srgbClr val="FF3300"/>
                </a:solidFill>
              </a:rPr>
              <a:t> </a:t>
            </a:r>
            <a:r>
              <a:rPr lang="en-US" dirty="0" err="1">
                <a:solidFill>
                  <a:srgbClr val="FF3300"/>
                </a:solidFill>
              </a:rPr>
              <a:t>Sistem</a:t>
            </a:r>
            <a:r>
              <a:rPr lang="en-US" dirty="0">
                <a:solidFill>
                  <a:srgbClr val="FF3300"/>
                </a:solidFill>
              </a:rPr>
              <a:t> </a:t>
            </a:r>
            <a:r>
              <a:rPr lang="en-US" dirty="0" err="1">
                <a:solidFill>
                  <a:srgbClr val="FF3300"/>
                </a:solidFill>
              </a:rPr>
              <a:t>Informasi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/>
            <a:r>
              <a:rPr lang="en-US" altLang="id-ID" sz="2400" dirty="0" smtClean="0"/>
              <a:t>John Burch </a:t>
            </a:r>
            <a:r>
              <a:rPr lang="en-US" altLang="id-ID" sz="2400" dirty="0" err="1" smtClean="0"/>
              <a:t>dan</a:t>
            </a:r>
            <a:r>
              <a:rPr lang="en-US" altLang="id-ID" sz="2400" dirty="0" smtClean="0"/>
              <a:t> Gary </a:t>
            </a:r>
            <a:r>
              <a:rPr lang="en-US" altLang="id-ID" sz="2400" dirty="0" err="1" smtClean="0"/>
              <a:t>Grundnitski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menyatakan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bahwa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sistem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informasi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dibentuk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oleh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komponen-komponen</a:t>
            </a:r>
            <a:r>
              <a:rPr lang="en-US" altLang="id-ID" sz="2400" dirty="0" smtClean="0"/>
              <a:t> (Blok) yang </a:t>
            </a:r>
            <a:r>
              <a:rPr lang="en-US" altLang="id-ID" sz="2400" dirty="0" err="1" smtClean="0"/>
              <a:t>saling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berinteraksi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untuk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mencapai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sasarannya</a:t>
            </a:r>
            <a:endParaRPr lang="en-US" altLang="id-ID" sz="2400" dirty="0" smtClean="0"/>
          </a:p>
          <a:p>
            <a:pPr marL="609600" indent="-609600"/>
            <a:r>
              <a:rPr lang="en-US" altLang="id-ID" sz="2400" dirty="0" smtClean="0"/>
              <a:t>Ada 6 Blok yang </a:t>
            </a:r>
            <a:r>
              <a:rPr lang="en-US" altLang="id-ID" sz="2400" dirty="0" err="1" smtClean="0"/>
              <a:t>menyusun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sebuah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sistem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informasi</a:t>
            </a:r>
            <a:r>
              <a:rPr lang="en-US" altLang="id-ID" sz="2400" dirty="0" smtClean="0"/>
              <a:t> </a:t>
            </a:r>
          </a:p>
          <a:p>
            <a:pPr marL="609600" indent="-609600">
              <a:buNone/>
            </a:pPr>
            <a:endParaRPr lang="en-US" altLang="id-ID" sz="24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-159026" y="-132522"/>
            <a:ext cx="12503426" cy="7142922"/>
            <a:chOff x="12032" y="84331"/>
            <a:chExt cx="11937132" cy="6738022"/>
          </a:xfrm>
        </p:grpSpPr>
        <p:grpSp>
          <p:nvGrpSpPr>
            <p:cNvPr id="5" name="Group 4"/>
            <p:cNvGrpSpPr/>
            <p:nvPr/>
          </p:nvGrpSpPr>
          <p:grpSpPr>
            <a:xfrm>
              <a:off x="13623" y="84331"/>
              <a:ext cx="11917940" cy="445476"/>
              <a:chOff x="0" y="-9454"/>
              <a:chExt cx="11917940" cy="445476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12032" y="6376877"/>
              <a:ext cx="11936754" cy="445476"/>
              <a:chOff x="0" y="-9454"/>
              <a:chExt cx="11917940" cy="445476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7" name="Group 6"/>
            <p:cNvGrpSpPr/>
            <p:nvPr/>
          </p:nvGrpSpPr>
          <p:grpSpPr>
            <a:xfrm rot="16200000">
              <a:off x="-3041885" y="3241715"/>
              <a:ext cx="6545281" cy="436022"/>
              <a:chOff x="0" y="0"/>
              <a:chExt cx="6545281" cy="43602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8" name="Group 7"/>
            <p:cNvGrpSpPr/>
            <p:nvPr/>
          </p:nvGrpSpPr>
          <p:grpSpPr>
            <a:xfrm rot="16200000">
              <a:off x="8458512" y="3169523"/>
              <a:ext cx="6545281" cy="436022"/>
              <a:chOff x="0" y="0"/>
              <a:chExt cx="6545281" cy="436022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1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5214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45028" y="989693"/>
            <a:ext cx="9307513" cy="51879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altLang="id-ID" sz="2400" b="1" dirty="0" smtClean="0"/>
              <a:t>1. </a:t>
            </a:r>
            <a:r>
              <a:rPr lang="en-US" altLang="id-ID" sz="2400" b="1" dirty="0" smtClean="0"/>
              <a:t>Blok </a:t>
            </a:r>
            <a:r>
              <a:rPr lang="en-US" altLang="id-ID" sz="2400" b="1" dirty="0" err="1" smtClean="0"/>
              <a:t>Masukan</a:t>
            </a:r>
            <a:r>
              <a:rPr lang="en-US" altLang="id-ID" sz="2400" b="1" dirty="0" smtClean="0"/>
              <a:t> (Input)</a:t>
            </a:r>
          </a:p>
          <a:p>
            <a:pPr marL="363538" indent="0">
              <a:buNone/>
            </a:pPr>
            <a:r>
              <a:rPr lang="en-US" altLang="id-ID" sz="2400" dirty="0" smtClean="0"/>
              <a:t>Input </a:t>
            </a:r>
            <a:r>
              <a:rPr lang="en-US" altLang="id-ID" sz="2400" dirty="0" err="1" smtClean="0"/>
              <a:t>merupakan</a:t>
            </a:r>
            <a:r>
              <a:rPr lang="en-US" altLang="id-ID" sz="2400" dirty="0" smtClean="0"/>
              <a:t> data yang </a:t>
            </a:r>
            <a:r>
              <a:rPr lang="en-US" altLang="id-ID" sz="2400" dirty="0" err="1" smtClean="0"/>
              <a:t>dimasukan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kedalam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sebuah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sistem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informasi</a:t>
            </a:r>
            <a:r>
              <a:rPr lang="en-US" altLang="id-ID" sz="2400" dirty="0" smtClean="0"/>
              <a:t>, </a:t>
            </a:r>
            <a:r>
              <a:rPr lang="en-US" altLang="id-ID" sz="2400" dirty="0" err="1" smtClean="0"/>
              <a:t>didalamnya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termasuk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metode-metode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dan</a:t>
            </a:r>
            <a:r>
              <a:rPr lang="en-US" altLang="id-ID" sz="2400" dirty="0" smtClean="0"/>
              <a:t> media yang </a:t>
            </a:r>
            <a:r>
              <a:rPr lang="en-US" altLang="id-ID" sz="2400" dirty="0" err="1" smtClean="0"/>
              <a:t>digunakan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untuk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menangkap</a:t>
            </a:r>
            <a:r>
              <a:rPr lang="en-US" altLang="id-ID" sz="2400" dirty="0" smtClean="0"/>
              <a:t> data yang </a:t>
            </a:r>
            <a:r>
              <a:rPr lang="en-US" altLang="id-ID" sz="2400" dirty="0" err="1" smtClean="0"/>
              <a:t>dimasukan</a:t>
            </a:r>
            <a:r>
              <a:rPr lang="en-US" altLang="id-ID" sz="2400" dirty="0" smtClean="0"/>
              <a:t> yang </a:t>
            </a:r>
            <a:r>
              <a:rPr lang="en-US" altLang="id-ID" sz="2400" dirty="0" err="1" smtClean="0"/>
              <a:t>berupada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dokumen-dokumen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dasar</a:t>
            </a:r>
            <a:r>
              <a:rPr lang="en-US" altLang="id-ID" sz="2400" dirty="0" smtClean="0"/>
              <a:t>.</a:t>
            </a:r>
            <a:endParaRPr lang="id-ID" altLang="id-ID" sz="2400" dirty="0" smtClean="0"/>
          </a:p>
          <a:p>
            <a:pPr marL="363538" indent="0">
              <a:buNone/>
            </a:pPr>
            <a:endParaRPr lang="id-ID" altLang="id-ID" sz="2400" dirty="0" smtClean="0"/>
          </a:p>
          <a:p>
            <a:pPr marL="548640" indent="-41148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400" b="1" dirty="0"/>
              <a:t>2. Blok Proses</a:t>
            </a:r>
            <a:r>
              <a:rPr lang="en-US" sz="2400" dirty="0"/>
              <a:t> </a:t>
            </a:r>
          </a:p>
          <a:p>
            <a:pPr marL="363538" indent="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400" dirty="0" err="1" smtClean="0"/>
              <a:t>Disini</a:t>
            </a:r>
            <a:r>
              <a:rPr lang="en-US" sz="2400" dirty="0" smtClean="0"/>
              <a:t> </a:t>
            </a:r>
            <a:r>
              <a:rPr lang="en-US" sz="2400" dirty="0" err="1"/>
              <a:t>terdiri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kombinasi</a:t>
            </a:r>
            <a:r>
              <a:rPr lang="en-US" sz="2400" dirty="0"/>
              <a:t> </a:t>
            </a:r>
            <a:r>
              <a:rPr lang="en-US" sz="2400" dirty="0" err="1"/>
              <a:t>prosedur,logika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model </a:t>
            </a:r>
            <a:r>
              <a:rPr lang="en-US" sz="2400" dirty="0" err="1"/>
              <a:t>matematika</a:t>
            </a:r>
            <a:r>
              <a:rPr lang="en-US" sz="2400" dirty="0"/>
              <a:t>, yang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memanipulasi</a:t>
            </a:r>
            <a:r>
              <a:rPr lang="en-US" sz="2400" dirty="0"/>
              <a:t> data input </a:t>
            </a:r>
            <a:r>
              <a:rPr lang="en-US" sz="2400" dirty="0" err="1"/>
              <a:t>maupun</a:t>
            </a:r>
            <a:r>
              <a:rPr lang="en-US" sz="2400" dirty="0"/>
              <a:t> data yang </a:t>
            </a:r>
            <a:r>
              <a:rPr lang="en-US" sz="2400" dirty="0" err="1"/>
              <a:t>tersimpan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data base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r>
              <a:rPr lang="en-US" sz="2400" dirty="0"/>
              <a:t> </a:t>
            </a:r>
            <a:r>
              <a:rPr lang="en-US" sz="2400" dirty="0" err="1"/>
              <a:t>untk</a:t>
            </a:r>
            <a:r>
              <a:rPr lang="en-US" sz="2400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keluaran</a:t>
            </a:r>
            <a:r>
              <a:rPr lang="en-US" sz="2400" dirty="0"/>
              <a:t> yang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.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None/>
              <a:defRPr/>
            </a:pPr>
            <a:endParaRPr lang="en-US" sz="2400" dirty="0"/>
          </a:p>
          <a:p>
            <a:pPr marL="609600" indent="-609600">
              <a:buNone/>
            </a:pPr>
            <a:endParaRPr lang="en-US" altLang="id-ID" sz="2400" dirty="0" smtClean="0"/>
          </a:p>
          <a:p>
            <a:pPr marL="609600" indent="-609600">
              <a:buNone/>
            </a:pPr>
            <a:endParaRPr lang="en-US" altLang="id-ID" sz="2400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-159026" y="-132522"/>
            <a:ext cx="12503426" cy="7142922"/>
            <a:chOff x="12032" y="84331"/>
            <a:chExt cx="11937132" cy="6738022"/>
          </a:xfrm>
        </p:grpSpPr>
        <p:grpSp>
          <p:nvGrpSpPr>
            <p:cNvPr id="4" name="Group 3"/>
            <p:cNvGrpSpPr/>
            <p:nvPr/>
          </p:nvGrpSpPr>
          <p:grpSpPr>
            <a:xfrm>
              <a:off x="13623" y="84331"/>
              <a:ext cx="11917940" cy="445476"/>
              <a:chOff x="0" y="-9454"/>
              <a:chExt cx="11917940" cy="445476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12032" y="6376877"/>
              <a:ext cx="11936754" cy="445476"/>
              <a:chOff x="0" y="-9454"/>
              <a:chExt cx="11917940" cy="445476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6" name="Group 5"/>
            <p:cNvGrpSpPr/>
            <p:nvPr/>
          </p:nvGrpSpPr>
          <p:grpSpPr>
            <a:xfrm rot="16200000">
              <a:off x="-3041885" y="3241715"/>
              <a:ext cx="6545281" cy="436022"/>
              <a:chOff x="0" y="0"/>
              <a:chExt cx="6545281" cy="436022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7" name="Group 6"/>
            <p:cNvGrpSpPr/>
            <p:nvPr/>
          </p:nvGrpSpPr>
          <p:grpSpPr>
            <a:xfrm rot="16200000">
              <a:off x="8458512" y="3169523"/>
              <a:ext cx="6545281" cy="436022"/>
              <a:chOff x="0" y="0"/>
              <a:chExt cx="6545281" cy="43602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1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1908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702129" y="397329"/>
            <a:ext cx="10287000" cy="6072188"/>
          </a:xfrm>
        </p:spPr>
        <p:txBody>
          <a:bodyPr>
            <a:normAutofit/>
          </a:bodyPr>
          <a:lstStyle/>
          <a:p>
            <a:pPr marL="411163" indent="-411163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400" b="1" dirty="0"/>
              <a:t>3. Blok </a:t>
            </a:r>
            <a:r>
              <a:rPr lang="en-US" sz="2400" b="1" dirty="0" err="1"/>
              <a:t>Keluaran</a:t>
            </a:r>
            <a:r>
              <a:rPr lang="en-US" sz="2400" b="1" dirty="0"/>
              <a:t> </a:t>
            </a:r>
            <a:r>
              <a:rPr lang="en-US" sz="2400" dirty="0"/>
              <a:t> </a:t>
            </a:r>
          </a:p>
          <a:p>
            <a:pPr marL="358775" indent="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400" dirty="0" err="1" smtClean="0"/>
              <a:t>Keluaran</a:t>
            </a:r>
            <a:r>
              <a:rPr lang="en-US" sz="2400" dirty="0" smtClean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produk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yang </a:t>
            </a:r>
            <a:r>
              <a:rPr lang="en-US" sz="2400" dirty="0" err="1"/>
              <a:t>bekualitas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dokumentasi</a:t>
            </a:r>
            <a:r>
              <a:rPr lang="en-US" sz="2400" dirty="0"/>
              <a:t> yang </a:t>
            </a:r>
            <a:r>
              <a:rPr lang="en-US" sz="2400" dirty="0" err="1"/>
              <a:t>berguna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tingkatan</a:t>
            </a:r>
            <a:r>
              <a:rPr lang="en-US" sz="2400" dirty="0"/>
              <a:t> </a:t>
            </a:r>
            <a:r>
              <a:rPr lang="en-US" sz="2400" dirty="0" err="1"/>
              <a:t>manajemen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pemakai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.</a:t>
            </a:r>
          </a:p>
          <a:p>
            <a:pPr>
              <a:buFont typeface="Wingdings" panose="05000000000000000000" pitchFamily="2" charset="2"/>
              <a:buNone/>
            </a:pPr>
            <a:endParaRPr lang="id-ID" altLang="id-ID" sz="2400" b="1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id-ID" sz="2400" b="1" dirty="0" smtClean="0"/>
              <a:t>4. Blok </a:t>
            </a:r>
            <a:r>
              <a:rPr lang="en-US" altLang="id-ID" sz="2400" b="1" dirty="0" err="1" smtClean="0"/>
              <a:t>Teknologi</a:t>
            </a:r>
            <a:endParaRPr lang="en-US" altLang="id-ID" sz="2400" b="1" dirty="0" smtClean="0"/>
          </a:p>
          <a:p>
            <a:pPr marL="358775" indent="0">
              <a:buFont typeface="Wingdings" panose="05000000000000000000" pitchFamily="2" charset="2"/>
              <a:buNone/>
            </a:pPr>
            <a:r>
              <a:rPr lang="id-ID" altLang="id-ID" sz="2400" dirty="0" smtClean="0"/>
              <a:t>M</a:t>
            </a:r>
            <a:r>
              <a:rPr lang="en-US" altLang="id-ID" sz="2400" dirty="0" err="1" smtClean="0"/>
              <a:t>erupakan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kotak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alat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dalam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sebuah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sistem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Informasi</a:t>
            </a:r>
            <a:r>
              <a:rPr lang="en-US" altLang="id-ID" sz="2400" dirty="0" smtClean="0"/>
              <a:t> yang </a:t>
            </a:r>
            <a:r>
              <a:rPr lang="en-US" altLang="id-ID" sz="2400" dirty="0" err="1" smtClean="0"/>
              <a:t>digunakan</a:t>
            </a:r>
            <a:r>
              <a:rPr lang="en-US" altLang="id-ID" sz="2400" dirty="0" smtClean="0"/>
              <a:t> </a:t>
            </a:r>
            <a:r>
              <a:rPr lang="id-ID" altLang="id-ID" sz="2400" dirty="0" smtClean="0"/>
              <a:t> </a:t>
            </a:r>
            <a:r>
              <a:rPr lang="en-US" altLang="id-ID" sz="2400" dirty="0" err="1" smtClean="0"/>
              <a:t>untuk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menerima</a:t>
            </a:r>
            <a:r>
              <a:rPr lang="en-US" altLang="id-ID" sz="2400" dirty="0" smtClean="0"/>
              <a:t> input, </a:t>
            </a:r>
            <a:r>
              <a:rPr lang="en-US" altLang="id-ID" sz="2400" dirty="0" err="1" smtClean="0"/>
              <a:t>menjalankan</a:t>
            </a:r>
            <a:r>
              <a:rPr lang="en-US" altLang="id-ID" sz="2400" dirty="0" smtClean="0"/>
              <a:t> model/proses, </a:t>
            </a:r>
            <a:r>
              <a:rPr lang="en-US" altLang="id-ID" sz="2400" dirty="0" err="1" smtClean="0"/>
              <a:t>meyimpan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dan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mengakses</a:t>
            </a:r>
            <a:r>
              <a:rPr lang="en-US" altLang="id-ID" sz="2400" dirty="0" smtClean="0"/>
              <a:t> data, </a:t>
            </a:r>
            <a:r>
              <a:rPr lang="en-US" altLang="id-ID" sz="2400" dirty="0" err="1" smtClean="0"/>
              <a:t>menghasilkan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dan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mengirimkan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keluaran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dan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membantu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pengendalian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sistem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secara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keseluruhan</a:t>
            </a:r>
            <a:r>
              <a:rPr lang="en-US" altLang="id-ID" sz="2400" dirty="0" smtClean="0"/>
              <a:t>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id-ID" sz="2400" dirty="0" smtClean="0"/>
              <a:t>   </a:t>
            </a:r>
            <a:r>
              <a:rPr lang="id-ID" altLang="id-ID" sz="2400" dirty="0" smtClean="0"/>
              <a:t> </a:t>
            </a:r>
            <a:r>
              <a:rPr lang="en-US" altLang="id-ID" sz="2400" dirty="0" smtClean="0"/>
              <a:t>Blok </a:t>
            </a:r>
            <a:r>
              <a:rPr lang="en-US" altLang="id-ID" sz="2400" dirty="0" err="1" smtClean="0"/>
              <a:t>teknologi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terdiri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dari</a:t>
            </a:r>
            <a:r>
              <a:rPr lang="en-US" altLang="id-ID" sz="2400" dirty="0" smtClean="0"/>
              <a:t> 3 </a:t>
            </a:r>
            <a:r>
              <a:rPr lang="en-US" altLang="id-ID" sz="2400" dirty="0" err="1" smtClean="0"/>
              <a:t>bagian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yaitu</a:t>
            </a:r>
            <a:r>
              <a:rPr lang="en-US" altLang="id-ID" sz="2400" dirty="0" smtClean="0"/>
              <a:t> 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id-ID" sz="2400" dirty="0" smtClean="0"/>
              <a:t>   - </a:t>
            </a:r>
            <a:r>
              <a:rPr lang="en-US" altLang="id-ID" sz="2400" dirty="0" err="1" smtClean="0"/>
              <a:t>Brainware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atau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humanware</a:t>
            </a:r>
            <a:endParaRPr lang="en-US" altLang="id-ID" sz="2400" dirty="0" smtClean="0"/>
          </a:p>
          <a:p>
            <a:pPr>
              <a:buFont typeface="Wingdings" panose="05000000000000000000" pitchFamily="2" charset="2"/>
              <a:buNone/>
            </a:pPr>
            <a:r>
              <a:rPr lang="en-US" altLang="id-ID" sz="2400" dirty="0" smtClean="0"/>
              <a:t>   - </a:t>
            </a:r>
            <a:r>
              <a:rPr lang="en-US" altLang="id-ID" sz="2400" dirty="0" err="1" smtClean="0"/>
              <a:t>Perangkat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lunak</a:t>
            </a:r>
            <a:r>
              <a:rPr lang="en-US" altLang="id-ID" sz="2400" dirty="0" smtClean="0"/>
              <a:t> (Software)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id-ID" sz="2400" dirty="0" smtClean="0"/>
              <a:t>   - </a:t>
            </a:r>
            <a:r>
              <a:rPr lang="en-US" altLang="id-ID" sz="2400" dirty="0" err="1" smtClean="0"/>
              <a:t>Perangkat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keras</a:t>
            </a:r>
            <a:r>
              <a:rPr lang="en-US" altLang="id-ID" sz="2400" dirty="0" smtClean="0"/>
              <a:t> ( Hardware) 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159026" y="-132522"/>
            <a:ext cx="12503426" cy="7142922"/>
            <a:chOff x="12032" y="84331"/>
            <a:chExt cx="11937132" cy="6738022"/>
          </a:xfrm>
        </p:grpSpPr>
        <p:grpSp>
          <p:nvGrpSpPr>
            <p:cNvPr id="4" name="Group 3"/>
            <p:cNvGrpSpPr/>
            <p:nvPr/>
          </p:nvGrpSpPr>
          <p:grpSpPr>
            <a:xfrm>
              <a:off x="13623" y="84331"/>
              <a:ext cx="11917940" cy="445476"/>
              <a:chOff x="0" y="-9454"/>
              <a:chExt cx="11917940" cy="445476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12032" y="6376877"/>
              <a:ext cx="11936754" cy="445476"/>
              <a:chOff x="0" y="-9454"/>
              <a:chExt cx="11917940" cy="445476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6" name="Group 5"/>
            <p:cNvGrpSpPr/>
            <p:nvPr/>
          </p:nvGrpSpPr>
          <p:grpSpPr>
            <a:xfrm rot="16200000">
              <a:off x="-3041885" y="3241715"/>
              <a:ext cx="6545281" cy="436022"/>
              <a:chOff x="0" y="0"/>
              <a:chExt cx="6545281" cy="436022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7" name="Group 6"/>
            <p:cNvGrpSpPr/>
            <p:nvPr/>
          </p:nvGrpSpPr>
          <p:grpSpPr>
            <a:xfrm rot="16200000">
              <a:off x="8458512" y="3169523"/>
              <a:ext cx="6545281" cy="436022"/>
              <a:chOff x="0" y="0"/>
              <a:chExt cx="6545281" cy="43602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1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1900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261256" y="304800"/>
            <a:ext cx="10597243" cy="6148388"/>
          </a:xfrm>
        </p:spPr>
        <p:txBody>
          <a:bodyPr>
            <a:normAutofit lnSpcReduction="10000"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400" b="1" dirty="0"/>
              <a:t>5.  Blok Basis Data</a:t>
            </a:r>
          </a:p>
          <a:p>
            <a:pPr marL="620713" indent="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/>
              <a:t>kumpulan</a:t>
            </a:r>
            <a:r>
              <a:rPr lang="en-US" dirty="0"/>
              <a:t> data yang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yang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disimpan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keras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dimanipulasi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. </a:t>
            </a:r>
          </a:p>
          <a:p>
            <a:pPr marL="620713" indent="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dirty="0" smtClean="0"/>
              <a:t>Data </a:t>
            </a:r>
            <a:r>
              <a:rPr lang="en-US" dirty="0" err="1"/>
              <a:t>tersimpan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basis data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keperluan</a:t>
            </a:r>
            <a:r>
              <a:rPr lang="en-US" dirty="0"/>
              <a:t> </a:t>
            </a:r>
            <a:r>
              <a:rPr lang="en-US" dirty="0" err="1"/>
              <a:t>penyediaan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r>
              <a:rPr lang="en-US" dirty="0"/>
              <a:t>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berkualitas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data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diorganisasikan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mengefisiensikan</a:t>
            </a:r>
            <a:r>
              <a:rPr lang="en-US" dirty="0"/>
              <a:t> </a:t>
            </a:r>
            <a:r>
              <a:rPr lang="en-US" dirty="0" err="1"/>
              <a:t>kapasitas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.</a:t>
            </a:r>
          </a:p>
          <a:p>
            <a:pPr marL="620713" indent="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dirty="0" smtClean="0"/>
              <a:t>Basis </a:t>
            </a:r>
            <a:r>
              <a:rPr lang="en-US" dirty="0"/>
              <a:t>data </a:t>
            </a:r>
            <a:r>
              <a:rPr lang="en-US" dirty="0" err="1"/>
              <a:t>diakses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dimanipulasi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</a:t>
            </a:r>
            <a:r>
              <a:rPr lang="en-US" dirty="0" err="1"/>
              <a:t>paket</a:t>
            </a:r>
            <a:r>
              <a:rPr lang="en-US" dirty="0"/>
              <a:t> yang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DBMS (Database Management System)</a:t>
            </a:r>
            <a:endParaRPr lang="id-ID" dirty="0"/>
          </a:p>
          <a:p>
            <a:pPr marL="620713" indent="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id-ID" sz="2400" dirty="0" smtClean="0"/>
              <a:t>   </a:t>
            </a:r>
            <a:endParaRPr lang="id-ID" dirty="0"/>
          </a:p>
          <a:p>
            <a:pPr marL="620713" indent="-539750">
              <a:buFont typeface="Wingdings" panose="05000000000000000000" pitchFamily="2" charset="2"/>
              <a:buNone/>
            </a:pPr>
            <a:r>
              <a:rPr lang="en-US" altLang="id-ID" b="1" dirty="0"/>
              <a:t>6. </a:t>
            </a:r>
            <a:r>
              <a:rPr lang="id-ID" altLang="id-ID" b="1" dirty="0" smtClean="0"/>
              <a:t>  </a:t>
            </a:r>
            <a:r>
              <a:rPr lang="en-US" altLang="id-ID" b="1" dirty="0" smtClean="0"/>
              <a:t>Blok </a:t>
            </a:r>
            <a:r>
              <a:rPr lang="en-US" altLang="id-ID" b="1" dirty="0" err="1"/>
              <a:t>Kendali</a:t>
            </a:r>
            <a:r>
              <a:rPr lang="en-US" altLang="id-ID" b="1" dirty="0"/>
              <a:t> </a:t>
            </a:r>
          </a:p>
          <a:p>
            <a:pPr marL="620713" indent="0">
              <a:buFont typeface="Wingdings" panose="05000000000000000000" pitchFamily="2" charset="2"/>
              <a:buNone/>
            </a:pPr>
            <a:r>
              <a:rPr lang="en-US" altLang="id-ID" dirty="0" err="1" smtClean="0"/>
              <a:t>Untuk</a:t>
            </a:r>
            <a:r>
              <a:rPr lang="en-US" altLang="id-ID" dirty="0" smtClean="0"/>
              <a:t> </a:t>
            </a:r>
            <a:r>
              <a:rPr lang="en-US" altLang="id-ID" dirty="0" err="1"/>
              <a:t>menanggulangi</a:t>
            </a:r>
            <a:r>
              <a:rPr lang="en-US" altLang="id-ID" dirty="0"/>
              <a:t> </a:t>
            </a:r>
            <a:r>
              <a:rPr lang="en-US" altLang="id-ID" dirty="0" err="1"/>
              <a:t>kerusakan</a:t>
            </a:r>
            <a:r>
              <a:rPr lang="en-US" altLang="id-ID" dirty="0"/>
              <a:t> </a:t>
            </a:r>
            <a:r>
              <a:rPr lang="en-US" altLang="id-ID" dirty="0" err="1"/>
              <a:t>dan</a:t>
            </a:r>
            <a:r>
              <a:rPr lang="en-US" altLang="id-ID" dirty="0"/>
              <a:t> </a:t>
            </a:r>
            <a:r>
              <a:rPr lang="en-US" altLang="id-ID" dirty="0" err="1"/>
              <a:t>kegagalan</a:t>
            </a:r>
            <a:r>
              <a:rPr lang="en-US" altLang="id-ID" dirty="0"/>
              <a:t>  </a:t>
            </a:r>
            <a:r>
              <a:rPr lang="en-US" altLang="id-ID" dirty="0" err="1"/>
              <a:t>pada</a:t>
            </a:r>
            <a:r>
              <a:rPr lang="en-US" altLang="id-ID" dirty="0"/>
              <a:t> </a:t>
            </a:r>
            <a:r>
              <a:rPr lang="en-US" altLang="id-ID" dirty="0" err="1"/>
              <a:t>sistem</a:t>
            </a:r>
            <a:r>
              <a:rPr lang="en-US" altLang="id-ID" dirty="0"/>
              <a:t>, </a:t>
            </a:r>
            <a:r>
              <a:rPr lang="en-US" altLang="id-ID" dirty="0" err="1"/>
              <a:t>maka</a:t>
            </a:r>
            <a:r>
              <a:rPr lang="en-US" altLang="id-ID" dirty="0"/>
              <a:t> </a:t>
            </a:r>
            <a:r>
              <a:rPr lang="en-US" altLang="id-ID" dirty="0" err="1"/>
              <a:t>perlu</a:t>
            </a:r>
            <a:r>
              <a:rPr lang="en-US" altLang="id-ID" dirty="0"/>
              <a:t> </a:t>
            </a:r>
            <a:r>
              <a:rPr lang="en-US" altLang="id-ID" dirty="0" err="1"/>
              <a:t>dirancang</a:t>
            </a:r>
            <a:r>
              <a:rPr lang="en-US" altLang="id-ID" dirty="0"/>
              <a:t> </a:t>
            </a:r>
            <a:r>
              <a:rPr lang="en-US" altLang="id-ID" dirty="0" err="1"/>
              <a:t>dan</a:t>
            </a:r>
            <a:r>
              <a:rPr lang="en-US" altLang="id-ID" dirty="0"/>
              <a:t> </a:t>
            </a:r>
            <a:r>
              <a:rPr lang="en-US" altLang="id-ID" dirty="0" err="1"/>
              <a:t>diterapkan</a:t>
            </a:r>
            <a:r>
              <a:rPr lang="en-US" altLang="id-ID" dirty="0"/>
              <a:t> </a:t>
            </a:r>
            <a:r>
              <a:rPr lang="en-US" altLang="id-ID" dirty="0" err="1"/>
              <a:t>pengendalian</a:t>
            </a:r>
            <a:r>
              <a:rPr lang="en-US" altLang="id-ID" dirty="0"/>
              <a:t> </a:t>
            </a:r>
            <a:r>
              <a:rPr lang="en-US" altLang="id-ID" dirty="0" err="1"/>
              <a:t>sistem</a:t>
            </a:r>
            <a:r>
              <a:rPr lang="en-US" altLang="id-ID" dirty="0"/>
              <a:t> </a:t>
            </a:r>
            <a:r>
              <a:rPr lang="en-US" altLang="id-ID" dirty="0" err="1"/>
              <a:t>sehingga</a:t>
            </a:r>
            <a:r>
              <a:rPr lang="en-US" altLang="id-ID" dirty="0"/>
              <a:t> </a:t>
            </a:r>
            <a:r>
              <a:rPr lang="en-US" altLang="id-ID" dirty="0" err="1"/>
              <a:t>hal-hal</a:t>
            </a:r>
            <a:r>
              <a:rPr lang="en-US" altLang="id-ID" dirty="0"/>
              <a:t> yang </a:t>
            </a:r>
            <a:r>
              <a:rPr lang="en-US" altLang="id-ID" dirty="0" err="1"/>
              <a:t>dapat</a:t>
            </a:r>
            <a:r>
              <a:rPr lang="en-US" altLang="id-ID" dirty="0"/>
              <a:t> </a:t>
            </a:r>
            <a:r>
              <a:rPr lang="en-US" altLang="id-ID" dirty="0" err="1"/>
              <a:t>merusak</a:t>
            </a:r>
            <a:r>
              <a:rPr lang="en-US" altLang="id-ID" dirty="0"/>
              <a:t> </a:t>
            </a:r>
            <a:r>
              <a:rPr lang="en-US" altLang="id-ID" dirty="0" err="1"/>
              <a:t>sistem</a:t>
            </a:r>
            <a:r>
              <a:rPr lang="en-US" altLang="id-ID" dirty="0"/>
              <a:t> </a:t>
            </a:r>
            <a:r>
              <a:rPr lang="en-US" altLang="id-ID" dirty="0" err="1"/>
              <a:t>dapat</a:t>
            </a:r>
            <a:r>
              <a:rPr lang="en-US" altLang="id-ID" dirty="0"/>
              <a:t> </a:t>
            </a:r>
            <a:r>
              <a:rPr lang="en-US" altLang="id-ID" dirty="0" err="1"/>
              <a:t>dikendalikan</a:t>
            </a:r>
            <a:r>
              <a:rPr lang="en-US" altLang="id-ID" dirty="0"/>
              <a:t> </a:t>
            </a:r>
            <a:r>
              <a:rPr lang="en-US" altLang="id-ID" dirty="0" err="1"/>
              <a:t>dan</a:t>
            </a:r>
            <a:r>
              <a:rPr lang="en-US" altLang="id-ID" dirty="0"/>
              <a:t> </a:t>
            </a:r>
            <a:r>
              <a:rPr lang="en-US" altLang="id-ID" dirty="0" err="1"/>
              <a:t>apabila</a:t>
            </a:r>
            <a:r>
              <a:rPr lang="en-US" altLang="id-ID" dirty="0"/>
              <a:t> </a:t>
            </a:r>
            <a:r>
              <a:rPr lang="en-US" altLang="id-ID" dirty="0" err="1"/>
              <a:t>sistem</a:t>
            </a:r>
            <a:r>
              <a:rPr lang="en-US" altLang="id-ID" dirty="0"/>
              <a:t> </a:t>
            </a:r>
            <a:r>
              <a:rPr lang="en-US" altLang="id-ID" dirty="0" err="1"/>
              <a:t>sudah</a:t>
            </a:r>
            <a:r>
              <a:rPr lang="en-US" altLang="id-ID" dirty="0"/>
              <a:t> </a:t>
            </a:r>
            <a:r>
              <a:rPr lang="en-US" altLang="id-ID" dirty="0" err="1"/>
              <a:t>terlanjur</a:t>
            </a:r>
            <a:r>
              <a:rPr lang="en-US" altLang="id-ID" dirty="0"/>
              <a:t> </a:t>
            </a:r>
            <a:r>
              <a:rPr lang="en-US" altLang="id-ID" dirty="0" err="1"/>
              <a:t>terjadi</a:t>
            </a:r>
            <a:r>
              <a:rPr lang="en-US" altLang="id-ID" dirty="0"/>
              <a:t> </a:t>
            </a:r>
            <a:r>
              <a:rPr lang="en-US" altLang="id-ID" dirty="0" err="1"/>
              <a:t>kesalahan</a:t>
            </a:r>
            <a:r>
              <a:rPr lang="en-US" altLang="id-ID" dirty="0"/>
              <a:t> </a:t>
            </a:r>
            <a:r>
              <a:rPr lang="en-US" altLang="id-ID" dirty="0" err="1"/>
              <a:t>maka</a:t>
            </a:r>
            <a:r>
              <a:rPr lang="en-US" altLang="id-ID" dirty="0"/>
              <a:t> </a:t>
            </a:r>
            <a:r>
              <a:rPr lang="en-US" altLang="id-ID" dirty="0" err="1"/>
              <a:t>secepatnya</a:t>
            </a:r>
            <a:r>
              <a:rPr lang="en-US" altLang="id-ID" dirty="0"/>
              <a:t> </a:t>
            </a:r>
            <a:r>
              <a:rPr lang="en-US" altLang="id-ID" dirty="0" err="1"/>
              <a:t>dapat</a:t>
            </a:r>
            <a:r>
              <a:rPr lang="en-US" altLang="id-ID" dirty="0"/>
              <a:t> </a:t>
            </a:r>
            <a:r>
              <a:rPr lang="en-US" altLang="id-ID" dirty="0" err="1"/>
              <a:t>teratasi</a:t>
            </a:r>
            <a:r>
              <a:rPr lang="en-US" altLang="id-ID" dirty="0"/>
              <a:t>.  </a:t>
            </a:r>
            <a:endParaRPr lang="en-US" altLang="id-ID" b="1" dirty="0"/>
          </a:p>
          <a:p>
            <a:pPr marL="548640" indent="-41148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400" dirty="0" smtClean="0"/>
              <a:t>  </a:t>
            </a:r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-159026" y="-132522"/>
            <a:ext cx="12503426" cy="7142922"/>
            <a:chOff x="12032" y="84331"/>
            <a:chExt cx="11937132" cy="6738022"/>
          </a:xfrm>
        </p:grpSpPr>
        <p:grpSp>
          <p:nvGrpSpPr>
            <p:cNvPr id="4" name="Group 3"/>
            <p:cNvGrpSpPr/>
            <p:nvPr/>
          </p:nvGrpSpPr>
          <p:grpSpPr>
            <a:xfrm>
              <a:off x="13623" y="84331"/>
              <a:ext cx="11917940" cy="445476"/>
              <a:chOff x="0" y="-9454"/>
              <a:chExt cx="11917940" cy="445476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12032" y="6376877"/>
              <a:ext cx="11936754" cy="445476"/>
              <a:chOff x="0" y="-9454"/>
              <a:chExt cx="11917940" cy="445476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6" name="Group 5"/>
            <p:cNvGrpSpPr/>
            <p:nvPr/>
          </p:nvGrpSpPr>
          <p:grpSpPr>
            <a:xfrm rot="16200000">
              <a:off x="-3041885" y="3241715"/>
              <a:ext cx="6545281" cy="436022"/>
              <a:chOff x="0" y="0"/>
              <a:chExt cx="6545281" cy="436022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7" name="Group 6"/>
            <p:cNvGrpSpPr/>
            <p:nvPr/>
          </p:nvGrpSpPr>
          <p:grpSpPr>
            <a:xfrm rot="16200000">
              <a:off x="8458512" y="3169523"/>
              <a:ext cx="6545281" cy="436022"/>
              <a:chOff x="0" y="0"/>
              <a:chExt cx="6545281" cy="43602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1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6091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2B63E5CC-A664-4D7A-A6C8-882BD563B80F}"/>
              </a:ext>
            </a:extLst>
          </p:cNvPr>
          <p:cNvSpPr/>
          <p:nvPr/>
        </p:nvSpPr>
        <p:spPr>
          <a:xfrm>
            <a:off x="1186838" y="2045817"/>
            <a:ext cx="1547163" cy="1547163"/>
          </a:xfrm>
          <a:prstGeom prst="ellipse">
            <a:avLst/>
          </a:prstGeom>
          <a:solidFill>
            <a:srgbClr val="FF5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A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E926C9AF-5025-427C-BF64-FC0D8616766D}"/>
              </a:ext>
            </a:extLst>
          </p:cNvPr>
          <p:cNvSpPr/>
          <p:nvPr/>
        </p:nvSpPr>
        <p:spPr>
          <a:xfrm>
            <a:off x="1041851" y="2819399"/>
            <a:ext cx="1837136" cy="1916724"/>
          </a:xfrm>
          <a:custGeom>
            <a:avLst/>
            <a:gdLst>
              <a:gd name="connsiteX0" fmla="*/ 1237964 w 1238250"/>
              <a:gd name="connsiteY0" fmla="*/ 217265 h 1990725"/>
              <a:gd name="connsiteX1" fmla="*/ 1237964 w 1238250"/>
              <a:gd name="connsiteY1" fmla="*/ 1780889 h 1990725"/>
              <a:gd name="connsiteX2" fmla="*/ 1027843 w 1238250"/>
              <a:gd name="connsiteY2" fmla="*/ 1991011 h 1990725"/>
              <a:gd name="connsiteX3" fmla="*/ 217265 w 1238250"/>
              <a:gd name="connsiteY3" fmla="*/ 1991011 h 1990725"/>
              <a:gd name="connsiteX4" fmla="*/ 7144 w 1238250"/>
              <a:gd name="connsiteY4" fmla="*/ 1780889 h 1990725"/>
              <a:gd name="connsiteX5" fmla="*/ 7144 w 1238250"/>
              <a:gd name="connsiteY5" fmla="*/ 217265 h 1990725"/>
              <a:gd name="connsiteX6" fmla="*/ 217265 w 1238250"/>
              <a:gd name="connsiteY6" fmla="*/ 7144 h 1990725"/>
              <a:gd name="connsiteX7" fmla="*/ 250698 w 1238250"/>
              <a:gd name="connsiteY7" fmla="*/ 7144 h 1990725"/>
              <a:gd name="connsiteX8" fmla="*/ 250603 w 1238250"/>
              <a:gd name="connsiteY8" fmla="*/ 17145 h 1990725"/>
              <a:gd name="connsiteX9" fmla="*/ 622554 w 1238250"/>
              <a:gd name="connsiteY9" fmla="*/ 389096 h 1990725"/>
              <a:gd name="connsiteX10" fmla="*/ 994505 w 1238250"/>
              <a:gd name="connsiteY10" fmla="*/ 17145 h 1990725"/>
              <a:gd name="connsiteX11" fmla="*/ 994410 w 1238250"/>
              <a:gd name="connsiteY11" fmla="*/ 7144 h 1990725"/>
              <a:gd name="connsiteX12" fmla="*/ 1027843 w 1238250"/>
              <a:gd name="connsiteY12" fmla="*/ 7144 h 1990725"/>
              <a:gd name="connsiteX13" fmla="*/ 1237964 w 1238250"/>
              <a:gd name="connsiteY13" fmla="*/ 217265 h 199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38250" h="1990725">
                <a:moveTo>
                  <a:pt x="1237964" y="217265"/>
                </a:moveTo>
                <a:lnTo>
                  <a:pt x="1237964" y="1780889"/>
                </a:lnTo>
                <a:cubicBezTo>
                  <a:pt x="1237964" y="1896999"/>
                  <a:pt x="1143857" y="1991011"/>
                  <a:pt x="1027843" y="1991011"/>
                </a:cubicBezTo>
                <a:lnTo>
                  <a:pt x="217265" y="1991011"/>
                </a:lnTo>
                <a:cubicBezTo>
                  <a:pt x="101251" y="1991011"/>
                  <a:pt x="7144" y="1896999"/>
                  <a:pt x="7144" y="1780889"/>
                </a:cubicBezTo>
                <a:lnTo>
                  <a:pt x="7144" y="217265"/>
                </a:lnTo>
                <a:cubicBezTo>
                  <a:pt x="7144" y="101156"/>
                  <a:pt x="101251" y="7144"/>
                  <a:pt x="217265" y="7144"/>
                </a:cubicBezTo>
                <a:lnTo>
                  <a:pt x="250698" y="7144"/>
                </a:lnTo>
                <a:cubicBezTo>
                  <a:pt x="250603" y="10478"/>
                  <a:pt x="250603" y="13811"/>
                  <a:pt x="250603" y="17145"/>
                </a:cubicBezTo>
                <a:cubicBezTo>
                  <a:pt x="250603" y="222599"/>
                  <a:pt x="417100" y="389096"/>
                  <a:pt x="622554" y="389096"/>
                </a:cubicBezTo>
                <a:cubicBezTo>
                  <a:pt x="828008" y="389096"/>
                  <a:pt x="994505" y="222599"/>
                  <a:pt x="994505" y="17145"/>
                </a:cubicBezTo>
                <a:cubicBezTo>
                  <a:pt x="994505" y="13811"/>
                  <a:pt x="994505" y="10478"/>
                  <a:pt x="994410" y="7144"/>
                </a:cubicBezTo>
                <a:lnTo>
                  <a:pt x="1027843" y="7144"/>
                </a:lnTo>
                <a:cubicBezTo>
                  <a:pt x="1143857" y="7144"/>
                  <a:pt x="1237964" y="101156"/>
                  <a:pt x="1237964" y="217265"/>
                </a:cubicBezTo>
                <a:close/>
              </a:path>
            </a:pathLst>
          </a:custGeom>
          <a:solidFill>
            <a:srgbClr val="35B5CF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altLang="id-ID" dirty="0" err="1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Kompleksitas</a:t>
            </a:r>
            <a:r>
              <a:rPr lang="en-US" altLang="id-ID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id-ID" dirty="0" err="1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tugas</a:t>
            </a:r>
            <a:r>
              <a:rPr lang="en-US" altLang="id-ID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id-ID" dirty="0" err="1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manajemen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205F3819-B3BE-472C-8957-5E10F2224457}"/>
              </a:ext>
            </a:extLst>
          </p:cNvPr>
          <p:cNvSpPr/>
          <p:nvPr/>
        </p:nvSpPr>
        <p:spPr>
          <a:xfrm>
            <a:off x="3943892" y="2045817"/>
            <a:ext cx="1547163" cy="1547163"/>
          </a:xfrm>
          <a:prstGeom prst="ellipse">
            <a:avLst/>
          </a:prstGeom>
          <a:solidFill>
            <a:srgbClr val="FF5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/>
              <a:t>B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9F5C1B59-0D8E-4803-A768-CD6166E0B539}"/>
              </a:ext>
            </a:extLst>
          </p:cNvPr>
          <p:cNvSpPr/>
          <p:nvPr/>
        </p:nvSpPr>
        <p:spPr>
          <a:xfrm>
            <a:off x="3798905" y="2819399"/>
            <a:ext cx="1837136" cy="1916724"/>
          </a:xfrm>
          <a:custGeom>
            <a:avLst/>
            <a:gdLst>
              <a:gd name="connsiteX0" fmla="*/ 1237964 w 1238250"/>
              <a:gd name="connsiteY0" fmla="*/ 217265 h 1990725"/>
              <a:gd name="connsiteX1" fmla="*/ 1237964 w 1238250"/>
              <a:gd name="connsiteY1" fmla="*/ 1780889 h 1990725"/>
              <a:gd name="connsiteX2" fmla="*/ 1027843 w 1238250"/>
              <a:gd name="connsiteY2" fmla="*/ 1991011 h 1990725"/>
              <a:gd name="connsiteX3" fmla="*/ 217265 w 1238250"/>
              <a:gd name="connsiteY3" fmla="*/ 1991011 h 1990725"/>
              <a:gd name="connsiteX4" fmla="*/ 7144 w 1238250"/>
              <a:gd name="connsiteY4" fmla="*/ 1780889 h 1990725"/>
              <a:gd name="connsiteX5" fmla="*/ 7144 w 1238250"/>
              <a:gd name="connsiteY5" fmla="*/ 217265 h 1990725"/>
              <a:gd name="connsiteX6" fmla="*/ 217265 w 1238250"/>
              <a:gd name="connsiteY6" fmla="*/ 7144 h 1990725"/>
              <a:gd name="connsiteX7" fmla="*/ 250698 w 1238250"/>
              <a:gd name="connsiteY7" fmla="*/ 7144 h 1990725"/>
              <a:gd name="connsiteX8" fmla="*/ 250603 w 1238250"/>
              <a:gd name="connsiteY8" fmla="*/ 17145 h 1990725"/>
              <a:gd name="connsiteX9" fmla="*/ 622554 w 1238250"/>
              <a:gd name="connsiteY9" fmla="*/ 389096 h 1990725"/>
              <a:gd name="connsiteX10" fmla="*/ 994505 w 1238250"/>
              <a:gd name="connsiteY10" fmla="*/ 17145 h 1990725"/>
              <a:gd name="connsiteX11" fmla="*/ 994410 w 1238250"/>
              <a:gd name="connsiteY11" fmla="*/ 7144 h 1990725"/>
              <a:gd name="connsiteX12" fmla="*/ 1027843 w 1238250"/>
              <a:gd name="connsiteY12" fmla="*/ 7144 h 1990725"/>
              <a:gd name="connsiteX13" fmla="*/ 1237964 w 1238250"/>
              <a:gd name="connsiteY13" fmla="*/ 217265 h 199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38250" h="1990725">
                <a:moveTo>
                  <a:pt x="1237964" y="217265"/>
                </a:moveTo>
                <a:lnTo>
                  <a:pt x="1237964" y="1780889"/>
                </a:lnTo>
                <a:cubicBezTo>
                  <a:pt x="1237964" y="1896999"/>
                  <a:pt x="1143857" y="1991011"/>
                  <a:pt x="1027843" y="1991011"/>
                </a:cubicBezTo>
                <a:lnTo>
                  <a:pt x="217265" y="1991011"/>
                </a:lnTo>
                <a:cubicBezTo>
                  <a:pt x="101251" y="1991011"/>
                  <a:pt x="7144" y="1896999"/>
                  <a:pt x="7144" y="1780889"/>
                </a:cubicBezTo>
                <a:lnTo>
                  <a:pt x="7144" y="217265"/>
                </a:lnTo>
                <a:cubicBezTo>
                  <a:pt x="7144" y="101156"/>
                  <a:pt x="101251" y="7144"/>
                  <a:pt x="217265" y="7144"/>
                </a:cubicBezTo>
                <a:lnTo>
                  <a:pt x="250698" y="7144"/>
                </a:lnTo>
                <a:cubicBezTo>
                  <a:pt x="250603" y="10478"/>
                  <a:pt x="250603" y="13811"/>
                  <a:pt x="250603" y="17145"/>
                </a:cubicBezTo>
                <a:cubicBezTo>
                  <a:pt x="250603" y="222599"/>
                  <a:pt x="417100" y="389096"/>
                  <a:pt x="622554" y="389096"/>
                </a:cubicBezTo>
                <a:cubicBezTo>
                  <a:pt x="828008" y="389096"/>
                  <a:pt x="994505" y="222599"/>
                  <a:pt x="994505" y="17145"/>
                </a:cubicBezTo>
                <a:cubicBezTo>
                  <a:pt x="994505" y="13811"/>
                  <a:pt x="994505" y="10478"/>
                  <a:pt x="994410" y="7144"/>
                </a:cubicBezTo>
                <a:lnTo>
                  <a:pt x="1027843" y="7144"/>
                </a:lnTo>
                <a:cubicBezTo>
                  <a:pt x="1143857" y="7144"/>
                  <a:pt x="1237964" y="101156"/>
                  <a:pt x="1237964" y="217265"/>
                </a:cubicBezTo>
                <a:close/>
              </a:path>
            </a:pathLst>
          </a:custGeom>
          <a:solidFill>
            <a:srgbClr val="35B5CF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lvl="1" algn="ctr"/>
            <a:r>
              <a:rPr lang="en-US" altLang="id-ID" dirty="0" err="1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Pengaruh</a:t>
            </a:r>
            <a:r>
              <a:rPr lang="en-US" altLang="id-ID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</a:t>
            </a:r>
            <a:r>
              <a:rPr lang="id-ID" altLang="id-ID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altLang="id-ID" dirty="0" err="1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obalisasi</a:t>
            </a:r>
            <a:endParaRPr lang="en-US" altLang="id-ID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9162AB30-D604-4222-B051-4E0953C0AC55}"/>
              </a:ext>
            </a:extLst>
          </p:cNvPr>
          <p:cNvSpPr/>
          <p:nvPr/>
        </p:nvSpPr>
        <p:spPr>
          <a:xfrm>
            <a:off x="6700946" y="2045817"/>
            <a:ext cx="1547163" cy="1547163"/>
          </a:xfrm>
          <a:prstGeom prst="ellipse">
            <a:avLst/>
          </a:prstGeom>
          <a:solidFill>
            <a:srgbClr val="FF5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/>
              <a:t>C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A07F0A33-401F-4BEF-BF59-F84B9BB0F698}"/>
              </a:ext>
            </a:extLst>
          </p:cNvPr>
          <p:cNvSpPr/>
          <p:nvPr/>
        </p:nvSpPr>
        <p:spPr>
          <a:xfrm>
            <a:off x="6555959" y="2819399"/>
            <a:ext cx="1837136" cy="1916724"/>
          </a:xfrm>
          <a:custGeom>
            <a:avLst/>
            <a:gdLst>
              <a:gd name="connsiteX0" fmla="*/ 1237964 w 1238250"/>
              <a:gd name="connsiteY0" fmla="*/ 217265 h 1990725"/>
              <a:gd name="connsiteX1" fmla="*/ 1237964 w 1238250"/>
              <a:gd name="connsiteY1" fmla="*/ 1780889 h 1990725"/>
              <a:gd name="connsiteX2" fmla="*/ 1027843 w 1238250"/>
              <a:gd name="connsiteY2" fmla="*/ 1991011 h 1990725"/>
              <a:gd name="connsiteX3" fmla="*/ 217265 w 1238250"/>
              <a:gd name="connsiteY3" fmla="*/ 1991011 h 1990725"/>
              <a:gd name="connsiteX4" fmla="*/ 7144 w 1238250"/>
              <a:gd name="connsiteY4" fmla="*/ 1780889 h 1990725"/>
              <a:gd name="connsiteX5" fmla="*/ 7144 w 1238250"/>
              <a:gd name="connsiteY5" fmla="*/ 217265 h 1990725"/>
              <a:gd name="connsiteX6" fmla="*/ 217265 w 1238250"/>
              <a:gd name="connsiteY6" fmla="*/ 7144 h 1990725"/>
              <a:gd name="connsiteX7" fmla="*/ 250698 w 1238250"/>
              <a:gd name="connsiteY7" fmla="*/ 7144 h 1990725"/>
              <a:gd name="connsiteX8" fmla="*/ 250603 w 1238250"/>
              <a:gd name="connsiteY8" fmla="*/ 17145 h 1990725"/>
              <a:gd name="connsiteX9" fmla="*/ 622554 w 1238250"/>
              <a:gd name="connsiteY9" fmla="*/ 389096 h 1990725"/>
              <a:gd name="connsiteX10" fmla="*/ 994505 w 1238250"/>
              <a:gd name="connsiteY10" fmla="*/ 17145 h 1990725"/>
              <a:gd name="connsiteX11" fmla="*/ 994410 w 1238250"/>
              <a:gd name="connsiteY11" fmla="*/ 7144 h 1990725"/>
              <a:gd name="connsiteX12" fmla="*/ 1027843 w 1238250"/>
              <a:gd name="connsiteY12" fmla="*/ 7144 h 1990725"/>
              <a:gd name="connsiteX13" fmla="*/ 1237964 w 1238250"/>
              <a:gd name="connsiteY13" fmla="*/ 217265 h 199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38250" h="1990725">
                <a:moveTo>
                  <a:pt x="1237964" y="217265"/>
                </a:moveTo>
                <a:lnTo>
                  <a:pt x="1237964" y="1780889"/>
                </a:lnTo>
                <a:cubicBezTo>
                  <a:pt x="1237964" y="1896999"/>
                  <a:pt x="1143857" y="1991011"/>
                  <a:pt x="1027843" y="1991011"/>
                </a:cubicBezTo>
                <a:lnTo>
                  <a:pt x="217265" y="1991011"/>
                </a:lnTo>
                <a:cubicBezTo>
                  <a:pt x="101251" y="1991011"/>
                  <a:pt x="7144" y="1896999"/>
                  <a:pt x="7144" y="1780889"/>
                </a:cubicBezTo>
                <a:lnTo>
                  <a:pt x="7144" y="217265"/>
                </a:lnTo>
                <a:cubicBezTo>
                  <a:pt x="7144" y="101156"/>
                  <a:pt x="101251" y="7144"/>
                  <a:pt x="217265" y="7144"/>
                </a:cubicBezTo>
                <a:lnTo>
                  <a:pt x="250698" y="7144"/>
                </a:lnTo>
                <a:cubicBezTo>
                  <a:pt x="250603" y="10478"/>
                  <a:pt x="250603" y="13811"/>
                  <a:pt x="250603" y="17145"/>
                </a:cubicBezTo>
                <a:cubicBezTo>
                  <a:pt x="250603" y="222599"/>
                  <a:pt x="417100" y="389096"/>
                  <a:pt x="622554" y="389096"/>
                </a:cubicBezTo>
                <a:cubicBezTo>
                  <a:pt x="828008" y="389096"/>
                  <a:pt x="994505" y="222599"/>
                  <a:pt x="994505" y="17145"/>
                </a:cubicBezTo>
                <a:cubicBezTo>
                  <a:pt x="994505" y="13811"/>
                  <a:pt x="994505" y="10478"/>
                  <a:pt x="994410" y="7144"/>
                </a:cubicBezTo>
                <a:lnTo>
                  <a:pt x="1027843" y="7144"/>
                </a:lnTo>
                <a:cubicBezTo>
                  <a:pt x="1143857" y="7144"/>
                  <a:pt x="1237964" y="101156"/>
                  <a:pt x="1237964" y="217265"/>
                </a:cubicBezTo>
                <a:close/>
              </a:path>
            </a:pathLst>
          </a:custGeom>
          <a:solidFill>
            <a:srgbClr val="35B5CF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lvl="1" algn="ctr"/>
            <a:r>
              <a:rPr lang="en-US" altLang="id-ID" dirty="0" err="1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Perlunya</a:t>
            </a:r>
            <a:r>
              <a:rPr lang="en-US" altLang="id-ID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id-ID" i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response time </a:t>
            </a:r>
            <a:r>
              <a:rPr lang="en-US" altLang="id-ID" dirty="0" err="1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cepat</a:t>
            </a:r>
            <a:endParaRPr lang="en-US" altLang="id-ID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3F814FCE-A489-4372-BE6F-2C52EC9D49E3}"/>
              </a:ext>
            </a:extLst>
          </p:cNvPr>
          <p:cNvSpPr/>
          <p:nvPr/>
        </p:nvSpPr>
        <p:spPr>
          <a:xfrm>
            <a:off x="9458000" y="2045817"/>
            <a:ext cx="1547163" cy="1547163"/>
          </a:xfrm>
          <a:prstGeom prst="ellipse">
            <a:avLst/>
          </a:prstGeom>
          <a:solidFill>
            <a:srgbClr val="FF5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/>
              <a:t>D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DD0E3546-91A4-4985-BC67-6BEA0C260A2B}"/>
              </a:ext>
            </a:extLst>
          </p:cNvPr>
          <p:cNvSpPr/>
          <p:nvPr/>
        </p:nvSpPr>
        <p:spPr>
          <a:xfrm>
            <a:off x="9313013" y="2819399"/>
            <a:ext cx="1837136" cy="1916724"/>
          </a:xfrm>
          <a:custGeom>
            <a:avLst/>
            <a:gdLst>
              <a:gd name="connsiteX0" fmla="*/ 1237964 w 1238250"/>
              <a:gd name="connsiteY0" fmla="*/ 217265 h 1990725"/>
              <a:gd name="connsiteX1" fmla="*/ 1237964 w 1238250"/>
              <a:gd name="connsiteY1" fmla="*/ 1780889 h 1990725"/>
              <a:gd name="connsiteX2" fmla="*/ 1027843 w 1238250"/>
              <a:gd name="connsiteY2" fmla="*/ 1991011 h 1990725"/>
              <a:gd name="connsiteX3" fmla="*/ 217265 w 1238250"/>
              <a:gd name="connsiteY3" fmla="*/ 1991011 h 1990725"/>
              <a:gd name="connsiteX4" fmla="*/ 7144 w 1238250"/>
              <a:gd name="connsiteY4" fmla="*/ 1780889 h 1990725"/>
              <a:gd name="connsiteX5" fmla="*/ 7144 w 1238250"/>
              <a:gd name="connsiteY5" fmla="*/ 217265 h 1990725"/>
              <a:gd name="connsiteX6" fmla="*/ 217265 w 1238250"/>
              <a:gd name="connsiteY6" fmla="*/ 7144 h 1990725"/>
              <a:gd name="connsiteX7" fmla="*/ 250698 w 1238250"/>
              <a:gd name="connsiteY7" fmla="*/ 7144 h 1990725"/>
              <a:gd name="connsiteX8" fmla="*/ 250603 w 1238250"/>
              <a:gd name="connsiteY8" fmla="*/ 17145 h 1990725"/>
              <a:gd name="connsiteX9" fmla="*/ 622554 w 1238250"/>
              <a:gd name="connsiteY9" fmla="*/ 389096 h 1990725"/>
              <a:gd name="connsiteX10" fmla="*/ 994505 w 1238250"/>
              <a:gd name="connsiteY10" fmla="*/ 17145 h 1990725"/>
              <a:gd name="connsiteX11" fmla="*/ 994410 w 1238250"/>
              <a:gd name="connsiteY11" fmla="*/ 7144 h 1990725"/>
              <a:gd name="connsiteX12" fmla="*/ 1027843 w 1238250"/>
              <a:gd name="connsiteY12" fmla="*/ 7144 h 1990725"/>
              <a:gd name="connsiteX13" fmla="*/ 1237964 w 1238250"/>
              <a:gd name="connsiteY13" fmla="*/ 217265 h 199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38250" h="1990725">
                <a:moveTo>
                  <a:pt x="1237964" y="217265"/>
                </a:moveTo>
                <a:lnTo>
                  <a:pt x="1237964" y="1780889"/>
                </a:lnTo>
                <a:cubicBezTo>
                  <a:pt x="1237964" y="1896999"/>
                  <a:pt x="1143857" y="1991011"/>
                  <a:pt x="1027843" y="1991011"/>
                </a:cubicBezTo>
                <a:lnTo>
                  <a:pt x="217265" y="1991011"/>
                </a:lnTo>
                <a:cubicBezTo>
                  <a:pt x="101251" y="1991011"/>
                  <a:pt x="7144" y="1896999"/>
                  <a:pt x="7144" y="1780889"/>
                </a:cubicBezTo>
                <a:lnTo>
                  <a:pt x="7144" y="217265"/>
                </a:lnTo>
                <a:cubicBezTo>
                  <a:pt x="7144" y="101156"/>
                  <a:pt x="101251" y="7144"/>
                  <a:pt x="217265" y="7144"/>
                </a:cubicBezTo>
                <a:lnTo>
                  <a:pt x="250698" y="7144"/>
                </a:lnTo>
                <a:cubicBezTo>
                  <a:pt x="250603" y="10478"/>
                  <a:pt x="250603" y="13811"/>
                  <a:pt x="250603" y="17145"/>
                </a:cubicBezTo>
                <a:cubicBezTo>
                  <a:pt x="250603" y="222599"/>
                  <a:pt x="417100" y="389096"/>
                  <a:pt x="622554" y="389096"/>
                </a:cubicBezTo>
                <a:cubicBezTo>
                  <a:pt x="828008" y="389096"/>
                  <a:pt x="994505" y="222599"/>
                  <a:pt x="994505" y="17145"/>
                </a:cubicBezTo>
                <a:cubicBezTo>
                  <a:pt x="994505" y="13811"/>
                  <a:pt x="994505" y="10478"/>
                  <a:pt x="994410" y="7144"/>
                </a:cubicBezTo>
                <a:lnTo>
                  <a:pt x="1027843" y="7144"/>
                </a:lnTo>
                <a:cubicBezTo>
                  <a:pt x="1143857" y="7144"/>
                  <a:pt x="1237964" y="101156"/>
                  <a:pt x="1237964" y="217265"/>
                </a:cubicBezTo>
                <a:close/>
              </a:path>
            </a:pathLst>
          </a:custGeom>
          <a:solidFill>
            <a:srgbClr val="35B5CF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lvl="1" algn="ctr"/>
            <a:r>
              <a:rPr lang="en-US" altLang="id-ID" dirty="0" err="1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Tekanan</a:t>
            </a:r>
            <a:r>
              <a:rPr lang="en-US" altLang="id-ID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id-ID" dirty="0" err="1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persaingan</a:t>
            </a:r>
            <a:r>
              <a:rPr lang="en-US" altLang="id-ID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id-ID" dirty="0" err="1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bisnis</a:t>
            </a:r>
            <a:endParaRPr lang="en-US" altLang="id-ID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8A5C3FD-5B30-48C3-9B51-AB1164ADB56D}"/>
              </a:ext>
            </a:extLst>
          </p:cNvPr>
          <p:cNvSpPr txBox="1"/>
          <p:nvPr/>
        </p:nvSpPr>
        <p:spPr>
          <a:xfrm>
            <a:off x="3649639" y="625113"/>
            <a:ext cx="5060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id-ID" sz="2800" b="1" dirty="0" err="1" smtClean="0"/>
              <a:t>Perlunya</a:t>
            </a:r>
            <a:r>
              <a:rPr lang="en-US" altLang="id-ID" sz="2800" b="1" dirty="0" smtClean="0"/>
              <a:t> </a:t>
            </a:r>
            <a:r>
              <a:rPr lang="en-US" altLang="id-ID" sz="2800" b="1" dirty="0" err="1"/>
              <a:t>Teknologi</a:t>
            </a:r>
            <a:r>
              <a:rPr lang="en-US" altLang="id-ID" sz="2800" b="1" dirty="0"/>
              <a:t> </a:t>
            </a:r>
            <a:r>
              <a:rPr lang="en-US" altLang="id-ID" sz="2800" b="1" dirty="0" err="1"/>
              <a:t>Informasi</a:t>
            </a:r>
            <a:r>
              <a:rPr lang="en-US" altLang="id-ID" sz="2800" b="1" dirty="0"/>
              <a:t> </a:t>
            </a:r>
            <a:endParaRPr lang="en-US" sz="2800" dirty="0">
              <a:solidFill>
                <a:srgbClr val="35B5CF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159026" y="-132522"/>
            <a:ext cx="12503426" cy="7142922"/>
            <a:chOff x="12032" y="84331"/>
            <a:chExt cx="11937132" cy="6738022"/>
          </a:xfrm>
        </p:grpSpPr>
        <p:grpSp>
          <p:nvGrpSpPr>
            <p:cNvPr id="14" name="Group 13"/>
            <p:cNvGrpSpPr/>
            <p:nvPr/>
          </p:nvGrpSpPr>
          <p:grpSpPr>
            <a:xfrm>
              <a:off x="13623" y="84331"/>
              <a:ext cx="11917940" cy="445476"/>
              <a:chOff x="0" y="-9454"/>
              <a:chExt cx="11917940" cy="445476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15" name="Group 14"/>
            <p:cNvGrpSpPr/>
            <p:nvPr/>
          </p:nvGrpSpPr>
          <p:grpSpPr>
            <a:xfrm>
              <a:off x="12032" y="6376877"/>
              <a:ext cx="11936754" cy="445476"/>
              <a:chOff x="0" y="-9454"/>
              <a:chExt cx="11917940" cy="445476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16" name="Group 15"/>
            <p:cNvGrpSpPr/>
            <p:nvPr/>
          </p:nvGrpSpPr>
          <p:grpSpPr>
            <a:xfrm rot="16200000">
              <a:off x="-3041885" y="3241715"/>
              <a:ext cx="6545281" cy="436022"/>
              <a:chOff x="0" y="0"/>
              <a:chExt cx="6545281" cy="436022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17" name="Group 16"/>
            <p:cNvGrpSpPr/>
            <p:nvPr/>
          </p:nvGrpSpPr>
          <p:grpSpPr>
            <a:xfrm rot="16200000">
              <a:off x="8458512" y="3169523"/>
              <a:ext cx="6545281" cy="436022"/>
              <a:chOff x="0" y="0"/>
              <a:chExt cx="6545281" cy="436022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1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00629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Terminator 24"/>
          <p:cNvSpPr/>
          <p:nvPr/>
        </p:nvSpPr>
        <p:spPr>
          <a:xfrm>
            <a:off x="397824" y="1829738"/>
            <a:ext cx="11742057" cy="2555271"/>
          </a:xfrm>
          <a:prstGeom prst="flowChartTerminator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Flowchart: Terminator 1"/>
          <p:cNvSpPr/>
          <p:nvPr/>
        </p:nvSpPr>
        <p:spPr>
          <a:xfrm>
            <a:off x="172854" y="1662824"/>
            <a:ext cx="11742057" cy="2555271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6051C5AA-8F7C-497E-BD8E-8E1523C50C4C}"/>
              </a:ext>
            </a:extLst>
          </p:cNvPr>
          <p:cNvSpPr>
            <a:spLocks/>
          </p:cNvSpPr>
          <p:nvPr/>
        </p:nvSpPr>
        <p:spPr bwMode="auto">
          <a:xfrm>
            <a:off x="932196" y="2084979"/>
            <a:ext cx="1063342" cy="994627"/>
          </a:xfrm>
          <a:custGeom>
            <a:avLst/>
            <a:gdLst>
              <a:gd name="T0" fmla="*/ 277 w 1232"/>
              <a:gd name="T1" fmla="*/ 81 h 1174"/>
              <a:gd name="T2" fmla="*/ 178 w 1232"/>
              <a:gd name="T3" fmla="*/ 158 h 1174"/>
              <a:gd name="T4" fmla="*/ 54 w 1232"/>
              <a:gd name="T5" fmla="*/ 383 h 1174"/>
              <a:gd name="T6" fmla="*/ 39 w 1232"/>
              <a:gd name="T7" fmla="*/ 453 h 1174"/>
              <a:gd name="T8" fmla="*/ 22 w 1232"/>
              <a:gd name="T9" fmla="*/ 542 h 1174"/>
              <a:gd name="T10" fmla="*/ 9 w 1232"/>
              <a:gd name="T11" fmla="*/ 637 h 1174"/>
              <a:gd name="T12" fmla="*/ 18 w 1232"/>
              <a:gd name="T13" fmla="*/ 703 h 1174"/>
              <a:gd name="T14" fmla="*/ 22 w 1232"/>
              <a:gd name="T15" fmla="*/ 757 h 1174"/>
              <a:gd name="T16" fmla="*/ 78 w 1232"/>
              <a:gd name="T17" fmla="*/ 872 h 1174"/>
              <a:gd name="T18" fmla="*/ 109 w 1232"/>
              <a:gd name="T19" fmla="*/ 916 h 1174"/>
              <a:gd name="T20" fmla="*/ 171 w 1232"/>
              <a:gd name="T21" fmla="*/ 994 h 1174"/>
              <a:gd name="T22" fmla="*/ 243 w 1232"/>
              <a:gd name="T23" fmla="*/ 1051 h 1174"/>
              <a:gd name="T24" fmla="*/ 357 w 1232"/>
              <a:gd name="T25" fmla="*/ 1110 h 1174"/>
              <a:gd name="T26" fmla="*/ 727 w 1232"/>
              <a:gd name="T27" fmla="*/ 1158 h 1174"/>
              <a:gd name="T28" fmla="*/ 1076 w 1232"/>
              <a:gd name="T29" fmla="*/ 977 h 1174"/>
              <a:gd name="T30" fmla="*/ 1125 w 1232"/>
              <a:gd name="T31" fmla="*/ 905 h 1174"/>
              <a:gd name="T32" fmla="*/ 1155 w 1232"/>
              <a:gd name="T33" fmla="*/ 874 h 1174"/>
              <a:gd name="T34" fmla="*/ 1220 w 1232"/>
              <a:gd name="T35" fmla="*/ 781 h 1174"/>
              <a:gd name="T36" fmla="*/ 1223 w 1232"/>
              <a:gd name="T37" fmla="*/ 648 h 1174"/>
              <a:gd name="T38" fmla="*/ 1153 w 1232"/>
              <a:gd name="T39" fmla="*/ 590 h 1174"/>
              <a:gd name="T40" fmla="*/ 1125 w 1232"/>
              <a:gd name="T41" fmla="*/ 668 h 1174"/>
              <a:gd name="T42" fmla="*/ 1103 w 1232"/>
              <a:gd name="T43" fmla="*/ 677 h 1174"/>
              <a:gd name="T44" fmla="*/ 1083 w 1232"/>
              <a:gd name="T45" fmla="*/ 674 h 1174"/>
              <a:gd name="T46" fmla="*/ 976 w 1232"/>
              <a:gd name="T47" fmla="*/ 882 h 1174"/>
              <a:gd name="T48" fmla="*/ 944 w 1232"/>
              <a:gd name="T49" fmla="*/ 953 h 1174"/>
              <a:gd name="T50" fmla="*/ 882 w 1232"/>
              <a:gd name="T51" fmla="*/ 992 h 1174"/>
              <a:gd name="T52" fmla="*/ 816 w 1232"/>
              <a:gd name="T53" fmla="*/ 1036 h 1174"/>
              <a:gd name="T54" fmla="*/ 775 w 1232"/>
              <a:gd name="T55" fmla="*/ 1066 h 1174"/>
              <a:gd name="T56" fmla="*/ 636 w 1232"/>
              <a:gd name="T57" fmla="*/ 1103 h 1174"/>
              <a:gd name="T58" fmla="*/ 409 w 1232"/>
              <a:gd name="T59" fmla="*/ 1067 h 1174"/>
              <a:gd name="T60" fmla="*/ 375 w 1232"/>
              <a:gd name="T61" fmla="*/ 1051 h 1174"/>
              <a:gd name="T62" fmla="*/ 141 w 1232"/>
              <a:gd name="T63" fmla="*/ 371 h 1174"/>
              <a:gd name="T64" fmla="*/ 601 w 1232"/>
              <a:gd name="T65" fmla="*/ 63 h 1174"/>
              <a:gd name="T66" fmla="*/ 1033 w 1232"/>
              <a:gd name="T67" fmla="*/ 311 h 1174"/>
              <a:gd name="T68" fmla="*/ 1110 w 1232"/>
              <a:gd name="T69" fmla="*/ 592 h 1174"/>
              <a:gd name="T70" fmla="*/ 1107 w 1232"/>
              <a:gd name="T71" fmla="*/ 454 h 1174"/>
              <a:gd name="T72" fmla="*/ 1029 w 1232"/>
              <a:gd name="T73" fmla="*/ 274 h 1174"/>
              <a:gd name="T74" fmla="*/ 939 w 1232"/>
              <a:gd name="T75" fmla="*/ 175 h 1174"/>
              <a:gd name="T76" fmla="*/ 877 w 1232"/>
              <a:gd name="T77" fmla="*/ 128 h 1174"/>
              <a:gd name="T78" fmla="*/ 786 w 1232"/>
              <a:gd name="T79" fmla="*/ 81 h 1174"/>
              <a:gd name="T80" fmla="*/ 781 w 1232"/>
              <a:gd name="T81" fmla="*/ 78 h 1174"/>
              <a:gd name="T82" fmla="*/ 849 w 1232"/>
              <a:gd name="T83" fmla="*/ 89 h 1174"/>
              <a:gd name="T84" fmla="*/ 490 w 1232"/>
              <a:gd name="T85" fmla="*/ 42 h 1174"/>
              <a:gd name="T86" fmla="*/ 142 w 1232"/>
              <a:gd name="T87" fmla="*/ 262 h 1174"/>
              <a:gd name="T88" fmla="*/ 203 w 1232"/>
              <a:gd name="T89" fmla="*/ 185 h 1174"/>
              <a:gd name="T90" fmla="*/ 710 w 1232"/>
              <a:gd name="T91" fmla="*/ 30 h 1174"/>
              <a:gd name="T92" fmla="*/ 412 w 1232"/>
              <a:gd name="T93" fmla="*/ 48 h 1174"/>
              <a:gd name="T94" fmla="*/ 400 w 1232"/>
              <a:gd name="T95" fmla="*/ 49 h 1174"/>
              <a:gd name="T96" fmla="*/ 710 w 1232"/>
              <a:gd name="T97" fmla="*/ 30 h 1174"/>
              <a:gd name="T98" fmla="*/ 768 w 1232"/>
              <a:gd name="T99" fmla="*/ 45 h 1174"/>
              <a:gd name="T100" fmla="*/ 772 w 1232"/>
              <a:gd name="T101" fmla="*/ 41 h 1174"/>
              <a:gd name="T102" fmla="*/ 570 w 1232"/>
              <a:gd name="T103" fmla="*/ 0 h 1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32" h="1174">
                <a:moveTo>
                  <a:pt x="570" y="0"/>
                </a:moveTo>
                <a:cubicBezTo>
                  <a:pt x="540" y="0"/>
                  <a:pt x="509" y="2"/>
                  <a:pt x="478" y="7"/>
                </a:cubicBezTo>
                <a:cubicBezTo>
                  <a:pt x="441" y="13"/>
                  <a:pt x="404" y="23"/>
                  <a:pt x="370" y="36"/>
                </a:cubicBezTo>
                <a:cubicBezTo>
                  <a:pt x="336" y="49"/>
                  <a:pt x="305" y="64"/>
                  <a:pt x="277" y="81"/>
                </a:cubicBezTo>
                <a:cubicBezTo>
                  <a:pt x="250" y="97"/>
                  <a:pt x="227" y="114"/>
                  <a:pt x="209" y="129"/>
                </a:cubicBezTo>
                <a:cubicBezTo>
                  <a:pt x="205" y="133"/>
                  <a:pt x="201" y="136"/>
                  <a:pt x="197" y="140"/>
                </a:cubicBezTo>
                <a:cubicBezTo>
                  <a:pt x="193" y="143"/>
                  <a:pt x="190" y="147"/>
                  <a:pt x="186" y="150"/>
                </a:cubicBezTo>
                <a:cubicBezTo>
                  <a:pt x="183" y="153"/>
                  <a:pt x="180" y="156"/>
                  <a:pt x="178" y="158"/>
                </a:cubicBezTo>
                <a:cubicBezTo>
                  <a:pt x="175" y="161"/>
                  <a:pt x="173" y="163"/>
                  <a:pt x="171" y="165"/>
                </a:cubicBezTo>
                <a:cubicBezTo>
                  <a:pt x="147" y="192"/>
                  <a:pt x="129" y="221"/>
                  <a:pt x="113" y="252"/>
                </a:cubicBezTo>
                <a:cubicBezTo>
                  <a:pt x="97" y="282"/>
                  <a:pt x="83" y="315"/>
                  <a:pt x="68" y="350"/>
                </a:cubicBezTo>
                <a:cubicBezTo>
                  <a:pt x="63" y="362"/>
                  <a:pt x="58" y="373"/>
                  <a:pt x="54" y="383"/>
                </a:cubicBezTo>
                <a:cubicBezTo>
                  <a:pt x="49" y="393"/>
                  <a:pt x="46" y="403"/>
                  <a:pt x="45" y="413"/>
                </a:cubicBezTo>
                <a:cubicBezTo>
                  <a:pt x="46" y="415"/>
                  <a:pt x="45" y="425"/>
                  <a:pt x="44" y="435"/>
                </a:cubicBezTo>
                <a:cubicBezTo>
                  <a:pt x="42" y="444"/>
                  <a:pt x="42" y="444"/>
                  <a:pt x="42" y="444"/>
                </a:cubicBezTo>
                <a:cubicBezTo>
                  <a:pt x="39" y="453"/>
                  <a:pt x="39" y="453"/>
                  <a:pt x="39" y="453"/>
                </a:cubicBezTo>
                <a:cubicBezTo>
                  <a:pt x="38" y="459"/>
                  <a:pt x="36" y="465"/>
                  <a:pt x="34" y="471"/>
                </a:cubicBezTo>
                <a:cubicBezTo>
                  <a:pt x="33" y="477"/>
                  <a:pt x="32" y="484"/>
                  <a:pt x="30" y="490"/>
                </a:cubicBezTo>
                <a:cubicBezTo>
                  <a:pt x="29" y="496"/>
                  <a:pt x="27" y="501"/>
                  <a:pt x="26" y="507"/>
                </a:cubicBezTo>
                <a:cubicBezTo>
                  <a:pt x="24" y="519"/>
                  <a:pt x="22" y="531"/>
                  <a:pt x="22" y="542"/>
                </a:cubicBezTo>
                <a:cubicBezTo>
                  <a:pt x="21" y="553"/>
                  <a:pt x="21" y="563"/>
                  <a:pt x="23" y="573"/>
                </a:cubicBezTo>
                <a:cubicBezTo>
                  <a:pt x="23" y="580"/>
                  <a:pt x="21" y="590"/>
                  <a:pt x="18" y="601"/>
                </a:cubicBezTo>
                <a:cubicBezTo>
                  <a:pt x="17" y="606"/>
                  <a:pt x="15" y="612"/>
                  <a:pt x="13" y="618"/>
                </a:cubicBezTo>
                <a:cubicBezTo>
                  <a:pt x="12" y="624"/>
                  <a:pt x="10" y="631"/>
                  <a:pt x="9" y="637"/>
                </a:cubicBezTo>
                <a:cubicBezTo>
                  <a:pt x="7" y="643"/>
                  <a:pt x="5" y="649"/>
                  <a:pt x="4" y="654"/>
                </a:cubicBezTo>
                <a:cubicBezTo>
                  <a:pt x="3" y="660"/>
                  <a:pt x="2" y="665"/>
                  <a:pt x="1" y="670"/>
                </a:cubicBezTo>
                <a:cubicBezTo>
                  <a:pt x="0" y="679"/>
                  <a:pt x="0" y="685"/>
                  <a:pt x="2" y="686"/>
                </a:cubicBezTo>
                <a:cubicBezTo>
                  <a:pt x="16" y="695"/>
                  <a:pt x="18" y="696"/>
                  <a:pt x="18" y="703"/>
                </a:cubicBezTo>
                <a:cubicBezTo>
                  <a:pt x="17" y="707"/>
                  <a:pt x="16" y="712"/>
                  <a:pt x="17" y="720"/>
                </a:cubicBezTo>
                <a:cubicBezTo>
                  <a:pt x="17" y="725"/>
                  <a:pt x="17" y="729"/>
                  <a:pt x="18" y="735"/>
                </a:cubicBezTo>
                <a:cubicBezTo>
                  <a:pt x="18" y="738"/>
                  <a:pt x="18" y="742"/>
                  <a:pt x="19" y="745"/>
                </a:cubicBezTo>
                <a:cubicBezTo>
                  <a:pt x="20" y="749"/>
                  <a:pt x="21" y="753"/>
                  <a:pt x="22" y="757"/>
                </a:cubicBezTo>
                <a:cubicBezTo>
                  <a:pt x="23" y="761"/>
                  <a:pt x="27" y="768"/>
                  <a:pt x="32" y="777"/>
                </a:cubicBezTo>
                <a:cubicBezTo>
                  <a:pt x="38" y="785"/>
                  <a:pt x="43" y="794"/>
                  <a:pt x="45" y="802"/>
                </a:cubicBezTo>
                <a:cubicBezTo>
                  <a:pt x="52" y="828"/>
                  <a:pt x="60" y="844"/>
                  <a:pt x="70" y="860"/>
                </a:cubicBezTo>
                <a:cubicBezTo>
                  <a:pt x="72" y="864"/>
                  <a:pt x="75" y="868"/>
                  <a:pt x="78" y="872"/>
                </a:cubicBezTo>
                <a:cubicBezTo>
                  <a:pt x="79" y="874"/>
                  <a:pt x="80" y="876"/>
                  <a:pt x="82" y="878"/>
                </a:cubicBezTo>
                <a:cubicBezTo>
                  <a:pt x="83" y="880"/>
                  <a:pt x="85" y="882"/>
                  <a:pt x="86" y="885"/>
                </a:cubicBezTo>
                <a:cubicBezTo>
                  <a:pt x="90" y="889"/>
                  <a:pt x="93" y="894"/>
                  <a:pt x="97" y="899"/>
                </a:cubicBezTo>
                <a:cubicBezTo>
                  <a:pt x="101" y="904"/>
                  <a:pt x="105" y="910"/>
                  <a:pt x="109" y="916"/>
                </a:cubicBezTo>
                <a:cubicBezTo>
                  <a:pt x="123" y="934"/>
                  <a:pt x="134" y="948"/>
                  <a:pt x="144" y="961"/>
                </a:cubicBezTo>
                <a:cubicBezTo>
                  <a:pt x="147" y="964"/>
                  <a:pt x="149" y="967"/>
                  <a:pt x="151" y="970"/>
                </a:cubicBezTo>
                <a:cubicBezTo>
                  <a:pt x="154" y="973"/>
                  <a:pt x="156" y="976"/>
                  <a:pt x="158" y="978"/>
                </a:cubicBezTo>
                <a:cubicBezTo>
                  <a:pt x="163" y="984"/>
                  <a:pt x="167" y="989"/>
                  <a:pt x="171" y="994"/>
                </a:cubicBezTo>
                <a:cubicBezTo>
                  <a:pt x="180" y="1004"/>
                  <a:pt x="188" y="1014"/>
                  <a:pt x="200" y="1023"/>
                </a:cubicBezTo>
                <a:cubicBezTo>
                  <a:pt x="202" y="1025"/>
                  <a:pt x="205" y="1028"/>
                  <a:pt x="208" y="1030"/>
                </a:cubicBezTo>
                <a:cubicBezTo>
                  <a:pt x="212" y="1033"/>
                  <a:pt x="215" y="1035"/>
                  <a:pt x="219" y="1037"/>
                </a:cubicBezTo>
                <a:cubicBezTo>
                  <a:pt x="226" y="1042"/>
                  <a:pt x="233" y="1047"/>
                  <a:pt x="243" y="1051"/>
                </a:cubicBezTo>
                <a:cubicBezTo>
                  <a:pt x="247" y="1054"/>
                  <a:pt x="275" y="1072"/>
                  <a:pt x="304" y="1086"/>
                </a:cubicBezTo>
                <a:cubicBezTo>
                  <a:pt x="311" y="1090"/>
                  <a:pt x="319" y="1093"/>
                  <a:pt x="325" y="1097"/>
                </a:cubicBezTo>
                <a:cubicBezTo>
                  <a:pt x="332" y="1100"/>
                  <a:pt x="338" y="1102"/>
                  <a:pt x="344" y="1104"/>
                </a:cubicBezTo>
                <a:cubicBezTo>
                  <a:pt x="349" y="1107"/>
                  <a:pt x="354" y="1109"/>
                  <a:pt x="357" y="1110"/>
                </a:cubicBezTo>
                <a:cubicBezTo>
                  <a:pt x="360" y="1111"/>
                  <a:pt x="362" y="1112"/>
                  <a:pt x="362" y="1112"/>
                </a:cubicBezTo>
                <a:cubicBezTo>
                  <a:pt x="405" y="1133"/>
                  <a:pt x="443" y="1142"/>
                  <a:pt x="478" y="1150"/>
                </a:cubicBezTo>
                <a:cubicBezTo>
                  <a:pt x="513" y="1158"/>
                  <a:pt x="545" y="1163"/>
                  <a:pt x="582" y="1174"/>
                </a:cubicBezTo>
                <a:cubicBezTo>
                  <a:pt x="626" y="1168"/>
                  <a:pt x="676" y="1166"/>
                  <a:pt x="727" y="1158"/>
                </a:cubicBezTo>
                <a:cubicBezTo>
                  <a:pt x="777" y="1150"/>
                  <a:pt x="828" y="1136"/>
                  <a:pt x="869" y="1114"/>
                </a:cubicBezTo>
                <a:cubicBezTo>
                  <a:pt x="910" y="1091"/>
                  <a:pt x="938" y="1075"/>
                  <a:pt x="966" y="1059"/>
                </a:cubicBezTo>
                <a:cubicBezTo>
                  <a:pt x="994" y="1043"/>
                  <a:pt x="1021" y="1027"/>
                  <a:pt x="1054" y="1000"/>
                </a:cubicBezTo>
                <a:cubicBezTo>
                  <a:pt x="1063" y="992"/>
                  <a:pt x="1069" y="984"/>
                  <a:pt x="1076" y="977"/>
                </a:cubicBezTo>
                <a:cubicBezTo>
                  <a:pt x="1082" y="970"/>
                  <a:pt x="1087" y="964"/>
                  <a:pt x="1093" y="960"/>
                </a:cubicBezTo>
                <a:cubicBezTo>
                  <a:pt x="1099" y="955"/>
                  <a:pt x="1104" y="944"/>
                  <a:pt x="1111" y="933"/>
                </a:cubicBezTo>
                <a:cubicBezTo>
                  <a:pt x="1114" y="927"/>
                  <a:pt x="1117" y="920"/>
                  <a:pt x="1120" y="914"/>
                </a:cubicBezTo>
                <a:cubicBezTo>
                  <a:pt x="1121" y="911"/>
                  <a:pt x="1123" y="908"/>
                  <a:pt x="1125" y="905"/>
                </a:cubicBezTo>
                <a:cubicBezTo>
                  <a:pt x="1126" y="902"/>
                  <a:pt x="1128" y="900"/>
                  <a:pt x="1129" y="897"/>
                </a:cubicBezTo>
                <a:cubicBezTo>
                  <a:pt x="1130" y="900"/>
                  <a:pt x="1131" y="903"/>
                  <a:pt x="1132" y="906"/>
                </a:cubicBezTo>
                <a:cubicBezTo>
                  <a:pt x="1137" y="899"/>
                  <a:pt x="1146" y="886"/>
                  <a:pt x="1150" y="879"/>
                </a:cubicBezTo>
                <a:cubicBezTo>
                  <a:pt x="1152" y="876"/>
                  <a:pt x="1154" y="874"/>
                  <a:pt x="1155" y="874"/>
                </a:cubicBezTo>
                <a:cubicBezTo>
                  <a:pt x="1156" y="874"/>
                  <a:pt x="1156" y="876"/>
                  <a:pt x="1157" y="878"/>
                </a:cubicBezTo>
                <a:cubicBezTo>
                  <a:pt x="1158" y="881"/>
                  <a:pt x="1159" y="884"/>
                  <a:pt x="1162" y="884"/>
                </a:cubicBezTo>
                <a:cubicBezTo>
                  <a:pt x="1164" y="884"/>
                  <a:pt x="1167" y="883"/>
                  <a:pt x="1171" y="878"/>
                </a:cubicBezTo>
                <a:cubicBezTo>
                  <a:pt x="1190" y="848"/>
                  <a:pt x="1207" y="816"/>
                  <a:pt x="1220" y="781"/>
                </a:cubicBezTo>
                <a:cubicBezTo>
                  <a:pt x="1228" y="745"/>
                  <a:pt x="1231" y="709"/>
                  <a:pt x="1232" y="673"/>
                </a:cubicBezTo>
                <a:cubicBezTo>
                  <a:pt x="1229" y="671"/>
                  <a:pt x="1226" y="668"/>
                  <a:pt x="1224" y="663"/>
                </a:cubicBezTo>
                <a:cubicBezTo>
                  <a:pt x="1224" y="655"/>
                  <a:pt x="1224" y="655"/>
                  <a:pt x="1224" y="655"/>
                </a:cubicBezTo>
                <a:cubicBezTo>
                  <a:pt x="1223" y="648"/>
                  <a:pt x="1223" y="648"/>
                  <a:pt x="1223" y="648"/>
                </a:cubicBezTo>
                <a:cubicBezTo>
                  <a:pt x="1221" y="632"/>
                  <a:pt x="1221" y="632"/>
                  <a:pt x="1221" y="632"/>
                </a:cubicBezTo>
                <a:cubicBezTo>
                  <a:pt x="1215" y="626"/>
                  <a:pt x="1207" y="627"/>
                  <a:pt x="1203" y="623"/>
                </a:cubicBezTo>
                <a:cubicBezTo>
                  <a:pt x="1193" y="623"/>
                  <a:pt x="1184" y="612"/>
                  <a:pt x="1174" y="603"/>
                </a:cubicBezTo>
                <a:cubicBezTo>
                  <a:pt x="1167" y="596"/>
                  <a:pt x="1160" y="590"/>
                  <a:pt x="1153" y="590"/>
                </a:cubicBezTo>
                <a:cubicBezTo>
                  <a:pt x="1151" y="590"/>
                  <a:pt x="1149" y="591"/>
                  <a:pt x="1147" y="592"/>
                </a:cubicBezTo>
                <a:cubicBezTo>
                  <a:pt x="1144" y="593"/>
                  <a:pt x="1143" y="607"/>
                  <a:pt x="1139" y="623"/>
                </a:cubicBezTo>
                <a:cubicBezTo>
                  <a:pt x="1138" y="631"/>
                  <a:pt x="1136" y="640"/>
                  <a:pt x="1134" y="647"/>
                </a:cubicBezTo>
                <a:cubicBezTo>
                  <a:pt x="1131" y="655"/>
                  <a:pt x="1128" y="662"/>
                  <a:pt x="1125" y="668"/>
                </a:cubicBezTo>
                <a:cubicBezTo>
                  <a:pt x="1125" y="668"/>
                  <a:pt x="1124" y="669"/>
                  <a:pt x="1124" y="669"/>
                </a:cubicBezTo>
                <a:cubicBezTo>
                  <a:pt x="1120" y="669"/>
                  <a:pt x="1116" y="659"/>
                  <a:pt x="1111" y="654"/>
                </a:cubicBezTo>
                <a:cubicBezTo>
                  <a:pt x="1110" y="661"/>
                  <a:pt x="1109" y="666"/>
                  <a:pt x="1107" y="670"/>
                </a:cubicBezTo>
                <a:cubicBezTo>
                  <a:pt x="1106" y="674"/>
                  <a:pt x="1104" y="676"/>
                  <a:pt x="1103" y="677"/>
                </a:cubicBezTo>
                <a:cubicBezTo>
                  <a:pt x="1102" y="677"/>
                  <a:pt x="1101" y="678"/>
                  <a:pt x="1101" y="678"/>
                </a:cubicBezTo>
                <a:cubicBezTo>
                  <a:pt x="1098" y="678"/>
                  <a:pt x="1096" y="675"/>
                  <a:pt x="1094" y="670"/>
                </a:cubicBezTo>
                <a:cubicBezTo>
                  <a:pt x="1093" y="676"/>
                  <a:pt x="1091" y="682"/>
                  <a:pt x="1091" y="682"/>
                </a:cubicBezTo>
                <a:cubicBezTo>
                  <a:pt x="1089" y="680"/>
                  <a:pt x="1083" y="674"/>
                  <a:pt x="1083" y="674"/>
                </a:cubicBezTo>
                <a:cubicBezTo>
                  <a:pt x="1073" y="708"/>
                  <a:pt x="1057" y="740"/>
                  <a:pt x="1040" y="771"/>
                </a:cubicBezTo>
                <a:cubicBezTo>
                  <a:pt x="1022" y="802"/>
                  <a:pt x="1004" y="830"/>
                  <a:pt x="989" y="859"/>
                </a:cubicBezTo>
                <a:cubicBezTo>
                  <a:pt x="987" y="862"/>
                  <a:pt x="985" y="866"/>
                  <a:pt x="983" y="870"/>
                </a:cubicBezTo>
                <a:cubicBezTo>
                  <a:pt x="981" y="874"/>
                  <a:pt x="979" y="878"/>
                  <a:pt x="976" y="882"/>
                </a:cubicBezTo>
                <a:cubicBezTo>
                  <a:pt x="972" y="891"/>
                  <a:pt x="967" y="900"/>
                  <a:pt x="963" y="907"/>
                </a:cubicBezTo>
                <a:cubicBezTo>
                  <a:pt x="962" y="910"/>
                  <a:pt x="957" y="915"/>
                  <a:pt x="952" y="918"/>
                </a:cubicBezTo>
                <a:cubicBezTo>
                  <a:pt x="947" y="922"/>
                  <a:pt x="942" y="926"/>
                  <a:pt x="940" y="928"/>
                </a:cubicBezTo>
                <a:cubicBezTo>
                  <a:pt x="936" y="940"/>
                  <a:pt x="942" y="944"/>
                  <a:pt x="944" y="953"/>
                </a:cubicBezTo>
                <a:cubicBezTo>
                  <a:pt x="933" y="960"/>
                  <a:pt x="919" y="969"/>
                  <a:pt x="905" y="978"/>
                </a:cubicBezTo>
                <a:cubicBezTo>
                  <a:pt x="903" y="979"/>
                  <a:pt x="901" y="980"/>
                  <a:pt x="899" y="982"/>
                </a:cubicBezTo>
                <a:cubicBezTo>
                  <a:pt x="897" y="983"/>
                  <a:pt x="896" y="984"/>
                  <a:pt x="894" y="985"/>
                </a:cubicBezTo>
                <a:cubicBezTo>
                  <a:pt x="890" y="987"/>
                  <a:pt x="886" y="989"/>
                  <a:pt x="882" y="992"/>
                </a:cubicBezTo>
                <a:cubicBezTo>
                  <a:pt x="875" y="996"/>
                  <a:pt x="867" y="1000"/>
                  <a:pt x="860" y="1004"/>
                </a:cubicBezTo>
                <a:cubicBezTo>
                  <a:pt x="853" y="1008"/>
                  <a:pt x="846" y="1012"/>
                  <a:pt x="841" y="1016"/>
                </a:cubicBezTo>
                <a:cubicBezTo>
                  <a:pt x="835" y="1020"/>
                  <a:pt x="829" y="1023"/>
                  <a:pt x="825" y="1027"/>
                </a:cubicBezTo>
                <a:cubicBezTo>
                  <a:pt x="821" y="1030"/>
                  <a:pt x="818" y="1033"/>
                  <a:pt x="816" y="1036"/>
                </a:cubicBezTo>
                <a:cubicBezTo>
                  <a:pt x="815" y="1039"/>
                  <a:pt x="814" y="1042"/>
                  <a:pt x="816" y="1045"/>
                </a:cubicBezTo>
                <a:cubicBezTo>
                  <a:pt x="811" y="1047"/>
                  <a:pt x="807" y="1049"/>
                  <a:pt x="803" y="1051"/>
                </a:cubicBezTo>
                <a:cubicBezTo>
                  <a:pt x="799" y="1052"/>
                  <a:pt x="796" y="1054"/>
                  <a:pt x="793" y="1056"/>
                </a:cubicBezTo>
                <a:cubicBezTo>
                  <a:pt x="786" y="1059"/>
                  <a:pt x="781" y="1063"/>
                  <a:pt x="775" y="1066"/>
                </a:cubicBezTo>
                <a:cubicBezTo>
                  <a:pt x="770" y="1070"/>
                  <a:pt x="764" y="1073"/>
                  <a:pt x="757" y="1077"/>
                </a:cubicBezTo>
                <a:cubicBezTo>
                  <a:pt x="754" y="1078"/>
                  <a:pt x="750" y="1080"/>
                  <a:pt x="746" y="1082"/>
                </a:cubicBezTo>
                <a:cubicBezTo>
                  <a:pt x="742" y="1083"/>
                  <a:pt x="737" y="1085"/>
                  <a:pt x="732" y="1086"/>
                </a:cubicBezTo>
                <a:cubicBezTo>
                  <a:pt x="704" y="1094"/>
                  <a:pt x="671" y="1101"/>
                  <a:pt x="636" y="1103"/>
                </a:cubicBezTo>
                <a:cubicBezTo>
                  <a:pt x="624" y="1104"/>
                  <a:pt x="612" y="1104"/>
                  <a:pt x="600" y="1104"/>
                </a:cubicBezTo>
                <a:cubicBezTo>
                  <a:pt x="576" y="1104"/>
                  <a:pt x="552" y="1103"/>
                  <a:pt x="527" y="1099"/>
                </a:cubicBezTo>
                <a:cubicBezTo>
                  <a:pt x="487" y="1094"/>
                  <a:pt x="450" y="1083"/>
                  <a:pt x="414" y="1069"/>
                </a:cubicBezTo>
                <a:cubicBezTo>
                  <a:pt x="409" y="1067"/>
                  <a:pt x="409" y="1067"/>
                  <a:pt x="409" y="1067"/>
                </a:cubicBezTo>
                <a:cubicBezTo>
                  <a:pt x="407" y="1066"/>
                  <a:pt x="405" y="1065"/>
                  <a:pt x="404" y="1064"/>
                </a:cubicBezTo>
                <a:cubicBezTo>
                  <a:pt x="400" y="1063"/>
                  <a:pt x="397" y="1061"/>
                  <a:pt x="394" y="1060"/>
                </a:cubicBezTo>
                <a:cubicBezTo>
                  <a:pt x="391" y="1059"/>
                  <a:pt x="388" y="1057"/>
                  <a:pt x="384" y="1056"/>
                </a:cubicBezTo>
                <a:cubicBezTo>
                  <a:pt x="381" y="1054"/>
                  <a:pt x="378" y="1053"/>
                  <a:pt x="375" y="1051"/>
                </a:cubicBezTo>
                <a:cubicBezTo>
                  <a:pt x="310" y="1018"/>
                  <a:pt x="256" y="973"/>
                  <a:pt x="215" y="922"/>
                </a:cubicBezTo>
                <a:cubicBezTo>
                  <a:pt x="174" y="871"/>
                  <a:pt x="144" y="814"/>
                  <a:pt x="125" y="754"/>
                </a:cubicBezTo>
                <a:cubicBezTo>
                  <a:pt x="107" y="695"/>
                  <a:pt x="98" y="633"/>
                  <a:pt x="100" y="568"/>
                </a:cubicBezTo>
                <a:cubicBezTo>
                  <a:pt x="102" y="504"/>
                  <a:pt x="115" y="438"/>
                  <a:pt x="141" y="371"/>
                </a:cubicBezTo>
                <a:cubicBezTo>
                  <a:pt x="167" y="304"/>
                  <a:pt x="211" y="241"/>
                  <a:pt x="266" y="191"/>
                </a:cubicBezTo>
                <a:cubicBezTo>
                  <a:pt x="293" y="166"/>
                  <a:pt x="324" y="144"/>
                  <a:pt x="356" y="126"/>
                </a:cubicBezTo>
                <a:cubicBezTo>
                  <a:pt x="388" y="108"/>
                  <a:pt x="423" y="93"/>
                  <a:pt x="458" y="83"/>
                </a:cubicBezTo>
                <a:cubicBezTo>
                  <a:pt x="505" y="69"/>
                  <a:pt x="553" y="63"/>
                  <a:pt x="601" y="63"/>
                </a:cubicBezTo>
                <a:cubicBezTo>
                  <a:pt x="624" y="63"/>
                  <a:pt x="648" y="64"/>
                  <a:pt x="671" y="67"/>
                </a:cubicBezTo>
                <a:cubicBezTo>
                  <a:pt x="739" y="77"/>
                  <a:pt x="803" y="101"/>
                  <a:pt x="857" y="133"/>
                </a:cubicBezTo>
                <a:cubicBezTo>
                  <a:pt x="911" y="165"/>
                  <a:pt x="955" y="205"/>
                  <a:pt x="989" y="247"/>
                </a:cubicBezTo>
                <a:cubicBezTo>
                  <a:pt x="1006" y="268"/>
                  <a:pt x="1021" y="290"/>
                  <a:pt x="1033" y="311"/>
                </a:cubicBezTo>
                <a:cubicBezTo>
                  <a:pt x="1045" y="332"/>
                  <a:pt x="1055" y="353"/>
                  <a:pt x="1063" y="373"/>
                </a:cubicBezTo>
                <a:cubicBezTo>
                  <a:pt x="1080" y="413"/>
                  <a:pt x="1088" y="450"/>
                  <a:pt x="1093" y="480"/>
                </a:cubicBezTo>
                <a:cubicBezTo>
                  <a:pt x="1098" y="511"/>
                  <a:pt x="1100" y="535"/>
                  <a:pt x="1100" y="552"/>
                </a:cubicBezTo>
                <a:cubicBezTo>
                  <a:pt x="1104" y="565"/>
                  <a:pt x="1107" y="578"/>
                  <a:pt x="1110" y="592"/>
                </a:cubicBezTo>
                <a:cubicBezTo>
                  <a:pt x="1116" y="569"/>
                  <a:pt x="1119" y="533"/>
                  <a:pt x="1113" y="488"/>
                </a:cubicBezTo>
                <a:cubicBezTo>
                  <a:pt x="1112" y="483"/>
                  <a:pt x="1112" y="477"/>
                  <a:pt x="1111" y="472"/>
                </a:cubicBezTo>
                <a:cubicBezTo>
                  <a:pt x="1110" y="469"/>
                  <a:pt x="1110" y="466"/>
                  <a:pt x="1109" y="463"/>
                </a:cubicBezTo>
                <a:cubicBezTo>
                  <a:pt x="1109" y="460"/>
                  <a:pt x="1108" y="457"/>
                  <a:pt x="1107" y="454"/>
                </a:cubicBezTo>
                <a:cubicBezTo>
                  <a:pt x="1106" y="448"/>
                  <a:pt x="1105" y="443"/>
                  <a:pt x="1104" y="436"/>
                </a:cubicBezTo>
                <a:cubicBezTo>
                  <a:pt x="1102" y="431"/>
                  <a:pt x="1100" y="424"/>
                  <a:pt x="1099" y="418"/>
                </a:cubicBezTo>
                <a:cubicBezTo>
                  <a:pt x="1091" y="394"/>
                  <a:pt x="1082" y="369"/>
                  <a:pt x="1070" y="345"/>
                </a:cubicBezTo>
                <a:cubicBezTo>
                  <a:pt x="1058" y="320"/>
                  <a:pt x="1044" y="297"/>
                  <a:pt x="1029" y="274"/>
                </a:cubicBezTo>
                <a:cubicBezTo>
                  <a:pt x="1013" y="252"/>
                  <a:pt x="996" y="232"/>
                  <a:pt x="979" y="213"/>
                </a:cubicBezTo>
                <a:cubicBezTo>
                  <a:pt x="974" y="209"/>
                  <a:pt x="970" y="204"/>
                  <a:pt x="965" y="200"/>
                </a:cubicBezTo>
                <a:cubicBezTo>
                  <a:pt x="961" y="195"/>
                  <a:pt x="956" y="191"/>
                  <a:pt x="952" y="187"/>
                </a:cubicBezTo>
                <a:cubicBezTo>
                  <a:pt x="948" y="183"/>
                  <a:pt x="943" y="179"/>
                  <a:pt x="939" y="175"/>
                </a:cubicBezTo>
                <a:cubicBezTo>
                  <a:pt x="934" y="171"/>
                  <a:pt x="930" y="167"/>
                  <a:pt x="925" y="164"/>
                </a:cubicBezTo>
                <a:cubicBezTo>
                  <a:pt x="917" y="157"/>
                  <a:pt x="908" y="150"/>
                  <a:pt x="900" y="144"/>
                </a:cubicBezTo>
                <a:cubicBezTo>
                  <a:pt x="896" y="141"/>
                  <a:pt x="892" y="139"/>
                  <a:pt x="888" y="136"/>
                </a:cubicBezTo>
                <a:cubicBezTo>
                  <a:pt x="884" y="133"/>
                  <a:pt x="880" y="131"/>
                  <a:pt x="877" y="128"/>
                </a:cubicBezTo>
                <a:cubicBezTo>
                  <a:pt x="865" y="121"/>
                  <a:pt x="854" y="115"/>
                  <a:pt x="844" y="109"/>
                </a:cubicBezTo>
                <a:cubicBezTo>
                  <a:pt x="838" y="106"/>
                  <a:pt x="833" y="103"/>
                  <a:pt x="828" y="101"/>
                </a:cubicBezTo>
                <a:cubicBezTo>
                  <a:pt x="823" y="98"/>
                  <a:pt x="818" y="95"/>
                  <a:pt x="813" y="93"/>
                </a:cubicBezTo>
                <a:cubicBezTo>
                  <a:pt x="804" y="89"/>
                  <a:pt x="795" y="85"/>
                  <a:pt x="786" y="81"/>
                </a:cubicBezTo>
                <a:cubicBezTo>
                  <a:pt x="778" y="78"/>
                  <a:pt x="770" y="74"/>
                  <a:pt x="762" y="72"/>
                </a:cubicBezTo>
                <a:cubicBezTo>
                  <a:pt x="758" y="70"/>
                  <a:pt x="756" y="69"/>
                  <a:pt x="757" y="69"/>
                </a:cubicBezTo>
                <a:cubicBezTo>
                  <a:pt x="757" y="69"/>
                  <a:pt x="757" y="70"/>
                  <a:pt x="758" y="70"/>
                </a:cubicBezTo>
                <a:cubicBezTo>
                  <a:pt x="762" y="71"/>
                  <a:pt x="770" y="73"/>
                  <a:pt x="781" y="78"/>
                </a:cubicBezTo>
                <a:cubicBezTo>
                  <a:pt x="803" y="86"/>
                  <a:pt x="838" y="102"/>
                  <a:pt x="877" y="128"/>
                </a:cubicBezTo>
                <a:cubicBezTo>
                  <a:pt x="912" y="150"/>
                  <a:pt x="951" y="180"/>
                  <a:pt x="989" y="222"/>
                </a:cubicBezTo>
                <a:cubicBezTo>
                  <a:pt x="968" y="193"/>
                  <a:pt x="944" y="167"/>
                  <a:pt x="919" y="145"/>
                </a:cubicBezTo>
                <a:cubicBezTo>
                  <a:pt x="895" y="122"/>
                  <a:pt x="870" y="104"/>
                  <a:pt x="849" y="89"/>
                </a:cubicBezTo>
                <a:cubicBezTo>
                  <a:pt x="815" y="73"/>
                  <a:pt x="779" y="59"/>
                  <a:pt x="742" y="49"/>
                </a:cubicBezTo>
                <a:cubicBezTo>
                  <a:pt x="701" y="38"/>
                  <a:pt x="658" y="32"/>
                  <a:pt x="616" y="31"/>
                </a:cubicBezTo>
                <a:cubicBezTo>
                  <a:pt x="611" y="31"/>
                  <a:pt x="605" y="31"/>
                  <a:pt x="600" y="31"/>
                </a:cubicBezTo>
                <a:cubicBezTo>
                  <a:pt x="563" y="31"/>
                  <a:pt x="526" y="34"/>
                  <a:pt x="490" y="42"/>
                </a:cubicBezTo>
                <a:cubicBezTo>
                  <a:pt x="408" y="58"/>
                  <a:pt x="329" y="93"/>
                  <a:pt x="259" y="144"/>
                </a:cubicBezTo>
                <a:cubicBezTo>
                  <a:pt x="234" y="162"/>
                  <a:pt x="196" y="195"/>
                  <a:pt x="165" y="233"/>
                </a:cubicBezTo>
                <a:cubicBezTo>
                  <a:pt x="161" y="237"/>
                  <a:pt x="157" y="242"/>
                  <a:pt x="153" y="247"/>
                </a:cubicBezTo>
                <a:cubicBezTo>
                  <a:pt x="149" y="252"/>
                  <a:pt x="145" y="257"/>
                  <a:pt x="142" y="262"/>
                </a:cubicBezTo>
                <a:cubicBezTo>
                  <a:pt x="134" y="271"/>
                  <a:pt x="128" y="281"/>
                  <a:pt x="122" y="290"/>
                </a:cubicBezTo>
                <a:cubicBezTo>
                  <a:pt x="115" y="300"/>
                  <a:pt x="110" y="309"/>
                  <a:pt x="105" y="317"/>
                </a:cubicBezTo>
                <a:cubicBezTo>
                  <a:pt x="100" y="325"/>
                  <a:pt x="95" y="333"/>
                  <a:pt x="91" y="339"/>
                </a:cubicBezTo>
                <a:cubicBezTo>
                  <a:pt x="120" y="282"/>
                  <a:pt x="158" y="230"/>
                  <a:pt x="203" y="185"/>
                </a:cubicBezTo>
                <a:cubicBezTo>
                  <a:pt x="249" y="141"/>
                  <a:pt x="302" y="104"/>
                  <a:pt x="359" y="77"/>
                </a:cubicBezTo>
                <a:cubicBezTo>
                  <a:pt x="436" y="40"/>
                  <a:pt x="520" y="22"/>
                  <a:pt x="605" y="22"/>
                </a:cubicBezTo>
                <a:cubicBezTo>
                  <a:pt x="647" y="22"/>
                  <a:pt x="689" y="26"/>
                  <a:pt x="730" y="36"/>
                </a:cubicBezTo>
                <a:cubicBezTo>
                  <a:pt x="723" y="33"/>
                  <a:pt x="717" y="32"/>
                  <a:pt x="710" y="30"/>
                </a:cubicBezTo>
                <a:cubicBezTo>
                  <a:pt x="677" y="23"/>
                  <a:pt x="644" y="19"/>
                  <a:pt x="611" y="18"/>
                </a:cubicBezTo>
                <a:cubicBezTo>
                  <a:pt x="606" y="18"/>
                  <a:pt x="601" y="18"/>
                  <a:pt x="596" y="18"/>
                </a:cubicBezTo>
                <a:cubicBezTo>
                  <a:pt x="568" y="18"/>
                  <a:pt x="539" y="20"/>
                  <a:pt x="511" y="25"/>
                </a:cubicBezTo>
                <a:cubicBezTo>
                  <a:pt x="477" y="29"/>
                  <a:pt x="444" y="37"/>
                  <a:pt x="412" y="48"/>
                </a:cubicBezTo>
                <a:cubicBezTo>
                  <a:pt x="380" y="59"/>
                  <a:pt x="349" y="72"/>
                  <a:pt x="320" y="88"/>
                </a:cubicBezTo>
                <a:cubicBezTo>
                  <a:pt x="299" y="100"/>
                  <a:pt x="280" y="112"/>
                  <a:pt x="260" y="125"/>
                </a:cubicBezTo>
                <a:cubicBezTo>
                  <a:pt x="279" y="112"/>
                  <a:pt x="299" y="99"/>
                  <a:pt x="320" y="88"/>
                </a:cubicBezTo>
                <a:cubicBezTo>
                  <a:pt x="346" y="73"/>
                  <a:pt x="372" y="60"/>
                  <a:pt x="400" y="49"/>
                </a:cubicBezTo>
                <a:cubicBezTo>
                  <a:pt x="429" y="37"/>
                  <a:pt x="458" y="28"/>
                  <a:pt x="491" y="21"/>
                </a:cubicBezTo>
                <a:cubicBezTo>
                  <a:pt x="521" y="15"/>
                  <a:pt x="554" y="13"/>
                  <a:pt x="586" y="13"/>
                </a:cubicBezTo>
                <a:cubicBezTo>
                  <a:pt x="597" y="13"/>
                  <a:pt x="607" y="13"/>
                  <a:pt x="617" y="13"/>
                </a:cubicBezTo>
                <a:cubicBezTo>
                  <a:pt x="650" y="14"/>
                  <a:pt x="680" y="22"/>
                  <a:pt x="710" y="30"/>
                </a:cubicBezTo>
                <a:cubicBezTo>
                  <a:pt x="725" y="33"/>
                  <a:pt x="725" y="33"/>
                  <a:pt x="725" y="33"/>
                </a:cubicBezTo>
                <a:cubicBezTo>
                  <a:pt x="739" y="37"/>
                  <a:pt x="739" y="37"/>
                  <a:pt x="739" y="37"/>
                </a:cubicBezTo>
                <a:cubicBezTo>
                  <a:pt x="744" y="38"/>
                  <a:pt x="749" y="39"/>
                  <a:pt x="753" y="41"/>
                </a:cubicBezTo>
                <a:cubicBezTo>
                  <a:pt x="768" y="45"/>
                  <a:pt x="768" y="45"/>
                  <a:pt x="768" y="45"/>
                </a:cubicBezTo>
                <a:cubicBezTo>
                  <a:pt x="773" y="46"/>
                  <a:pt x="779" y="47"/>
                  <a:pt x="785" y="50"/>
                </a:cubicBezTo>
                <a:cubicBezTo>
                  <a:pt x="785" y="49"/>
                  <a:pt x="785" y="49"/>
                  <a:pt x="785" y="49"/>
                </a:cubicBezTo>
                <a:cubicBezTo>
                  <a:pt x="784" y="48"/>
                  <a:pt x="782" y="47"/>
                  <a:pt x="780" y="45"/>
                </a:cubicBezTo>
                <a:cubicBezTo>
                  <a:pt x="778" y="44"/>
                  <a:pt x="775" y="43"/>
                  <a:pt x="772" y="41"/>
                </a:cubicBezTo>
                <a:cubicBezTo>
                  <a:pt x="766" y="39"/>
                  <a:pt x="759" y="35"/>
                  <a:pt x="750" y="31"/>
                </a:cubicBezTo>
                <a:cubicBezTo>
                  <a:pt x="732" y="25"/>
                  <a:pt x="709" y="17"/>
                  <a:pt x="681" y="11"/>
                </a:cubicBezTo>
                <a:cubicBezTo>
                  <a:pt x="653" y="5"/>
                  <a:pt x="621" y="1"/>
                  <a:pt x="586" y="0"/>
                </a:cubicBezTo>
                <a:cubicBezTo>
                  <a:pt x="581" y="0"/>
                  <a:pt x="576" y="0"/>
                  <a:pt x="570" y="0"/>
                </a:cubicBezTo>
              </a:path>
            </a:pathLst>
          </a:custGeom>
          <a:solidFill>
            <a:srgbClr val="E02CBC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xmlns="" id="{66539489-09CD-4F57-B4D7-21BE1C5371D8}"/>
              </a:ext>
            </a:extLst>
          </p:cNvPr>
          <p:cNvSpPr>
            <a:spLocks/>
          </p:cNvSpPr>
          <p:nvPr/>
        </p:nvSpPr>
        <p:spPr bwMode="auto">
          <a:xfrm>
            <a:off x="2641842" y="2121072"/>
            <a:ext cx="1063342" cy="994627"/>
          </a:xfrm>
          <a:custGeom>
            <a:avLst/>
            <a:gdLst>
              <a:gd name="T0" fmla="*/ 277 w 1232"/>
              <a:gd name="T1" fmla="*/ 81 h 1174"/>
              <a:gd name="T2" fmla="*/ 178 w 1232"/>
              <a:gd name="T3" fmla="*/ 158 h 1174"/>
              <a:gd name="T4" fmla="*/ 54 w 1232"/>
              <a:gd name="T5" fmla="*/ 383 h 1174"/>
              <a:gd name="T6" fmla="*/ 39 w 1232"/>
              <a:gd name="T7" fmla="*/ 453 h 1174"/>
              <a:gd name="T8" fmla="*/ 22 w 1232"/>
              <a:gd name="T9" fmla="*/ 542 h 1174"/>
              <a:gd name="T10" fmla="*/ 9 w 1232"/>
              <a:gd name="T11" fmla="*/ 637 h 1174"/>
              <a:gd name="T12" fmla="*/ 18 w 1232"/>
              <a:gd name="T13" fmla="*/ 703 h 1174"/>
              <a:gd name="T14" fmla="*/ 22 w 1232"/>
              <a:gd name="T15" fmla="*/ 757 h 1174"/>
              <a:gd name="T16" fmla="*/ 78 w 1232"/>
              <a:gd name="T17" fmla="*/ 872 h 1174"/>
              <a:gd name="T18" fmla="*/ 109 w 1232"/>
              <a:gd name="T19" fmla="*/ 916 h 1174"/>
              <a:gd name="T20" fmla="*/ 171 w 1232"/>
              <a:gd name="T21" fmla="*/ 994 h 1174"/>
              <a:gd name="T22" fmla="*/ 243 w 1232"/>
              <a:gd name="T23" fmla="*/ 1051 h 1174"/>
              <a:gd name="T24" fmla="*/ 357 w 1232"/>
              <a:gd name="T25" fmla="*/ 1110 h 1174"/>
              <a:gd name="T26" fmla="*/ 727 w 1232"/>
              <a:gd name="T27" fmla="*/ 1158 h 1174"/>
              <a:gd name="T28" fmla="*/ 1076 w 1232"/>
              <a:gd name="T29" fmla="*/ 977 h 1174"/>
              <a:gd name="T30" fmla="*/ 1125 w 1232"/>
              <a:gd name="T31" fmla="*/ 905 h 1174"/>
              <a:gd name="T32" fmla="*/ 1155 w 1232"/>
              <a:gd name="T33" fmla="*/ 874 h 1174"/>
              <a:gd name="T34" fmla="*/ 1220 w 1232"/>
              <a:gd name="T35" fmla="*/ 781 h 1174"/>
              <a:gd name="T36" fmla="*/ 1223 w 1232"/>
              <a:gd name="T37" fmla="*/ 648 h 1174"/>
              <a:gd name="T38" fmla="*/ 1153 w 1232"/>
              <a:gd name="T39" fmla="*/ 590 h 1174"/>
              <a:gd name="T40" fmla="*/ 1125 w 1232"/>
              <a:gd name="T41" fmla="*/ 668 h 1174"/>
              <a:gd name="T42" fmla="*/ 1103 w 1232"/>
              <a:gd name="T43" fmla="*/ 677 h 1174"/>
              <a:gd name="T44" fmla="*/ 1083 w 1232"/>
              <a:gd name="T45" fmla="*/ 674 h 1174"/>
              <a:gd name="T46" fmla="*/ 976 w 1232"/>
              <a:gd name="T47" fmla="*/ 882 h 1174"/>
              <a:gd name="T48" fmla="*/ 944 w 1232"/>
              <a:gd name="T49" fmla="*/ 953 h 1174"/>
              <a:gd name="T50" fmla="*/ 882 w 1232"/>
              <a:gd name="T51" fmla="*/ 992 h 1174"/>
              <a:gd name="T52" fmla="*/ 816 w 1232"/>
              <a:gd name="T53" fmla="*/ 1036 h 1174"/>
              <a:gd name="T54" fmla="*/ 775 w 1232"/>
              <a:gd name="T55" fmla="*/ 1066 h 1174"/>
              <a:gd name="T56" fmla="*/ 636 w 1232"/>
              <a:gd name="T57" fmla="*/ 1103 h 1174"/>
              <a:gd name="T58" fmla="*/ 409 w 1232"/>
              <a:gd name="T59" fmla="*/ 1067 h 1174"/>
              <a:gd name="T60" fmla="*/ 375 w 1232"/>
              <a:gd name="T61" fmla="*/ 1051 h 1174"/>
              <a:gd name="T62" fmla="*/ 141 w 1232"/>
              <a:gd name="T63" fmla="*/ 371 h 1174"/>
              <a:gd name="T64" fmla="*/ 601 w 1232"/>
              <a:gd name="T65" fmla="*/ 63 h 1174"/>
              <a:gd name="T66" fmla="*/ 1033 w 1232"/>
              <a:gd name="T67" fmla="*/ 311 h 1174"/>
              <a:gd name="T68" fmla="*/ 1110 w 1232"/>
              <a:gd name="T69" fmla="*/ 592 h 1174"/>
              <a:gd name="T70" fmla="*/ 1107 w 1232"/>
              <a:gd name="T71" fmla="*/ 454 h 1174"/>
              <a:gd name="T72" fmla="*/ 1029 w 1232"/>
              <a:gd name="T73" fmla="*/ 274 h 1174"/>
              <a:gd name="T74" fmla="*/ 939 w 1232"/>
              <a:gd name="T75" fmla="*/ 175 h 1174"/>
              <a:gd name="T76" fmla="*/ 877 w 1232"/>
              <a:gd name="T77" fmla="*/ 128 h 1174"/>
              <a:gd name="T78" fmla="*/ 786 w 1232"/>
              <a:gd name="T79" fmla="*/ 81 h 1174"/>
              <a:gd name="T80" fmla="*/ 781 w 1232"/>
              <a:gd name="T81" fmla="*/ 78 h 1174"/>
              <a:gd name="T82" fmla="*/ 849 w 1232"/>
              <a:gd name="T83" fmla="*/ 89 h 1174"/>
              <a:gd name="T84" fmla="*/ 490 w 1232"/>
              <a:gd name="T85" fmla="*/ 42 h 1174"/>
              <a:gd name="T86" fmla="*/ 142 w 1232"/>
              <a:gd name="T87" fmla="*/ 262 h 1174"/>
              <a:gd name="T88" fmla="*/ 203 w 1232"/>
              <a:gd name="T89" fmla="*/ 185 h 1174"/>
              <a:gd name="T90" fmla="*/ 710 w 1232"/>
              <a:gd name="T91" fmla="*/ 30 h 1174"/>
              <a:gd name="T92" fmla="*/ 412 w 1232"/>
              <a:gd name="T93" fmla="*/ 48 h 1174"/>
              <a:gd name="T94" fmla="*/ 400 w 1232"/>
              <a:gd name="T95" fmla="*/ 49 h 1174"/>
              <a:gd name="T96" fmla="*/ 710 w 1232"/>
              <a:gd name="T97" fmla="*/ 30 h 1174"/>
              <a:gd name="T98" fmla="*/ 768 w 1232"/>
              <a:gd name="T99" fmla="*/ 45 h 1174"/>
              <a:gd name="T100" fmla="*/ 772 w 1232"/>
              <a:gd name="T101" fmla="*/ 41 h 1174"/>
              <a:gd name="T102" fmla="*/ 570 w 1232"/>
              <a:gd name="T103" fmla="*/ 0 h 1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32" h="1174">
                <a:moveTo>
                  <a:pt x="570" y="0"/>
                </a:moveTo>
                <a:cubicBezTo>
                  <a:pt x="540" y="0"/>
                  <a:pt x="509" y="2"/>
                  <a:pt x="478" y="7"/>
                </a:cubicBezTo>
                <a:cubicBezTo>
                  <a:pt x="441" y="13"/>
                  <a:pt x="404" y="23"/>
                  <a:pt x="370" y="36"/>
                </a:cubicBezTo>
                <a:cubicBezTo>
                  <a:pt x="336" y="49"/>
                  <a:pt x="305" y="64"/>
                  <a:pt x="277" y="81"/>
                </a:cubicBezTo>
                <a:cubicBezTo>
                  <a:pt x="250" y="97"/>
                  <a:pt x="227" y="114"/>
                  <a:pt x="209" y="129"/>
                </a:cubicBezTo>
                <a:cubicBezTo>
                  <a:pt x="205" y="133"/>
                  <a:pt x="201" y="136"/>
                  <a:pt x="197" y="140"/>
                </a:cubicBezTo>
                <a:cubicBezTo>
                  <a:pt x="193" y="143"/>
                  <a:pt x="190" y="147"/>
                  <a:pt x="186" y="150"/>
                </a:cubicBezTo>
                <a:cubicBezTo>
                  <a:pt x="183" y="153"/>
                  <a:pt x="180" y="156"/>
                  <a:pt x="178" y="158"/>
                </a:cubicBezTo>
                <a:cubicBezTo>
                  <a:pt x="175" y="161"/>
                  <a:pt x="173" y="163"/>
                  <a:pt x="171" y="165"/>
                </a:cubicBezTo>
                <a:cubicBezTo>
                  <a:pt x="147" y="192"/>
                  <a:pt x="129" y="221"/>
                  <a:pt x="113" y="252"/>
                </a:cubicBezTo>
                <a:cubicBezTo>
                  <a:pt x="97" y="282"/>
                  <a:pt x="83" y="315"/>
                  <a:pt x="68" y="350"/>
                </a:cubicBezTo>
                <a:cubicBezTo>
                  <a:pt x="63" y="362"/>
                  <a:pt x="58" y="373"/>
                  <a:pt x="54" y="383"/>
                </a:cubicBezTo>
                <a:cubicBezTo>
                  <a:pt x="49" y="393"/>
                  <a:pt x="46" y="403"/>
                  <a:pt x="45" y="413"/>
                </a:cubicBezTo>
                <a:cubicBezTo>
                  <a:pt x="46" y="415"/>
                  <a:pt x="45" y="425"/>
                  <a:pt x="44" y="435"/>
                </a:cubicBezTo>
                <a:cubicBezTo>
                  <a:pt x="42" y="444"/>
                  <a:pt x="42" y="444"/>
                  <a:pt x="42" y="444"/>
                </a:cubicBezTo>
                <a:cubicBezTo>
                  <a:pt x="39" y="453"/>
                  <a:pt x="39" y="453"/>
                  <a:pt x="39" y="453"/>
                </a:cubicBezTo>
                <a:cubicBezTo>
                  <a:pt x="38" y="459"/>
                  <a:pt x="36" y="465"/>
                  <a:pt x="34" y="471"/>
                </a:cubicBezTo>
                <a:cubicBezTo>
                  <a:pt x="33" y="477"/>
                  <a:pt x="32" y="484"/>
                  <a:pt x="30" y="490"/>
                </a:cubicBezTo>
                <a:cubicBezTo>
                  <a:pt x="29" y="496"/>
                  <a:pt x="27" y="501"/>
                  <a:pt x="26" y="507"/>
                </a:cubicBezTo>
                <a:cubicBezTo>
                  <a:pt x="24" y="519"/>
                  <a:pt x="22" y="531"/>
                  <a:pt x="22" y="542"/>
                </a:cubicBezTo>
                <a:cubicBezTo>
                  <a:pt x="21" y="553"/>
                  <a:pt x="21" y="563"/>
                  <a:pt x="23" y="573"/>
                </a:cubicBezTo>
                <a:cubicBezTo>
                  <a:pt x="23" y="580"/>
                  <a:pt x="21" y="590"/>
                  <a:pt x="18" y="601"/>
                </a:cubicBezTo>
                <a:cubicBezTo>
                  <a:pt x="17" y="606"/>
                  <a:pt x="15" y="612"/>
                  <a:pt x="13" y="618"/>
                </a:cubicBezTo>
                <a:cubicBezTo>
                  <a:pt x="12" y="624"/>
                  <a:pt x="10" y="631"/>
                  <a:pt x="9" y="637"/>
                </a:cubicBezTo>
                <a:cubicBezTo>
                  <a:pt x="7" y="643"/>
                  <a:pt x="5" y="649"/>
                  <a:pt x="4" y="654"/>
                </a:cubicBezTo>
                <a:cubicBezTo>
                  <a:pt x="3" y="660"/>
                  <a:pt x="2" y="665"/>
                  <a:pt x="1" y="670"/>
                </a:cubicBezTo>
                <a:cubicBezTo>
                  <a:pt x="0" y="679"/>
                  <a:pt x="0" y="685"/>
                  <a:pt x="2" y="686"/>
                </a:cubicBezTo>
                <a:cubicBezTo>
                  <a:pt x="16" y="695"/>
                  <a:pt x="18" y="696"/>
                  <a:pt x="18" y="703"/>
                </a:cubicBezTo>
                <a:cubicBezTo>
                  <a:pt x="17" y="707"/>
                  <a:pt x="16" y="712"/>
                  <a:pt x="17" y="720"/>
                </a:cubicBezTo>
                <a:cubicBezTo>
                  <a:pt x="17" y="725"/>
                  <a:pt x="17" y="729"/>
                  <a:pt x="18" y="735"/>
                </a:cubicBezTo>
                <a:cubicBezTo>
                  <a:pt x="18" y="738"/>
                  <a:pt x="18" y="742"/>
                  <a:pt x="19" y="745"/>
                </a:cubicBezTo>
                <a:cubicBezTo>
                  <a:pt x="20" y="749"/>
                  <a:pt x="21" y="753"/>
                  <a:pt x="22" y="757"/>
                </a:cubicBezTo>
                <a:cubicBezTo>
                  <a:pt x="23" y="761"/>
                  <a:pt x="27" y="768"/>
                  <a:pt x="32" y="777"/>
                </a:cubicBezTo>
                <a:cubicBezTo>
                  <a:pt x="38" y="785"/>
                  <a:pt x="43" y="794"/>
                  <a:pt x="45" y="802"/>
                </a:cubicBezTo>
                <a:cubicBezTo>
                  <a:pt x="52" y="828"/>
                  <a:pt x="60" y="844"/>
                  <a:pt x="70" y="860"/>
                </a:cubicBezTo>
                <a:cubicBezTo>
                  <a:pt x="72" y="864"/>
                  <a:pt x="75" y="868"/>
                  <a:pt x="78" y="872"/>
                </a:cubicBezTo>
                <a:cubicBezTo>
                  <a:pt x="79" y="874"/>
                  <a:pt x="80" y="876"/>
                  <a:pt x="82" y="878"/>
                </a:cubicBezTo>
                <a:cubicBezTo>
                  <a:pt x="83" y="880"/>
                  <a:pt x="85" y="882"/>
                  <a:pt x="86" y="885"/>
                </a:cubicBezTo>
                <a:cubicBezTo>
                  <a:pt x="90" y="889"/>
                  <a:pt x="93" y="894"/>
                  <a:pt x="97" y="899"/>
                </a:cubicBezTo>
                <a:cubicBezTo>
                  <a:pt x="101" y="904"/>
                  <a:pt x="105" y="910"/>
                  <a:pt x="109" y="916"/>
                </a:cubicBezTo>
                <a:cubicBezTo>
                  <a:pt x="123" y="934"/>
                  <a:pt x="134" y="948"/>
                  <a:pt x="144" y="961"/>
                </a:cubicBezTo>
                <a:cubicBezTo>
                  <a:pt x="147" y="964"/>
                  <a:pt x="149" y="967"/>
                  <a:pt x="151" y="970"/>
                </a:cubicBezTo>
                <a:cubicBezTo>
                  <a:pt x="154" y="973"/>
                  <a:pt x="156" y="976"/>
                  <a:pt x="158" y="978"/>
                </a:cubicBezTo>
                <a:cubicBezTo>
                  <a:pt x="163" y="984"/>
                  <a:pt x="167" y="989"/>
                  <a:pt x="171" y="994"/>
                </a:cubicBezTo>
                <a:cubicBezTo>
                  <a:pt x="180" y="1004"/>
                  <a:pt x="188" y="1014"/>
                  <a:pt x="200" y="1023"/>
                </a:cubicBezTo>
                <a:cubicBezTo>
                  <a:pt x="202" y="1025"/>
                  <a:pt x="205" y="1028"/>
                  <a:pt x="208" y="1030"/>
                </a:cubicBezTo>
                <a:cubicBezTo>
                  <a:pt x="212" y="1033"/>
                  <a:pt x="215" y="1035"/>
                  <a:pt x="219" y="1037"/>
                </a:cubicBezTo>
                <a:cubicBezTo>
                  <a:pt x="226" y="1042"/>
                  <a:pt x="233" y="1047"/>
                  <a:pt x="243" y="1051"/>
                </a:cubicBezTo>
                <a:cubicBezTo>
                  <a:pt x="247" y="1054"/>
                  <a:pt x="275" y="1072"/>
                  <a:pt x="304" y="1086"/>
                </a:cubicBezTo>
                <a:cubicBezTo>
                  <a:pt x="311" y="1090"/>
                  <a:pt x="319" y="1093"/>
                  <a:pt x="325" y="1097"/>
                </a:cubicBezTo>
                <a:cubicBezTo>
                  <a:pt x="332" y="1100"/>
                  <a:pt x="338" y="1102"/>
                  <a:pt x="344" y="1104"/>
                </a:cubicBezTo>
                <a:cubicBezTo>
                  <a:pt x="349" y="1107"/>
                  <a:pt x="354" y="1109"/>
                  <a:pt x="357" y="1110"/>
                </a:cubicBezTo>
                <a:cubicBezTo>
                  <a:pt x="360" y="1111"/>
                  <a:pt x="362" y="1112"/>
                  <a:pt x="362" y="1112"/>
                </a:cubicBezTo>
                <a:cubicBezTo>
                  <a:pt x="405" y="1133"/>
                  <a:pt x="443" y="1142"/>
                  <a:pt x="478" y="1150"/>
                </a:cubicBezTo>
                <a:cubicBezTo>
                  <a:pt x="513" y="1158"/>
                  <a:pt x="545" y="1163"/>
                  <a:pt x="582" y="1174"/>
                </a:cubicBezTo>
                <a:cubicBezTo>
                  <a:pt x="626" y="1168"/>
                  <a:pt x="676" y="1166"/>
                  <a:pt x="727" y="1158"/>
                </a:cubicBezTo>
                <a:cubicBezTo>
                  <a:pt x="777" y="1150"/>
                  <a:pt x="828" y="1136"/>
                  <a:pt x="869" y="1114"/>
                </a:cubicBezTo>
                <a:cubicBezTo>
                  <a:pt x="910" y="1091"/>
                  <a:pt x="938" y="1075"/>
                  <a:pt x="966" y="1059"/>
                </a:cubicBezTo>
                <a:cubicBezTo>
                  <a:pt x="994" y="1043"/>
                  <a:pt x="1021" y="1027"/>
                  <a:pt x="1054" y="1000"/>
                </a:cubicBezTo>
                <a:cubicBezTo>
                  <a:pt x="1063" y="992"/>
                  <a:pt x="1069" y="984"/>
                  <a:pt x="1076" y="977"/>
                </a:cubicBezTo>
                <a:cubicBezTo>
                  <a:pt x="1082" y="970"/>
                  <a:pt x="1087" y="964"/>
                  <a:pt x="1093" y="960"/>
                </a:cubicBezTo>
                <a:cubicBezTo>
                  <a:pt x="1099" y="955"/>
                  <a:pt x="1104" y="944"/>
                  <a:pt x="1111" y="933"/>
                </a:cubicBezTo>
                <a:cubicBezTo>
                  <a:pt x="1114" y="927"/>
                  <a:pt x="1117" y="920"/>
                  <a:pt x="1120" y="914"/>
                </a:cubicBezTo>
                <a:cubicBezTo>
                  <a:pt x="1121" y="911"/>
                  <a:pt x="1123" y="908"/>
                  <a:pt x="1125" y="905"/>
                </a:cubicBezTo>
                <a:cubicBezTo>
                  <a:pt x="1126" y="902"/>
                  <a:pt x="1128" y="900"/>
                  <a:pt x="1129" y="897"/>
                </a:cubicBezTo>
                <a:cubicBezTo>
                  <a:pt x="1130" y="900"/>
                  <a:pt x="1131" y="903"/>
                  <a:pt x="1132" y="906"/>
                </a:cubicBezTo>
                <a:cubicBezTo>
                  <a:pt x="1137" y="899"/>
                  <a:pt x="1146" y="886"/>
                  <a:pt x="1150" y="879"/>
                </a:cubicBezTo>
                <a:cubicBezTo>
                  <a:pt x="1152" y="876"/>
                  <a:pt x="1154" y="874"/>
                  <a:pt x="1155" y="874"/>
                </a:cubicBezTo>
                <a:cubicBezTo>
                  <a:pt x="1156" y="874"/>
                  <a:pt x="1156" y="876"/>
                  <a:pt x="1157" y="878"/>
                </a:cubicBezTo>
                <a:cubicBezTo>
                  <a:pt x="1158" y="881"/>
                  <a:pt x="1159" y="884"/>
                  <a:pt x="1162" y="884"/>
                </a:cubicBezTo>
                <a:cubicBezTo>
                  <a:pt x="1164" y="884"/>
                  <a:pt x="1167" y="883"/>
                  <a:pt x="1171" y="878"/>
                </a:cubicBezTo>
                <a:cubicBezTo>
                  <a:pt x="1190" y="848"/>
                  <a:pt x="1207" y="816"/>
                  <a:pt x="1220" y="781"/>
                </a:cubicBezTo>
                <a:cubicBezTo>
                  <a:pt x="1228" y="745"/>
                  <a:pt x="1231" y="709"/>
                  <a:pt x="1232" y="673"/>
                </a:cubicBezTo>
                <a:cubicBezTo>
                  <a:pt x="1229" y="671"/>
                  <a:pt x="1226" y="668"/>
                  <a:pt x="1224" y="663"/>
                </a:cubicBezTo>
                <a:cubicBezTo>
                  <a:pt x="1224" y="655"/>
                  <a:pt x="1224" y="655"/>
                  <a:pt x="1224" y="655"/>
                </a:cubicBezTo>
                <a:cubicBezTo>
                  <a:pt x="1223" y="648"/>
                  <a:pt x="1223" y="648"/>
                  <a:pt x="1223" y="648"/>
                </a:cubicBezTo>
                <a:cubicBezTo>
                  <a:pt x="1221" y="632"/>
                  <a:pt x="1221" y="632"/>
                  <a:pt x="1221" y="632"/>
                </a:cubicBezTo>
                <a:cubicBezTo>
                  <a:pt x="1215" y="626"/>
                  <a:pt x="1207" y="627"/>
                  <a:pt x="1203" y="623"/>
                </a:cubicBezTo>
                <a:cubicBezTo>
                  <a:pt x="1193" y="623"/>
                  <a:pt x="1184" y="612"/>
                  <a:pt x="1174" y="603"/>
                </a:cubicBezTo>
                <a:cubicBezTo>
                  <a:pt x="1167" y="596"/>
                  <a:pt x="1160" y="590"/>
                  <a:pt x="1153" y="590"/>
                </a:cubicBezTo>
                <a:cubicBezTo>
                  <a:pt x="1151" y="590"/>
                  <a:pt x="1149" y="591"/>
                  <a:pt x="1147" y="592"/>
                </a:cubicBezTo>
                <a:cubicBezTo>
                  <a:pt x="1144" y="593"/>
                  <a:pt x="1143" y="607"/>
                  <a:pt x="1139" y="623"/>
                </a:cubicBezTo>
                <a:cubicBezTo>
                  <a:pt x="1138" y="631"/>
                  <a:pt x="1136" y="640"/>
                  <a:pt x="1134" y="647"/>
                </a:cubicBezTo>
                <a:cubicBezTo>
                  <a:pt x="1131" y="655"/>
                  <a:pt x="1128" y="662"/>
                  <a:pt x="1125" y="668"/>
                </a:cubicBezTo>
                <a:cubicBezTo>
                  <a:pt x="1125" y="668"/>
                  <a:pt x="1124" y="669"/>
                  <a:pt x="1124" y="669"/>
                </a:cubicBezTo>
                <a:cubicBezTo>
                  <a:pt x="1120" y="669"/>
                  <a:pt x="1116" y="659"/>
                  <a:pt x="1111" y="654"/>
                </a:cubicBezTo>
                <a:cubicBezTo>
                  <a:pt x="1110" y="661"/>
                  <a:pt x="1109" y="666"/>
                  <a:pt x="1107" y="670"/>
                </a:cubicBezTo>
                <a:cubicBezTo>
                  <a:pt x="1106" y="674"/>
                  <a:pt x="1104" y="676"/>
                  <a:pt x="1103" y="677"/>
                </a:cubicBezTo>
                <a:cubicBezTo>
                  <a:pt x="1102" y="677"/>
                  <a:pt x="1101" y="678"/>
                  <a:pt x="1101" y="678"/>
                </a:cubicBezTo>
                <a:cubicBezTo>
                  <a:pt x="1098" y="678"/>
                  <a:pt x="1096" y="675"/>
                  <a:pt x="1094" y="670"/>
                </a:cubicBezTo>
                <a:cubicBezTo>
                  <a:pt x="1093" y="676"/>
                  <a:pt x="1091" y="682"/>
                  <a:pt x="1091" y="682"/>
                </a:cubicBezTo>
                <a:cubicBezTo>
                  <a:pt x="1089" y="680"/>
                  <a:pt x="1083" y="674"/>
                  <a:pt x="1083" y="674"/>
                </a:cubicBezTo>
                <a:cubicBezTo>
                  <a:pt x="1073" y="708"/>
                  <a:pt x="1057" y="740"/>
                  <a:pt x="1040" y="771"/>
                </a:cubicBezTo>
                <a:cubicBezTo>
                  <a:pt x="1022" y="802"/>
                  <a:pt x="1004" y="830"/>
                  <a:pt x="989" y="859"/>
                </a:cubicBezTo>
                <a:cubicBezTo>
                  <a:pt x="987" y="862"/>
                  <a:pt x="985" y="866"/>
                  <a:pt x="983" y="870"/>
                </a:cubicBezTo>
                <a:cubicBezTo>
                  <a:pt x="981" y="874"/>
                  <a:pt x="979" y="878"/>
                  <a:pt x="976" y="882"/>
                </a:cubicBezTo>
                <a:cubicBezTo>
                  <a:pt x="972" y="891"/>
                  <a:pt x="967" y="900"/>
                  <a:pt x="963" y="907"/>
                </a:cubicBezTo>
                <a:cubicBezTo>
                  <a:pt x="962" y="910"/>
                  <a:pt x="957" y="915"/>
                  <a:pt x="952" y="918"/>
                </a:cubicBezTo>
                <a:cubicBezTo>
                  <a:pt x="947" y="922"/>
                  <a:pt x="942" y="926"/>
                  <a:pt x="940" y="928"/>
                </a:cubicBezTo>
                <a:cubicBezTo>
                  <a:pt x="936" y="940"/>
                  <a:pt x="942" y="944"/>
                  <a:pt x="944" y="953"/>
                </a:cubicBezTo>
                <a:cubicBezTo>
                  <a:pt x="933" y="960"/>
                  <a:pt x="919" y="969"/>
                  <a:pt x="905" y="978"/>
                </a:cubicBezTo>
                <a:cubicBezTo>
                  <a:pt x="903" y="979"/>
                  <a:pt x="901" y="980"/>
                  <a:pt x="899" y="982"/>
                </a:cubicBezTo>
                <a:cubicBezTo>
                  <a:pt x="897" y="983"/>
                  <a:pt x="896" y="984"/>
                  <a:pt x="894" y="985"/>
                </a:cubicBezTo>
                <a:cubicBezTo>
                  <a:pt x="890" y="987"/>
                  <a:pt x="886" y="989"/>
                  <a:pt x="882" y="992"/>
                </a:cubicBezTo>
                <a:cubicBezTo>
                  <a:pt x="875" y="996"/>
                  <a:pt x="867" y="1000"/>
                  <a:pt x="860" y="1004"/>
                </a:cubicBezTo>
                <a:cubicBezTo>
                  <a:pt x="853" y="1008"/>
                  <a:pt x="846" y="1012"/>
                  <a:pt x="841" y="1016"/>
                </a:cubicBezTo>
                <a:cubicBezTo>
                  <a:pt x="835" y="1020"/>
                  <a:pt x="829" y="1023"/>
                  <a:pt x="825" y="1027"/>
                </a:cubicBezTo>
                <a:cubicBezTo>
                  <a:pt x="821" y="1030"/>
                  <a:pt x="818" y="1033"/>
                  <a:pt x="816" y="1036"/>
                </a:cubicBezTo>
                <a:cubicBezTo>
                  <a:pt x="815" y="1039"/>
                  <a:pt x="814" y="1042"/>
                  <a:pt x="816" y="1045"/>
                </a:cubicBezTo>
                <a:cubicBezTo>
                  <a:pt x="811" y="1047"/>
                  <a:pt x="807" y="1049"/>
                  <a:pt x="803" y="1051"/>
                </a:cubicBezTo>
                <a:cubicBezTo>
                  <a:pt x="799" y="1052"/>
                  <a:pt x="796" y="1054"/>
                  <a:pt x="793" y="1056"/>
                </a:cubicBezTo>
                <a:cubicBezTo>
                  <a:pt x="786" y="1059"/>
                  <a:pt x="781" y="1063"/>
                  <a:pt x="775" y="1066"/>
                </a:cubicBezTo>
                <a:cubicBezTo>
                  <a:pt x="770" y="1070"/>
                  <a:pt x="764" y="1073"/>
                  <a:pt x="757" y="1077"/>
                </a:cubicBezTo>
                <a:cubicBezTo>
                  <a:pt x="754" y="1078"/>
                  <a:pt x="750" y="1080"/>
                  <a:pt x="746" y="1082"/>
                </a:cubicBezTo>
                <a:cubicBezTo>
                  <a:pt x="742" y="1083"/>
                  <a:pt x="737" y="1085"/>
                  <a:pt x="732" y="1086"/>
                </a:cubicBezTo>
                <a:cubicBezTo>
                  <a:pt x="704" y="1094"/>
                  <a:pt x="671" y="1101"/>
                  <a:pt x="636" y="1103"/>
                </a:cubicBezTo>
                <a:cubicBezTo>
                  <a:pt x="624" y="1104"/>
                  <a:pt x="612" y="1104"/>
                  <a:pt x="600" y="1104"/>
                </a:cubicBezTo>
                <a:cubicBezTo>
                  <a:pt x="576" y="1104"/>
                  <a:pt x="552" y="1103"/>
                  <a:pt x="527" y="1099"/>
                </a:cubicBezTo>
                <a:cubicBezTo>
                  <a:pt x="487" y="1094"/>
                  <a:pt x="450" y="1083"/>
                  <a:pt x="414" y="1069"/>
                </a:cubicBezTo>
                <a:cubicBezTo>
                  <a:pt x="409" y="1067"/>
                  <a:pt x="409" y="1067"/>
                  <a:pt x="409" y="1067"/>
                </a:cubicBezTo>
                <a:cubicBezTo>
                  <a:pt x="407" y="1066"/>
                  <a:pt x="405" y="1065"/>
                  <a:pt x="404" y="1064"/>
                </a:cubicBezTo>
                <a:cubicBezTo>
                  <a:pt x="400" y="1063"/>
                  <a:pt x="397" y="1061"/>
                  <a:pt x="394" y="1060"/>
                </a:cubicBezTo>
                <a:cubicBezTo>
                  <a:pt x="391" y="1059"/>
                  <a:pt x="388" y="1057"/>
                  <a:pt x="384" y="1056"/>
                </a:cubicBezTo>
                <a:cubicBezTo>
                  <a:pt x="381" y="1054"/>
                  <a:pt x="378" y="1053"/>
                  <a:pt x="375" y="1051"/>
                </a:cubicBezTo>
                <a:cubicBezTo>
                  <a:pt x="310" y="1018"/>
                  <a:pt x="256" y="973"/>
                  <a:pt x="215" y="922"/>
                </a:cubicBezTo>
                <a:cubicBezTo>
                  <a:pt x="174" y="871"/>
                  <a:pt x="144" y="814"/>
                  <a:pt x="125" y="754"/>
                </a:cubicBezTo>
                <a:cubicBezTo>
                  <a:pt x="107" y="695"/>
                  <a:pt x="98" y="633"/>
                  <a:pt x="100" y="568"/>
                </a:cubicBezTo>
                <a:cubicBezTo>
                  <a:pt x="102" y="504"/>
                  <a:pt x="115" y="438"/>
                  <a:pt x="141" y="371"/>
                </a:cubicBezTo>
                <a:cubicBezTo>
                  <a:pt x="167" y="304"/>
                  <a:pt x="211" y="241"/>
                  <a:pt x="266" y="191"/>
                </a:cubicBezTo>
                <a:cubicBezTo>
                  <a:pt x="293" y="166"/>
                  <a:pt x="324" y="144"/>
                  <a:pt x="356" y="126"/>
                </a:cubicBezTo>
                <a:cubicBezTo>
                  <a:pt x="388" y="108"/>
                  <a:pt x="423" y="93"/>
                  <a:pt x="458" y="83"/>
                </a:cubicBezTo>
                <a:cubicBezTo>
                  <a:pt x="505" y="69"/>
                  <a:pt x="553" y="63"/>
                  <a:pt x="601" y="63"/>
                </a:cubicBezTo>
                <a:cubicBezTo>
                  <a:pt x="624" y="63"/>
                  <a:pt x="648" y="64"/>
                  <a:pt x="671" y="67"/>
                </a:cubicBezTo>
                <a:cubicBezTo>
                  <a:pt x="739" y="77"/>
                  <a:pt x="803" y="101"/>
                  <a:pt x="857" y="133"/>
                </a:cubicBezTo>
                <a:cubicBezTo>
                  <a:pt x="911" y="165"/>
                  <a:pt x="955" y="205"/>
                  <a:pt x="989" y="247"/>
                </a:cubicBezTo>
                <a:cubicBezTo>
                  <a:pt x="1006" y="268"/>
                  <a:pt x="1021" y="290"/>
                  <a:pt x="1033" y="311"/>
                </a:cubicBezTo>
                <a:cubicBezTo>
                  <a:pt x="1045" y="332"/>
                  <a:pt x="1055" y="353"/>
                  <a:pt x="1063" y="373"/>
                </a:cubicBezTo>
                <a:cubicBezTo>
                  <a:pt x="1080" y="413"/>
                  <a:pt x="1088" y="450"/>
                  <a:pt x="1093" y="480"/>
                </a:cubicBezTo>
                <a:cubicBezTo>
                  <a:pt x="1098" y="511"/>
                  <a:pt x="1100" y="535"/>
                  <a:pt x="1100" y="552"/>
                </a:cubicBezTo>
                <a:cubicBezTo>
                  <a:pt x="1104" y="565"/>
                  <a:pt x="1107" y="578"/>
                  <a:pt x="1110" y="592"/>
                </a:cubicBezTo>
                <a:cubicBezTo>
                  <a:pt x="1116" y="569"/>
                  <a:pt x="1119" y="533"/>
                  <a:pt x="1113" y="488"/>
                </a:cubicBezTo>
                <a:cubicBezTo>
                  <a:pt x="1112" y="483"/>
                  <a:pt x="1112" y="477"/>
                  <a:pt x="1111" y="472"/>
                </a:cubicBezTo>
                <a:cubicBezTo>
                  <a:pt x="1110" y="469"/>
                  <a:pt x="1110" y="466"/>
                  <a:pt x="1109" y="463"/>
                </a:cubicBezTo>
                <a:cubicBezTo>
                  <a:pt x="1109" y="460"/>
                  <a:pt x="1108" y="457"/>
                  <a:pt x="1107" y="454"/>
                </a:cubicBezTo>
                <a:cubicBezTo>
                  <a:pt x="1106" y="448"/>
                  <a:pt x="1105" y="443"/>
                  <a:pt x="1104" y="436"/>
                </a:cubicBezTo>
                <a:cubicBezTo>
                  <a:pt x="1102" y="431"/>
                  <a:pt x="1100" y="424"/>
                  <a:pt x="1099" y="418"/>
                </a:cubicBezTo>
                <a:cubicBezTo>
                  <a:pt x="1091" y="394"/>
                  <a:pt x="1082" y="369"/>
                  <a:pt x="1070" y="345"/>
                </a:cubicBezTo>
                <a:cubicBezTo>
                  <a:pt x="1058" y="320"/>
                  <a:pt x="1044" y="297"/>
                  <a:pt x="1029" y="274"/>
                </a:cubicBezTo>
                <a:cubicBezTo>
                  <a:pt x="1013" y="252"/>
                  <a:pt x="996" y="232"/>
                  <a:pt x="979" y="213"/>
                </a:cubicBezTo>
                <a:cubicBezTo>
                  <a:pt x="974" y="209"/>
                  <a:pt x="970" y="204"/>
                  <a:pt x="965" y="200"/>
                </a:cubicBezTo>
                <a:cubicBezTo>
                  <a:pt x="961" y="195"/>
                  <a:pt x="956" y="191"/>
                  <a:pt x="952" y="187"/>
                </a:cubicBezTo>
                <a:cubicBezTo>
                  <a:pt x="948" y="183"/>
                  <a:pt x="943" y="179"/>
                  <a:pt x="939" y="175"/>
                </a:cubicBezTo>
                <a:cubicBezTo>
                  <a:pt x="934" y="171"/>
                  <a:pt x="930" y="167"/>
                  <a:pt x="925" y="164"/>
                </a:cubicBezTo>
                <a:cubicBezTo>
                  <a:pt x="917" y="157"/>
                  <a:pt x="908" y="150"/>
                  <a:pt x="900" y="144"/>
                </a:cubicBezTo>
                <a:cubicBezTo>
                  <a:pt x="896" y="141"/>
                  <a:pt x="892" y="139"/>
                  <a:pt x="888" y="136"/>
                </a:cubicBezTo>
                <a:cubicBezTo>
                  <a:pt x="884" y="133"/>
                  <a:pt x="880" y="131"/>
                  <a:pt x="877" y="128"/>
                </a:cubicBezTo>
                <a:cubicBezTo>
                  <a:pt x="865" y="121"/>
                  <a:pt x="854" y="115"/>
                  <a:pt x="844" y="109"/>
                </a:cubicBezTo>
                <a:cubicBezTo>
                  <a:pt x="838" y="106"/>
                  <a:pt x="833" y="103"/>
                  <a:pt x="828" y="101"/>
                </a:cubicBezTo>
                <a:cubicBezTo>
                  <a:pt x="823" y="98"/>
                  <a:pt x="818" y="95"/>
                  <a:pt x="813" y="93"/>
                </a:cubicBezTo>
                <a:cubicBezTo>
                  <a:pt x="804" y="89"/>
                  <a:pt x="795" y="85"/>
                  <a:pt x="786" y="81"/>
                </a:cubicBezTo>
                <a:cubicBezTo>
                  <a:pt x="778" y="78"/>
                  <a:pt x="770" y="74"/>
                  <a:pt x="762" y="72"/>
                </a:cubicBezTo>
                <a:cubicBezTo>
                  <a:pt x="758" y="70"/>
                  <a:pt x="756" y="69"/>
                  <a:pt x="757" y="69"/>
                </a:cubicBezTo>
                <a:cubicBezTo>
                  <a:pt x="757" y="69"/>
                  <a:pt x="757" y="70"/>
                  <a:pt x="758" y="70"/>
                </a:cubicBezTo>
                <a:cubicBezTo>
                  <a:pt x="762" y="71"/>
                  <a:pt x="770" y="73"/>
                  <a:pt x="781" y="78"/>
                </a:cubicBezTo>
                <a:cubicBezTo>
                  <a:pt x="803" y="86"/>
                  <a:pt x="838" y="102"/>
                  <a:pt x="877" y="128"/>
                </a:cubicBezTo>
                <a:cubicBezTo>
                  <a:pt x="912" y="150"/>
                  <a:pt x="951" y="180"/>
                  <a:pt x="989" y="222"/>
                </a:cubicBezTo>
                <a:cubicBezTo>
                  <a:pt x="968" y="193"/>
                  <a:pt x="944" y="167"/>
                  <a:pt x="919" y="145"/>
                </a:cubicBezTo>
                <a:cubicBezTo>
                  <a:pt x="895" y="122"/>
                  <a:pt x="870" y="104"/>
                  <a:pt x="849" y="89"/>
                </a:cubicBezTo>
                <a:cubicBezTo>
                  <a:pt x="815" y="73"/>
                  <a:pt x="779" y="59"/>
                  <a:pt x="742" y="49"/>
                </a:cubicBezTo>
                <a:cubicBezTo>
                  <a:pt x="701" y="38"/>
                  <a:pt x="658" y="32"/>
                  <a:pt x="616" y="31"/>
                </a:cubicBezTo>
                <a:cubicBezTo>
                  <a:pt x="611" y="31"/>
                  <a:pt x="605" y="31"/>
                  <a:pt x="600" y="31"/>
                </a:cubicBezTo>
                <a:cubicBezTo>
                  <a:pt x="563" y="31"/>
                  <a:pt x="526" y="34"/>
                  <a:pt x="490" y="42"/>
                </a:cubicBezTo>
                <a:cubicBezTo>
                  <a:pt x="408" y="58"/>
                  <a:pt x="329" y="93"/>
                  <a:pt x="259" y="144"/>
                </a:cubicBezTo>
                <a:cubicBezTo>
                  <a:pt x="234" y="162"/>
                  <a:pt x="196" y="195"/>
                  <a:pt x="165" y="233"/>
                </a:cubicBezTo>
                <a:cubicBezTo>
                  <a:pt x="161" y="237"/>
                  <a:pt x="157" y="242"/>
                  <a:pt x="153" y="247"/>
                </a:cubicBezTo>
                <a:cubicBezTo>
                  <a:pt x="149" y="252"/>
                  <a:pt x="145" y="257"/>
                  <a:pt x="142" y="262"/>
                </a:cubicBezTo>
                <a:cubicBezTo>
                  <a:pt x="134" y="271"/>
                  <a:pt x="128" y="281"/>
                  <a:pt x="122" y="290"/>
                </a:cubicBezTo>
                <a:cubicBezTo>
                  <a:pt x="115" y="300"/>
                  <a:pt x="110" y="309"/>
                  <a:pt x="105" y="317"/>
                </a:cubicBezTo>
                <a:cubicBezTo>
                  <a:pt x="100" y="325"/>
                  <a:pt x="95" y="333"/>
                  <a:pt x="91" y="339"/>
                </a:cubicBezTo>
                <a:cubicBezTo>
                  <a:pt x="120" y="282"/>
                  <a:pt x="158" y="230"/>
                  <a:pt x="203" y="185"/>
                </a:cubicBezTo>
                <a:cubicBezTo>
                  <a:pt x="249" y="141"/>
                  <a:pt x="302" y="104"/>
                  <a:pt x="359" y="77"/>
                </a:cubicBezTo>
                <a:cubicBezTo>
                  <a:pt x="436" y="40"/>
                  <a:pt x="520" y="22"/>
                  <a:pt x="605" y="22"/>
                </a:cubicBezTo>
                <a:cubicBezTo>
                  <a:pt x="647" y="22"/>
                  <a:pt x="689" y="26"/>
                  <a:pt x="730" y="36"/>
                </a:cubicBezTo>
                <a:cubicBezTo>
                  <a:pt x="723" y="33"/>
                  <a:pt x="717" y="32"/>
                  <a:pt x="710" y="30"/>
                </a:cubicBezTo>
                <a:cubicBezTo>
                  <a:pt x="677" y="23"/>
                  <a:pt x="644" y="19"/>
                  <a:pt x="611" y="18"/>
                </a:cubicBezTo>
                <a:cubicBezTo>
                  <a:pt x="606" y="18"/>
                  <a:pt x="601" y="18"/>
                  <a:pt x="596" y="18"/>
                </a:cubicBezTo>
                <a:cubicBezTo>
                  <a:pt x="568" y="18"/>
                  <a:pt x="539" y="20"/>
                  <a:pt x="511" y="25"/>
                </a:cubicBezTo>
                <a:cubicBezTo>
                  <a:pt x="477" y="29"/>
                  <a:pt x="444" y="37"/>
                  <a:pt x="412" y="48"/>
                </a:cubicBezTo>
                <a:cubicBezTo>
                  <a:pt x="380" y="59"/>
                  <a:pt x="349" y="72"/>
                  <a:pt x="320" y="88"/>
                </a:cubicBezTo>
                <a:cubicBezTo>
                  <a:pt x="299" y="100"/>
                  <a:pt x="280" y="112"/>
                  <a:pt x="260" y="125"/>
                </a:cubicBezTo>
                <a:cubicBezTo>
                  <a:pt x="279" y="112"/>
                  <a:pt x="299" y="99"/>
                  <a:pt x="320" y="88"/>
                </a:cubicBezTo>
                <a:cubicBezTo>
                  <a:pt x="346" y="73"/>
                  <a:pt x="372" y="60"/>
                  <a:pt x="400" y="49"/>
                </a:cubicBezTo>
                <a:cubicBezTo>
                  <a:pt x="429" y="37"/>
                  <a:pt x="458" y="28"/>
                  <a:pt x="491" y="21"/>
                </a:cubicBezTo>
                <a:cubicBezTo>
                  <a:pt x="521" y="15"/>
                  <a:pt x="554" y="13"/>
                  <a:pt x="586" y="13"/>
                </a:cubicBezTo>
                <a:cubicBezTo>
                  <a:pt x="597" y="13"/>
                  <a:pt x="607" y="13"/>
                  <a:pt x="617" y="13"/>
                </a:cubicBezTo>
                <a:cubicBezTo>
                  <a:pt x="650" y="14"/>
                  <a:pt x="680" y="22"/>
                  <a:pt x="710" y="30"/>
                </a:cubicBezTo>
                <a:cubicBezTo>
                  <a:pt x="725" y="33"/>
                  <a:pt x="725" y="33"/>
                  <a:pt x="725" y="33"/>
                </a:cubicBezTo>
                <a:cubicBezTo>
                  <a:pt x="739" y="37"/>
                  <a:pt x="739" y="37"/>
                  <a:pt x="739" y="37"/>
                </a:cubicBezTo>
                <a:cubicBezTo>
                  <a:pt x="744" y="38"/>
                  <a:pt x="749" y="39"/>
                  <a:pt x="753" y="41"/>
                </a:cubicBezTo>
                <a:cubicBezTo>
                  <a:pt x="768" y="45"/>
                  <a:pt x="768" y="45"/>
                  <a:pt x="768" y="45"/>
                </a:cubicBezTo>
                <a:cubicBezTo>
                  <a:pt x="773" y="46"/>
                  <a:pt x="779" y="47"/>
                  <a:pt x="785" y="50"/>
                </a:cubicBezTo>
                <a:cubicBezTo>
                  <a:pt x="785" y="49"/>
                  <a:pt x="785" y="49"/>
                  <a:pt x="785" y="49"/>
                </a:cubicBezTo>
                <a:cubicBezTo>
                  <a:pt x="784" y="48"/>
                  <a:pt x="782" y="47"/>
                  <a:pt x="780" y="45"/>
                </a:cubicBezTo>
                <a:cubicBezTo>
                  <a:pt x="778" y="44"/>
                  <a:pt x="775" y="43"/>
                  <a:pt x="772" y="41"/>
                </a:cubicBezTo>
                <a:cubicBezTo>
                  <a:pt x="766" y="39"/>
                  <a:pt x="759" y="35"/>
                  <a:pt x="750" y="31"/>
                </a:cubicBezTo>
                <a:cubicBezTo>
                  <a:pt x="732" y="25"/>
                  <a:pt x="709" y="17"/>
                  <a:pt x="681" y="11"/>
                </a:cubicBezTo>
                <a:cubicBezTo>
                  <a:pt x="653" y="5"/>
                  <a:pt x="621" y="1"/>
                  <a:pt x="586" y="0"/>
                </a:cubicBezTo>
                <a:cubicBezTo>
                  <a:pt x="581" y="0"/>
                  <a:pt x="576" y="0"/>
                  <a:pt x="570" y="0"/>
                </a:cubicBezTo>
              </a:path>
            </a:pathLst>
          </a:custGeom>
          <a:solidFill>
            <a:srgbClr val="FF5BA4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xmlns="" id="{B221D598-B2F0-4ED4-9A56-8C220B0F65EA}"/>
              </a:ext>
            </a:extLst>
          </p:cNvPr>
          <p:cNvSpPr>
            <a:spLocks/>
          </p:cNvSpPr>
          <p:nvPr/>
        </p:nvSpPr>
        <p:spPr bwMode="auto">
          <a:xfrm>
            <a:off x="4371260" y="2096823"/>
            <a:ext cx="1063342" cy="994627"/>
          </a:xfrm>
          <a:custGeom>
            <a:avLst/>
            <a:gdLst>
              <a:gd name="T0" fmla="*/ 277 w 1232"/>
              <a:gd name="T1" fmla="*/ 81 h 1174"/>
              <a:gd name="T2" fmla="*/ 178 w 1232"/>
              <a:gd name="T3" fmla="*/ 158 h 1174"/>
              <a:gd name="T4" fmla="*/ 54 w 1232"/>
              <a:gd name="T5" fmla="*/ 383 h 1174"/>
              <a:gd name="T6" fmla="*/ 39 w 1232"/>
              <a:gd name="T7" fmla="*/ 453 h 1174"/>
              <a:gd name="T8" fmla="*/ 22 w 1232"/>
              <a:gd name="T9" fmla="*/ 542 h 1174"/>
              <a:gd name="T10" fmla="*/ 9 w 1232"/>
              <a:gd name="T11" fmla="*/ 637 h 1174"/>
              <a:gd name="T12" fmla="*/ 18 w 1232"/>
              <a:gd name="T13" fmla="*/ 703 h 1174"/>
              <a:gd name="T14" fmla="*/ 22 w 1232"/>
              <a:gd name="T15" fmla="*/ 757 h 1174"/>
              <a:gd name="T16" fmla="*/ 78 w 1232"/>
              <a:gd name="T17" fmla="*/ 872 h 1174"/>
              <a:gd name="T18" fmla="*/ 109 w 1232"/>
              <a:gd name="T19" fmla="*/ 916 h 1174"/>
              <a:gd name="T20" fmla="*/ 171 w 1232"/>
              <a:gd name="T21" fmla="*/ 994 h 1174"/>
              <a:gd name="T22" fmla="*/ 243 w 1232"/>
              <a:gd name="T23" fmla="*/ 1051 h 1174"/>
              <a:gd name="T24" fmla="*/ 357 w 1232"/>
              <a:gd name="T25" fmla="*/ 1110 h 1174"/>
              <a:gd name="T26" fmla="*/ 727 w 1232"/>
              <a:gd name="T27" fmla="*/ 1158 h 1174"/>
              <a:gd name="T28" fmla="*/ 1076 w 1232"/>
              <a:gd name="T29" fmla="*/ 977 h 1174"/>
              <a:gd name="T30" fmla="*/ 1125 w 1232"/>
              <a:gd name="T31" fmla="*/ 905 h 1174"/>
              <a:gd name="T32" fmla="*/ 1155 w 1232"/>
              <a:gd name="T33" fmla="*/ 874 h 1174"/>
              <a:gd name="T34" fmla="*/ 1220 w 1232"/>
              <a:gd name="T35" fmla="*/ 781 h 1174"/>
              <a:gd name="T36" fmla="*/ 1223 w 1232"/>
              <a:gd name="T37" fmla="*/ 648 h 1174"/>
              <a:gd name="T38" fmla="*/ 1153 w 1232"/>
              <a:gd name="T39" fmla="*/ 590 h 1174"/>
              <a:gd name="T40" fmla="*/ 1125 w 1232"/>
              <a:gd name="T41" fmla="*/ 668 h 1174"/>
              <a:gd name="T42" fmla="*/ 1103 w 1232"/>
              <a:gd name="T43" fmla="*/ 677 h 1174"/>
              <a:gd name="T44" fmla="*/ 1083 w 1232"/>
              <a:gd name="T45" fmla="*/ 674 h 1174"/>
              <a:gd name="T46" fmla="*/ 976 w 1232"/>
              <a:gd name="T47" fmla="*/ 882 h 1174"/>
              <a:gd name="T48" fmla="*/ 944 w 1232"/>
              <a:gd name="T49" fmla="*/ 953 h 1174"/>
              <a:gd name="T50" fmla="*/ 882 w 1232"/>
              <a:gd name="T51" fmla="*/ 992 h 1174"/>
              <a:gd name="T52" fmla="*/ 816 w 1232"/>
              <a:gd name="T53" fmla="*/ 1036 h 1174"/>
              <a:gd name="T54" fmla="*/ 775 w 1232"/>
              <a:gd name="T55" fmla="*/ 1066 h 1174"/>
              <a:gd name="T56" fmla="*/ 636 w 1232"/>
              <a:gd name="T57" fmla="*/ 1103 h 1174"/>
              <a:gd name="T58" fmla="*/ 409 w 1232"/>
              <a:gd name="T59" fmla="*/ 1067 h 1174"/>
              <a:gd name="T60" fmla="*/ 375 w 1232"/>
              <a:gd name="T61" fmla="*/ 1051 h 1174"/>
              <a:gd name="T62" fmla="*/ 141 w 1232"/>
              <a:gd name="T63" fmla="*/ 371 h 1174"/>
              <a:gd name="T64" fmla="*/ 601 w 1232"/>
              <a:gd name="T65" fmla="*/ 63 h 1174"/>
              <a:gd name="T66" fmla="*/ 1033 w 1232"/>
              <a:gd name="T67" fmla="*/ 311 h 1174"/>
              <a:gd name="T68" fmla="*/ 1110 w 1232"/>
              <a:gd name="T69" fmla="*/ 592 h 1174"/>
              <a:gd name="T70" fmla="*/ 1107 w 1232"/>
              <a:gd name="T71" fmla="*/ 454 h 1174"/>
              <a:gd name="T72" fmla="*/ 1029 w 1232"/>
              <a:gd name="T73" fmla="*/ 274 h 1174"/>
              <a:gd name="T74" fmla="*/ 939 w 1232"/>
              <a:gd name="T75" fmla="*/ 175 h 1174"/>
              <a:gd name="T76" fmla="*/ 877 w 1232"/>
              <a:gd name="T77" fmla="*/ 128 h 1174"/>
              <a:gd name="T78" fmla="*/ 786 w 1232"/>
              <a:gd name="T79" fmla="*/ 81 h 1174"/>
              <a:gd name="T80" fmla="*/ 781 w 1232"/>
              <a:gd name="T81" fmla="*/ 78 h 1174"/>
              <a:gd name="T82" fmla="*/ 849 w 1232"/>
              <a:gd name="T83" fmla="*/ 89 h 1174"/>
              <a:gd name="T84" fmla="*/ 490 w 1232"/>
              <a:gd name="T85" fmla="*/ 42 h 1174"/>
              <a:gd name="T86" fmla="*/ 142 w 1232"/>
              <a:gd name="T87" fmla="*/ 262 h 1174"/>
              <a:gd name="T88" fmla="*/ 203 w 1232"/>
              <a:gd name="T89" fmla="*/ 185 h 1174"/>
              <a:gd name="T90" fmla="*/ 710 w 1232"/>
              <a:gd name="T91" fmla="*/ 30 h 1174"/>
              <a:gd name="T92" fmla="*/ 412 w 1232"/>
              <a:gd name="T93" fmla="*/ 48 h 1174"/>
              <a:gd name="T94" fmla="*/ 400 w 1232"/>
              <a:gd name="T95" fmla="*/ 49 h 1174"/>
              <a:gd name="T96" fmla="*/ 710 w 1232"/>
              <a:gd name="T97" fmla="*/ 30 h 1174"/>
              <a:gd name="T98" fmla="*/ 768 w 1232"/>
              <a:gd name="T99" fmla="*/ 45 h 1174"/>
              <a:gd name="T100" fmla="*/ 772 w 1232"/>
              <a:gd name="T101" fmla="*/ 41 h 1174"/>
              <a:gd name="T102" fmla="*/ 570 w 1232"/>
              <a:gd name="T103" fmla="*/ 0 h 1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32" h="1174">
                <a:moveTo>
                  <a:pt x="570" y="0"/>
                </a:moveTo>
                <a:cubicBezTo>
                  <a:pt x="540" y="0"/>
                  <a:pt x="509" y="2"/>
                  <a:pt x="478" y="7"/>
                </a:cubicBezTo>
                <a:cubicBezTo>
                  <a:pt x="441" y="13"/>
                  <a:pt x="404" y="23"/>
                  <a:pt x="370" y="36"/>
                </a:cubicBezTo>
                <a:cubicBezTo>
                  <a:pt x="336" y="49"/>
                  <a:pt x="305" y="64"/>
                  <a:pt x="277" y="81"/>
                </a:cubicBezTo>
                <a:cubicBezTo>
                  <a:pt x="250" y="97"/>
                  <a:pt x="227" y="114"/>
                  <a:pt x="209" y="129"/>
                </a:cubicBezTo>
                <a:cubicBezTo>
                  <a:pt x="205" y="133"/>
                  <a:pt x="201" y="136"/>
                  <a:pt x="197" y="140"/>
                </a:cubicBezTo>
                <a:cubicBezTo>
                  <a:pt x="193" y="143"/>
                  <a:pt x="190" y="147"/>
                  <a:pt x="186" y="150"/>
                </a:cubicBezTo>
                <a:cubicBezTo>
                  <a:pt x="183" y="153"/>
                  <a:pt x="180" y="156"/>
                  <a:pt x="178" y="158"/>
                </a:cubicBezTo>
                <a:cubicBezTo>
                  <a:pt x="175" y="161"/>
                  <a:pt x="173" y="163"/>
                  <a:pt x="171" y="165"/>
                </a:cubicBezTo>
                <a:cubicBezTo>
                  <a:pt x="147" y="192"/>
                  <a:pt x="129" y="221"/>
                  <a:pt x="113" y="252"/>
                </a:cubicBezTo>
                <a:cubicBezTo>
                  <a:pt x="97" y="282"/>
                  <a:pt x="83" y="315"/>
                  <a:pt x="68" y="350"/>
                </a:cubicBezTo>
                <a:cubicBezTo>
                  <a:pt x="63" y="362"/>
                  <a:pt x="58" y="373"/>
                  <a:pt x="54" y="383"/>
                </a:cubicBezTo>
                <a:cubicBezTo>
                  <a:pt x="49" y="393"/>
                  <a:pt x="46" y="403"/>
                  <a:pt x="45" y="413"/>
                </a:cubicBezTo>
                <a:cubicBezTo>
                  <a:pt x="46" y="415"/>
                  <a:pt x="45" y="425"/>
                  <a:pt x="44" y="435"/>
                </a:cubicBezTo>
                <a:cubicBezTo>
                  <a:pt x="42" y="444"/>
                  <a:pt x="42" y="444"/>
                  <a:pt x="42" y="444"/>
                </a:cubicBezTo>
                <a:cubicBezTo>
                  <a:pt x="39" y="453"/>
                  <a:pt x="39" y="453"/>
                  <a:pt x="39" y="453"/>
                </a:cubicBezTo>
                <a:cubicBezTo>
                  <a:pt x="38" y="459"/>
                  <a:pt x="36" y="465"/>
                  <a:pt x="34" y="471"/>
                </a:cubicBezTo>
                <a:cubicBezTo>
                  <a:pt x="33" y="477"/>
                  <a:pt x="32" y="484"/>
                  <a:pt x="30" y="490"/>
                </a:cubicBezTo>
                <a:cubicBezTo>
                  <a:pt x="29" y="496"/>
                  <a:pt x="27" y="501"/>
                  <a:pt x="26" y="507"/>
                </a:cubicBezTo>
                <a:cubicBezTo>
                  <a:pt x="24" y="519"/>
                  <a:pt x="22" y="531"/>
                  <a:pt x="22" y="542"/>
                </a:cubicBezTo>
                <a:cubicBezTo>
                  <a:pt x="21" y="553"/>
                  <a:pt x="21" y="563"/>
                  <a:pt x="23" y="573"/>
                </a:cubicBezTo>
                <a:cubicBezTo>
                  <a:pt x="23" y="580"/>
                  <a:pt x="21" y="590"/>
                  <a:pt x="18" y="601"/>
                </a:cubicBezTo>
                <a:cubicBezTo>
                  <a:pt x="17" y="606"/>
                  <a:pt x="15" y="612"/>
                  <a:pt x="13" y="618"/>
                </a:cubicBezTo>
                <a:cubicBezTo>
                  <a:pt x="12" y="624"/>
                  <a:pt x="10" y="631"/>
                  <a:pt x="9" y="637"/>
                </a:cubicBezTo>
                <a:cubicBezTo>
                  <a:pt x="7" y="643"/>
                  <a:pt x="5" y="649"/>
                  <a:pt x="4" y="654"/>
                </a:cubicBezTo>
                <a:cubicBezTo>
                  <a:pt x="3" y="660"/>
                  <a:pt x="2" y="665"/>
                  <a:pt x="1" y="670"/>
                </a:cubicBezTo>
                <a:cubicBezTo>
                  <a:pt x="0" y="679"/>
                  <a:pt x="0" y="685"/>
                  <a:pt x="2" y="686"/>
                </a:cubicBezTo>
                <a:cubicBezTo>
                  <a:pt x="16" y="695"/>
                  <a:pt x="18" y="696"/>
                  <a:pt x="18" y="703"/>
                </a:cubicBezTo>
                <a:cubicBezTo>
                  <a:pt x="17" y="707"/>
                  <a:pt x="16" y="712"/>
                  <a:pt x="17" y="720"/>
                </a:cubicBezTo>
                <a:cubicBezTo>
                  <a:pt x="17" y="725"/>
                  <a:pt x="17" y="729"/>
                  <a:pt x="18" y="735"/>
                </a:cubicBezTo>
                <a:cubicBezTo>
                  <a:pt x="18" y="738"/>
                  <a:pt x="18" y="742"/>
                  <a:pt x="19" y="745"/>
                </a:cubicBezTo>
                <a:cubicBezTo>
                  <a:pt x="20" y="749"/>
                  <a:pt x="21" y="753"/>
                  <a:pt x="22" y="757"/>
                </a:cubicBezTo>
                <a:cubicBezTo>
                  <a:pt x="23" y="761"/>
                  <a:pt x="27" y="768"/>
                  <a:pt x="32" y="777"/>
                </a:cubicBezTo>
                <a:cubicBezTo>
                  <a:pt x="38" y="785"/>
                  <a:pt x="43" y="794"/>
                  <a:pt x="45" y="802"/>
                </a:cubicBezTo>
                <a:cubicBezTo>
                  <a:pt x="52" y="828"/>
                  <a:pt x="60" y="844"/>
                  <a:pt x="70" y="860"/>
                </a:cubicBezTo>
                <a:cubicBezTo>
                  <a:pt x="72" y="864"/>
                  <a:pt x="75" y="868"/>
                  <a:pt x="78" y="872"/>
                </a:cubicBezTo>
                <a:cubicBezTo>
                  <a:pt x="79" y="874"/>
                  <a:pt x="80" y="876"/>
                  <a:pt x="82" y="878"/>
                </a:cubicBezTo>
                <a:cubicBezTo>
                  <a:pt x="83" y="880"/>
                  <a:pt x="85" y="882"/>
                  <a:pt x="86" y="885"/>
                </a:cubicBezTo>
                <a:cubicBezTo>
                  <a:pt x="90" y="889"/>
                  <a:pt x="93" y="894"/>
                  <a:pt x="97" y="899"/>
                </a:cubicBezTo>
                <a:cubicBezTo>
                  <a:pt x="101" y="904"/>
                  <a:pt x="105" y="910"/>
                  <a:pt x="109" y="916"/>
                </a:cubicBezTo>
                <a:cubicBezTo>
                  <a:pt x="123" y="934"/>
                  <a:pt x="134" y="948"/>
                  <a:pt x="144" y="961"/>
                </a:cubicBezTo>
                <a:cubicBezTo>
                  <a:pt x="147" y="964"/>
                  <a:pt x="149" y="967"/>
                  <a:pt x="151" y="970"/>
                </a:cubicBezTo>
                <a:cubicBezTo>
                  <a:pt x="154" y="973"/>
                  <a:pt x="156" y="976"/>
                  <a:pt x="158" y="978"/>
                </a:cubicBezTo>
                <a:cubicBezTo>
                  <a:pt x="163" y="984"/>
                  <a:pt x="167" y="989"/>
                  <a:pt x="171" y="994"/>
                </a:cubicBezTo>
                <a:cubicBezTo>
                  <a:pt x="180" y="1004"/>
                  <a:pt x="188" y="1014"/>
                  <a:pt x="200" y="1023"/>
                </a:cubicBezTo>
                <a:cubicBezTo>
                  <a:pt x="202" y="1025"/>
                  <a:pt x="205" y="1028"/>
                  <a:pt x="208" y="1030"/>
                </a:cubicBezTo>
                <a:cubicBezTo>
                  <a:pt x="212" y="1033"/>
                  <a:pt x="215" y="1035"/>
                  <a:pt x="219" y="1037"/>
                </a:cubicBezTo>
                <a:cubicBezTo>
                  <a:pt x="226" y="1042"/>
                  <a:pt x="233" y="1047"/>
                  <a:pt x="243" y="1051"/>
                </a:cubicBezTo>
                <a:cubicBezTo>
                  <a:pt x="247" y="1054"/>
                  <a:pt x="275" y="1072"/>
                  <a:pt x="304" y="1086"/>
                </a:cubicBezTo>
                <a:cubicBezTo>
                  <a:pt x="311" y="1090"/>
                  <a:pt x="319" y="1093"/>
                  <a:pt x="325" y="1097"/>
                </a:cubicBezTo>
                <a:cubicBezTo>
                  <a:pt x="332" y="1100"/>
                  <a:pt x="338" y="1102"/>
                  <a:pt x="344" y="1104"/>
                </a:cubicBezTo>
                <a:cubicBezTo>
                  <a:pt x="349" y="1107"/>
                  <a:pt x="354" y="1109"/>
                  <a:pt x="357" y="1110"/>
                </a:cubicBezTo>
                <a:cubicBezTo>
                  <a:pt x="360" y="1111"/>
                  <a:pt x="362" y="1112"/>
                  <a:pt x="362" y="1112"/>
                </a:cubicBezTo>
                <a:cubicBezTo>
                  <a:pt x="405" y="1133"/>
                  <a:pt x="443" y="1142"/>
                  <a:pt x="478" y="1150"/>
                </a:cubicBezTo>
                <a:cubicBezTo>
                  <a:pt x="513" y="1158"/>
                  <a:pt x="545" y="1163"/>
                  <a:pt x="582" y="1174"/>
                </a:cubicBezTo>
                <a:cubicBezTo>
                  <a:pt x="626" y="1168"/>
                  <a:pt x="676" y="1166"/>
                  <a:pt x="727" y="1158"/>
                </a:cubicBezTo>
                <a:cubicBezTo>
                  <a:pt x="777" y="1150"/>
                  <a:pt x="828" y="1136"/>
                  <a:pt x="869" y="1114"/>
                </a:cubicBezTo>
                <a:cubicBezTo>
                  <a:pt x="910" y="1091"/>
                  <a:pt x="938" y="1075"/>
                  <a:pt x="966" y="1059"/>
                </a:cubicBezTo>
                <a:cubicBezTo>
                  <a:pt x="994" y="1043"/>
                  <a:pt x="1021" y="1027"/>
                  <a:pt x="1054" y="1000"/>
                </a:cubicBezTo>
                <a:cubicBezTo>
                  <a:pt x="1063" y="992"/>
                  <a:pt x="1069" y="984"/>
                  <a:pt x="1076" y="977"/>
                </a:cubicBezTo>
                <a:cubicBezTo>
                  <a:pt x="1082" y="970"/>
                  <a:pt x="1087" y="964"/>
                  <a:pt x="1093" y="960"/>
                </a:cubicBezTo>
                <a:cubicBezTo>
                  <a:pt x="1099" y="955"/>
                  <a:pt x="1104" y="944"/>
                  <a:pt x="1111" y="933"/>
                </a:cubicBezTo>
                <a:cubicBezTo>
                  <a:pt x="1114" y="927"/>
                  <a:pt x="1117" y="920"/>
                  <a:pt x="1120" y="914"/>
                </a:cubicBezTo>
                <a:cubicBezTo>
                  <a:pt x="1121" y="911"/>
                  <a:pt x="1123" y="908"/>
                  <a:pt x="1125" y="905"/>
                </a:cubicBezTo>
                <a:cubicBezTo>
                  <a:pt x="1126" y="902"/>
                  <a:pt x="1128" y="900"/>
                  <a:pt x="1129" y="897"/>
                </a:cubicBezTo>
                <a:cubicBezTo>
                  <a:pt x="1130" y="900"/>
                  <a:pt x="1131" y="903"/>
                  <a:pt x="1132" y="906"/>
                </a:cubicBezTo>
                <a:cubicBezTo>
                  <a:pt x="1137" y="899"/>
                  <a:pt x="1146" y="886"/>
                  <a:pt x="1150" y="879"/>
                </a:cubicBezTo>
                <a:cubicBezTo>
                  <a:pt x="1152" y="876"/>
                  <a:pt x="1154" y="874"/>
                  <a:pt x="1155" y="874"/>
                </a:cubicBezTo>
                <a:cubicBezTo>
                  <a:pt x="1156" y="874"/>
                  <a:pt x="1156" y="876"/>
                  <a:pt x="1157" y="878"/>
                </a:cubicBezTo>
                <a:cubicBezTo>
                  <a:pt x="1158" y="881"/>
                  <a:pt x="1159" y="884"/>
                  <a:pt x="1162" y="884"/>
                </a:cubicBezTo>
                <a:cubicBezTo>
                  <a:pt x="1164" y="884"/>
                  <a:pt x="1167" y="883"/>
                  <a:pt x="1171" y="878"/>
                </a:cubicBezTo>
                <a:cubicBezTo>
                  <a:pt x="1190" y="848"/>
                  <a:pt x="1207" y="816"/>
                  <a:pt x="1220" y="781"/>
                </a:cubicBezTo>
                <a:cubicBezTo>
                  <a:pt x="1228" y="745"/>
                  <a:pt x="1231" y="709"/>
                  <a:pt x="1232" y="673"/>
                </a:cubicBezTo>
                <a:cubicBezTo>
                  <a:pt x="1229" y="671"/>
                  <a:pt x="1226" y="668"/>
                  <a:pt x="1224" y="663"/>
                </a:cubicBezTo>
                <a:cubicBezTo>
                  <a:pt x="1224" y="655"/>
                  <a:pt x="1224" y="655"/>
                  <a:pt x="1224" y="655"/>
                </a:cubicBezTo>
                <a:cubicBezTo>
                  <a:pt x="1223" y="648"/>
                  <a:pt x="1223" y="648"/>
                  <a:pt x="1223" y="648"/>
                </a:cubicBezTo>
                <a:cubicBezTo>
                  <a:pt x="1221" y="632"/>
                  <a:pt x="1221" y="632"/>
                  <a:pt x="1221" y="632"/>
                </a:cubicBezTo>
                <a:cubicBezTo>
                  <a:pt x="1215" y="626"/>
                  <a:pt x="1207" y="627"/>
                  <a:pt x="1203" y="623"/>
                </a:cubicBezTo>
                <a:cubicBezTo>
                  <a:pt x="1193" y="623"/>
                  <a:pt x="1184" y="612"/>
                  <a:pt x="1174" y="603"/>
                </a:cubicBezTo>
                <a:cubicBezTo>
                  <a:pt x="1167" y="596"/>
                  <a:pt x="1160" y="590"/>
                  <a:pt x="1153" y="590"/>
                </a:cubicBezTo>
                <a:cubicBezTo>
                  <a:pt x="1151" y="590"/>
                  <a:pt x="1149" y="591"/>
                  <a:pt x="1147" y="592"/>
                </a:cubicBezTo>
                <a:cubicBezTo>
                  <a:pt x="1144" y="593"/>
                  <a:pt x="1143" y="607"/>
                  <a:pt x="1139" y="623"/>
                </a:cubicBezTo>
                <a:cubicBezTo>
                  <a:pt x="1138" y="631"/>
                  <a:pt x="1136" y="640"/>
                  <a:pt x="1134" y="647"/>
                </a:cubicBezTo>
                <a:cubicBezTo>
                  <a:pt x="1131" y="655"/>
                  <a:pt x="1128" y="662"/>
                  <a:pt x="1125" y="668"/>
                </a:cubicBezTo>
                <a:cubicBezTo>
                  <a:pt x="1125" y="668"/>
                  <a:pt x="1124" y="669"/>
                  <a:pt x="1124" y="669"/>
                </a:cubicBezTo>
                <a:cubicBezTo>
                  <a:pt x="1120" y="669"/>
                  <a:pt x="1116" y="659"/>
                  <a:pt x="1111" y="654"/>
                </a:cubicBezTo>
                <a:cubicBezTo>
                  <a:pt x="1110" y="661"/>
                  <a:pt x="1109" y="666"/>
                  <a:pt x="1107" y="670"/>
                </a:cubicBezTo>
                <a:cubicBezTo>
                  <a:pt x="1106" y="674"/>
                  <a:pt x="1104" y="676"/>
                  <a:pt x="1103" y="677"/>
                </a:cubicBezTo>
                <a:cubicBezTo>
                  <a:pt x="1102" y="677"/>
                  <a:pt x="1101" y="678"/>
                  <a:pt x="1101" y="678"/>
                </a:cubicBezTo>
                <a:cubicBezTo>
                  <a:pt x="1098" y="678"/>
                  <a:pt x="1096" y="675"/>
                  <a:pt x="1094" y="670"/>
                </a:cubicBezTo>
                <a:cubicBezTo>
                  <a:pt x="1093" y="676"/>
                  <a:pt x="1091" y="682"/>
                  <a:pt x="1091" y="682"/>
                </a:cubicBezTo>
                <a:cubicBezTo>
                  <a:pt x="1089" y="680"/>
                  <a:pt x="1083" y="674"/>
                  <a:pt x="1083" y="674"/>
                </a:cubicBezTo>
                <a:cubicBezTo>
                  <a:pt x="1073" y="708"/>
                  <a:pt x="1057" y="740"/>
                  <a:pt x="1040" y="771"/>
                </a:cubicBezTo>
                <a:cubicBezTo>
                  <a:pt x="1022" y="802"/>
                  <a:pt x="1004" y="830"/>
                  <a:pt x="989" y="859"/>
                </a:cubicBezTo>
                <a:cubicBezTo>
                  <a:pt x="987" y="862"/>
                  <a:pt x="985" y="866"/>
                  <a:pt x="983" y="870"/>
                </a:cubicBezTo>
                <a:cubicBezTo>
                  <a:pt x="981" y="874"/>
                  <a:pt x="979" y="878"/>
                  <a:pt x="976" y="882"/>
                </a:cubicBezTo>
                <a:cubicBezTo>
                  <a:pt x="972" y="891"/>
                  <a:pt x="967" y="900"/>
                  <a:pt x="963" y="907"/>
                </a:cubicBezTo>
                <a:cubicBezTo>
                  <a:pt x="962" y="910"/>
                  <a:pt x="957" y="915"/>
                  <a:pt x="952" y="918"/>
                </a:cubicBezTo>
                <a:cubicBezTo>
                  <a:pt x="947" y="922"/>
                  <a:pt x="942" y="926"/>
                  <a:pt x="940" y="928"/>
                </a:cubicBezTo>
                <a:cubicBezTo>
                  <a:pt x="936" y="940"/>
                  <a:pt x="942" y="944"/>
                  <a:pt x="944" y="953"/>
                </a:cubicBezTo>
                <a:cubicBezTo>
                  <a:pt x="933" y="960"/>
                  <a:pt x="919" y="969"/>
                  <a:pt x="905" y="978"/>
                </a:cubicBezTo>
                <a:cubicBezTo>
                  <a:pt x="903" y="979"/>
                  <a:pt x="901" y="980"/>
                  <a:pt x="899" y="982"/>
                </a:cubicBezTo>
                <a:cubicBezTo>
                  <a:pt x="897" y="983"/>
                  <a:pt x="896" y="984"/>
                  <a:pt x="894" y="985"/>
                </a:cubicBezTo>
                <a:cubicBezTo>
                  <a:pt x="890" y="987"/>
                  <a:pt x="886" y="989"/>
                  <a:pt x="882" y="992"/>
                </a:cubicBezTo>
                <a:cubicBezTo>
                  <a:pt x="875" y="996"/>
                  <a:pt x="867" y="1000"/>
                  <a:pt x="860" y="1004"/>
                </a:cubicBezTo>
                <a:cubicBezTo>
                  <a:pt x="853" y="1008"/>
                  <a:pt x="846" y="1012"/>
                  <a:pt x="841" y="1016"/>
                </a:cubicBezTo>
                <a:cubicBezTo>
                  <a:pt x="835" y="1020"/>
                  <a:pt x="829" y="1023"/>
                  <a:pt x="825" y="1027"/>
                </a:cubicBezTo>
                <a:cubicBezTo>
                  <a:pt x="821" y="1030"/>
                  <a:pt x="818" y="1033"/>
                  <a:pt x="816" y="1036"/>
                </a:cubicBezTo>
                <a:cubicBezTo>
                  <a:pt x="815" y="1039"/>
                  <a:pt x="814" y="1042"/>
                  <a:pt x="816" y="1045"/>
                </a:cubicBezTo>
                <a:cubicBezTo>
                  <a:pt x="811" y="1047"/>
                  <a:pt x="807" y="1049"/>
                  <a:pt x="803" y="1051"/>
                </a:cubicBezTo>
                <a:cubicBezTo>
                  <a:pt x="799" y="1052"/>
                  <a:pt x="796" y="1054"/>
                  <a:pt x="793" y="1056"/>
                </a:cubicBezTo>
                <a:cubicBezTo>
                  <a:pt x="786" y="1059"/>
                  <a:pt x="781" y="1063"/>
                  <a:pt x="775" y="1066"/>
                </a:cubicBezTo>
                <a:cubicBezTo>
                  <a:pt x="770" y="1070"/>
                  <a:pt x="764" y="1073"/>
                  <a:pt x="757" y="1077"/>
                </a:cubicBezTo>
                <a:cubicBezTo>
                  <a:pt x="754" y="1078"/>
                  <a:pt x="750" y="1080"/>
                  <a:pt x="746" y="1082"/>
                </a:cubicBezTo>
                <a:cubicBezTo>
                  <a:pt x="742" y="1083"/>
                  <a:pt x="737" y="1085"/>
                  <a:pt x="732" y="1086"/>
                </a:cubicBezTo>
                <a:cubicBezTo>
                  <a:pt x="704" y="1094"/>
                  <a:pt x="671" y="1101"/>
                  <a:pt x="636" y="1103"/>
                </a:cubicBezTo>
                <a:cubicBezTo>
                  <a:pt x="624" y="1104"/>
                  <a:pt x="612" y="1104"/>
                  <a:pt x="600" y="1104"/>
                </a:cubicBezTo>
                <a:cubicBezTo>
                  <a:pt x="576" y="1104"/>
                  <a:pt x="552" y="1103"/>
                  <a:pt x="527" y="1099"/>
                </a:cubicBezTo>
                <a:cubicBezTo>
                  <a:pt x="487" y="1094"/>
                  <a:pt x="450" y="1083"/>
                  <a:pt x="414" y="1069"/>
                </a:cubicBezTo>
                <a:cubicBezTo>
                  <a:pt x="409" y="1067"/>
                  <a:pt x="409" y="1067"/>
                  <a:pt x="409" y="1067"/>
                </a:cubicBezTo>
                <a:cubicBezTo>
                  <a:pt x="407" y="1066"/>
                  <a:pt x="405" y="1065"/>
                  <a:pt x="404" y="1064"/>
                </a:cubicBezTo>
                <a:cubicBezTo>
                  <a:pt x="400" y="1063"/>
                  <a:pt x="397" y="1061"/>
                  <a:pt x="394" y="1060"/>
                </a:cubicBezTo>
                <a:cubicBezTo>
                  <a:pt x="391" y="1059"/>
                  <a:pt x="388" y="1057"/>
                  <a:pt x="384" y="1056"/>
                </a:cubicBezTo>
                <a:cubicBezTo>
                  <a:pt x="381" y="1054"/>
                  <a:pt x="378" y="1053"/>
                  <a:pt x="375" y="1051"/>
                </a:cubicBezTo>
                <a:cubicBezTo>
                  <a:pt x="310" y="1018"/>
                  <a:pt x="256" y="973"/>
                  <a:pt x="215" y="922"/>
                </a:cubicBezTo>
                <a:cubicBezTo>
                  <a:pt x="174" y="871"/>
                  <a:pt x="144" y="814"/>
                  <a:pt x="125" y="754"/>
                </a:cubicBezTo>
                <a:cubicBezTo>
                  <a:pt x="107" y="695"/>
                  <a:pt x="98" y="633"/>
                  <a:pt x="100" y="568"/>
                </a:cubicBezTo>
                <a:cubicBezTo>
                  <a:pt x="102" y="504"/>
                  <a:pt x="115" y="438"/>
                  <a:pt x="141" y="371"/>
                </a:cubicBezTo>
                <a:cubicBezTo>
                  <a:pt x="167" y="304"/>
                  <a:pt x="211" y="241"/>
                  <a:pt x="266" y="191"/>
                </a:cubicBezTo>
                <a:cubicBezTo>
                  <a:pt x="293" y="166"/>
                  <a:pt x="324" y="144"/>
                  <a:pt x="356" y="126"/>
                </a:cubicBezTo>
                <a:cubicBezTo>
                  <a:pt x="388" y="108"/>
                  <a:pt x="423" y="93"/>
                  <a:pt x="458" y="83"/>
                </a:cubicBezTo>
                <a:cubicBezTo>
                  <a:pt x="505" y="69"/>
                  <a:pt x="553" y="63"/>
                  <a:pt x="601" y="63"/>
                </a:cubicBezTo>
                <a:cubicBezTo>
                  <a:pt x="624" y="63"/>
                  <a:pt x="648" y="64"/>
                  <a:pt x="671" y="67"/>
                </a:cubicBezTo>
                <a:cubicBezTo>
                  <a:pt x="739" y="77"/>
                  <a:pt x="803" y="101"/>
                  <a:pt x="857" y="133"/>
                </a:cubicBezTo>
                <a:cubicBezTo>
                  <a:pt x="911" y="165"/>
                  <a:pt x="955" y="205"/>
                  <a:pt x="989" y="247"/>
                </a:cubicBezTo>
                <a:cubicBezTo>
                  <a:pt x="1006" y="268"/>
                  <a:pt x="1021" y="290"/>
                  <a:pt x="1033" y="311"/>
                </a:cubicBezTo>
                <a:cubicBezTo>
                  <a:pt x="1045" y="332"/>
                  <a:pt x="1055" y="353"/>
                  <a:pt x="1063" y="373"/>
                </a:cubicBezTo>
                <a:cubicBezTo>
                  <a:pt x="1080" y="413"/>
                  <a:pt x="1088" y="450"/>
                  <a:pt x="1093" y="480"/>
                </a:cubicBezTo>
                <a:cubicBezTo>
                  <a:pt x="1098" y="511"/>
                  <a:pt x="1100" y="535"/>
                  <a:pt x="1100" y="552"/>
                </a:cubicBezTo>
                <a:cubicBezTo>
                  <a:pt x="1104" y="565"/>
                  <a:pt x="1107" y="578"/>
                  <a:pt x="1110" y="592"/>
                </a:cubicBezTo>
                <a:cubicBezTo>
                  <a:pt x="1116" y="569"/>
                  <a:pt x="1119" y="533"/>
                  <a:pt x="1113" y="488"/>
                </a:cubicBezTo>
                <a:cubicBezTo>
                  <a:pt x="1112" y="483"/>
                  <a:pt x="1112" y="477"/>
                  <a:pt x="1111" y="472"/>
                </a:cubicBezTo>
                <a:cubicBezTo>
                  <a:pt x="1110" y="469"/>
                  <a:pt x="1110" y="466"/>
                  <a:pt x="1109" y="463"/>
                </a:cubicBezTo>
                <a:cubicBezTo>
                  <a:pt x="1109" y="460"/>
                  <a:pt x="1108" y="457"/>
                  <a:pt x="1107" y="454"/>
                </a:cubicBezTo>
                <a:cubicBezTo>
                  <a:pt x="1106" y="448"/>
                  <a:pt x="1105" y="443"/>
                  <a:pt x="1104" y="436"/>
                </a:cubicBezTo>
                <a:cubicBezTo>
                  <a:pt x="1102" y="431"/>
                  <a:pt x="1100" y="424"/>
                  <a:pt x="1099" y="418"/>
                </a:cubicBezTo>
                <a:cubicBezTo>
                  <a:pt x="1091" y="394"/>
                  <a:pt x="1082" y="369"/>
                  <a:pt x="1070" y="345"/>
                </a:cubicBezTo>
                <a:cubicBezTo>
                  <a:pt x="1058" y="320"/>
                  <a:pt x="1044" y="297"/>
                  <a:pt x="1029" y="274"/>
                </a:cubicBezTo>
                <a:cubicBezTo>
                  <a:pt x="1013" y="252"/>
                  <a:pt x="996" y="232"/>
                  <a:pt x="979" y="213"/>
                </a:cubicBezTo>
                <a:cubicBezTo>
                  <a:pt x="974" y="209"/>
                  <a:pt x="970" y="204"/>
                  <a:pt x="965" y="200"/>
                </a:cubicBezTo>
                <a:cubicBezTo>
                  <a:pt x="961" y="195"/>
                  <a:pt x="956" y="191"/>
                  <a:pt x="952" y="187"/>
                </a:cubicBezTo>
                <a:cubicBezTo>
                  <a:pt x="948" y="183"/>
                  <a:pt x="943" y="179"/>
                  <a:pt x="939" y="175"/>
                </a:cubicBezTo>
                <a:cubicBezTo>
                  <a:pt x="934" y="171"/>
                  <a:pt x="930" y="167"/>
                  <a:pt x="925" y="164"/>
                </a:cubicBezTo>
                <a:cubicBezTo>
                  <a:pt x="917" y="157"/>
                  <a:pt x="908" y="150"/>
                  <a:pt x="900" y="144"/>
                </a:cubicBezTo>
                <a:cubicBezTo>
                  <a:pt x="896" y="141"/>
                  <a:pt x="892" y="139"/>
                  <a:pt x="888" y="136"/>
                </a:cubicBezTo>
                <a:cubicBezTo>
                  <a:pt x="884" y="133"/>
                  <a:pt x="880" y="131"/>
                  <a:pt x="877" y="128"/>
                </a:cubicBezTo>
                <a:cubicBezTo>
                  <a:pt x="865" y="121"/>
                  <a:pt x="854" y="115"/>
                  <a:pt x="844" y="109"/>
                </a:cubicBezTo>
                <a:cubicBezTo>
                  <a:pt x="838" y="106"/>
                  <a:pt x="833" y="103"/>
                  <a:pt x="828" y="101"/>
                </a:cubicBezTo>
                <a:cubicBezTo>
                  <a:pt x="823" y="98"/>
                  <a:pt x="818" y="95"/>
                  <a:pt x="813" y="93"/>
                </a:cubicBezTo>
                <a:cubicBezTo>
                  <a:pt x="804" y="89"/>
                  <a:pt x="795" y="85"/>
                  <a:pt x="786" y="81"/>
                </a:cubicBezTo>
                <a:cubicBezTo>
                  <a:pt x="778" y="78"/>
                  <a:pt x="770" y="74"/>
                  <a:pt x="762" y="72"/>
                </a:cubicBezTo>
                <a:cubicBezTo>
                  <a:pt x="758" y="70"/>
                  <a:pt x="756" y="69"/>
                  <a:pt x="757" y="69"/>
                </a:cubicBezTo>
                <a:cubicBezTo>
                  <a:pt x="757" y="69"/>
                  <a:pt x="757" y="70"/>
                  <a:pt x="758" y="70"/>
                </a:cubicBezTo>
                <a:cubicBezTo>
                  <a:pt x="762" y="71"/>
                  <a:pt x="770" y="73"/>
                  <a:pt x="781" y="78"/>
                </a:cubicBezTo>
                <a:cubicBezTo>
                  <a:pt x="803" y="86"/>
                  <a:pt x="838" y="102"/>
                  <a:pt x="877" y="128"/>
                </a:cubicBezTo>
                <a:cubicBezTo>
                  <a:pt x="912" y="150"/>
                  <a:pt x="951" y="180"/>
                  <a:pt x="989" y="222"/>
                </a:cubicBezTo>
                <a:cubicBezTo>
                  <a:pt x="968" y="193"/>
                  <a:pt x="944" y="167"/>
                  <a:pt x="919" y="145"/>
                </a:cubicBezTo>
                <a:cubicBezTo>
                  <a:pt x="895" y="122"/>
                  <a:pt x="870" y="104"/>
                  <a:pt x="849" y="89"/>
                </a:cubicBezTo>
                <a:cubicBezTo>
                  <a:pt x="815" y="73"/>
                  <a:pt x="779" y="59"/>
                  <a:pt x="742" y="49"/>
                </a:cubicBezTo>
                <a:cubicBezTo>
                  <a:pt x="701" y="38"/>
                  <a:pt x="658" y="32"/>
                  <a:pt x="616" y="31"/>
                </a:cubicBezTo>
                <a:cubicBezTo>
                  <a:pt x="611" y="31"/>
                  <a:pt x="605" y="31"/>
                  <a:pt x="600" y="31"/>
                </a:cubicBezTo>
                <a:cubicBezTo>
                  <a:pt x="563" y="31"/>
                  <a:pt x="526" y="34"/>
                  <a:pt x="490" y="42"/>
                </a:cubicBezTo>
                <a:cubicBezTo>
                  <a:pt x="408" y="58"/>
                  <a:pt x="329" y="93"/>
                  <a:pt x="259" y="144"/>
                </a:cubicBezTo>
                <a:cubicBezTo>
                  <a:pt x="234" y="162"/>
                  <a:pt x="196" y="195"/>
                  <a:pt x="165" y="233"/>
                </a:cubicBezTo>
                <a:cubicBezTo>
                  <a:pt x="161" y="237"/>
                  <a:pt x="157" y="242"/>
                  <a:pt x="153" y="247"/>
                </a:cubicBezTo>
                <a:cubicBezTo>
                  <a:pt x="149" y="252"/>
                  <a:pt x="145" y="257"/>
                  <a:pt x="142" y="262"/>
                </a:cubicBezTo>
                <a:cubicBezTo>
                  <a:pt x="134" y="271"/>
                  <a:pt x="128" y="281"/>
                  <a:pt x="122" y="290"/>
                </a:cubicBezTo>
                <a:cubicBezTo>
                  <a:pt x="115" y="300"/>
                  <a:pt x="110" y="309"/>
                  <a:pt x="105" y="317"/>
                </a:cubicBezTo>
                <a:cubicBezTo>
                  <a:pt x="100" y="325"/>
                  <a:pt x="95" y="333"/>
                  <a:pt x="91" y="339"/>
                </a:cubicBezTo>
                <a:cubicBezTo>
                  <a:pt x="120" y="282"/>
                  <a:pt x="158" y="230"/>
                  <a:pt x="203" y="185"/>
                </a:cubicBezTo>
                <a:cubicBezTo>
                  <a:pt x="249" y="141"/>
                  <a:pt x="302" y="104"/>
                  <a:pt x="359" y="77"/>
                </a:cubicBezTo>
                <a:cubicBezTo>
                  <a:pt x="436" y="40"/>
                  <a:pt x="520" y="22"/>
                  <a:pt x="605" y="22"/>
                </a:cubicBezTo>
                <a:cubicBezTo>
                  <a:pt x="647" y="22"/>
                  <a:pt x="689" y="26"/>
                  <a:pt x="730" y="36"/>
                </a:cubicBezTo>
                <a:cubicBezTo>
                  <a:pt x="723" y="33"/>
                  <a:pt x="717" y="32"/>
                  <a:pt x="710" y="30"/>
                </a:cubicBezTo>
                <a:cubicBezTo>
                  <a:pt x="677" y="23"/>
                  <a:pt x="644" y="19"/>
                  <a:pt x="611" y="18"/>
                </a:cubicBezTo>
                <a:cubicBezTo>
                  <a:pt x="606" y="18"/>
                  <a:pt x="601" y="18"/>
                  <a:pt x="596" y="18"/>
                </a:cubicBezTo>
                <a:cubicBezTo>
                  <a:pt x="568" y="18"/>
                  <a:pt x="539" y="20"/>
                  <a:pt x="511" y="25"/>
                </a:cubicBezTo>
                <a:cubicBezTo>
                  <a:pt x="477" y="29"/>
                  <a:pt x="444" y="37"/>
                  <a:pt x="412" y="48"/>
                </a:cubicBezTo>
                <a:cubicBezTo>
                  <a:pt x="380" y="59"/>
                  <a:pt x="349" y="72"/>
                  <a:pt x="320" y="88"/>
                </a:cubicBezTo>
                <a:cubicBezTo>
                  <a:pt x="299" y="100"/>
                  <a:pt x="280" y="112"/>
                  <a:pt x="260" y="125"/>
                </a:cubicBezTo>
                <a:cubicBezTo>
                  <a:pt x="279" y="112"/>
                  <a:pt x="299" y="99"/>
                  <a:pt x="320" y="88"/>
                </a:cubicBezTo>
                <a:cubicBezTo>
                  <a:pt x="346" y="73"/>
                  <a:pt x="372" y="60"/>
                  <a:pt x="400" y="49"/>
                </a:cubicBezTo>
                <a:cubicBezTo>
                  <a:pt x="429" y="37"/>
                  <a:pt x="458" y="28"/>
                  <a:pt x="491" y="21"/>
                </a:cubicBezTo>
                <a:cubicBezTo>
                  <a:pt x="521" y="15"/>
                  <a:pt x="554" y="13"/>
                  <a:pt x="586" y="13"/>
                </a:cubicBezTo>
                <a:cubicBezTo>
                  <a:pt x="597" y="13"/>
                  <a:pt x="607" y="13"/>
                  <a:pt x="617" y="13"/>
                </a:cubicBezTo>
                <a:cubicBezTo>
                  <a:pt x="650" y="14"/>
                  <a:pt x="680" y="22"/>
                  <a:pt x="710" y="30"/>
                </a:cubicBezTo>
                <a:cubicBezTo>
                  <a:pt x="725" y="33"/>
                  <a:pt x="725" y="33"/>
                  <a:pt x="725" y="33"/>
                </a:cubicBezTo>
                <a:cubicBezTo>
                  <a:pt x="739" y="37"/>
                  <a:pt x="739" y="37"/>
                  <a:pt x="739" y="37"/>
                </a:cubicBezTo>
                <a:cubicBezTo>
                  <a:pt x="744" y="38"/>
                  <a:pt x="749" y="39"/>
                  <a:pt x="753" y="41"/>
                </a:cubicBezTo>
                <a:cubicBezTo>
                  <a:pt x="768" y="45"/>
                  <a:pt x="768" y="45"/>
                  <a:pt x="768" y="45"/>
                </a:cubicBezTo>
                <a:cubicBezTo>
                  <a:pt x="773" y="46"/>
                  <a:pt x="779" y="47"/>
                  <a:pt x="785" y="50"/>
                </a:cubicBezTo>
                <a:cubicBezTo>
                  <a:pt x="785" y="49"/>
                  <a:pt x="785" y="49"/>
                  <a:pt x="785" y="49"/>
                </a:cubicBezTo>
                <a:cubicBezTo>
                  <a:pt x="784" y="48"/>
                  <a:pt x="782" y="47"/>
                  <a:pt x="780" y="45"/>
                </a:cubicBezTo>
                <a:cubicBezTo>
                  <a:pt x="778" y="44"/>
                  <a:pt x="775" y="43"/>
                  <a:pt x="772" y="41"/>
                </a:cubicBezTo>
                <a:cubicBezTo>
                  <a:pt x="766" y="39"/>
                  <a:pt x="759" y="35"/>
                  <a:pt x="750" y="31"/>
                </a:cubicBezTo>
                <a:cubicBezTo>
                  <a:pt x="732" y="25"/>
                  <a:pt x="709" y="17"/>
                  <a:pt x="681" y="11"/>
                </a:cubicBezTo>
                <a:cubicBezTo>
                  <a:pt x="653" y="5"/>
                  <a:pt x="621" y="1"/>
                  <a:pt x="586" y="0"/>
                </a:cubicBezTo>
                <a:cubicBezTo>
                  <a:pt x="581" y="0"/>
                  <a:pt x="576" y="0"/>
                  <a:pt x="570" y="0"/>
                </a:cubicBezTo>
              </a:path>
            </a:pathLst>
          </a:custGeom>
          <a:solidFill>
            <a:srgbClr val="35B5CF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xmlns="" id="{50A85E83-86EE-422B-8FB8-C348D66D7C22}"/>
              </a:ext>
            </a:extLst>
          </p:cNvPr>
          <p:cNvSpPr>
            <a:spLocks/>
          </p:cNvSpPr>
          <p:nvPr/>
        </p:nvSpPr>
        <p:spPr bwMode="auto">
          <a:xfrm>
            <a:off x="6178987" y="2124332"/>
            <a:ext cx="1063342" cy="994627"/>
          </a:xfrm>
          <a:custGeom>
            <a:avLst/>
            <a:gdLst>
              <a:gd name="T0" fmla="*/ 277 w 1232"/>
              <a:gd name="T1" fmla="*/ 81 h 1174"/>
              <a:gd name="T2" fmla="*/ 178 w 1232"/>
              <a:gd name="T3" fmla="*/ 158 h 1174"/>
              <a:gd name="T4" fmla="*/ 54 w 1232"/>
              <a:gd name="T5" fmla="*/ 383 h 1174"/>
              <a:gd name="T6" fmla="*/ 39 w 1232"/>
              <a:gd name="T7" fmla="*/ 453 h 1174"/>
              <a:gd name="T8" fmla="*/ 22 w 1232"/>
              <a:gd name="T9" fmla="*/ 542 h 1174"/>
              <a:gd name="T10" fmla="*/ 9 w 1232"/>
              <a:gd name="T11" fmla="*/ 637 h 1174"/>
              <a:gd name="T12" fmla="*/ 18 w 1232"/>
              <a:gd name="T13" fmla="*/ 703 h 1174"/>
              <a:gd name="T14" fmla="*/ 22 w 1232"/>
              <a:gd name="T15" fmla="*/ 757 h 1174"/>
              <a:gd name="T16" fmla="*/ 78 w 1232"/>
              <a:gd name="T17" fmla="*/ 872 h 1174"/>
              <a:gd name="T18" fmla="*/ 109 w 1232"/>
              <a:gd name="T19" fmla="*/ 916 h 1174"/>
              <a:gd name="T20" fmla="*/ 171 w 1232"/>
              <a:gd name="T21" fmla="*/ 994 h 1174"/>
              <a:gd name="T22" fmla="*/ 243 w 1232"/>
              <a:gd name="T23" fmla="*/ 1051 h 1174"/>
              <a:gd name="T24" fmla="*/ 357 w 1232"/>
              <a:gd name="T25" fmla="*/ 1110 h 1174"/>
              <a:gd name="T26" fmla="*/ 727 w 1232"/>
              <a:gd name="T27" fmla="*/ 1158 h 1174"/>
              <a:gd name="T28" fmla="*/ 1076 w 1232"/>
              <a:gd name="T29" fmla="*/ 977 h 1174"/>
              <a:gd name="T30" fmla="*/ 1125 w 1232"/>
              <a:gd name="T31" fmla="*/ 905 h 1174"/>
              <a:gd name="T32" fmla="*/ 1155 w 1232"/>
              <a:gd name="T33" fmla="*/ 874 h 1174"/>
              <a:gd name="T34" fmla="*/ 1220 w 1232"/>
              <a:gd name="T35" fmla="*/ 781 h 1174"/>
              <a:gd name="T36" fmla="*/ 1223 w 1232"/>
              <a:gd name="T37" fmla="*/ 648 h 1174"/>
              <a:gd name="T38" fmla="*/ 1153 w 1232"/>
              <a:gd name="T39" fmla="*/ 590 h 1174"/>
              <a:gd name="T40" fmla="*/ 1125 w 1232"/>
              <a:gd name="T41" fmla="*/ 668 h 1174"/>
              <a:gd name="T42" fmla="*/ 1103 w 1232"/>
              <a:gd name="T43" fmla="*/ 677 h 1174"/>
              <a:gd name="T44" fmla="*/ 1083 w 1232"/>
              <a:gd name="T45" fmla="*/ 674 h 1174"/>
              <a:gd name="T46" fmla="*/ 976 w 1232"/>
              <a:gd name="T47" fmla="*/ 882 h 1174"/>
              <a:gd name="T48" fmla="*/ 944 w 1232"/>
              <a:gd name="T49" fmla="*/ 953 h 1174"/>
              <a:gd name="T50" fmla="*/ 882 w 1232"/>
              <a:gd name="T51" fmla="*/ 992 h 1174"/>
              <a:gd name="T52" fmla="*/ 816 w 1232"/>
              <a:gd name="T53" fmla="*/ 1036 h 1174"/>
              <a:gd name="T54" fmla="*/ 775 w 1232"/>
              <a:gd name="T55" fmla="*/ 1066 h 1174"/>
              <a:gd name="T56" fmla="*/ 636 w 1232"/>
              <a:gd name="T57" fmla="*/ 1103 h 1174"/>
              <a:gd name="T58" fmla="*/ 409 w 1232"/>
              <a:gd name="T59" fmla="*/ 1067 h 1174"/>
              <a:gd name="T60" fmla="*/ 375 w 1232"/>
              <a:gd name="T61" fmla="*/ 1051 h 1174"/>
              <a:gd name="T62" fmla="*/ 141 w 1232"/>
              <a:gd name="T63" fmla="*/ 371 h 1174"/>
              <a:gd name="T64" fmla="*/ 601 w 1232"/>
              <a:gd name="T65" fmla="*/ 63 h 1174"/>
              <a:gd name="T66" fmla="*/ 1033 w 1232"/>
              <a:gd name="T67" fmla="*/ 311 h 1174"/>
              <a:gd name="T68" fmla="*/ 1110 w 1232"/>
              <a:gd name="T69" fmla="*/ 592 h 1174"/>
              <a:gd name="T70" fmla="*/ 1107 w 1232"/>
              <a:gd name="T71" fmla="*/ 454 h 1174"/>
              <a:gd name="T72" fmla="*/ 1029 w 1232"/>
              <a:gd name="T73" fmla="*/ 274 h 1174"/>
              <a:gd name="T74" fmla="*/ 939 w 1232"/>
              <a:gd name="T75" fmla="*/ 175 h 1174"/>
              <a:gd name="T76" fmla="*/ 877 w 1232"/>
              <a:gd name="T77" fmla="*/ 128 h 1174"/>
              <a:gd name="T78" fmla="*/ 786 w 1232"/>
              <a:gd name="T79" fmla="*/ 81 h 1174"/>
              <a:gd name="T80" fmla="*/ 781 w 1232"/>
              <a:gd name="T81" fmla="*/ 78 h 1174"/>
              <a:gd name="T82" fmla="*/ 849 w 1232"/>
              <a:gd name="T83" fmla="*/ 89 h 1174"/>
              <a:gd name="T84" fmla="*/ 490 w 1232"/>
              <a:gd name="T85" fmla="*/ 42 h 1174"/>
              <a:gd name="T86" fmla="*/ 142 w 1232"/>
              <a:gd name="T87" fmla="*/ 262 h 1174"/>
              <a:gd name="T88" fmla="*/ 203 w 1232"/>
              <a:gd name="T89" fmla="*/ 185 h 1174"/>
              <a:gd name="T90" fmla="*/ 710 w 1232"/>
              <a:gd name="T91" fmla="*/ 30 h 1174"/>
              <a:gd name="T92" fmla="*/ 412 w 1232"/>
              <a:gd name="T93" fmla="*/ 48 h 1174"/>
              <a:gd name="T94" fmla="*/ 400 w 1232"/>
              <a:gd name="T95" fmla="*/ 49 h 1174"/>
              <a:gd name="T96" fmla="*/ 710 w 1232"/>
              <a:gd name="T97" fmla="*/ 30 h 1174"/>
              <a:gd name="T98" fmla="*/ 768 w 1232"/>
              <a:gd name="T99" fmla="*/ 45 h 1174"/>
              <a:gd name="T100" fmla="*/ 772 w 1232"/>
              <a:gd name="T101" fmla="*/ 41 h 1174"/>
              <a:gd name="T102" fmla="*/ 570 w 1232"/>
              <a:gd name="T103" fmla="*/ 0 h 1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32" h="1174">
                <a:moveTo>
                  <a:pt x="570" y="0"/>
                </a:moveTo>
                <a:cubicBezTo>
                  <a:pt x="540" y="0"/>
                  <a:pt x="509" y="2"/>
                  <a:pt x="478" y="7"/>
                </a:cubicBezTo>
                <a:cubicBezTo>
                  <a:pt x="441" y="13"/>
                  <a:pt x="404" y="23"/>
                  <a:pt x="370" y="36"/>
                </a:cubicBezTo>
                <a:cubicBezTo>
                  <a:pt x="336" y="49"/>
                  <a:pt x="305" y="64"/>
                  <a:pt x="277" y="81"/>
                </a:cubicBezTo>
                <a:cubicBezTo>
                  <a:pt x="250" y="97"/>
                  <a:pt x="227" y="114"/>
                  <a:pt x="209" y="129"/>
                </a:cubicBezTo>
                <a:cubicBezTo>
                  <a:pt x="205" y="133"/>
                  <a:pt x="201" y="136"/>
                  <a:pt x="197" y="140"/>
                </a:cubicBezTo>
                <a:cubicBezTo>
                  <a:pt x="193" y="143"/>
                  <a:pt x="190" y="147"/>
                  <a:pt x="186" y="150"/>
                </a:cubicBezTo>
                <a:cubicBezTo>
                  <a:pt x="183" y="153"/>
                  <a:pt x="180" y="156"/>
                  <a:pt x="178" y="158"/>
                </a:cubicBezTo>
                <a:cubicBezTo>
                  <a:pt x="175" y="161"/>
                  <a:pt x="173" y="163"/>
                  <a:pt x="171" y="165"/>
                </a:cubicBezTo>
                <a:cubicBezTo>
                  <a:pt x="147" y="192"/>
                  <a:pt x="129" y="221"/>
                  <a:pt x="113" y="252"/>
                </a:cubicBezTo>
                <a:cubicBezTo>
                  <a:pt x="97" y="282"/>
                  <a:pt x="83" y="315"/>
                  <a:pt x="68" y="350"/>
                </a:cubicBezTo>
                <a:cubicBezTo>
                  <a:pt x="63" y="362"/>
                  <a:pt x="58" y="373"/>
                  <a:pt x="54" y="383"/>
                </a:cubicBezTo>
                <a:cubicBezTo>
                  <a:pt x="49" y="393"/>
                  <a:pt x="46" y="403"/>
                  <a:pt x="45" y="413"/>
                </a:cubicBezTo>
                <a:cubicBezTo>
                  <a:pt x="46" y="415"/>
                  <a:pt x="45" y="425"/>
                  <a:pt x="44" y="435"/>
                </a:cubicBezTo>
                <a:cubicBezTo>
                  <a:pt x="42" y="444"/>
                  <a:pt x="42" y="444"/>
                  <a:pt x="42" y="444"/>
                </a:cubicBezTo>
                <a:cubicBezTo>
                  <a:pt x="39" y="453"/>
                  <a:pt x="39" y="453"/>
                  <a:pt x="39" y="453"/>
                </a:cubicBezTo>
                <a:cubicBezTo>
                  <a:pt x="38" y="459"/>
                  <a:pt x="36" y="465"/>
                  <a:pt x="34" y="471"/>
                </a:cubicBezTo>
                <a:cubicBezTo>
                  <a:pt x="33" y="477"/>
                  <a:pt x="32" y="484"/>
                  <a:pt x="30" y="490"/>
                </a:cubicBezTo>
                <a:cubicBezTo>
                  <a:pt x="29" y="496"/>
                  <a:pt x="27" y="501"/>
                  <a:pt x="26" y="507"/>
                </a:cubicBezTo>
                <a:cubicBezTo>
                  <a:pt x="24" y="519"/>
                  <a:pt x="22" y="531"/>
                  <a:pt x="22" y="542"/>
                </a:cubicBezTo>
                <a:cubicBezTo>
                  <a:pt x="21" y="553"/>
                  <a:pt x="21" y="563"/>
                  <a:pt x="23" y="573"/>
                </a:cubicBezTo>
                <a:cubicBezTo>
                  <a:pt x="23" y="580"/>
                  <a:pt x="21" y="590"/>
                  <a:pt x="18" y="601"/>
                </a:cubicBezTo>
                <a:cubicBezTo>
                  <a:pt x="17" y="606"/>
                  <a:pt x="15" y="612"/>
                  <a:pt x="13" y="618"/>
                </a:cubicBezTo>
                <a:cubicBezTo>
                  <a:pt x="12" y="624"/>
                  <a:pt x="10" y="631"/>
                  <a:pt x="9" y="637"/>
                </a:cubicBezTo>
                <a:cubicBezTo>
                  <a:pt x="7" y="643"/>
                  <a:pt x="5" y="649"/>
                  <a:pt x="4" y="654"/>
                </a:cubicBezTo>
                <a:cubicBezTo>
                  <a:pt x="3" y="660"/>
                  <a:pt x="2" y="665"/>
                  <a:pt x="1" y="670"/>
                </a:cubicBezTo>
                <a:cubicBezTo>
                  <a:pt x="0" y="679"/>
                  <a:pt x="0" y="685"/>
                  <a:pt x="2" y="686"/>
                </a:cubicBezTo>
                <a:cubicBezTo>
                  <a:pt x="16" y="695"/>
                  <a:pt x="18" y="696"/>
                  <a:pt x="18" y="703"/>
                </a:cubicBezTo>
                <a:cubicBezTo>
                  <a:pt x="17" y="707"/>
                  <a:pt x="16" y="712"/>
                  <a:pt x="17" y="720"/>
                </a:cubicBezTo>
                <a:cubicBezTo>
                  <a:pt x="17" y="725"/>
                  <a:pt x="17" y="729"/>
                  <a:pt x="18" y="735"/>
                </a:cubicBezTo>
                <a:cubicBezTo>
                  <a:pt x="18" y="738"/>
                  <a:pt x="18" y="742"/>
                  <a:pt x="19" y="745"/>
                </a:cubicBezTo>
                <a:cubicBezTo>
                  <a:pt x="20" y="749"/>
                  <a:pt x="21" y="753"/>
                  <a:pt x="22" y="757"/>
                </a:cubicBezTo>
                <a:cubicBezTo>
                  <a:pt x="23" y="761"/>
                  <a:pt x="27" y="768"/>
                  <a:pt x="32" y="777"/>
                </a:cubicBezTo>
                <a:cubicBezTo>
                  <a:pt x="38" y="785"/>
                  <a:pt x="43" y="794"/>
                  <a:pt x="45" y="802"/>
                </a:cubicBezTo>
                <a:cubicBezTo>
                  <a:pt x="52" y="828"/>
                  <a:pt x="60" y="844"/>
                  <a:pt x="70" y="860"/>
                </a:cubicBezTo>
                <a:cubicBezTo>
                  <a:pt x="72" y="864"/>
                  <a:pt x="75" y="868"/>
                  <a:pt x="78" y="872"/>
                </a:cubicBezTo>
                <a:cubicBezTo>
                  <a:pt x="79" y="874"/>
                  <a:pt x="80" y="876"/>
                  <a:pt x="82" y="878"/>
                </a:cubicBezTo>
                <a:cubicBezTo>
                  <a:pt x="83" y="880"/>
                  <a:pt x="85" y="882"/>
                  <a:pt x="86" y="885"/>
                </a:cubicBezTo>
                <a:cubicBezTo>
                  <a:pt x="90" y="889"/>
                  <a:pt x="93" y="894"/>
                  <a:pt x="97" y="899"/>
                </a:cubicBezTo>
                <a:cubicBezTo>
                  <a:pt x="101" y="904"/>
                  <a:pt x="105" y="910"/>
                  <a:pt x="109" y="916"/>
                </a:cubicBezTo>
                <a:cubicBezTo>
                  <a:pt x="123" y="934"/>
                  <a:pt x="134" y="948"/>
                  <a:pt x="144" y="961"/>
                </a:cubicBezTo>
                <a:cubicBezTo>
                  <a:pt x="147" y="964"/>
                  <a:pt x="149" y="967"/>
                  <a:pt x="151" y="970"/>
                </a:cubicBezTo>
                <a:cubicBezTo>
                  <a:pt x="154" y="973"/>
                  <a:pt x="156" y="976"/>
                  <a:pt x="158" y="978"/>
                </a:cubicBezTo>
                <a:cubicBezTo>
                  <a:pt x="163" y="984"/>
                  <a:pt x="167" y="989"/>
                  <a:pt x="171" y="994"/>
                </a:cubicBezTo>
                <a:cubicBezTo>
                  <a:pt x="180" y="1004"/>
                  <a:pt x="188" y="1014"/>
                  <a:pt x="200" y="1023"/>
                </a:cubicBezTo>
                <a:cubicBezTo>
                  <a:pt x="202" y="1025"/>
                  <a:pt x="205" y="1028"/>
                  <a:pt x="208" y="1030"/>
                </a:cubicBezTo>
                <a:cubicBezTo>
                  <a:pt x="212" y="1033"/>
                  <a:pt x="215" y="1035"/>
                  <a:pt x="219" y="1037"/>
                </a:cubicBezTo>
                <a:cubicBezTo>
                  <a:pt x="226" y="1042"/>
                  <a:pt x="233" y="1047"/>
                  <a:pt x="243" y="1051"/>
                </a:cubicBezTo>
                <a:cubicBezTo>
                  <a:pt x="247" y="1054"/>
                  <a:pt x="275" y="1072"/>
                  <a:pt x="304" y="1086"/>
                </a:cubicBezTo>
                <a:cubicBezTo>
                  <a:pt x="311" y="1090"/>
                  <a:pt x="319" y="1093"/>
                  <a:pt x="325" y="1097"/>
                </a:cubicBezTo>
                <a:cubicBezTo>
                  <a:pt x="332" y="1100"/>
                  <a:pt x="338" y="1102"/>
                  <a:pt x="344" y="1104"/>
                </a:cubicBezTo>
                <a:cubicBezTo>
                  <a:pt x="349" y="1107"/>
                  <a:pt x="354" y="1109"/>
                  <a:pt x="357" y="1110"/>
                </a:cubicBezTo>
                <a:cubicBezTo>
                  <a:pt x="360" y="1111"/>
                  <a:pt x="362" y="1112"/>
                  <a:pt x="362" y="1112"/>
                </a:cubicBezTo>
                <a:cubicBezTo>
                  <a:pt x="405" y="1133"/>
                  <a:pt x="443" y="1142"/>
                  <a:pt x="478" y="1150"/>
                </a:cubicBezTo>
                <a:cubicBezTo>
                  <a:pt x="513" y="1158"/>
                  <a:pt x="545" y="1163"/>
                  <a:pt x="582" y="1174"/>
                </a:cubicBezTo>
                <a:cubicBezTo>
                  <a:pt x="626" y="1168"/>
                  <a:pt x="676" y="1166"/>
                  <a:pt x="727" y="1158"/>
                </a:cubicBezTo>
                <a:cubicBezTo>
                  <a:pt x="777" y="1150"/>
                  <a:pt x="828" y="1136"/>
                  <a:pt x="869" y="1114"/>
                </a:cubicBezTo>
                <a:cubicBezTo>
                  <a:pt x="910" y="1091"/>
                  <a:pt x="938" y="1075"/>
                  <a:pt x="966" y="1059"/>
                </a:cubicBezTo>
                <a:cubicBezTo>
                  <a:pt x="994" y="1043"/>
                  <a:pt x="1021" y="1027"/>
                  <a:pt x="1054" y="1000"/>
                </a:cubicBezTo>
                <a:cubicBezTo>
                  <a:pt x="1063" y="992"/>
                  <a:pt x="1069" y="984"/>
                  <a:pt x="1076" y="977"/>
                </a:cubicBezTo>
                <a:cubicBezTo>
                  <a:pt x="1082" y="970"/>
                  <a:pt x="1087" y="964"/>
                  <a:pt x="1093" y="960"/>
                </a:cubicBezTo>
                <a:cubicBezTo>
                  <a:pt x="1099" y="955"/>
                  <a:pt x="1104" y="944"/>
                  <a:pt x="1111" y="933"/>
                </a:cubicBezTo>
                <a:cubicBezTo>
                  <a:pt x="1114" y="927"/>
                  <a:pt x="1117" y="920"/>
                  <a:pt x="1120" y="914"/>
                </a:cubicBezTo>
                <a:cubicBezTo>
                  <a:pt x="1121" y="911"/>
                  <a:pt x="1123" y="908"/>
                  <a:pt x="1125" y="905"/>
                </a:cubicBezTo>
                <a:cubicBezTo>
                  <a:pt x="1126" y="902"/>
                  <a:pt x="1128" y="900"/>
                  <a:pt x="1129" y="897"/>
                </a:cubicBezTo>
                <a:cubicBezTo>
                  <a:pt x="1130" y="900"/>
                  <a:pt x="1131" y="903"/>
                  <a:pt x="1132" y="906"/>
                </a:cubicBezTo>
                <a:cubicBezTo>
                  <a:pt x="1137" y="899"/>
                  <a:pt x="1146" y="886"/>
                  <a:pt x="1150" y="879"/>
                </a:cubicBezTo>
                <a:cubicBezTo>
                  <a:pt x="1152" y="876"/>
                  <a:pt x="1154" y="874"/>
                  <a:pt x="1155" y="874"/>
                </a:cubicBezTo>
                <a:cubicBezTo>
                  <a:pt x="1156" y="874"/>
                  <a:pt x="1156" y="876"/>
                  <a:pt x="1157" y="878"/>
                </a:cubicBezTo>
                <a:cubicBezTo>
                  <a:pt x="1158" y="881"/>
                  <a:pt x="1159" y="884"/>
                  <a:pt x="1162" y="884"/>
                </a:cubicBezTo>
                <a:cubicBezTo>
                  <a:pt x="1164" y="884"/>
                  <a:pt x="1167" y="883"/>
                  <a:pt x="1171" y="878"/>
                </a:cubicBezTo>
                <a:cubicBezTo>
                  <a:pt x="1190" y="848"/>
                  <a:pt x="1207" y="816"/>
                  <a:pt x="1220" y="781"/>
                </a:cubicBezTo>
                <a:cubicBezTo>
                  <a:pt x="1228" y="745"/>
                  <a:pt x="1231" y="709"/>
                  <a:pt x="1232" y="673"/>
                </a:cubicBezTo>
                <a:cubicBezTo>
                  <a:pt x="1229" y="671"/>
                  <a:pt x="1226" y="668"/>
                  <a:pt x="1224" y="663"/>
                </a:cubicBezTo>
                <a:cubicBezTo>
                  <a:pt x="1224" y="655"/>
                  <a:pt x="1224" y="655"/>
                  <a:pt x="1224" y="655"/>
                </a:cubicBezTo>
                <a:cubicBezTo>
                  <a:pt x="1223" y="648"/>
                  <a:pt x="1223" y="648"/>
                  <a:pt x="1223" y="648"/>
                </a:cubicBezTo>
                <a:cubicBezTo>
                  <a:pt x="1221" y="632"/>
                  <a:pt x="1221" y="632"/>
                  <a:pt x="1221" y="632"/>
                </a:cubicBezTo>
                <a:cubicBezTo>
                  <a:pt x="1215" y="626"/>
                  <a:pt x="1207" y="627"/>
                  <a:pt x="1203" y="623"/>
                </a:cubicBezTo>
                <a:cubicBezTo>
                  <a:pt x="1193" y="623"/>
                  <a:pt x="1184" y="612"/>
                  <a:pt x="1174" y="603"/>
                </a:cubicBezTo>
                <a:cubicBezTo>
                  <a:pt x="1167" y="596"/>
                  <a:pt x="1160" y="590"/>
                  <a:pt x="1153" y="590"/>
                </a:cubicBezTo>
                <a:cubicBezTo>
                  <a:pt x="1151" y="590"/>
                  <a:pt x="1149" y="591"/>
                  <a:pt x="1147" y="592"/>
                </a:cubicBezTo>
                <a:cubicBezTo>
                  <a:pt x="1144" y="593"/>
                  <a:pt x="1143" y="607"/>
                  <a:pt x="1139" y="623"/>
                </a:cubicBezTo>
                <a:cubicBezTo>
                  <a:pt x="1138" y="631"/>
                  <a:pt x="1136" y="640"/>
                  <a:pt x="1134" y="647"/>
                </a:cubicBezTo>
                <a:cubicBezTo>
                  <a:pt x="1131" y="655"/>
                  <a:pt x="1128" y="662"/>
                  <a:pt x="1125" y="668"/>
                </a:cubicBezTo>
                <a:cubicBezTo>
                  <a:pt x="1125" y="668"/>
                  <a:pt x="1124" y="669"/>
                  <a:pt x="1124" y="669"/>
                </a:cubicBezTo>
                <a:cubicBezTo>
                  <a:pt x="1120" y="669"/>
                  <a:pt x="1116" y="659"/>
                  <a:pt x="1111" y="654"/>
                </a:cubicBezTo>
                <a:cubicBezTo>
                  <a:pt x="1110" y="661"/>
                  <a:pt x="1109" y="666"/>
                  <a:pt x="1107" y="670"/>
                </a:cubicBezTo>
                <a:cubicBezTo>
                  <a:pt x="1106" y="674"/>
                  <a:pt x="1104" y="676"/>
                  <a:pt x="1103" y="677"/>
                </a:cubicBezTo>
                <a:cubicBezTo>
                  <a:pt x="1102" y="677"/>
                  <a:pt x="1101" y="678"/>
                  <a:pt x="1101" y="678"/>
                </a:cubicBezTo>
                <a:cubicBezTo>
                  <a:pt x="1098" y="678"/>
                  <a:pt x="1096" y="675"/>
                  <a:pt x="1094" y="670"/>
                </a:cubicBezTo>
                <a:cubicBezTo>
                  <a:pt x="1093" y="676"/>
                  <a:pt x="1091" y="682"/>
                  <a:pt x="1091" y="682"/>
                </a:cubicBezTo>
                <a:cubicBezTo>
                  <a:pt x="1089" y="680"/>
                  <a:pt x="1083" y="674"/>
                  <a:pt x="1083" y="674"/>
                </a:cubicBezTo>
                <a:cubicBezTo>
                  <a:pt x="1073" y="708"/>
                  <a:pt x="1057" y="740"/>
                  <a:pt x="1040" y="771"/>
                </a:cubicBezTo>
                <a:cubicBezTo>
                  <a:pt x="1022" y="802"/>
                  <a:pt x="1004" y="830"/>
                  <a:pt x="989" y="859"/>
                </a:cubicBezTo>
                <a:cubicBezTo>
                  <a:pt x="987" y="862"/>
                  <a:pt x="985" y="866"/>
                  <a:pt x="983" y="870"/>
                </a:cubicBezTo>
                <a:cubicBezTo>
                  <a:pt x="981" y="874"/>
                  <a:pt x="979" y="878"/>
                  <a:pt x="976" y="882"/>
                </a:cubicBezTo>
                <a:cubicBezTo>
                  <a:pt x="972" y="891"/>
                  <a:pt x="967" y="900"/>
                  <a:pt x="963" y="907"/>
                </a:cubicBezTo>
                <a:cubicBezTo>
                  <a:pt x="962" y="910"/>
                  <a:pt x="957" y="915"/>
                  <a:pt x="952" y="918"/>
                </a:cubicBezTo>
                <a:cubicBezTo>
                  <a:pt x="947" y="922"/>
                  <a:pt x="942" y="926"/>
                  <a:pt x="940" y="928"/>
                </a:cubicBezTo>
                <a:cubicBezTo>
                  <a:pt x="936" y="940"/>
                  <a:pt x="942" y="944"/>
                  <a:pt x="944" y="953"/>
                </a:cubicBezTo>
                <a:cubicBezTo>
                  <a:pt x="933" y="960"/>
                  <a:pt x="919" y="969"/>
                  <a:pt x="905" y="978"/>
                </a:cubicBezTo>
                <a:cubicBezTo>
                  <a:pt x="903" y="979"/>
                  <a:pt x="901" y="980"/>
                  <a:pt x="899" y="982"/>
                </a:cubicBezTo>
                <a:cubicBezTo>
                  <a:pt x="897" y="983"/>
                  <a:pt x="896" y="984"/>
                  <a:pt x="894" y="985"/>
                </a:cubicBezTo>
                <a:cubicBezTo>
                  <a:pt x="890" y="987"/>
                  <a:pt x="886" y="989"/>
                  <a:pt x="882" y="992"/>
                </a:cubicBezTo>
                <a:cubicBezTo>
                  <a:pt x="875" y="996"/>
                  <a:pt x="867" y="1000"/>
                  <a:pt x="860" y="1004"/>
                </a:cubicBezTo>
                <a:cubicBezTo>
                  <a:pt x="853" y="1008"/>
                  <a:pt x="846" y="1012"/>
                  <a:pt x="841" y="1016"/>
                </a:cubicBezTo>
                <a:cubicBezTo>
                  <a:pt x="835" y="1020"/>
                  <a:pt x="829" y="1023"/>
                  <a:pt x="825" y="1027"/>
                </a:cubicBezTo>
                <a:cubicBezTo>
                  <a:pt x="821" y="1030"/>
                  <a:pt x="818" y="1033"/>
                  <a:pt x="816" y="1036"/>
                </a:cubicBezTo>
                <a:cubicBezTo>
                  <a:pt x="815" y="1039"/>
                  <a:pt x="814" y="1042"/>
                  <a:pt x="816" y="1045"/>
                </a:cubicBezTo>
                <a:cubicBezTo>
                  <a:pt x="811" y="1047"/>
                  <a:pt x="807" y="1049"/>
                  <a:pt x="803" y="1051"/>
                </a:cubicBezTo>
                <a:cubicBezTo>
                  <a:pt x="799" y="1052"/>
                  <a:pt x="796" y="1054"/>
                  <a:pt x="793" y="1056"/>
                </a:cubicBezTo>
                <a:cubicBezTo>
                  <a:pt x="786" y="1059"/>
                  <a:pt x="781" y="1063"/>
                  <a:pt x="775" y="1066"/>
                </a:cubicBezTo>
                <a:cubicBezTo>
                  <a:pt x="770" y="1070"/>
                  <a:pt x="764" y="1073"/>
                  <a:pt x="757" y="1077"/>
                </a:cubicBezTo>
                <a:cubicBezTo>
                  <a:pt x="754" y="1078"/>
                  <a:pt x="750" y="1080"/>
                  <a:pt x="746" y="1082"/>
                </a:cubicBezTo>
                <a:cubicBezTo>
                  <a:pt x="742" y="1083"/>
                  <a:pt x="737" y="1085"/>
                  <a:pt x="732" y="1086"/>
                </a:cubicBezTo>
                <a:cubicBezTo>
                  <a:pt x="704" y="1094"/>
                  <a:pt x="671" y="1101"/>
                  <a:pt x="636" y="1103"/>
                </a:cubicBezTo>
                <a:cubicBezTo>
                  <a:pt x="624" y="1104"/>
                  <a:pt x="612" y="1104"/>
                  <a:pt x="600" y="1104"/>
                </a:cubicBezTo>
                <a:cubicBezTo>
                  <a:pt x="576" y="1104"/>
                  <a:pt x="552" y="1103"/>
                  <a:pt x="527" y="1099"/>
                </a:cubicBezTo>
                <a:cubicBezTo>
                  <a:pt x="487" y="1094"/>
                  <a:pt x="450" y="1083"/>
                  <a:pt x="414" y="1069"/>
                </a:cubicBezTo>
                <a:cubicBezTo>
                  <a:pt x="409" y="1067"/>
                  <a:pt x="409" y="1067"/>
                  <a:pt x="409" y="1067"/>
                </a:cubicBezTo>
                <a:cubicBezTo>
                  <a:pt x="407" y="1066"/>
                  <a:pt x="405" y="1065"/>
                  <a:pt x="404" y="1064"/>
                </a:cubicBezTo>
                <a:cubicBezTo>
                  <a:pt x="400" y="1063"/>
                  <a:pt x="397" y="1061"/>
                  <a:pt x="394" y="1060"/>
                </a:cubicBezTo>
                <a:cubicBezTo>
                  <a:pt x="391" y="1059"/>
                  <a:pt x="388" y="1057"/>
                  <a:pt x="384" y="1056"/>
                </a:cubicBezTo>
                <a:cubicBezTo>
                  <a:pt x="381" y="1054"/>
                  <a:pt x="378" y="1053"/>
                  <a:pt x="375" y="1051"/>
                </a:cubicBezTo>
                <a:cubicBezTo>
                  <a:pt x="310" y="1018"/>
                  <a:pt x="256" y="973"/>
                  <a:pt x="215" y="922"/>
                </a:cubicBezTo>
                <a:cubicBezTo>
                  <a:pt x="174" y="871"/>
                  <a:pt x="144" y="814"/>
                  <a:pt x="125" y="754"/>
                </a:cubicBezTo>
                <a:cubicBezTo>
                  <a:pt x="107" y="695"/>
                  <a:pt x="98" y="633"/>
                  <a:pt x="100" y="568"/>
                </a:cubicBezTo>
                <a:cubicBezTo>
                  <a:pt x="102" y="504"/>
                  <a:pt x="115" y="438"/>
                  <a:pt x="141" y="371"/>
                </a:cubicBezTo>
                <a:cubicBezTo>
                  <a:pt x="167" y="304"/>
                  <a:pt x="211" y="241"/>
                  <a:pt x="266" y="191"/>
                </a:cubicBezTo>
                <a:cubicBezTo>
                  <a:pt x="293" y="166"/>
                  <a:pt x="324" y="144"/>
                  <a:pt x="356" y="126"/>
                </a:cubicBezTo>
                <a:cubicBezTo>
                  <a:pt x="388" y="108"/>
                  <a:pt x="423" y="93"/>
                  <a:pt x="458" y="83"/>
                </a:cubicBezTo>
                <a:cubicBezTo>
                  <a:pt x="505" y="69"/>
                  <a:pt x="553" y="63"/>
                  <a:pt x="601" y="63"/>
                </a:cubicBezTo>
                <a:cubicBezTo>
                  <a:pt x="624" y="63"/>
                  <a:pt x="648" y="64"/>
                  <a:pt x="671" y="67"/>
                </a:cubicBezTo>
                <a:cubicBezTo>
                  <a:pt x="739" y="77"/>
                  <a:pt x="803" y="101"/>
                  <a:pt x="857" y="133"/>
                </a:cubicBezTo>
                <a:cubicBezTo>
                  <a:pt x="911" y="165"/>
                  <a:pt x="955" y="205"/>
                  <a:pt x="989" y="247"/>
                </a:cubicBezTo>
                <a:cubicBezTo>
                  <a:pt x="1006" y="268"/>
                  <a:pt x="1021" y="290"/>
                  <a:pt x="1033" y="311"/>
                </a:cubicBezTo>
                <a:cubicBezTo>
                  <a:pt x="1045" y="332"/>
                  <a:pt x="1055" y="353"/>
                  <a:pt x="1063" y="373"/>
                </a:cubicBezTo>
                <a:cubicBezTo>
                  <a:pt x="1080" y="413"/>
                  <a:pt x="1088" y="450"/>
                  <a:pt x="1093" y="480"/>
                </a:cubicBezTo>
                <a:cubicBezTo>
                  <a:pt x="1098" y="511"/>
                  <a:pt x="1100" y="535"/>
                  <a:pt x="1100" y="552"/>
                </a:cubicBezTo>
                <a:cubicBezTo>
                  <a:pt x="1104" y="565"/>
                  <a:pt x="1107" y="578"/>
                  <a:pt x="1110" y="592"/>
                </a:cubicBezTo>
                <a:cubicBezTo>
                  <a:pt x="1116" y="569"/>
                  <a:pt x="1119" y="533"/>
                  <a:pt x="1113" y="488"/>
                </a:cubicBezTo>
                <a:cubicBezTo>
                  <a:pt x="1112" y="483"/>
                  <a:pt x="1112" y="477"/>
                  <a:pt x="1111" y="472"/>
                </a:cubicBezTo>
                <a:cubicBezTo>
                  <a:pt x="1110" y="469"/>
                  <a:pt x="1110" y="466"/>
                  <a:pt x="1109" y="463"/>
                </a:cubicBezTo>
                <a:cubicBezTo>
                  <a:pt x="1109" y="460"/>
                  <a:pt x="1108" y="457"/>
                  <a:pt x="1107" y="454"/>
                </a:cubicBezTo>
                <a:cubicBezTo>
                  <a:pt x="1106" y="448"/>
                  <a:pt x="1105" y="443"/>
                  <a:pt x="1104" y="436"/>
                </a:cubicBezTo>
                <a:cubicBezTo>
                  <a:pt x="1102" y="431"/>
                  <a:pt x="1100" y="424"/>
                  <a:pt x="1099" y="418"/>
                </a:cubicBezTo>
                <a:cubicBezTo>
                  <a:pt x="1091" y="394"/>
                  <a:pt x="1082" y="369"/>
                  <a:pt x="1070" y="345"/>
                </a:cubicBezTo>
                <a:cubicBezTo>
                  <a:pt x="1058" y="320"/>
                  <a:pt x="1044" y="297"/>
                  <a:pt x="1029" y="274"/>
                </a:cubicBezTo>
                <a:cubicBezTo>
                  <a:pt x="1013" y="252"/>
                  <a:pt x="996" y="232"/>
                  <a:pt x="979" y="213"/>
                </a:cubicBezTo>
                <a:cubicBezTo>
                  <a:pt x="974" y="209"/>
                  <a:pt x="970" y="204"/>
                  <a:pt x="965" y="200"/>
                </a:cubicBezTo>
                <a:cubicBezTo>
                  <a:pt x="961" y="195"/>
                  <a:pt x="956" y="191"/>
                  <a:pt x="952" y="187"/>
                </a:cubicBezTo>
                <a:cubicBezTo>
                  <a:pt x="948" y="183"/>
                  <a:pt x="943" y="179"/>
                  <a:pt x="939" y="175"/>
                </a:cubicBezTo>
                <a:cubicBezTo>
                  <a:pt x="934" y="171"/>
                  <a:pt x="930" y="167"/>
                  <a:pt x="925" y="164"/>
                </a:cubicBezTo>
                <a:cubicBezTo>
                  <a:pt x="917" y="157"/>
                  <a:pt x="908" y="150"/>
                  <a:pt x="900" y="144"/>
                </a:cubicBezTo>
                <a:cubicBezTo>
                  <a:pt x="896" y="141"/>
                  <a:pt x="892" y="139"/>
                  <a:pt x="888" y="136"/>
                </a:cubicBezTo>
                <a:cubicBezTo>
                  <a:pt x="884" y="133"/>
                  <a:pt x="880" y="131"/>
                  <a:pt x="877" y="128"/>
                </a:cubicBezTo>
                <a:cubicBezTo>
                  <a:pt x="865" y="121"/>
                  <a:pt x="854" y="115"/>
                  <a:pt x="844" y="109"/>
                </a:cubicBezTo>
                <a:cubicBezTo>
                  <a:pt x="838" y="106"/>
                  <a:pt x="833" y="103"/>
                  <a:pt x="828" y="101"/>
                </a:cubicBezTo>
                <a:cubicBezTo>
                  <a:pt x="823" y="98"/>
                  <a:pt x="818" y="95"/>
                  <a:pt x="813" y="93"/>
                </a:cubicBezTo>
                <a:cubicBezTo>
                  <a:pt x="804" y="89"/>
                  <a:pt x="795" y="85"/>
                  <a:pt x="786" y="81"/>
                </a:cubicBezTo>
                <a:cubicBezTo>
                  <a:pt x="778" y="78"/>
                  <a:pt x="770" y="74"/>
                  <a:pt x="762" y="72"/>
                </a:cubicBezTo>
                <a:cubicBezTo>
                  <a:pt x="758" y="70"/>
                  <a:pt x="756" y="69"/>
                  <a:pt x="757" y="69"/>
                </a:cubicBezTo>
                <a:cubicBezTo>
                  <a:pt x="757" y="69"/>
                  <a:pt x="757" y="70"/>
                  <a:pt x="758" y="70"/>
                </a:cubicBezTo>
                <a:cubicBezTo>
                  <a:pt x="762" y="71"/>
                  <a:pt x="770" y="73"/>
                  <a:pt x="781" y="78"/>
                </a:cubicBezTo>
                <a:cubicBezTo>
                  <a:pt x="803" y="86"/>
                  <a:pt x="838" y="102"/>
                  <a:pt x="877" y="128"/>
                </a:cubicBezTo>
                <a:cubicBezTo>
                  <a:pt x="912" y="150"/>
                  <a:pt x="951" y="180"/>
                  <a:pt x="989" y="222"/>
                </a:cubicBezTo>
                <a:cubicBezTo>
                  <a:pt x="968" y="193"/>
                  <a:pt x="944" y="167"/>
                  <a:pt x="919" y="145"/>
                </a:cubicBezTo>
                <a:cubicBezTo>
                  <a:pt x="895" y="122"/>
                  <a:pt x="870" y="104"/>
                  <a:pt x="849" y="89"/>
                </a:cubicBezTo>
                <a:cubicBezTo>
                  <a:pt x="815" y="73"/>
                  <a:pt x="779" y="59"/>
                  <a:pt x="742" y="49"/>
                </a:cubicBezTo>
                <a:cubicBezTo>
                  <a:pt x="701" y="38"/>
                  <a:pt x="658" y="32"/>
                  <a:pt x="616" y="31"/>
                </a:cubicBezTo>
                <a:cubicBezTo>
                  <a:pt x="611" y="31"/>
                  <a:pt x="605" y="31"/>
                  <a:pt x="600" y="31"/>
                </a:cubicBezTo>
                <a:cubicBezTo>
                  <a:pt x="563" y="31"/>
                  <a:pt x="526" y="34"/>
                  <a:pt x="490" y="42"/>
                </a:cubicBezTo>
                <a:cubicBezTo>
                  <a:pt x="408" y="58"/>
                  <a:pt x="329" y="93"/>
                  <a:pt x="259" y="144"/>
                </a:cubicBezTo>
                <a:cubicBezTo>
                  <a:pt x="234" y="162"/>
                  <a:pt x="196" y="195"/>
                  <a:pt x="165" y="233"/>
                </a:cubicBezTo>
                <a:cubicBezTo>
                  <a:pt x="161" y="237"/>
                  <a:pt x="157" y="242"/>
                  <a:pt x="153" y="247"/>
                </a:cubicBezTo>
                <a:cubicBezTo>
                  <a:pt x="149" y="252"/>
                  <a:pt x="145" y="257"/>
                  <a:pt x="142" y="262"/>
                </a:cubicBezTo>
                <a:cubicBezTo>
                  <a:pt x="134" y="271"/>
                  <a:pt x="128" y="281"/>
                  <a:pt x="122" y="290"/>
                </a:cubicBezTo>
                <a:cubicBezTo>
                  <a:pt x="115" y="300"/>
                  <a:pt x="110" y="309"/>
                  <a:pt x="105" y="317"/>
                </a:cubicBezTo>
                <a:cubicBezTo>
                  <a:pt x="100" y="325"/>
                  <a:pt x="95" y="333"/>
                  <a:pt x="91" y="339"/>
                </a:cubicBezTo>
                <a:cubicBezTo>
                  <a:pt x="120" y="282"/>
                  <a:pt x="158" y="230"/>
                  <a:pt x="203" y="185"/>
                </a:cubicBezTo>
                <a:cubicBezTo>
                  <a:pt x="249" y="141"/>
                  <a:pt x="302" y="104"/>
                  <a:pt x="359" y="77"/>
                </a:cubicBezTo>
                <a:cubicBezTo>
                  <a:pt x="436" y="40"/>
                  <a:pt x="520" y="22"/>
                  <a:pt x="605" y="22"/>
                </a:cubicBezTo>
                <a:cubicBezTo>
                  <a:pt x="647" y="22"/>
                  <a:pt x="689" y="26"/>
                  <a:pt x="730" y="36"/>
                </a:cubicBezTo>
                <a:cubicBezTo>
                  <a:pt x="723" y="33"/>
                  <a:pt x="717" y="32"/>
                  <a:pt x="710" y="30"/>
                </a:cubicBezTo>
                <a:cubicBezTo>
                  <a:pt x="677" y="23"/>
                  <a:pt x="644" y="19"/>
                  <a:pt x="611" y="18"/>
                </a:cubicBezTo>
                <a:cubicBezTo>
                  <a:pt x="606" y="18"/>
                  <a:pt x="601" y="18"/>
                  <a:pt x="596" y="18"/>
                </a:cubicBezTo>
                <a:cubicBezTo>
                  <a:pt x="568" y="18"/>
                  <a:pt x="539" y="20"/>
                  <a:pt x="511" y="25"/>
                </a:cubicBezTo>
                <a:cubicBezTo>
                  <a:pt x="477" y="29"/>
                  <a:pt x="444" y="37"/>
                  <a:pt x="412" y="48"/>
                </a:cubicBezTo>
                <a:cubicBezTo>
                  <a:pt x="380" y="59"/>
                  <a:pt x="349" y="72"/>
                  <a:pt x="320" y="88"/>
                </a:cubicBezTo>
                <a:cubicBezTo>
                  <a:pt x="299" y="100"/>
                  <a:pt x="280" y="112"/>
                  <a:pt x="260" y="125"/>
                </a:cubicBezTo>
                <a:cubicBezTo>
                  <a:pt x="279" y="112"/>
                  <a:pt x="299" y="99"/>
                  <a:pt x="320" y="88"/>
                </a:cubicBezTo>
                <a:cubicBezTo>
                  <a:pt x="346" y="73"/>
                  <a:pt x="372" y="60"/>
                  <a:pt x="400" y="49"/>
                </a:cubicBezTo>
                <a:cubicBezTo>
                  <a:pt x="429" y="37"/>
                  <a:pt x="458" y="28"/>
                  <a:pt x="491" y="21"/>
                </a:cubicBezTo>
                <a:cubicBezTo>
                  <a:pt x="521" y="15"/>
                  <a:pt x="554" y="13"/>
                  <a:pt x="586" y="13"/>
                </a:cubicBezTo>
                <a:cubicBezTo>
                  <a:pt x="597" y="13"/>
                  <a:pt x="607" y="13"/>
                  <a:pt x="617" y="13"/>
                </a:cubicBezTo>
                <a:cubicBezTo>
                  <a:pt x="650" y="14"/>
                  <a:pt x="680" y="22"/>
                  <a:pt x="710" y="30"/>
                </a:cubicBezTo>
                <a:cubicBezTo>
                  <a:pt x="725" y="33"/>
                  <a:pt x="725" y="33"/>
                  <a:pt x="725" y="33"/>
                </a:cubicBezTo>
                <a:cubicBezTo>
                  <a:pt x="739" y="37"/>
                  <a:pt x="739" y="37"/>
                  <a:pt x="739" y="37"/>
                </a:cubicBezTo>
                <a:cubicBezTo>
                  <a:pt x="744" y="38"/>
                  <a:pt x="749" y="39"/>
                  <a:pt x="753" y="41"/>
                </a:cubicBezTo>
                <a:cubicBezTo>
                  <a:pt x="768" y="45"/>
                  <a:pt x="768" y="45"/>
                  <a:pt x="768" y="45"/>
                </a:cubicBezTo>
                <a:cubicBezTo>
                  <a:pt x="773" y="46"/>
                  <a:pt x="779" y="47"/>
                  <a:pt x="785" y="50"/>
                </a:cubicBezTo>
                <a:cubicBezTo>
                  <a:pt x="785" y="49"/>
                  <a:pt x="785" y="49"/>
                  <a:pt x="785" y="49"/>
                </a:cubicBezTo>
                <a:cubicBezTo>
                  <a:pt x="784" y="48"/>
                  <a:pt x="782" y="47"/>
                  <a:pt x="780" y="45"/>
                </a:cubicBezTo>
                <a:cubicBezTo>
                  <a:pt x="778" y="44"/>
                  <a:pt x="775" y="43"/>
                  <a:pt x="772" y="41"/>
                </a:cubicBezTo>
                <a:cubicBezTo>
                  <a:pt x="766" y="39"/>
                  <a:pt x="759" y="35"/>
                  <a:pt x="750" y="31"/>
                </a:cubicBezTo>
                <a:cubicBezTo>
                  <a:pt x="732" y="25"/>
                  <a:pt x="709" y="17"/>
                  <a:pt x="681" y="11"/>
                </a:cubicBezTo>
                <a:cubicBezTo>
                  <a:pt x="653" y="5"/>
                  <a:pt x="621" y="1"/>
                  <a:pt x="586" y="0"/>
                </a:cubicBezTo>
                <a:cubicBezTo>
                  <a:pt x="581" y="0"/>
                  <a:pt x="576" y="0"/>
                  <a:pt x="570" y="0"/>
                </a:cubicBezTo>
              </a:path>
            </a:pathLst>
          </a:custGeom>
          <a:solidFill>
            <a:srgbClr val="3EE3DE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E112E87D-C20B-414A-9AD4-58EC008C6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628" y="2374179"/>
            <a:ext cx="545368" cy="545368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xmlns="" id="{79758055-9EA6-4299-89CB-CB203B2582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89" y="2422388"/>
            <a:ext cx="545368" cy="370244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6" name="Graphic 15" descr="Download">
            <a:extLst>
              <a:ext uri="{FF2B5EF4-FFF2-40B4-BE49-F238E27FC236}">
                <a16:creationId xmlns:a16="http://schemas.microsoft.com/office/drawing/2014/main" xmlns="" id="{B8E8915B-C655-4F06-A3E1-D2893BB150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80837" y="2298733"/>
            <a:ext cx="545368" cy="545368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xmlns="" id="{1DB29A67-BD6B-463C-A79D-C95B44E85E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690" y="2346670"/>
            <a:ext cx="495789" cy="545368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F442793-CA57-470E-8076-0106AC841077}"/>
              </a:ext>
            </a:extLst>
          </p:cNvPr>
          <p:cNvSpPr txBox="1"/>
          <p:nvPr/>
        </p:nvSpPr>
        <p:spPr>
          <a:xfrm>
            <a:off x="3428357" y="430915"/>
            <a:ext cx="5166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/>
              <a:t>Fungsi Teknologi </a:t>
            </a:r>
            <a:r>
              <a:rPr lang="id-ID" sz="2800" b="1" dirty="0" smtClean="0"/>
              <a:t>Informasi</a:t>
            </a:r>
            <a:endParaRPr lang="id-ID" sz="2800" b="1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xmlns="" id="{D5DD2B15-8CF7-4464-AB6D-9FF6FCD1ED5F}"/>
              </a:ext>
            </a:extLst>
          </p:cNvPr>
          <p:cNvSpPr txBox="1">
            <a:spLocks/>
          </p:cNvSpPr>
          <p:nvPr/>
        </p:nvSpPr>
        <p:spPr>
          <a:xfrm>
            <a:off x="658785" y="3496366"/>
            <a:ext cx="1565749" cy="2534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id-ID" sz="1600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Menangkap</a:t>
            </a:r>
            <a:r>
              <a:rPr lang="en-US" altLang="id-ID" sz="16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altLang="id-ID" sz="1600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Capture</a:t>
            </a:r>
            <a:r>
              <a:rPr lang="en-US" altLang="id-ID" sz="16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ko-KR" sz="1600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xmlns="" id="{125F473D-4EE6-420E-BB30-092C2DDEBCCF}"/>
              </a:ext>
            </a:extLst>
          </p:cNvPr>
          <p:cNvSpPr txBox="1">
            <a:spLocks/>
          </p:cNvSpPr>
          <p:nvPr/>
        </p:nvSpPr>
        <p:spPr>
          <a:xfrm>
            <a:off x="2492934" y="3485547"/>
            <a:ext cx="1325478" cy="2534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id-ID" sz="1600" dirty="0" err="1" smtClean="0">
                <a:solidFill>
                  <a:srgbClr val="FF6699"/>
                </a:solidFill>
              </a:rPr>
              <a:t>Mengolah</a:t>
            </a:r>
            <a:r>
              <a:rPr lang="en-US" altLang="id-ID" sz="1600" dirty="0" smtClean="0">
                <a:solidFill>
                  <a:srgbClr val="FF6699"/>
                </a:solidFill>
              </a:rPr>
              <a:t> </a:t>
            </a:r>
            <a:r>
              <a:rPr lang="en-US" altLang="id-ID" sz="1600" dirty="0">
                <a:solidFill>
                  <a:srgbClr val="FF6699"/>
                </a:solidFill>
              </a:rPr>
              <a:t>(</a:t>
            </a:r>
            <a:r>
              <a:rPr lang="en-US" altLang="id-ID" sz="1600" i="1" dirty="0">
                <a:solidFill>
                  <a:srgbClr val="FF6699"/>
                </a:solidFill>
              </a:rPr>
              <a:t>Processing</a:t>
            </a:r>
            <a:r>
              <a:rPr lang="en-US" altLang="id-ID" sz="1600" dirty="0">
                <a:solidFill>
                  <a:srgbClr val="FF6699"/>
                </a:solidFill>
              </a:rPr>
              <a:t>)</a:t>
            </a:r>
            <a:endParaRPr lang="en-US" altLang="ko-KR" sz="1600" b="1" dirty="0">
              <a:solidFill>
                <a:srgbClr val="FF6699"/>
              </a:solidFill>
            </a:endParaRP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xmlns="" id="{15298DC9-9005-43E3-AF52-39C5B2545BDC}"/>
              </a:ext>
            </a:extLst>
          </p:cNvPr>
          <p:cNvSpPr txBox="1">
            <a:spLocks/>
          </p:cNvSpPr>
          <p:nvPr/>
        </p:nvSpPr>
        <p:spPr>
          <a:xfrm>
            <a:off x="3737906" y="3341297"/>
            <a:ext cx="2227470" cy="5733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id-ID" sz="16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Menghasilkan</a:t>
            </a:r>
            <a:r>
              <a:rPr lang="en-US" altLang="id-ID" sz="1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id-ID" sz="1600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id-ID" sz="16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Generating</a:t>
            </a:r>
            <a:r>
              <a:rPr lang="en-US" altLang="id-ID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ko-KR" sz="1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xmlns="" id="{698997ED-2845-4CA6-A6D2-6BB31422A8F7}"/>
              </a:ext>
            </a:extLst>
          </p:cNvPr>
          <p:cNvSpPr txBox="1">
            <a:spLocks/>
          </p:cNvSpPr>
          <p:nvPr/>
        </p:nvSpPr>
        <p:spPr>
          <a:xfrm>
            <a:off x="5980497" y="3496366"/>
            <a:ext cx="1317386" cy="2802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id-ID" sz="1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Menyimpan</a:t>
            </a:r>
            <a:r>
              <a:rPr lang="en-US" altLang="id-ID" sz="1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id-ID" sz="1600" i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(Storage</a:t>
            </a:r>
            <a:r>
              <a:rPr lang="en-US" altLang="id-ID" sz="1600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en-US" altLang="ko-KR" sz="1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3776B5C-6428-400C-A986-C76D2C676935}"/>
              </a:ext>
            </a:extLst>
          </p:cNvPr>
          <p:cNvSpPr txBox="1"/>
          <p:nvPr/>
        </p:nvSpPr>
        <p:spPr>
          <a:xfrm>
            <a:off x="9496173" y="3341072"/>
            <a:ext cx="2235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id-ID" sz="16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Melakukan</a:t>
            </a:r>
            <a:r>
              <a:rPr lang="en-US" altLang="id-ID" sz="1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id-ID" sz="16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Transmisi</a:t>
            </a:r>
            <a:r>
              <a:rPr lang="en-US" altLang="id-ID" sz="1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id-ID" sz="16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(Transmission</a:t>
            </a:r>
            <a:r>
              <a:rPr lang="en-US" altLang="id-ID" sz="16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sz="1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xmlns="" id="{50A85E83-86EE-422B-8FB8-C348D66D7C22}"/>
              </a:ext>
            </a:extLst>
          </p:cNvPr>
          <p:cNvSpPr>
            <a:spLocks/>
          </p:cNvSpPr>
          <p:nvPr/>
        </p:nvSpPr>
        <p:spPr bwMode="auto">
          <a:xfrm>
            <a:off x="8073861" y="2145245"/>
            <a:ext cx="1063342" cy="994627"/>
          </a:xfrm>
          <a:custGeom>
            <a:avLst/>
            <a:gdLst>
              <a:gd name="T0" fmla="*/ 277 w 1232"/>
              <a:gd name="T1" fmla="*/ 81 h 1174"/>
              <a:gd name="T2" fmla="*/ 178 w 1232"/>
              <a:gd name="T3" fmla="*/ 158 h 1174"/>
              <a:gd name="T4" fmla="*/ 54 w 1232"/>
              <a:gd name="T5" fmla="*/ 383 h 1174"/>
              <a:gd name="T6" fmla="*/ 39 w 1232"/>
              <a:gd name="T7" fmla="*/ 453 h 1174"/>
              <a:gd name="T8" fmla="*/ 22 w 1232"/>
              <a:gd name="T9" fmla="*/ 542 h 1174"/>
              <a:gd name="T10" fmla="*/ 9 w 1232"/>
              <a:gd name="T11" fmla="*/ 637 h 1174"/>
              <a:gd name="T12" fmla="*/ 18 w 1232"/>
              <a:gd name="T13" fmla="*/ 703 h 1174"/>
              <a:gd name="T14" fmla="*/ 22 w 1232"/>
              <a:gd name="T15" fmla="*/ 757 h 1174"/>
              <a:gd name="T16" fmla="*/ 78 w 1232"/>
              <a:gd name="T17" fmla="*/ 872 h 1174"/>
              <a:gd name="T18" fmla="*/ 109 w 1232"/>
              <a:gd name="T19" fmla="*/ 916 h 1174"/>
              <a:gd name="T20" fmla="*/ 171 w 1232"/>
              <a:gd name="T21" fmla="*/ 994 h 1174"/>
              <a:gd name="T22" fmla="*/ 243 w 1232"/>
              <a:gd name="T23" fmla="*/ 1051 h 1174"/>
              <a:gd name="T24" fmla="*/ 357 w 1232"/>
              <a:gd name="T25" fmla="*/ 1110 h 1174"/>
              <a:gd name="T26" fmla="*/ 727 w 1232"/>
              <a:gd name="T27" fmla="*/ 1158 h 1174"/>
              <a:gd name="T28" fmla="*/ 1076 w 1232"/>
              <a:gd name="T29" fmla="*/ 977 h 1174"/>
              <a:gd name="T30" fmla="*/ 1125 w 1232"/>
              <a:gd name="T31" fmla="*/ 905 h 1174"/>
              <a:gd name="T32" fmla="*/ 1155 w 1232"/>
              <a:gd name="T33" fmla="*/ 874 h 1174"/>
              <a:gd name="T34" fmla="*/ 1220 w 1232"/>
              <a:gd name="T35" fmla="*/ 781 h 1174"/>
              <a:gd name="T36" fmla="*/ 1223 w 1232"/>
              <a:gd name="T37" fmla="*/ 648 h 1174"/>
              <a:gd name="T38" fmla="*/ 1153 w 1232"/>
              <a:gd name="T39" fmla="*/ 590 h 1174"/>
              <a:gd name="T40" fmla="*/ 1125 w 1232"/>
              <a:gd name="T41" fmla="*/ 668 h 1174"/>
              <a:gd name="T42" fmla="*/ 1103 w 1232"/>
              <a:gd name="T43" fmla="*/ 677 h 1174"/>
              <a:gd name="T44" fmla="*/ 1083 w 1232"/>
              <a:gd name="T45" fmla="*/ 674 h 1174"/>
              <a:gd name="T46" fmla="*/ 976 w 1232"/>
              <a:gd name="T47" fmla="*/ 882 h 1174"/>
              <a:gd name="T48" fmla="*/ 944 w 1232"/>
              <a:gd name="T49" fmla="*/ 953 h 1174"/>
              <a:gd name="T50" fmla="*/ 882 w 1232"/>
              <a:gd name="T51" fmla="*/ 992 h 1174"/>
              <a:gd name="T52" fmla="*/ 816 w 1232"/>
              <a:gd name="T53" fmla="*/ 1036 h 1174"/>
              <a:gd name="T54" fmla="*/ 775 w 1232"/>
              <a:gd name="T55" fmla="*/ 1066 h 1174"/>
              <a:gd name="T56" fmla="*/ 636 w 1232"/>
              <a:gd name="T57" fmla="*/ 1103 h 1174"/>
              <a:gd name="T58" fmla="*/ 409 w 1232"/>
              <a:gd name="T59" fmla="*/ 1067 h 1174"/>
              <a:gd name="T60" fmla="*/ 375 w 1232"/>
              <a:gd name="T61" fmla="*/ 1051 h 1174"/>
              <a:gd name="T62" fmla="*/ 141 w 1232"/>
              <a:gd name="T63" fmla="*/ 371 h 1174"/>
              <a:gd name="T64" fmla="*/ 601 w 1232"/>
              <a:gd name="T65" fmla="*/ 63 h 1174"/>
              <a:gd name="T66" fmla="*/ 1033 w 1232"/>
              <a:gd name="T67" fmla="*/ 311 h 1174"/>
              <a:gd name="T68" fmla="*/ 1110 w 1232"/>
              <a:gd name="T69" fmla="*/ 592 h 1174"/>
              <a:gd name="T70" fmla="*/ 1107 w 1232"/>
              <a:gd name="T71" fmla="*/ 454 h 1174"/>
              <a:gd name="T72" fmla="*/ 1029 w 1232"/>
              <a:gd name="T73" fmla="*/ 274 h 1174"/>
              <a:gd name="T74" fmla="*/ 939 w 1232"/>
              <a:gd name="T75" fmla="*/ 175 h 1174"/>
              <a:gd name="T76" fmla="*/ 877 w 1232"/>
              <a:gd name="T77" fmla="*/ 128 h 1174"/>
              <a:gd name="T78" fmla="*/ 786 w 1232"/>
              <a:gd name="T79" fmla="*/ 81 h 1174"/>
              <a:gd name="T80" fmla="*/ 781 w 1232"/>
              <a:gd name="T81" fmla="*/ 78 h 1174"/>
              <a:gd name="T82" fmla="*/ 849 w 1232"/>
              <a:gd name="T83" fmla="*/ 89 h 1174"/>
              <a:gd name="T84" fmla="*/ 490 w 1232"/>
              <a:gd name="T85" fmla="*/ 42 h 1174"/>
              <a:gd name="T86" fmla="*/ 142 w 1232"/>
              <a:gd name="T87" fmla="*/ 262 h 1174"/>
              <a:gd name="T88" fmla="*/ 203 w 1232"/>
              <a:gd name="T89" fmla="*/ 185 h 1174"/>
              <a:gd name="T90" fmla="*/ 710 w 1232"/>
              <a:gd name="T91" fmla="*/ 30 h 1174"/>
              <a:gd name="T92" fmla="*/ 412 w 1232"/>
              <a:gd name="T93" fmla="*/ 48 h 1174"/>
              <a:gd name="T94" fmla="*/ 400 w 1232"/>
              <a:gd name="T95" fmla="*/ 49 h 1174"/>
              <a:gd name="T96" fmla="*/ 710 w 1232"/>
              <a:gd name="T97" fmla="*/ 30 h 1174"/>
              <a:gd name="T98" fmla="*/ 768 w 1232"/>
              <a:gd name="T99" fmla="*/ 45 h 1174"/>
              <a:gd name="T100" fmla="*/ 772 w 1232"/>
              <a:gd name="T101" fmla="*/ 41 h 1174"/>
              <a:gd name="T102" fmla="*/ 570 w 1232"/>
              <a:gd name="T103" fmla="*/ 0 h 1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32" h="1174">
                <a:moveTo>
                  <a:pt x="570" y="0"/>
                </a:moveTo>
                <a:cubicBezTo>
                  <a:pt x="540" y="0"/>
                  <a:pt x="509" y="2"/>
                  <a:pt x="478" y="7"/>
                </a:cubicBezTo>
                <a:cubicBezTo>
                  <a:pt x="441" y="13"/>
                  <a:pt x="404" y="23"/>
                  <a:pt x="370" y="36"/>
                </a:cubicBezTo>
                <a:cubicBezTo>
                  <a:pt x="336" y="49"/>
                  <a:pt x="305" y="64"/>
                  <a:pt x="277" y="81"/>
                </a:cubicBezTo>
                <a:cubicBezTo>
                  <a:pt x="250" y="97"/>
                  <a:pt x="227" y="114"/>
                  <a:pt x="209" y="129"/>
                </a:cubicBezTo>
                <a:cubicBezTo>
                  <a:pt x="205" y="133"/>
                  <a:pt x="201" y="136"/>
                  <a:pt x="197" y="140"/>
                </a:cubicBezTo>
                <a:cubicBezTo>
                  <a:pt x="193" y="143"/>
                  <a:pt x="190" y="147"/>
                  <a:pt x="186" y="150"/>
                </a:cubicBezTo>
                <a:cubicBezTo>
                  <a:pt x="183" y="153"/>
                  <a:pt x="180" y="156"/>
                  <a:pt x="178" y="158"/>
                </a:cubicBezTo>
                <a:cubicBezTo>
                  <a:pt x="175" y="161"/>
                  <a:pt x="173" y="163"/>
                  <a:pt x="171" y="165"/>
                </a:cubicBezTo>
                <a:cubicBezTo>
                  <a:pt x="147" y="192"/>
                  <a:pt x="129" y="221"/>
                  <a:pt x="113" y="252"/>
                </a:cubicBezTo>
                <a:cubicBezTo>
                  <a:pt x="97" y="282"/>
                  <a:pt x="83" y="315"/>
                  <a:pt x="68" y="350"/>
                </a:cubicBezTo>
                <a:cubicBezTo>
                  <a:pt x="63" y="362"/>
                  <a:pt x="58" y="373"/>
                  <a:pt x="54" y="383"/>
                </a:cubicBezTo>
                <a:cubicBezTo>
                  <a:pt x="49" y="393"/>
                  <a:pt x="46" y="403"/>
                  <a:pt x="45" y="413"/>
                </a:cubicBezTo>
                <a:cubicBezTo>
                  <a:pt x="46" y="415"/>
                  <a:pt x="45" y="425"/>
                  <a:pt x="44" y="435"/>
                </a:cubicBezTo>
                <a:cubicBezTo>
                  <a:pt x="42" y="444"/>
                  <a:pt x="42" y="444"/>
                  <a:pt x="42" y="444"/>
                </a:cubicBezTo>
                <a:cubicBezTo>
                  <a:pt x="39" y="453"/>
                  <a:pt x="39" y="453"/>
                  <a:pt x="39" y="453"/>
                </a:cubicBezTo>
                <a:cubicBezTo>
                  <a:pt x="38" y="459"/>
                  <a:pt x="36" y="465"/>
                  <a:pt x="34" y="471"/>
                </a:cubicBezTo>
                <a:cubicBezTo>
                  <a:pt x="33" y="477"/>
                  <a:pt x="32" y="484"/>
                  <a:pt x="30" y="490"/>
                </a:cubicBezTo>
                <a:cubicBezTo>
                  <a:pt x="29" y="496"/>
                  <a:pt x="27" y="501"/>
                  <a:pt x="26" y="507"/>
                </a:cubicBezTo>
                <a:cubicBezTo>
                  <a:pt x="24" y="519"/>
                  <a:pt x="22" y="531"/>
                  <a:pt x="22" y="542"/>
                </a:cubicBezTo>
                <a:cubicBezTo>
                  <a:pt x="21" y="553"/>
                  <a:pt x="21" y="563"/>
                  <a:pt x="23" y="573"/>
                </a:cubicBezTo>
                <a:cubicBezTo>
                  <a:pt x="23" y="580"/>
                  <a:pt x="21" y="590"/>
                  <a:pt x="18" y="601"/>
                </a:cubicBezTo>
                <a:cubicBezTo>
                  <a:pt x="17" y="606"/>
                  <a:pt x="15" y="612"/>
                  <a:pt x="13" y="618"/>
                </a:cubicBezTo>
                <a:cubicBezTo>
                  <a:pt x="12" y="624"/>
                  <a:pt x="10" y="631"/>
                  <a:pt x="9" y="637"/>
                </a:cubicBezTo>
                <a:cubicBezTo>
                  <a:pt x="7" y="643"/>
                  <a:pt x="5" y="649"/>
                  <a:pt x="4" y="654"/>
                </a:cubicBezTo>
                <a:cubicBezTo>
                  <a:pt x="3" y="660"/>
                  <a:pt x="2" y="665"/>
                  <a:pt x="1" y="670"/>
                </a:cubicBezTo>
                <a:cubicBezTo>
                  <a:pt x="0" y="679"/>
                  <a:pt x="0" y="685"/>
                  <a:pt x="2" y="686"/>
                </a:cubicBezTo>
                <a:cubicBezTo>
                  <a:pt x="16" y="695"/>
                  <a:pt x="18" y="696"/>
                  <a:pt x="18" y="703"/>
                </a:cubicBezTo>
                <a:cubicBezTo>
                  <a:pt x="17" y="707"/>
                  <a:pt x="16" y="712"/>
                  <a:pt x="17" y="720"/>
                </a:cubicBezTo>
                <a:cubicBezTo>
                  <a:pt x="17" y="725"/>
                  <a:pt x="17" y="729"/>
                  <a:pt x="18" y="735"/>
                </a:cubicBezTo>
                <a:cubicBezTo>
                  <a:pt x="18" y="738"/>
                  <a:pt x="18" y="742"/>
                  <a:pt x="19" y="745"/>
                </a:cubicBezTo>
                <a:cubicBezTo>
                  <a:pt x="20" y="749"/>
                  <a:pt x="21" y="753"/>
                  <a:pt x="22" y="757"/>
                </a:cubicBezTo>
                <a:cubicBezTo>
                  <a:pt x="23" y="761"/>
                  <a:pt x="27" y="768"/>
                  <a:pt x="32" y="777"/>
                </a:cubicBezTo>
                <a:cubicBezTo>
                  <a:pt x="38" y="785"/>
                  <a:pt x="43" y="794"/>
                  <a:pt x="45" y="802"/>
                </a:cubicBezTo>
                <a:cubicBezTo>
                  <a:pt x="52" y="828"/>
                  <a:pt x="60" y="844"/>
                  <a:pt x="70" y="860"/>
                </a:cubicBezTo>
                <a:cubicBezTo>
                  <a:pt x="72" y="864"/>
                  <a:pt x="75" y="868"/>
                  <a:pt x="78" y="872"/>
                </a:cubicBezTo>
                <a:cubicBezTo>
                  <a:pt x="79" y="874"/>
                  <a:pt x="80" y="876"/>
                  <a:pt x="82" y="878"/>
                </a:cubicBezTo>
                <a:cubicBezTo>
                  <a:pt x="83" y="880"/>
                  <a:pt x="85" y="882"/>
                  <a:pt x="86" y="885"/>
                </a:cubicBezTo>
                <a:cubicBezTo>
                  <a:pt x="90" y="889"/>
                  <a:pt x="93" y="894"/>
                  <a:pt x="97" y="899"/>
                </a:cubicBezTo>
                <a:cubicBezTo>
                  <a:pt x="101" y="904"/>
                  <a:pt x="105" y="910"/>
                  <a:pt x="109" y="916"/>
                </a:cubicBezTo>
                <a:cubicBezTo>
                  <a:pt x="123" y="934"/>
                  <a:pt x="134" y="948"/>
                  <a:pt x="144" y="961"/>
                </a:cubicBezTo>
                <a:cubicBezTo>
                  <a:pt x="147" y="964"/>
                  <a:pt x="149" y="967"/>
                  <a:pt x="151" y="970"/>
                </a:cubicBezTo>
                <a:cubicBezTo>
                  <a:pt x="154" y="973"/>
                  <a:pt x="156" y="976"/>
                  <a:pt x="158" y="978"/>
                </a:cubicBezTo>
                <a:cubicBezTo>
                  <a:pt x="163" y="984"/>
                  <a:pt x="167" y="989"/>
                  <a:pt x="171" y="994"/>
                </a:cubicBezTo>
                <a:cubicBezTo>
                  <a:pt x="180" y="1004"/>
                  <a:pt x="188" y="1014"/>
                  <a:pt x="200" y="1023"/>
                </a:cubicBezTo>
                <a:cubicBezTo>
                  <a:pt x="202" y="1025"/>
                  <a:pt x="205" y="1028"/>
                  <a:pt x="208" y="1030"/>
                </a:cubicBezTo>
                <a:cubicBezTo>
                  <a:pt x="212" y="1033"/>
                  <a:pt x="215" y="1035"/>
                  <a:pt x="219" y="1037"/>
                </a:cubicBezTo>
                <a:cubicBezTo>
                  <a:pt x="226" y="1042"/>
                  <a:pt x="233" y="1047"/>
                  <a:pt x="243" y="1051"/>
                </a:cubicBezTo>
                <a:cubicBezTo>
                  <a:pt x="247" y="1054"/>
                  <a:pt x="275" y="1072"/>
                  <a:pt x="304" y="1086"/>
                </a:cubicBezTo>
                <a:cubicBezTo>
                  <a:pt x="311" y="1090"/>
                  <a:pt x="319" y="1093"/>
                  <a:pt x="325" y="1097"/>
                </a:cubicBezTo>
                <a:cubicBezTo>
                  <a:pt x="332" y="1100"/>
                  <a:pt x="338" y="1102"/>
                  <a:pt x="344" y="1104"/>
                </a:cubicBezTo>
                <a:cubicBezTo>
                  <a:pt x="349" y="1107"/>
                  <a:pt x="354" y="1109"/>
                  <a:pt x="357" y="1110"/>
                </a:cubicBezTo>
                <a:cubicBezTo>
                  <a:pt x="360" y="1111"/>
                  <a:pt x="362" y="1112"/>
                  <a:pt x="362" y="1112"/>
                </a:cubicBezTo>
                <a:cubicBezTo>
                  <a:pt x="405" y="1133"/>
                  <a:pt x="443" y="1142"/>
                  <a:pt x="478" y="1150"/>
                </a:cubicBezTo>
                <a:cubicBezTo>
                  <a:pt x="513" y="1158"/>
                  <a:pt x="545" y="1163"/>
                  <a:pt x="582" y="1174"/>
                </a:cubicBezTo>
                <a:cubicBezTo>
                  <a:pt x="626" y="1168"/>
                  <a:pt x="676" y="1166"/>
                  <a:pt x="727" y="1158"/>
                </a:cubicBezTo>
                <a:cubicBezTo>
                  <a:pt x="777" y="1150"/>
                  <a:pt x="828" y="1136"/>
                  <a:pt x="869" y="1114"/>
                </a:cubicBezTo>
                <a:cubicBezTo>
                  <a:pt x="910" y="1091"/>
                  <a:pt x="938" y="1075"/>
                  <a:pt x="966" y="1059"/>
                </a:cubicBezTo>
                <a:cubicBezTo>
                  <a:pt x="994" y="1043"/>
                  <a:pt x="1021" y="1027"/>
                  <a:pt x="1054" y="1000"/>
                </a:cubicBezTo>
                <a:cubicBezTo>
                  <a:pt x="1063" y="992"/>
                  <a:pt x="1069" y="984"/>
                  <a:pt x="1076" y="977"/>
                </a:cubicBezTo>
                <a:cubicBezTo>
                  <a:pt x="1082" y="970"/>
                  <a:pt x="1087" y="964"/>
                  <a:pt x="1093" y="960"/>
                </a:cubicBezTo>
                <a:cubicBezTo>
                  <a:pt x="1099" y="955"/>
                  <a:pt x="1104" y="944"/>
                  <a:pt x="1111" y="933"/>
                </a:cubicBezTo>
                <a:cubicBezTo>
                  <a:pt x="1114" y="927"/>
                  <a:pt x="1117" y="920"/>
                  <a:pt x="1120" y="914"/>
                </a:cubicBezTo>
                <a:cubicBezTo>
                  <a:pt x="1121" y="911"/>
                  <a:pt x="1123" y="908"/>
                  <a:pt x="1125" y="905"/>
                </a:cubicBezTo>
                <a:cubicBezTo>
                  <a:pt x="1126" y="902"/>
                  <a:pt x="1128" y="900"/>
                  <a:pt x="1129" y="897"/>
                </a:cubicBezTo>
                <a:cubicBezTo>
                  <a:pt x="1130" y="900"/>
                  <a:pt x="1131" y="903"/>
                  <a:pt x="1132" y="906"/>
                </a:cubicBezTo>
                <a:cubicBezTo>
                  <a:pt x="1137" y="899"/>
                  <a:pt x="1146" y="886"/>
                  <a:pt x="1150" y="879"/>
                </a:cubicBezTo>
                <a:cubicBezTo>
                  <a:pt x="1152" y="876"/>
                  <a:pt x="1154" y="874"/>
                  <a:pt x="1155" y="874"/>
                </a:cubicBezTo>
                <a:cubicBezTo>
                  <a:pt x="1156" y="874"/>
                  <a:pt x="1156" y="876"/>
                  <a:pt x="1157" y="878"/>
                </a:cubicBezTo>
                <a:cubicBezTo>
                  <a:pt x="1158" y="881"/>
                  <a:pt x="1159" y="884"/>
                  <a:pt x="1162" y="884"/>
                </a:cubicBezTo>
                <a:cubicBezTo>
                  <a:pt x="1164" y="884"/>
                  <a:pt x="1167" y="883"/>
                  <a:pt x="1171" y="878"/>
                </a:cubicBezTo>
                <a:cubicBezTo>
                  <a:pt x="1190" y="848"/>
                  <a:pt x="1207" y="816"/>
                  <a:pt x="1220" y="781"/>
                </a:cubicBezTo>
                <a:cubicBezTo>
                  <a:pt x="1228" y="745"/>
                  <a:pt x="1231" y="709"/>
                  <a:pt x="1232" y="673"/>
                </a:cubicBezTo>
                <a:cubicBezTo>
                  <a:pt x="1229" y="671"/>
                  <a:pt x="1226" y="668"/>
                  <a:pt x="1224" y="663"/>
                </a:cubicBezTo>
                <a:cubicBezTo>
                  <a:pt x="1224" y="655"/>
                  <a:pt x="1224" y="655"/>
                  <a:pt x="1224" y="655"/>
                </a:cubicBezTo>
                <a:cubicBezTo>
                  <a:pt x="1223" y="648"/>
                  <a:pt x="1223" y="648"/>
                  <a:pt x="1223" y="648"/>
                </a:cubicBezTo>
                <a:cubicBezTo>
                  <a:pt x="1221" y="632"/>
                  <a:pt x="1221" y="632"/>
                  <a:pt x="1221" y="632"/>
                </a:cubicBezTo>
                <a:cubicBezTo>
                  <a:pt x="1215" y="626"/>
                  <a:pt x="1207" y="627"/>
                  <a:pt x="1203" y="623"/>
                </a:cubicBezTo>
                <a:cubicBezTo>
                  <a:pt x="1193" y="623"/>
                  <a:pt x="1184" y="612"/>
                  <a:pt x="1174" y="603"/>
                </a:cubicBezTo>
                <a:cubicBezTo>
                  <a:pt x="1167" y="596"/>
                  <a:pt x="1160" y="590"/>
                  <a:pt x="1153" y="590"/>
                </a:cubicBezTo>
                <a:cubicBezTo>
                  <a:pt x="1151" y="590"/>
                  <a:pt x="1149" y="591"/>
                  <a:pt x="1147" y="592"/>
                </a:cubicBezTo>
                <a:cubicBezTo>
                  <a:pt x="1144" y="593"/>
                  <a:pt x="1143" y="607"/>
                  <a:pt x="1139" y="623"/>
                </a:cubicBezTo>
                <a:cubicBezTo>
                  <a:pt x="1138" y="631"/>
                  <a:pt x="1136" y="640"/>
                  <a:pt x="1134" y="647"/>
                </a:cubicBezTo>
                <a:cubicBezTo>
                  <a:pt x="1131" y="655"/>
                  <a:pt x="1128" y="662"/>
                  <a:pt x="1125" y="668"/>
                </a:cubicBezTo>
                <a:cubicBezTo>
                  <a:pt x="1125" y="668"/>
                  <a:pt x="1124" y="669"/>
                  <a:pt x="1124" y="669"/>
                </a:cubicBezTo>
                <a:cubicBezTo>
                  <a:pt x="1120" y="669"/>
                  <a:pt x="1116" y="659"/>
                  <a:pt x="1111" y="654"/>
                </a:cubicBezTo>
                <a:cubicBezTo>
                  <a:pt x="1110" y="661"/>
                  <a:pt x="1109" y="666"/>
                  <a:pt x="1107" y="670"/>
                </a:cubicBezTo>
                <a:cubicBezTo>
                  <a:pt x="1106" y="674"/>
                  <a:pt x="1104" y="676"/>
                  <a:pt x="1103" y="677"/>
                </a:cubicBezTo>
                <a:cubicBezTo>
                  <a:pt x="1102" y="677"/>
                  <a:pt x="1101" y="678"/>
                  <a:pt x="1101" y="678"/>
                </a:cubicBezTo>
                <a:cubicBezTo>
                  <a:pt x="1098" y="678"/>
                  <a:pt x="1096" y="675"/>
                  <a:pt x="1094" y="670"/>
                </a:cubicBezTo>
                <a:cubicBezTo>
                  <a:pt x="1093" y="676"/>
                  <a:pt x="1091" y="682"/>
                  <a:pt x="1091" y="682"/>
                </a:cubicBezTo>
                <a:cubicBezTo>
                  <a:pt x="1089" y="680"/>
                  <a:pt x="1083" y="674"/>
                  <a:pt x="1083" y="674"/>
                </a:cubicBezTo>
                <a:cubicBezTo>
                  <a:pt x="1073" y="708"/>
                  <a:pt x="1057" y="740"/>
                  <a:pt x="1040" y="771"/>
                </a:cubicBezTo>
                <a:cubicBezTo>
                  <a:pt x="1022" y="802"/>
                  <a:pt x="1004" y="830"/>
                  <a:pt x="989" y="859"/>
                </a:cubicBezTo>
                <a:cubicBezTo>
                  <a:pt x="987" y="862"/>
                  <a:pt x="985" y="866"/>
                  <a:pt x="983" y="870"/>
                </a:cubicBezTo>
                <a:cubicBezTo>
                  <a:pt x="981" y="874"/>
                  <a:pt x="979" y="878"/>
                  <a:pt x="976" y="882"/>
                </a:cubicBezTo>
                <a:cubicBezTo>
                  <a:pt x="972" y="891"/>
                  <a:pt x="967" y="900"/>
                  <a:pt x="963" y="907"/>
                </a:cubicBezTo>
                <a:cubicBezTo>
                  <a:pt x="962" y="910"/>
                  <a:pt x="957" y="915"/>
                  <a:pt x="952" y="918"/>
                </a:cubicBezTo>
                <a:cubicBezTo>
                  <a:pt x="947" y="922"/>
                  <a:pt x="942" y="926"/>
                  <a:pt x="940" y="928"/>
                </a:cubicBezTo>
                <a:cubicBezTo>
                  <a:pt x="936" y="940"/>
                  <a:pt x="942" y="944"/>
                  <a:pt x="944" y="953"/>
                </a:cubicBezTo>
                <a:cubicBezTo>
                  <a:pt x="933" y="960"/>
                  <a:pt x="919" y="969"/>
                  <a:pt x="905" y="978"/>
                </a:cubicBezTo>
                <a:cubicBezTo>
                  <a:pt x="903" y="979"/>
                  <a:pt x="901" y="980"/>
                  <a:pt x="899" y="982"/>
                </a:cubicBezTo>
                <a:cubicBezTo>
                  <a:pt x="897" y="983"/>
                  <a:pt x="896" y="984"/>
                  <a:pt x="894" y="985"/>
                </a:cubicBezTo>
                <a:cubicBezTo>
                  <a:pt x="890" y="987"/>
                  <a:pt x="886" y="989"/>
                  <a:pt x="882" y="992"/>
                </a:cubicBezTo>
                <a:cubicBezTo>
                  <a:pt x="875" y="996"/>
                  <a:pt x="867" y="1000"/>
                  <a:pt x="860" y="1004"/>
                </a:cubicBezTo>
                <a:cubicBezTo>
                  <a:pt x="853" y="1008"/>
                  <a:pt x="846" y="1012"/>
                  <a:pt x="841" y="1016"/>
                </a:cubicBezTo>
                <a:cubicBezTo>
                  <a:pt x="835" y="1020"/>
                  <a:pt x="829" y="1023"/>
                  <a:pt x="825" y="1027"/>
                </a:cubicBezTo>
                <a:cubicBezTo>
                  <a:pt x="821" y="1030"/>
                  <a:pt x="818" y="1033"/>
                  <a:pt x="816" y="1036"/>
                </a:cubicBezTo>
                <a:cubicBezTo>
                  <a:pt x="815" y="1039"/>
                  <a:pt x="814" y="1042"/>
                  <a:pt x="816" y="1045"/>
                </a:cubicBezTo>
                <a:cubicBezTo>
                  <a:pt x="811" y="1047"/>
                  <a:pt x="807" y="1049"/>
                  <a:pt x="803" y="1051"/>
                </a:cubicBezTo>
                <a:cubicBezTo>
                  <a:pt x="799" y="1052"/>
                  <a:pt x="796" y="1054"/>
                  <a:pt x="793" y="1056"/>
                </a:cubicBezTo>
                <a:cubicBezTo>
                  <a:pt x="786" y="1059"/>
                  <a:pt x="781" y="1063"/>
                  <a:pt x="775" y="1066"/>
                </a:cubicBezTo>
                <a:cubicBezTo>
                  <a:pt x="770" y="1070"/>
                  <a:pt x="764" y="1073"/>
                  <a:pt x="757" y="1077"/>
                </a:cubicBezTo>
                <a:cubicBezTo>
                  <a:pt x="754" y="1078"/>
                  <a:pt x="750" y="1080"/>
                  <a:pt x="746" y="1082"/>
                </a:cubicBezTo>
                <a:cubicBezTo>
                  <a:pt x="742" y="1083"/>
                  <a:pt x="737" y="1085"/>
                  <a:pt x="732" y="1086"/>
                </a:cubicBezTo>
                <a:cubicBezTo>
                  <a:pt x="704" y="1094"/>
                  <a:pt x="671" y="1101"/>
                  <a:pt x="636" y="1103"/>
                </a:cubicBezTo>
                <a:cubicBezTo>
                  <a:pt x="624" y="1104"/>
                  <a:pt x="612" y="1104"/>
                  <a:pt x="600" y="1104"/>
                </a:cubicBezTo>
                <a:cubicBezTo>
                  <a:pt x="576" y="1104"/>
                  <a:pt x="552" y="1103"/>
                  <a:pt x="527" y="1099"/>
                </a:cubicBezTo>
                <a:cubicBezTo>
                  <a:pt x="487" y="1094"/>
                  <a:pt x="450" y="1083"/>
                  <a:pt x="414" y="1069"/>
                </a:cubicBezTo>
                <a:cubicBezTo>
                  <a:pt x="409" y="1067"/>
                  <a:pt x="409" y="1067"/>
                  <a:pt x="409" y="1067"/>
                </a:cubicBezTo>
                <a:cubicBezTo>
                  <a:pt x="407" y="1066"/>
                  <a:pt x="405" y="1065"/>
                  <a:pt x="404" y="1064"/>
                </a:cubicBezTo>
                <a:cubicBezTo>
                  <a:pt x="400" y="1063"/>
                  <a:pt x="397" y="1061"/>
                  <a:pt x="394" y="1060"/>
                </a:cubicBezTo>
                <a:cubicBezTo>
                  <a:pt x="391" y="1059"/>
                  <a:pt x="388" y="1057"/>
                  <a:pt x="384" y="1056"/>
                </a:cubicBezTo>
                <a:cubicBezTo>
                  <a:pt x="381" y="1054"/>
                  <a:pt x="378" y="1053"/>
                  <a:pt x="375" y="1051"/>
                </a:cubicBezTo>
                <a:cubicBezTo>
                  <a:pt x="310" y="1018"/>
                  <a:pt x="256" y="973"/>
                  <a:pt x="215" y="922"/>
                </a:cubicBezTo>
                <a:cubicBezTo>
                  <a:pt x="174" y="871"/>
                  <a:pt x="144" y="814"/>
                  <a:pt x="125" y="754"/>
                </a:cubicBezTo>
                <a:cubicBezTo>
                  <a:pt x="107" y="695"/>
                  <a:pt x="98" y="633"/>
                  <a:pt x="100" y="568"/>
                </a:cubicBezTo>
                <a:cubicBezTo>
                  <a:pt x="102" y="504"/>
                  <a:pt x="115" y="438"/>
                  <a:pt x="141" y="371"/>
                </a:cubicBezTo>
                <a:cubicBezTo>
                  <a:pt x="167" y="304"/>
                  <a:pt x="211" y="241"/>
                  <a:pt x="266" y="191"/>
                </a:cubicBezTo>
                <a:cubicBezTo>
                  <a:pt x="293" y="166"/>
                  <a:pt x="324" y="144"/>
                  <a:pt x="356" y="126"/>
                </a:cubicBezTo>
                <a:cubicBezTo>
                  <a:pt x="388" y="108"/>
                  <a:pt x="423" y="93"/>
                  <a:pt x="458" y="83"/>
                </a:cubicBezTo>
                <a:cubicBezTo>
                  <a:pt x="505" y="69"/>
                  <a:pt x="553" y="63"/>
                  <a:pt x="601" y="63"/>
                </a:cubicBezTo>
                <a:cubicBezTo>
                  <a:pt x="624" y="63"/>
                  <a:pt x="648" y="64"/>
                  <a:pt x="671" y="67"/>
                </a:cubicBezTo>
                <a:cubicBezTo>
                  <a:pt x="739" y="77"/>
                  <a:pt x="803" y="101"/>
                  <a:pt x="857" y="133"/>
                </a:cubicBezTo>
                <a:cubicBezTo>
                  <a:pt x="911" y="165"/>
                  <a:pt x="955" y="205"/>
                  <a:pt x="989" y="247"/>
                </a:cubicBezTo>
                <a:cubicBezTo>
                  <a:pt x="1006" y="268"/>
                  <a:pt x="1021" y="290"/>
                  <a:pt x="1033" y="311"/>
                </a:cubicBezTo>
                <a:cubicBezTo>
                  <a:pt x="1045" y="332"/>
                  <a:pt x="1055" y="353"/>
                  <a:pt x="1063" y="373"/>
                </a:cubicBezTo>
                <a:cubicBezTo>
                  <a:pt x="1080" y="413"/>
                  <a:pt x="1088" y="450"/>
                  <a:pt x="1093" y="480"/>
                </a:cubicBezTo>
                <a:cubicBezTo>
                  <a:pt x="1098" y="511"/>
                  <a:pt x="1100" y="535"/>
                  <a:pt x="1100" y="552"/>
                </a:cubicBezTo>
                <a:cubicBezTo>
                  <a:pt x="1104" y="565"/>
                  <a:pt x="1107" y="578"/>
                  <a:pt x="1110" y="592"/>
                </a:cubicBezTo>
                <a:cubicBezTo>
                  <a:pt x="1116" y="569"/>
                  <a:pt x="1119" y="533"/>
                  <a:pt x="1113" y="488"/>
                </a:cubicBezTo>
                <a:cubicBezTo>
                  <a:pt x="1112" y="483"/>
                  <a:pt x="1112" y="477"/>
                  <a:pt x="1111" y="472"/>
                </a:cubicBezTo>
                <a:cubicBezTo>
                  <a:pt x="1110" y="469"/>
                  <a:pt x="1110" y="466"/>
                  <a:pt x="1109" y="463"/>
                </a:cubicBezTo>
                <a:cubicBezTo>
                  <a:pt x="1109" y="460"/>
                  <a:pt x="1108" y="457"/>
                  <a:pt x="1107" y="454"/>
                </a:cubicBezTo>
                <a:cubicBezTo>
                  <a:pt x="1106" y="448"/>
                  <a:pt x="1105" y="443"/>
                  <a:pt x="1104" y="436"/>
                </a:cubicBezTo>
                <a:cubicBezTo>
                  <a:pt x="1102" y="431"/>
                  <a:pt x="1100" y="424"/>
                  <a:pt x="1099" y="418"/>
                </a:cubicBezTo>
                <a:cubicBezTo>
                  <a:pt x="1091" y="394"/>
                  <a:pt x="1082" y="369"/>
                  <a:pt x="1070" y="345"/>
                </a:cubicBezTo>
                <a:cubicBezTo>
                  <a:pt x="1058" y="320"/>
                  <a:pt x="1044" y="297"/>
                  <a:pt x="1029" y="274"/>
                </a:cubicBezTo>
                <a:cubicBezTo>
                  <a:pt x="1013" y="252"/>
                  <a:pt x="996" y="232"/>
                  <a:pt x="979" y="213"/>
                </a:cubicBezTo>
                <a:cubicBezTo>
                  <a:pt x="974" y="209"/>
                  <a:pt x="970" y="204"/>
                  <a:pt x="965" y="200"/>
                </a:cubicBezTo>
                <a:cubicBezTo>
                  <a:pt x="961" y="195"/>
                  <a:pt x="956" y="191"/>
                  <a:pt x="952" y="187"/>
                </a:cubicBezTo>
                <a:cubicBezTo>
                  <a:pt x="948" y="183"/>
                  <a:pt x="943" y="179"/>
                  <a:pt x="939" y="175"/>
                </a:cubicBezTo>
                <a:cubicBezTo>
                  <a:pt x="934" y="171"/>
                  <a:pt x="930" y="167"/>
                  <a:pt x="925" y="164"/>
                </a:cubicBezTo>
                <a:cubicBezTo>
                  <a:pt x="917" y="157"/>
                  <a:pt x="908" y="150"/>
                  <a:pt x="900" y="144"/>
                </a:cubicBezTo>
                <a:cubicBezTo>
                  <a:pt x="896" y="141"/>
                  <a:pt x="892" y="139"/>
                  <a:pt x="888" y="136"/>
                </a:cubicBezTo>
                <a:cubicBezTo>
                  <a:pt x="884" y="133"/>
                  <a:pt x="880" y="131"/>
                  <a:pt x="877" y="128"/>
                </a:cubicBezTo>
                <a:cubicBezTo>
                  <a:pt x="865" y="121"/>
                  <a:pt x="854" y="115"/>
                  <a:pt x="844" y="109"/>
                </a:cubicBezTo>
                <a:cubicBezTo>
                  <a:pt x="838" y="106"/>
                  <a:pt x="833" y="103"/>
                  <a:pt x="828" y="101"/>
                </a:cubicBezTo>
                <a:cubicBezTo>
                  <a:pt x="823" y="98"/>
                  <a:pt x="818" y="95"/>
                  <a:pt x="813" y="93"/>
                </a:cubicBezTo>
                <a:cubicBezTo>
                  <a:pt x="804" y="89"/>
                  <a:pt x="795" y="85"/>
                  <a:pt x="786" y="81"/>
                </a:cubicBezTo>
                <a:cubicBezTo>
                  <a:pt x="778" y="78"/>
                  <a:pt x="770" y="74"/>
                  <a:pt x="762" y="72"/>
                </a:cubicBezTo>
                <a:cubicBezTo>
                  <a:pt x="758" y="70"/>
                  <a:pt x="756" y="69"/>
                  <a:pt x="757" y="69"/>
                </a:cubicBezTo>
                <a:cubicBezTo>
                  <a:pt x="757" y="69"/>
                  <a:pt x="757" y="70"/>
                  <a:pt x="758" y="70"/>
                </a:cubicBezTo>
                <a:cubicBezTo>
                  <a:pt x="762" y="71"/>
                  <a:pt x="770" y="73"/>
                  <a:pt x="781" y="78"/>
                </a:cubicBezTo>
                <a:cubicBezTo>
                  <a:pt x="803" y="86"/>
                  <a:pt x="838" y="102"/>
                  <a:pt x="877" y="128"/>
                </a:cubicBezTo>
                <a:cubicBezTo>
                  <a:pt x="912" y="150"/>
                  <a:pt x="951" y="180"/>
                  <a:pt x="989" y="222"/>
                </a:cubicBezTo>
                <a:cubicBezTo>
                  <a:pt x="968" y="193"/>
                  <a:pt x="944" y="167"/>
                  <a:pt x="919" y="145"/>
                </a:cubicBezTo>
                <a:cubicBezTo>
                  <a:pt x="895" y="122"/>
                  <a:pt x="870" y="104"/>
                  <a:pt x="849" y="89"/>
                </a:cubicBezTo>
                <a:cubicBezTo>
                  <a:pt x="815" y="73"/>
                  <a:pt x="779" y="59"/>
                  <a:pt x="742" y="49"/>
                </a:cubicBezTo>
                <a:cubicBezTo>
                  <a:pt x="701" y="38"/>
                  <a:pt x="658" y="32"/>
                  <a:pt x="616" y="31"/>
                </a:cubicBezTo>
                <a:cubicBezTo>
                  <a:pt x="611" y="31"/>
                  <a:pt x="605" y="31"/>
                  <a:pt x="600" y="31"/>
                </a:cubicBezTo>
                <a:cubicBezTo>
                  <a:pt x="563" y="31"/>
                  <a:pt x="526" y="34"/>
                  <a:pt x="490" y="42"/>
                </a:cubicBezTo>
                <a:cubicBezTo>
                  <a:pt x="408" y="58"/>
                  <a:pt x="329" y="93"/>
                  <a:pt x="259" y="144"/>
                </a:cubicBezTo>
                <a:cubicBezTo>
                  <a:pt x="234" y="162"/>
                  <a:pt x="196" y="195"/>
                  <a:pt x="165" y="233"/>
                </a:cubicBezTo>
                <a:cubicBezTo>
                  <a:pt x="161" y="237"/>
                  <a:pt x="157" y="242"/>
                  <a:pt x="153" y="247"/>
                </a:cubicBezTo>
                <a:cubicBezTo>
                  <a:pt x="149" y="252"/>
                  <a:pt x="145" y="257"/>
                  <a:pt x="142" y="262"/>
                </a:cubicBezTo>
                <a:cubicBezTo>
                  <a:pt x="134" y="271"/>
                  <a:pt x="128" y="281"/>
                  <a:pt x="122" y="290"/>
                </a:cubicBezTo>
                <a:cubicBezTo>
                  <a:pt x="115" y="300"/>
                  <a:pt x="110" y="309"/>
                  <a:pt x="105" y="317"/>
                </a:cubicBezTo>
                <a:cubicBezTo>
                  <a:pt x="100" y="325"/>
                  <a:pt x="95" y="333"/>
                  <a:pt x="91" y="339"/>
                </a:cubicBezTo>
                <a:cubicBezTo>
                  <a:pt x="120" y="282"/>
                  <a:pt x="158" y="230"/>
                  <a:pt x="203" y="185"/>
                </a:cubicBezTo>
                <a:cubicBezTo>
                  <a:pt x="249" y="141"/>
                  <a:pt x="302" y="104"/>
                  <a:pt x="359" y="77"/>
                </a:cubicBezTo>
                <a:cubicBezTo>
                  <a:pt x="436" y="40"/>
                  <a:pt x="520" y="22"/>
                  <a:pt x="605" y="22"/>
                </a:cubicBezTo>
                <a:cubicBezTo>
                  <a:pt x="647" y="22"/>
                  <a:pt x="689" y="26"/>
                  <a:pt x="730" y="36"/>
                </a:cubicBezTo>
                <a:cubicBezTo>
                  <a:pt x="723" y="33"/>
                  <a:pt x="717" y="32"/>
                  <a:pt x="710" y="30"/>
                </a:cubicBezTo>
                <a:cubicBezTo>
                  <a:pt x="677" y="23"/>
                  <a:pt x="644" y="19"/>
                  <a:pt x="611" y="18"/>
                </a:cubicBezTo>
                <a:cubicBezTo>
                  <a:pt x="606" y="18"/>
                  <a:pt x="601" y="18"/>
                  <a:pt x="596" y="18"/>
                </a:cubicBezTo>
                <a:cubicBezTo>
                  <a:pt x="568" y="18"/>
                  <a:pt x="539" y="20"/>
                  <a:pt x="511" y="25"/>
                </a:cubicBezTo>
                <a:cubicBezTo>
                  <a:pt x="477" y="29"/>
                  <a:pt x="444" y="37"/>
                  <a:pt x="412" y="48"/>
                </a:cubicBezTo>
                <a:cubicBezTo>
                  <a:pt x="380" y="59"/>
                  <a:pt x="349" y="72"/>
                  <a:pt x="320" y="88"/>
                </a:cubicBezTo>
                <a:cubicBezTo>
                  <a:pt x="299" y="100"/>
                  <a:pt x="280" y="112"/>
                  <a:pt x="260" y="125"/>
                </a:cubicBezTo>
                <a:cubicBezTo>
                  <a:pt x="279" y="112"/>
                  <a:pt x="299" y="99"/>
                  <a:pt x="320" y="88"/>
                </a:cubicBezTo>
                <a:cubicBezTo>
                  <a:pt x="346" y="73"/>
                  <a:pt x="372" y="60"/>
                  <a:pt x="400" y="49"/>
                </a:cubicBezTo>
                <a:cubicBezTo>
                  <a:pt x="429" y="37"/>
                  <a:pt x="458" y="28"/>
                  <a:pt x="491" y="21"/>
                </a:cubicBezTo>
                <a:cubicBezTo>
                  <a:pt x="521" y="15"/>
                  <a:pt x="554" y="13"/>
                  <a:pt x="586" y="13"/>
                </a:cubicBezTo>
                <a:cubicBezTo>
                  <a:pt x="597" y="13"/>
                  <a:pt x="607" y="13"/>
                  <a:pt x="617" y="13"/>
                </a:cubicBezTo>
                <a:cubicBezTo>
                  <a:pt x="650" y="14"/>
                  <a:pt x="680" y="22"/>
                  <a:pt x="710" y="30"/>
                </a:cubicBezTo>
                <a:cubicBezTo>
                  <a:pt x="725" y="33"/>
                  <a:pt x="725" y="33"/>
                  <a:pt x="725" y="33"/>
                </a:cubicBezTo>
                <a:cubicBezTo>
                  <a:pt x="739" y="37"/>
                  <a:pt x="739" y="37"/>
                  <a:pt x="739" y="37"/>
                </a:cubicBezTo>
                <a:cubicBezTo>
                  <a:pt x="744" y="38"/>
                  <a:pt x="749" y="39"/>
                  <a:pt x="753" y="41"/>
                </a:cubicBezTo>
                <a:cubicBezTo>
                  <a:pt x="768" y="45"/>
                  <a:pt x="768" y="45"/>
                  <a:pt x="768" y="45"/>
                </a:cubicBezTo>
                <a:cubicBezTo>
                  <a:pt x="773" y="46"/>
                  <a:pt x="779" y="47"/>
                  <a:pt x="785" y="50"/>
                </a:cubicBezTo>
                <a:cubicBezTo>
                  <a:pt x="785" y="49"/>
                  <a:pt x="785" y="49"/>
                  <a:pt x="785" y="49"/>
                </a:cubicBezTo>
                <a:cubicBezTo>
                  <a:pt x="784" y="48"/>
                  <a:pt x="782" y="47"/>
                  <a:pt x="780" y="45"/>
                </a:cubicBezTo>
                <a:cubicBezTo>
                  <a:pt x="778" y="44"/>
                  <a:pt x="775" y="43"/>
                  <a:pt x="772" y="41"/>
                </a:cubicBezTo>
                <a:cubicBezTo>
                  <a:pt x="766" y="39"/>
                  <a:pt x="759" y="35"/>
                  <a:pt x="750" y="31"/>
                </a:cubicBezTo>
                <a:cubicBezTo>
                  <a:pt x="732" y="25"/>
                  <a:pt x="709" y="17"/>
                  <a:pt x="681" y="11"/>
                </a:cubicBezTo>
                <a:cubicBezTo>
                  <a:pt x="653" y="5"/>
                  <a:pt x="621" y="1"/>
                  <a:pt x="586" y="0"/>
                </a:cubicBezTo>
                <a:cubicBezTo>
                  <a:pt x="581" y="0"/>
                  <a:pt x="576" y="0"/>
                  <a:pt x="570" y="0"/>
                </a:cubicBezTo>
              </a:path>
            </a:pathLst>
          </a:custGeom>
          <a:solidFill>
            <a:srgbClr val="00206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9" name="Graphic 11">
            <a:extLst>
              <a:ext uri="{FF2B5EF4-FFF2-40B4-BE49-F238E27FC236}">
                <a16:creationId xmlns:a16="http://schemas.microsoft.com/office/drawing/2014/main" xmlns="" id="{E112E87D-C20B-414A-9AD4-58EC008C69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502" y="2395092"/>
            <a:ext cx="545368" cy="545368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0" name="Text Placeholder 4">
            <a:extLst>
              <a:ext uri="{FF2B5EF4-FFF2-40B4-BE49-F238E27FC236}">
                <a16:creationId xmlns:a16="http://schemas.microsoft.com/office/drawing/2014/main" xmlns="" id="{698997ED-2845-4CA6-A6D2-6BB31422A8F7}"/>
              </a:ext>
            </a:extLst>
          </p:cNvPr>
          <p:cNvSpPr txBox="1">
            <a:spLocks/>
          </p:cNvSpPr>
          <p:nvPr/>
        </p:nvSpPr>
        <p:spPr>
          <a:xfrm>
            <a:off x="7687273" y="3506170"/>
            <a:ext cx="18089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id-ID" sz="1600" dirty="0" err="1">
                <a:solidFill>
                  <a:srgbClr val="002060"/>
                </a:solidFill>
              </a:rPr>
              <a:t>Mencari</a:t>
            </a:r>
            <a:r>
              <a:rPr lang="en-US" altLang="id-ID" sz="1600" dirty="0">
                <a:solidFill>
                  <a:srgbClr val="002060"/>
                </a:solidFill>
              </a:rPr>
              <a:t> </a:t>
            </a:r>
            <a:r>
              <a:rPr lang="en-US" altLang="id-ID" sz="1600" dirty="0" err="1">
                <a:solidFill>
                  <a:srgbClr val="002060"/>
                </a:solidFill>
              </a:rPr>
              <a:t>Kembali</a:t>
            </a:r>
            <a:r>
              <a:rPr lang="en-US" altLang="id-ID" sz="1600" dirty="0">
                <a:solidFill>
                  <a:srgbClr val="002060"/>
                </a:solidFill>
              </a:rPr>
              <a:t> </a:t>
            </a:r>
            <a:r>
              <a:rPr lang="en-US" altLang="id-ID" sz="1600" i="1" dirty="0">
                <a:solidFill>
                  <a:srgbClr val="002060"/>
                </a:solidFill>
              </a:rPr>
              <a:t>(Retrieval</a:t>
            </a:r>
            <a:r>
              <a:rPr lang="en-US" altLang="id-ID" sz="1600" i="1" dirty="0" smtClean="0">
                <a:solidFill>
                  <a:srgbClr val="002060"/>
                </a:solidFill>
              </a:rPr>
              <a:t>)</a:t>
            </a:r>
            <a:r>
              <a:rPr lang="en-US" altLang="id-ID" sz="1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ko-KR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Freeform 5">
            <a:extLst>
              <a:ext uri="{FF2B5EF4-FFF2-40B4-BE49-F238E27FC236}">
                <a16:creationId xmlns:a16="http://schemas.microsoft.com/office/drawing/2014/main" xmlns="" id="{B221D598-B2F0-4ED4-9A56-8C220B0F65EA}"/>
              </a:ext>
            </a:extLst>
          </p:cNvPr>
          <p:cNvSpPr>
            <a:spLocks/>
          </p:cNvSpPr>
          <p:nvPr/>
        </p:nvSpPr>
        <p:spPr bwMode="auto">
          <a:xfrm>
            <a:off x="9924230" y="2051441"/>
            <a:ext cx="1063342" cy="994627"/>
          </a:xfrm>
          <a:custGeom>
            <a:avLst/>
            <a:gdLst>
              <a:gd name="T0" fmla="*/ 277 w 1232"/>
              <a:gd name="T1" fmla="*/ 81 h 1174"/>
              <a:gd name="T2" fmla="*/ 178 w 1232"/>
              <a:gd name="T3" fmla="*/ 158 h 1174"/>
              <a:gd name="T4" fmla="*/ 54 w 1232"/>
              <a:gd name="T5" fmla="*/ 383 h 1174"/>
              <a:gd name="T6" fmla="*/ 39 w 1232"/>
              <a:gd name="T7" fmla="*/ 453 h 1174"/>
              <a:gd name="T8" fmla="*/ 22 w 1232"/>
              <a:gd name="T9" fmla="*/ 542 h 1174"/>
              <a:gd name="T10" fmla="*/ 9 w 1232"/>
              <a:gd name="T11" fmla="*/ 637 h 1174"/>
              <a:gd name="T12" fmla="*/ 18 w 1232"/>
              <a:gd name="T13" fmla="*/ 703 h 1174"/>
              <a:gd name="T14" fmla="*/ 22 w 1232"/>
              <a:gd name="T15" fmla="*/ 757 h 1174"/>
              <a:gd name="T16" fmla="*/ 78 w 1232"/>
              <a:gd name="T17" fmla="*/ 872 h 1174"/>
              <a:gd name="T18" fmla="*/ 109 w 1232"/>
              <a:gd name="T19" fmla="*/ 916 h 1174"/>
              <a:gd name="T20" fmla="*/ 171 w 1232"/>
              <a:gd name="T21" fmla="*/ 994 h 1174"/>
              <a:gd name="T22" fmla="*/ 243 w 1232"/>
              <a:gd name="T23" fmla="*/ 1051 h 1174"/>
              <a:gd name="T24" fmla="*/ 357 w 1232"/>
              <a:gd name="T25" fmla="*/ 1110 h 1174"/>
              <a:gd name="T26" fmla="*/ 727 w 1232"/>
              <a:gd name="T27" fmla="*/ 1158 h 1174"/>
              <a:gd name="T28" fmla="*/ 1076 w 1232"/>
              <a:gd name="T29" fmla="*/ 977 h 1174"/>
              <a:gd name="T30" fmla="*/ 1125 w 1232"/>
              <a:gd name="T31" fmla="*/ 905 h 1174"/>
              <a:gd name="T32" fmla="*/ 1155 w 1232"/>
              <a:gd name="T33" fmla="*/ 874 h 1174"/>
              <a:gd name="T34" fmla="*/ 1220 w 1232"/>
              <a:gd name="T35" fmla="*/ 781 h 1174"/>
              <a:gd name="T36" fmla="*/ 1223 w 1232"/>
              <a:gd name="T37" fmla="*/ 648 h 1174"/>
              <a:gd name="T38" fmla="*/ 1153 w 1232"/>
              <a:gd name="T39" fmla="*/ 590 h 1174"/>
              <a:gd name="T40" fmla="*/ 1125 w 1232"/>
              <a:gd name="T41" fmla="*/ 668 h 1174"/>
              <a:gd name="T42" fmla="*/ 1103 w 1232"/>
              <a:gd name="T43" fmla="*/ 677 h 1174"/>
              <a:gd name="T44" fmla="*/ 1083 w 1232"/>
              <a:gd name="T45" fmla="*/ 674 h 1174"/>
              <a:gd name="T46" fmla="*/ 976 w 1232"/>
              <a:gd name="T47" fmla="*/ 882 h 1174"/>
              <a:gd name="T48" fmla="*/ 944 w 1232"/>
              <a:gd name="T49" fmla="*/ 953 h 1174"/>
              <a:gd name="T50" fmla="*/ 882 w 1232"/>
              <a:gd name="T51" fmla="*/ 992 h 1174"/>
              <a:gd name="T52" fmla="*/ 816 w 1232"/>
              <a:gd name="T53" fmla="*/ 1036 h 1174"/>
              <a:gd name="T54" fmla="*/ 775 w 1232"/>
              <a:gd name="T55" fmla="*/ 1066 h 1174"/>
              <a:gd name="T56" fmla="*/ 636 w 1232"/>
              <a:gd name="T57" fmla="*/ 1103 h 1174"/>
              <a:gd name="T58" fmla="*/ 409 w 1232"/>
              <a:gd name="T59" fmla="*/ 1067 h 1174"/>
              <a:gd name="T60" fmla="*/ 375 w 1232"/>
              <a:gd name="T61" fmla="*/ 1051 h 1174"/>
              <a:gd name="T62" fmla="*/ 141 w 1232"/>
              <a:gd name="T63" fmla="*/ 371 h 1174"/>
              <a:gd name="T64" fmla="*/ 601 w 1232"/>
              <a:gd name="T65" fmla="*/ 63 h 1174"/>
              <a:gd name="T66" fmla="*/ 1033 w 1232"/>
              <a:gd name="T67" fmla="*/ 311 h 1174"/>
              <a:gd name="T68" fmla="*/ 1110 w 1232"/>
              <a:gd name="T69" fmla="*/ 592 h 1174"/>
              <a:gd name="T70" fmla="*/ 1107 w 1232"/>
              <a:gd name="T71" fmla="*/ 454 h 1174"/>
              <a:gd name="T72" fmla="*/ 1029 w 1232"/>
              <a:gd name="T73" fmla="*/ 274 h 1174"/>
              <a:gd name="T74" fmla="*/ 939 w 1232"/>
              <a:gd name="T75" fmla="*/ 175 h 1174"/>
              <a:gd name="T76" fmla="*/ 877 w 1232"/>
              <a:gd name="T77" fmla="*/ 128 h 1174"/>
              <a:gd name="T78" fmla="*/ 786 w 1232"/>
              <a:gd name="T79" fmla="*/ 81 h 1174"/>
              <a:gd name="T80" fmla="*/ 781 w 1232"/>
              <a:gd name="T81" fmla="*/ 78 h 1174"/>
              <a:gd name="T82" fmla="*/ 849 w 1232"/>
              <a:gd name="T83" fmla="*/ 89 h 1174"/>
              <a:gd name="T84" fmla="*/ 490 w 1232"/>
              <a:gd name="T85" fmla="*/ 42 h 1174"/>
              <a:gd name="T86" fmla="*/ 142 w 1232"/>
              <a:gd name="T87" fmla="*/ 262 h 1174"/>
              <a:gd name="T88" fmla="*/ 203 w 1232"/>
              <a:gd name="T89" fmla="*/ 185 h 1174"/>
              <a:gd name="T90" fmla="*/ 710 w 1232"/>
              <a:gd name="T91" fmla="*/ 30 h 1174"/>
              <a:gd name="T92" fmla="*/ 412 w 1232"/>
              <a:gd name="T93" fmla="*/ 48 h 1174"/>
              <a:gd name="T94" fmla="*/ 400 w 1232"/>
              <a:gd name="T95" fmla="*/ 49 h 1174"/>
              <a:gd name="T96" fmla="*/ 710 w 1232"/>
              <a:gd name="T97" fmla="*/ 30 h 1174"/>
              <a:gd name="T98" fmla="*/ 768 w 1232"/>
              <a:gd name="T99" fmla="*/ 45 h 1174"/>
              <a:gd name="T100" fmla="*/ 772 w 1232"/>
              <a:gd name="T101" fmla="*/ 41 h 1174"/>
              <a:gd name="T102" fmla="*/ 570 w 1232"/>
              <a:gd name="T103" fmla="*/ 0 h 1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32" h="1174">
                <a:moveTo>
                  <a:pt x="570" y="0"/>
                </a:moveTo>
                <a:cubicBezTo>
                  <a:pt x="540" y="0"/>
                  <a:pt x="509" y="2"/>
                  <a:pt x="478" y="7"/>
                </a:cubicBezTo>
                <a:cubicBezTo>
                  <a:pt x="441" y="13"/>
                  <a:pt x="404" y="23"/>
                  <a:pt x="370" y="36"/>
                </a:cubicBezTo>
                <a:cubicBezTo>
                  <a:pt x="336" y="49"/>
                  <a:pt x="305" y="64"/>
                  <a:pt x="277" y="81"/>
                </a:cubicBezTo>
                <a:cubicBezTo>
                  <a:pt x="250" y="97"/>
                  <a:pt x="227" y="114"/>
                  <a:pt x="209" y="129"/>
                </a:cubicBezTo>
                <a:cubicBezTo>
                  <a:pt x="205" y="133"/>
                  <a:pt x="201" y="136"/>
                  <a:pt x="197" y="140"/>
                </a:cubicBezTo>
                <a:cubicBezTo>
                  <a:pt x="193" y="143"/>
                  <a:pt x="190" y="147"/>
                  <a:pt x="186" y="150"/>
                </a:cubicBezTo>
                <a:cubicBezTo>
                  <a:pt x="183" y="153"/>
                  <a:pt x="180" y="156"/>
                  <a:pt x="178" y="158"/>
                </a:cubicBezTo>
                <a:cubicBezTo>
                  <a:pt x="175" y="161"/>
                  <a:pt x="173" y="163"/>
                  <a:pt x="171" y="165"/>
                </a:cubicBezTo>
                <a:cubicBezTo>
                  <a:pt x="147" y="192"/>
                  <a:pt x="129" y="221"/>
                  <a:pt x="113" y="252"/>
                </a:cubicBezTo>
                <a:cubicBezTo>
                  <a:pt x="97" y="282"/>
                  <a:pt x="83" y="315"/>
                  <a:pt x="68" y="350"/>
                </a:cubicBezTo>
                <a:cubicBezTo>
                  <a:pt x="63" y="362"/>
                  <a:pt x="58" y="373"/>
                  <a:pt x="54" y="383"/>
                </a:cubicBezTo>
                <a:cubicBezTo>
                  <a:pt x="49" y="393"/>
                  <a:pt x="46" y="403"/>
                  <a:pt x="45" y="413"/>
                </a:cubicBezTo>
                <a:cubicBezTo>
                  <a:pt x="46" y="415"/>
                  <a:pt x="45" y="425"/>
                  <a:pt x="44" y="435"/>
                </a:cubicBezTo>
                <a:cubicBezTo>
                  <a:pt x="42" y="444"/>
                  <a:pt x="42" y="444"/>
                  <a:pt x="42" y="444"/>
                </a:cubicBezTo>
                <a:cubicBezTo>
                  <a:pt x="39" y="453"/>
                  <a:pt x="39" y="453"/>
                  <a:pt x="39" y="453"/>
                </a:cubicBezTo>
                <a:cubicBezTo>
                  <a:pt x="38" y="459"/>
                  <a:pt x="36" y="465"/>
                  <a:pt x="34" y="471"/>
                </a:cubicBezTo>
                <a:cubicBezTo>
                  <a:pt x="33" y="477"/>
                  <a:pt x="32" y="484"/>
                  <a:pt x="30" y="490"/>
                </a:cubicBezTo>
                <a:cubicBezTo>
                  <a:pt x="29" y="496"/>
                  <a:pt x="27" y="501"/>
                  <a:pt x="26" y="507"/>
                </a:cubicBezTo>
                <a:cubicBezTo>
                  <a:pt x="24" y="519"/>
                  <a:pt x="22" y="531"/>
                  <a:pt x="22" y="542"/>
                </a:cubicBezTo>
                <a:cubicBezTo>
                  <a:pt x="21" y="553"/>
                  <a:pt x="21" y="563"/>
                  <a:pt x="23" y="573"/>
                </a:cubicBezTo>
                <a:cubicBezTo>
                  <a:pt x="23" y="580"/>
                  <a:pt x="21" y="590"/>
                  <a:pt x="18" y="601"/>
                </a:cubicBezTo>
                <a:cubicBezTo>
                  <a:pt x="17" y="606"/>
                  <a:pt x="15" y="612"/>
                  <a:pt x="13" y="618"/>
                </a:cubicBezTo>
                <a:cubicBezTo>
                  <a:pt x="12" y="624"/>
                  <a:pt x="10" y="631"/>
                  <a:pt x="9" y="637"/>
                </a:cubicBezTo>
                <a:cubicBezTo>
                  <a:pt x="7" y="643"/>
                  <a:pt x="5" y="649"/>
                  <a:pt x="4" y="654"/>
                </a:cubicBezTo>
                <a:cubicBezTo>
                  <a:pt x="3" y="660"/>
                  <a:pt x="2" y="665"/>
                  <a:pt x="1" y="670"/>
                </a:cubicBezTo>
                <a:cubicBezTo>
                  <a:pt x="0" y="679"/>
                  <a:pt x="0" y="685"/>
                  <a:pt x="2" y="686"/>
                </a:cubicBezTo>
                <a:cubicBezTo>
                  <a:pt x="16" y="695"/>
                  <a:pt x="18" y="696"/>
                  <a:pt x="18" y="703"/>
                </a:cubicBezTo>
                <a:cubicBezTo>
                  <a:pt x="17" y="707"/>
                  <a:pt x="16" y="712"/>
                  <a:pt x="17" y="720"/>
                </a:cubicBezTo>
                <a:cubicBezTo>
                  <a:pt x="17" y="725"/>
                  <a:pt x="17" y="729"/>
                  <a:pt x="18" y="735"/>
                </a:cubicBezTo>
                <a:cubicBezTo>
                  <a:pt x="18" y="738"/>
                  <a:pt x="18" y="742"/>
                  <a:pt x="19" y="745"/>
                </a:cubicBezTo>
                <a:cubicBezTo>
                  <a:pt x="20" y="749"/>
                  <a:pt x="21" y="753"/>
                  <a:pt x="22" y="757"/>
                </a:cubicBezTo>
                <a:cubicBezTo>
                  <a:pt x="23" y="761"/>
                  <a:pt x="27" y="768"/>
                  <a:pt x="32" y="777"/>
                </a:cubicBezTo>
                <a:cubicBezTo>
                  <a:pt x="38" y="785"/>
                  <a:pt x="43" y="794"/>
                  <a:pt x="45" y="802"/>
                </a:cubicBezTo>
                <a:cubicBezTo>
                  <a:pt x="52" y="828"/>
                  <a:pt x="60" y="844"/>
                  <a:pt x="70" y="860"/>
                </a:cubicBezTo>
                <a:cubicBezTo>
                  <a:pt x="72" y="864"/>
                  <a:pt x="75" y="868"/>
                  <a:pt x="78" y="872"/>
                </a:cubicBezTo>
                <a:cubicBezTo>
                  <a:pt x="79" y="874"/>
                  <a:pt x="80" y="876"/>
                  <a:pt x="82" y="878"/>
                </a:cubicBezTo>
                <a:cubicBezTo>
                  <a:pt x="83" y="880"/>
                  <a:pt x="85" y="882"/>
                  <a:pt x="86" y="885"/>
                </a:cubicBezTo>
                <a:cubicBezTo>
                  <a:pt x="90" y="889"/>
                  <a:pt x="93" y="894"/>
                  <a:pt x="97" y="899"/>
                </a:cubicBezTo>
                <a:cubicBezTo>
                  <a:pt x="101" y="904"/>
                  <a:pt x="105" y="910"/>
                  <a:pt x="109" y="916"/>
                </a:cubicBezTo>
                <a:cubicBezTo>
                  <a:pt x="123" y="934"/>
                  <a:pt x="134" y="948"/>
                  <a:pt x="144" y="961"/>
                </a:cubicBezTo>
                <a:cubicBezTo>
                  <a:pt x="147" y="964"/>
                  <a:pt x="149" y="967"/>
                  <a:pt x="151" y="970"/>
                </a:cubicBezTo>
                <a:cubicBezTo>
                  <a:pt x="154" y="973"/>
                  <a:pt x="156" y="976"/>
                  <a:pt x="158" y="978"/>
                </a:cubicBezTo>
                <a:cubicBezTo>
                  <a:pt x="163" y="984"/>
                  <a:pt x="167" y="989"/>
                  <a:pt x="171" y="994"/>
                </a:cubicBezTo>
                <a:cubicBezTo>
                  <a:pt x="180" y="1004"/>
                  <a:pt x="188" y="1014"/>
                  <a:pt x="200" y="1023"/>
                </a:cubicBezTo>
                <a:cubicBezTo>
                  <a:pt x="202" y="1025"/>
                  <a:pt x="205" y="1028"/>
                  <a:pt x="208" y="1030"/>
                </a:cubicBezTo>
                <a:cubicBezTo>
                  <a:pt x="212" y="1033"/>
                  <a:pt x="215" y="1035"/>
                  <a:pt x="219" y="1037"/>
                </a:cubicBezTo>
                <a:cubicBezTo>
                  <a:pt x="226" y="1042"/>
                  <a:pt x="233" y="1047"/>
                  <a:pt x="243" y="1051"/>
                </a:cubicBezTo>
                <a:cubicBezTo>
                  <a:pt x="247" y="1054"/>
                  <a:pt x="275" y="1072"/>
                  <a:pt x="304" y="1086"/>
                </a:cubicBezTo>
                <a:cubicBezTo>
                  <a:pt x="311" y="1090"/>
                  <a:pt x="319" y="1093"/>
                  <a:pt x="325" y="1097"/>
                </a:cubicBezTo>
                <a:cubicBezTo>
                  <a:pt x="332" y="1100"/>
                  <a:pt x="338" y="1102"/>
                  <a:pt x="344" y="1104"/>
                </a:cubicBezTo>
                <a:cubicBezTo>
                  <a:pt x="349" y="1107"/>
                  <a:pt x="354" y="1109"/>
                  <a:pt x="357" y="1110"/>
                </a:cubicBezTo>
                <a:cubicBezTo>
                  <a:pt x="360" y="1111"/>
                  <a:pt x="362" y="1112"/>
                  <a:pt x="362" y="1112"/>
                </a:cubicBezTo>
                <a:cubicBezTo>
                  <a:pt x="405" y="1133"/>
                  <a:pt x="443" y="1142"/>
                  <a:pt x="478" y="1150"/>
                </a:cubicBezTo>
                <a:cubicBezTo>
                  <a:pt x="513" y="1158"/>
                  <a:pt x="545" y="1163"/>
                  <a:pt x="582" y="1174"/>
                </a:cubicBezTo>
                <a:cubicBezTo>
                  <a:pt x="626" y="1168"/>
                  <a:pt x="676" y="1166"/>
                  <a:pt x="727" y="1158"/>
                </a:cubicBezTo>
                <a:cubicBezTo>
                  <a:pt x="777" y="1150"/>
                  <a:pt x="828" y="1136"/>
                  <a:pt x="869" y="1114"/>
                </a:cubicBezTo>
                <a:cubicBezTo>
                  <a:pt x="910" y="1091"/>
                  <a:pt x="938" y="1075"/>
                  <a:pt x="966" y="1059"/>
                </a:cubicBezTo>
                <a:cubicBezTo>
                  <a:pt x="994" y="1043"/>
                  <a:pt x="1021" y="1027"/>
                  <a:pt x="1054" y="1000"/>
                </a:cubicBezTo>
                <a:cubicBezTo>
                  <a:pt x="1063" y="992"/>
                  <a:pt x="1069" y="984"/>
                  <a:pt x="1076" y="977"/>
                </a:cubicBezTo>
                <a:cubicBezTo>
                  <a:pt x="1082" y="970"/>
                  <a:pt x="1087" y="964"/>
                  <a:pt x="1093" y="960"/>
                </a:cubicBezTo>
                <a:cubicBezTo>
                  <a:pt x="1099" y="955"/>
                  <a:pt x="1104" y="944"/>
                  <a:pt x="1111" y="933"/>
                </a:cubicBezTo>
                <a:cubicBezTo>
                  <a:pt x="1114" y="927"/>
                  <a:pt x="1117" y="920"/>
                  <a:pt x="1120" y="914"/>
                </a:cubicBezTo>
                <a:cubicBezTo>
                  <a:pt x="1121" y="911"/>
                  <a:pt x="1123" y="908"/>
                  <a:pt x="1125" y="905"/>
                </a:cubicBezTo>
                <a:cubicBezTo>
                  <a:pt x="1126" y="902"/>
                  <a:pt x="1128" y="900"/>
                  <a:pt x="1129" y="897"/>
                </a:cubicBezTo>
                <a:cubicBezTo>
                  <a:pt x="1130" y="900"/>
                  <a:pt x="1131" y="903"/>
                  <a:pt x="1132" y="906"/>
                </a:cubicBezTo>
                <a:cubicBezTo>
                  <a:pt x="1137" y="899"/>
                  <a:pt x="1146" y="886"/>
                  <a:pt x="1150" y="879"/>
                </a:cubicBezTo>
                <a:cubicBezTo>
                  <a:pt x="1152" y="876"/>
                  <a:pt x="1154" y="874"/>
                  <a:pt x="1155" y="874"/>
                </a:cubicBezTo>
                <a:cubicBezTo>
                  <a:pt x="1156" y="874"/>
                  <a:pt x="1156" y="876"/>
                  <a:pt x="1157" y="878"/>
                </a:cubicBezTo>
                <a:cubicBezTo>
                  <a:pt x="1158" y="881"/>
                  <a:pt x="1159" y="884"/>
                  <a:pt x="1162" y="884"/>
                </a:cubicBezTo>
                <a:cubicBezTo>
                  <a:pt x="1164" y="884"/>
                  <a:pt x="1167" y="883"/>
                  <a:pt x="1171" y="878"/>
                </a:cubicBezTo>
                <a:cubicBezTo>
                  <a:pt x="1190" y="848"/>
                  <a:pt x="1207" y="816"/>
                  <a:pt x="1220" y="781"/>
                </a:cubicBezTo>
                <a:cubicBezTo>
                  <a:pt x="1228" y="745"/>
                  <a:pt x="1231" y="709"/>
                  <a:pt x="1232" y="673"/>
                </a:cubicBezTo>
                <a:cubicBezTo>
                  <a:pt x="1229" y="671"/>
                  <a:pt x="1226" y="668"/>
                  <a:pt x="1224" y="663"/>
                </a:cubicBezTo>
                <a:cubicBezTo>
                  <a:pt x="1224" y="655"/>
                  <a:pt x="1224" y="655"/>
                  <a:pt x="1224" y="655"/>
                </a:cubicBezTo>
                <a:cubicBezTo>
                  <a:pt x="1223" y="648"/>
                  <a:pt x="1223" y="648"/>
                  <a:pt x="1223" y="648"/>
                </a:cubicBezTo>
                <a:cubicBezTo>
                  <a:pt x="1221" y="632"/>
                  <a:pt x="1221" y="632"/>
                  <a:pt x="1221" y="632"/>
                </a:cubicBezTo>
                <a:cubicBezTo>
                  <a:pt x="1215" y="626"/>
                  <a:pt x="1207" y="627"/>
                  <a:pt x="1203" y="623"/>
                </a:cubicBezTo>
                <a:cubicBezTo>
                  <a:pt x="1193" y="623"/>
                  <a:pt x="1184" y="612"/>
                  <a:pt x="1174" y="603"/>
                </a:cubicBezTo>
                <a:cubicBezTo>
                  <a:pt x="1167" y="596"/>
                  <a:pt x="1160" y="590"/>
                  <a:pt x="1153" y="590"/>
                </a:cubicBezTo>
                <a:cubicBezTo>
                  <a:pt x="1151" y="590"/>
                  <a:pt x="1149" y="591"/>
                  <a:pt x="1147" y="592"/>
                </a:cubicBezTo>
                <a:cubicBezTo>
                  <a:pt x="1144" y="593"/>
                  <a:pt x="1143" y="607"/>
                  <a:pt x="1139" y="623"/>
                </a:cubicBezTo>
                <a:cubicBezTo>
                  <a:pt x="1138" y="631"/>
                  <a:pt x="1136" y="640"/>
                  <a:pt x="1134" y="647"/>
                </a:cubicBezTo>
                <a:cubicBezTo>
                  <a:pt x="1131" y="655"/>
                  <a:pt x="1128" y="662"/>
                  <a:pt x="1125" y="668"/>
                </a:cubicBezTo>
                <a:cubicBezTo>
                  <a:pt x="1125" y="668"/>
                  <a:pt x="1124" y="669"/>
                  <a:pt x="1124" y="669"/>
                </a:cubicBezTo>
                <a:cubicBezTo>
                  <a:pt x="1120" y="669"/>
                  <a:pt x="1116" y="659"/>
                  <a:pt x="1111" y="654"/>
                </a:cubicBezTo>
                <a:cubicBezTo>
                  <a:pt x="1110" y="661"/>
                  <a:pt x="1109" y="666"/>
                  <a:pt x="1107" y="670"/>
                </a:cubicBezTo>
                <a:cubicBezTo>
                  <a:pt x="1106" y="674"/>
                  <a:pt x="1104" y="676"/>
                  <a:pt x="1103" y="677"/>
                </a:cubicBezTo>
                <a:cubicBezTo>
                  <a:pt x="1102" y="677"/>
                  <a:pt x="1101" y="678"/>
                  <a:pt x="1101" y="678"/>
                </a:cubicBezTo>
                <a:cubicBezTo>
                  <a:pt x="1098" y="678"/>
                  <a:pt x="1096" y="675"/>
                  <a:pt x="1094" y="670"/>
                </a:cubicBezTo>
                <a:cubicBezTo>
                  <a:pt x="1093" y="676"/>
                  <a:pt x="1091" y="682"/>
                  <a:pt x="1091" y="682"/>
                </a:cubicBezTo>
                <a:cubicBezTo>
                  <a:pt x="1089" y="680"/>
                  <a:pt x="1083" y="674"/>
                  <a:pt x="1083" y="674"/>
                </a:cubicBezTo>
                <a:cubicBezTo>
                  <a:pt x="1073" y="708"/>
                  <a:pt x="1057" y="740"/>
                  <a:pt x="1040" y="771"/>
                </a:cubicBezTo>
                <a:cubicBezTo>
                  <a:pt x="1022" y="802"/>
                  <a:pt x="1004" y="830"/>
                  <a:pt x="989" y="859"/>
                </a:cubicBezTo>
                <a:cubicBezTo>
                  <a:pt x="987" y="862"/>
                  <a:pt x="985" y="866"/>
                  <a:pt x="983" y="870"/>
                </a:cubicBezTo>
                <a:cubicBezTo>
                  <a:pt x="981" y="874"/>
                  <a:pt x="979" y="878"/>
                  <a:pt x="976" y="882"/>
                </a:cubicBezTo>
                <a:cubicBezTo>
                  <a:pt x="972" y="891"/>
                  <a:pt x="967" y="900"/>
                  <a:pt x="963" y="907"/>
                </a:cubicBezTo>
                <a:cubicBezTo>
                  <a:pt x="962" y="910"/>
                  <a:pt x="957" y="915"/>
                  <a:pt x="952" y="918"/>
                </a:cubicBezTo>
                <a:cubicBezTo>
                  <a:pt x="947" y="922"/>
                  <a:pt x="942" y="926"/>
                  <a:pt x="940" y="928"/>
                </a:cubicBezTo>
                <a:cubicBezTo>
                  <a:pt x="936" y="940"/>
                  <a:pt x="942" y="944"/>
                  <a:pt x="944" y="953"/>
                </a:cubicBezTo>
                <a:cubicBezTo>
                  <a:pt x="933" y="960"/>
                  <a:pt x="919" y="969"/>
                  <a:pt x="905" y="978"/>
                </a:cubicBezTo>
                <a:cubicBezTo>
                  <a:pt x="903" y="979"/>
                  <a:pt x="901" y="980"/>
                  <a:pt x="899" y="982"/>
                </a:cubicBezTo>
                <a:cubicBezTo>
                  <a:pt x="897" y="983"/>
                  <a:pt x="896" y="984"/>
                  <a:pt x="894" y="985"/>
                </a:cubicBezTo>
                <a:cubicBezTo>
                  <a:pt x="890" y="987"/>
                  <a:pt x="886" y="989"/>
                  <a:pt x="882" y="992"/>
                </a:cubicBezTo>
                <a:cubicBezTo>
                  <a:pt x="875" y="996"/>
                  <a:pt x="867" y="1000"/>
                  <a:pt x="860" y="1004"/>
                </a:cubicBezTo>
                <a:cubicBezTo>
                  <a:pt x="853" y="1008"/>
                  <a:pt x="846" y="1012"/>
                  <a:pt x="841" y="1016"/>
                </a:cubicBezTo>
                <a:cubicBezTo>
                  <a:pt x="835" y="1020"/>
                  <a:pt x="829" y="1023"/>
                  <a:pt x="825" y="1027"/>
                </a:cubicBezTo>
                <a:cubicBezTo>
                  <a:pt x="821" y="1030"/>
                  <a:pt x="818" y="1033"/>
                  <a:pt x="816" y="1036"/>
                </a:cubicBezTo>
                <a:cubicBezTo>
                  <a:pt x="815" y="1039"/>
                  <a:pt x="814" y="1042"/>
                  <a:pt x="816" y="1045"/>
                </a:cubicBezTo>
                <a:cubicBezTo>
                  <a:pt x="811" y="1047"/>
                  <a:pt x="807" y="1049"/>
                  <a:pt x="803" y="1051"/>
                </a:cubicBezTo>
                <a:cubicBezTo>
                  <a:pt x="799" y="1052"/>
                  <a:pt x="796" y="1054"/>
                  <a:pt x="793" y="1056"/>
                </a:cubicBezTo>
                <a:cubicBezTo>
                  <a:pt x="786" y="1059"/>
                  <a:pt x="781" y="1063"/>
                  <a:pt x="775" y="1066"/>
                </a:cubicBezTo>
                <a:cubicBezTo>
                  <a:pt x="770" y="1070"/>
                  <a:pt x="764" y="1073"/>
                  <a:pt x="757" y="1077"/>
                </a:cubicBezTo>
                <a:cubicBezTo>
                  <a:pt x="754" y="1078"/>
                  <a:pt x="750" y="1080"/>
                  <a:pt x="746" y="1082"/>
                </a:cubicBezTo>
                <a:cubicBezTo>
                  <a:pt x="742" y="1083"/>
                  <a:pt x="737" y="1085"/>
                  <a:pt x="732" y="1086"/>
                </a:cubicBezTo>
                <a:cubicBezTo>
                  <a:pt x="704" y="1094"/>
                  <a:pt x="671" y="1101"/>
                  <a:pt x="636" y="1103"/>
                </a:cubicBezTo>
                <a:cubicBezTo>
                  <a:pt x="624" y="1104"/>
                  <a:pt x="612" y="1104"/>
                  <a:pt x="600" y="1104"/>
                </a:cubicBezTo>
                <a:cubicBezTo>
                  <a:pt x="576" y="1104"/>
                  <a:pt x="552" y="1103"/>
                  <a:pt x="527" y="1099"/>
                </a:cubicBezTo>
                <a:cubicBezTo>
                  <a:pt x="487" y="1094"/>
                  <a:pt x="450" y="1083"/>
                  <a:pt x="414" y="1069"/>
                </a:cubicBezTo>
                <a:cubicBezTo>
                  <a:pt x="409" y="1067"/>
                  <a:pt x="409" y="1067"/>
                  <a:pt x="409" y="1067"/>
                </a:cubicBezTo>
                <a:cubicBezTo>
                  <a:pt x="407" y="1066"/>
                  <a:pt x="405" y="1065"/>
                  <a:pt x="404" y="1064"/>
                </a:cubicBezTo>
                <a:cubicBezTo>
                  <a:pt x="400" y="1063"/>
                  <a:pt x="397" y="1061"/>
                  <a:pt x="394" y="1060"/>
                </a:cubicBezTo>
                <a:cubicBezTo>
                  <a:pt x="391" y="1059"/>
                  <a:pt x="388" y="1057"/>
                  <a:pt x="384" y="1056"/>
                </a:cubicBezTo>
                <a:cubicBezTo>
                  <a:pt x="381" y="1054"/>
                  <a:pt x="378" y="1053"/>
                  <a:pt x="375" y="1051"/>
                </a:cubicBezTo>
                <a:cubicBezTo>
                  <a:pt x="310" y="1018"/>
                  <a:pt x="256" y="973"/>
                  <a:pt x="215" y="922"/>
                </a:cubicBezTo>
                <a:cubicBezTo>
                  <a:pt x="174" y="871"/>
                  <a:pt x="144" y="814"/>
                  <a:pt x="125" y="754"/>
                </a:cubicBezTo>
                <a:cubicBezTo>
                  <a:pt x="107" y="695"/>
                  <a:pt x="98" y="633"/>
                  <a:pt x="100" y="568"/>
                </a:cubicBezTo>
                <a:cubicBezTo>
                  <a:pt x="102" y="504"/>
                  <a:pt x="115" y="438"/>
                  <a:pt x="141" y="371"/>
                </a:cubicBezTo>
                <a:cubicBezTo>
                  <a:pt x="167" y="304"/>
                  <a:pt x="211" y="241"/>
                  <a:pt x="266" y="191"/>
                </a:cubicBezTo>
                <a:cubicBezTo>
                  <a:pt x="293" y="166"/>
                  <a:pt x="324" y="144"/>
                  <a:pt x="356" y="126"/>
                </a:cubicBezTo>
                <a:cubicBezTo>
                  <a:pt x="388" y="108"/>
                  <a:pt x="423" y="93"/>
                  <a:pt x="458" y="83"/>
                </a:cubicBezTo>
                <a:cubicBezTo>
                  <a:pt x="505" y="69"/>
                  <a:pt x="553" y="63"/>
                  <a:pt x="601" y="63"/>
                </a:cubicBezTo>
                <a:cubicBezTo>
                  <a:pt x="624" y="63"/>
                  <a:pt x="648" y="64"/>
                  <a:pt x="671" y="67"/>
                </a:cubicBezTo>
                <a:cubicBezTo>
                  <a:pt x="739" y="77"/>
                  <a:pt x="803" y="101"/>
                  <a:pt x="857" y="133"/>
                </a:cubicBezTo>
                <a:cubicBezTo>
                  <a:pt x="911" y="165"/>
                  <a:pt x="955" y="205"/>
                  <a:pt x="989" y="247"/>
                </a:cubicBezTo>
                <a:cubicBezTo>
                  <a:pt x="1006" y="268"/>
                  <a:pt x="1021" y="290"/>
                  <a:pt x="1033" y="311"/>
                </a:cubicBezTo>
                <a:cubicBezTo>
                  <a:pt x="1045" y="332"/>
                  <a:pt x="1055" y="353"/>
                  <a:pt x="1063" y="373"/>
                </a:cubicBezTo>
                <a:cubicBezTo>
                  <a:pt x="1080" y="413"/>
                  <a:pt x="1088" y="450"/>
                  <a:pt x="1093" y="480"/>
                </a:cubicBezTo>
                <a:cubicBezTo>
                  <a:pt x="1098" y="511"/>
                  <a:pt x="1100" y="535"/>
                  <a:pt x="1100" y="552"/>
                </a:cubicBezTo>
                <a:cubicBezTo>
                  <a:pt x="1104" y="565"/>
                  <a:pt x="1107" y="578"/>
                  <a:pt x="1110" y="592"/>
                </a:cubicBezTo>
                <a:cubicBezTo>
                  <a:pt x="1116" y="569"/>
                  <a:pt x="1119" y="533"/>
                  <a:pt x="1113" y="488"/>
                </a:cubicBezTo>
                <a:cubicBezTo>
                  <a:pt x="1112" y="483"/>
                  <a:pt x="1112" y="477"/>
                  <a:pt x="1111" y="472"/>
                </a:cubicBezTo>
                <a:cubicBezTo>
                  <a:pt x="1110" y="469"/>
                  <a:pt x="1110" y="466"/>
                  <a:pt x="1109" y="463"/>
                </a:cubicBezTo>
                <a:cubicBezTo>
                  <a:pt x="1109" y="460"/>
                  <a:pt x="1108" y="457"/>
                  <a:pt x="1107" y="454"/>
                </a:cubicBezTo>
                <a:cubicBezTo>
                  <a:pt x="1106" y="448"/>
                  <a:pt x="1105" y="443"/>
                  <a:pt x="1104" y="436"/>
                </a:cubicBezTo>
                <a:cubicBezTo>
                  <a:pt x="1102" y="431"/>
                  <a:pt x="1100" y="424"/>
                  <a:pt x="1099" y="418"/>
                </a:cubicBezTo>
                <a:cubicBezTo>
                  <a:pt x="1091" y="394"/>
                  <a:pt x="1082" y="369"/>
                  <a:pt x="1070" y="345"/>
                </a:cubicBezTo>
                <a:cubicBezTo>
                  <a:pt x="1058" y="320"/>
                  <a:pt x="1044" y="297"/>
                  <a:pt x="1029" y="274"/>
                </a:cubicBezTo>
                <a:cubicBezTo>
                  <a:pt x="1013" y="252"/>
                  <a:pt x="996" y="232"/>
                  <a:pt x="979" y="213"/>
                </a:cubicBezTo>
                <a:cubicBezTo>
                  <a:pt x="974" y="209"/>
                  <a:pt x="970" y="204"/>
                  <a:pt x="965" y="200"/>
                </a:cubicBezTo>
                <a:cubicBezTo>
                  <a:pt x="961" y="195"/>
                  <a:pt x="956" y="191"/>
                  <a:pt x="952" y="187"/>
                </a:cubicBezTo>
                <a:cubicBezTo>
                  <a:pt x="948" y="183"/>
                  <a:pt x="943" y="179"/>
                  <a:pt x="939" y="175"/>
                </a:cubicBezTo>
                <a:cubicBezTo>
                  <a:pt x="934" y="171"/>
                  <a:pt x="930" y="167"/>
                  <a:pt x="925" y="164"/>
                </a:cubicBezTo>
                <a:cubicBezTo>
                  <a:pt x="917" y="157"/>
                  <a:pt x="908" y="150"/>
                  <a:pt x="900" y="144"/>
                </a:cubicBezTo>
                <a:cubicBezTo>
                  <a:pt x="896" y="141"/>
                  <a:pt x="892" y="139"/>
                  <a:pt x="888" y="136"/>
                </a:cubicBezTo>
                <a:cubicBezTo>
                  <a:pt x="884" y="133"/>
                  <a:pt x="880" y="131"/>
                  <a:pt x="877" y="128"/>
                </a:cubicBezTo>
                <a:cubicBezTo>
                  <a:pt x="865" y="121"/>
                  <a:pt x="854" y="115"/>
                  <a:pt x="844" y="109"/>
                </a:cubicBezTo>
                <a:cubicBezTo>
                  <a:pt x="838" y="106"/>
                  <a:pt x="833" y="103"/>
                  <a:pt x="828" y="101"/>
                </a:cubicBezTo>
                <a:cubicBezTo>
                  <a:pt x="823" y="98"/>
                  <a:pt x="818" y="95"/>
                  <a:pt x="813" y="93"/>
                </a:cubicBezTo>
                <a:cubicBezTo>
                  <a:pt x="804" y="89"/>
                  <a:pt x="795" y="85"/>
                  <a:pt x="786" y="81"/>
                </a:cubicBezTo>
                <a:cubicBezTo>
                  <a:pt x="778" y="78"/>
                  <a:pt x="770" y="74"/>
                  <a:pt x="762" y="72"/>
                </a:cubicBezTo>
                <a:cubicBezTo>
                  <a:pt x="758" y="70"/>
                  <a:pt x="756" y="69"/>
                  <a:pt x="757" y="69"/>
                </a:cubicBezTo>
                <a:cubicBezTo>
                  <a:pt x="757" y="69"/>
                  <a:pt x="757" y="70"/>
                  <a:pt x="758" y="70"/>
                </a:cubicBezTo>
                <a:cubicBezTo>
                  <a:pt x="762" y="71"/>
                  <a:pt x="770" y="73"/>
                  <a:pt x="781" y="78"/>
                </a:cubicBezTo>
                <a:cubicBezTo>
                  <a:pt x="803" y="86"/>
                  <a:pt x="838" y="102"/>
                  <a:pt x="877" y="128"/>
                </a:cubicBezTo>
                <a:cubicBezTo>
                  <a:pt x="912" y="150"/>
                  <a:pt x="951" y="180"/>
                  <a:pt x="989" y="222"/>
                </a:cubicBezTo>
                <a:cubicBezTo>
                  <a:pt x="968" y="193"/>
                  <a:pt x="944" y="167"/>
                  <a:pt x="919" y="145"/>
                </a:cubicBezTo>
                <a:cubicBezTo>
                  <a:pt x="895" y="122"/>
                  <a:pt x="870" y="104"/>
                  <a:pt x="849" y="89"/>
                </a:cubicBezTo>
                <a:cubicBezTo>
                  <a:pt x="815" y="73"/>
                  <a:pt x="779" y="59"/>
                  <a:pt x="742" y="49"/>
                </a:cubicBezTo>
                <a:cubicBezTo>
                  <a:pt x="701" y="38"/>
                  <a:pt x="658" y="32"/>
                  <a:pt x="616" y="31"/>
                </a:cubicBezTo>
                <a:cubicBezTo>
                  <a:pt x="611" y="31"/>
                  <a:pt x="605" y="31"/>
                  <a:pt x="600" y="31"/>
                </a:cubicBezTo>
                <a:cubicBezTo>
                  <a:pt x="563" y="31"/>
                  <a:pt x="526" y="34"/>
                  <a:pt x="490" y="42"/>
                </a:cubicBezTo>
                <a:cubicBezTo>
                  <a:pt x="408" y="58"/>
                  <a:pt x="329" y="93"/>
                  <a:pt x="259" y="144"/>
                </a:cubicBezTo>
                <a:cubicBezTo>
                  <a:pt x="234" y="162"/>
                  <a:pt x="196" y="195"/>
                  <a:pt x="165" y="233"/>
                </a:cubicBezTo>
                <a:cubicBezTo>
                  <a:pt x="161" y="237"/>
                  <a:pt x="157" y="242"/>
                  <a:pt x="153" y="247"/>
                </a:cubicBezTo>
                <a:cubicBezTo>
                  <a:pt x="149" y="252"/>
                  <a:pt x="145" y="257"/>
                  <a:pt x="142" y="262"/>
                </a:cubicBezTo>
                <a:cubicBezTo>
                  <a:pt x="134" y="271"/>
                  <a:pt x="128" y="281"/>
                  <a:pt x="122" y="290"/>
                </a:cubicBezTo>
                <a:cubicBezTo>
                  <a:pt x="115" y="300"/>
                  <a:pt x="110" y="309"/>
                  <a:pt x="105" y="317"/>
                </a:cubicBezTo>
                <a:cubicBezTo>
                  <a:pt x="100" y="325"/>
                  <a:pt x="95" y="333"/>
                  <a:pt x="91" y="339"/>
                </a:cubicBezTo>
                <a:cubicBezTo>
                  <a:pt x="120" y="282"/>
                  <a:pt x="158" y="230"/>
                  <a:pt x="203" y="185"/>
                </a:cubicBezTo>
                <a:cubicBezTo>
                  <a:pt x="249" y="141"/>
                  <a:pt x="302" y="104"/>
                  <a:pt x="359" y="77"/>
                </a:cubicBezTo>
                <a:cubicBezTo>
                  <a:pt x="436" y="40"/>
                  <a:pt x="520" y="22"/>
                  <a:pt x="605" y="22"/>
                </a:cubicBezTo>
                <a:cubicBezTo>
                  <a:pt x="647" y="22"/>
                  <a:pt x="689" y="26"/>
                  <a:pt x="730" y="36"/>
                </a:cubicBezTo>
                <a:cubicBezTo>
                  <a:pt x="723" y="33"/>
                  <a:pt x="717" y="32"/>
                  <a:pt x="710" y="30"/>
                </a:cubicBezTo>
                <a:cubicBezTo>
                  <a:pt x="677" y="23"/>
                  <a:pt x="644" y="19"/>
                  <a:pt x="611" y="18"/>
                </a:cubicBezTo>
                <a:cubicBezTo>
                  <a:pt x="606" y="18"/>
                  <a:pt x="601" y="18"/>
                  <a:pt x="596" y="18"/>
                </a:cubicBezTo>
                <a:cubicBezTo>
                  <a:pt x="568" y="18"/>
                  <a:pt x="539" y="20"/>
                  <a:pt x="511" y="25"/>
                </a:cubicBezTo>
                <a:cubicBezTo>
                  <a:pt x="477" y="29"/>
                  <a:pt x="444" y="37"/>
                  <a:pt x="412" y="48"/>
                </a:cubicBezTo>
                <a:cubicBezTo>
                  <a:pt x="380" y="59"/>
                  <a:pt x="349" y="72"/>
                  <a:pt x="320" y="88"/>
                </a:cubicBezTo>
                <a:cubicBezTo>
                  <a:pt x="299" y="100"/>
                  <a:pt x="280" y="112"/>
                  <a:pt x="260" y="125"/>
                </a:cubicBezTo>
                <a:cubicBezTo>
                  <a:pt x="279" y="112"/>
                  <a:pt x="299" y="99"/>
                  <a:pt x="320" y="88"/>
                </a:cubicBezTo>
                <a:cubicBezTo>
                  <a:pt x="346" y="73"/>
                  <a:pt x="372" y="60"/>
                  <a:pt x="400" y="49"/>
                </a:cubicBezTo>
                <a:cubicBezTo>
                  <a:pt x="429" y="37"/>
                  <a:pt x="458" y="28"/>
                  <a:pt x="491" y="21"/>
                </a:cubicBezTo>
                <a:cubicBezTo>
                  <a:pt x="521" y="15"/>
                  <a:pt x="554" y="13"/>
                  <a:pt x="586" y="13"/>
                </a:cubicBezTo>
                <a:cubicBezTo>
                  <a:pt x="597" y="13"/>
                  <a:pt x="607" y="13"/>
                  <a:pt x="617" y="13"/>
                </a:cubicBezTo>
                <a:cubicBezTo>
                  <a:pt x="650" y="14"/>
                  <a:pt x="680" y="22"/>
                  <a:pt x="710" y="30"/>
                </a:cubicBezTo>
                <a:cubicBezTo>
                  <a:pt x="725" y="33"/>
                  <a:pt x="725" y="33"/>
                  <a:pt x="725" y="33"/>
                </a:cubicBezTo>
                <a:cubicBezTo>
                  <a:pt x="739" y="37"/>
                  <a:pt x="739" y="37"/>
                  <a:pt x="739" y="37"/>
                </a:cubicBezTo>
                <a:cubicBezTo>
                  <a:pt x="744" y="38"/>
                  <a:pt x="749" y="39"/>
                  <a:pt x="753" y="41"/>
                </a:cubicBezTo>
                <a:cubicBezTo>
                  <a:pt x="768" y="45"/>
                  <a:pt x="768" y="45"/>
                  <a:pt x="768" y="45"/>
                </a:cubicBezTo>
                <a:cubicBezTo>
                  <a:pt x="773" y="46"/>
                  <a:pt x="779" y="47"/>
                  <a:pt x="785" y="50"/>
                </a:cubicBezTo>
                <a:cubicBezTo>
                  <a:pt x="785" y="49"/>
                  <a:pt x="785" y="49"/>
                  <a:pt x="785" y="49"/>
                </a:cubicBezTo>
                <a:cubicBezTo>
                  <a:pt x="784" y="48"/>
                  <a:pt x="782" y="47"/>
                  <a:pt x="780" y="45"/>
                </a:cubicBezTo>
                <a:cubicBezTo>
                  <a:pt x="778" y="44"/>
                  <a:pt x="775" y="43"/>
                  <a:pt x="772" y="41"/>
                </a:cubicBezTo>
                <a:cubicBezTo>
                  <a:pt x="766" y="39"/>
                  <a:pt x="759" y="35"/>
                  <a:pt x="750" y="31"/>
                </a:cubicBezTo>
                <a:cubicBezTo>
                  <a:pt x="732" y="25"/>
                  <a:pt x="709" y="17"/>
                  <a:pt x="681" y="11"/>
                </a:cubicBezTo>
                <a:cubicBezTo>
                  <a:pt x="653" y="5"/>
                  <a:pt x="621" y="1"/>
                  <a:pt x="586" y="0"/>
                </a:cubicBezTo>
                <a:cubicBezTo>
                  <a:pt x="581" y="0"/>
                  <a:pt x="576" y="0"/>
                  <a:pt x="570" y="0"/>
                </a:cubicBez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" name="Graphic 17" descr="Head with Gears">
            <a:extLst>
              <a:ext uri="{FF2B5EF4-FFF2-40B4-BE49-F238E27FC236}">
                <a16:creationId xmlns:a16="http://schemas.microsoft.com/office/drawing/2014/main" xmlns="" id="{1DB29A67-BD6B-463C-A79D-C95B44E85E31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0172871" y="2301288"/>
            <a:ext cx="545368" cy="545368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grpSp>
        <p:nvGrpSpPr>
          <p:cNvPr id="26" name="Group 25"/>
          <p:cNvGrpSpPr/>
          <p:nvPr/>
        </p:nvGrpSpPr>
        <p:grpSpPr>
          <a:xfrm>
            <a:off x="-159026" y="-132522"/>
            <a:ext cx="12503426" cy="7142922"/>
            <a:chOff x="12032" y="84331"/>
            <a:chExt cx="11937132" cy="6738022"/>
          </a:xfrm>
        </p:grpSpPr>
        <p:grpSp>
          <p:nvGrpSpPr>
            <p:cNvPr id="27" name="Group 26"/>
            <p:cNvGrpSpPr/>
            <p:nvPr/>
          </p:nvGrpSpPr>
          <p:grpSpPr>
            <a:xfrm>
              <a:off x="13623" y="84331"/>
              <a:ext cx="11917940" cy="445476"/>
              <a:chOff x="0" y="-9454"/>
              <a:chExt cx="11917940" cy="445476"/>
            </a:xfrm>
          </p:grpSpPr>
          <p:pic>
            <p:nvPicPr>
              <p:cNvPr id="55" name="Picture 54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33" name="Group 32"/>
            <p:cNvGrpSpPr/>
            <p:nvPr/>
          </p:nvGrpSpPr>
          <p:grpSpPr>
            <a:xfrm>
              <a:off x="12032" y="6376877"/>
              <a:ext cx="11936754" cy="445476"/>
              <a:chOff x="0" y="-9454"/>
              <a:chExt cx="11917940" cy="445476"/>
            </a:xfrm>
          </p:grpSpPr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34" name="Group 33"/>
            <p:cNvGrpSpPr/>
            <p:nvPr/>
          </p:nvGrpSpPr>
          <p:grpSpPr>
            <a:xfrm rot="16200000">
              <a:off x="-3041885" y="3241715"/>
              <a:ext cx="6545281" cy="436022"/>
              <a:chOff x="0" y="0"/>
              <a:chExt cx="6545281" cy="436022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35" name="Group 34"/>
            <p:cNvGrpSpPr/>
            <p:nvPr/>
          </p:nvGrpSpPr>
          <p:grpSpPr>
            <a:xfrm rot="16200000">
              <a:off x="8458512" y="3169523"/>
              <a:ext cx="6545281" cy="436022"/>
              <a:chOff x="0" y="0"/>
              <a:chExt cx="6545281" cy="436022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1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154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9" grpId="0"/>
      <p:bldP spid="20" grpId="0"/>
      <p:bldP spid="21" grpId="0"/>
      <p:bldP spid="22" grpId="0"/>
      <p:bldP spid="23" grpId="0"/>
      <p:bldP spid="24" grpId="0"/>
      <p:bldP spid="28" grpId="0" animBg="1"/>
      <p:bldP spid="30" grpId="0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CA612495-1A75-4572-9D85-30AE00EBCE84}"/>
              </a:ext>
            </a:extLst>
          </p:cNvPr>
          <p:cNvSpPr>
            <a:spLocks/>
          </p:cNvSpPr>
          <p:nvPr/>
        </p:nvSpPr>
        <p:spPr bwMode="auto">
          <a:xfrm>
            <a:off x="7127876" y="651727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231F20"/>
          </a:solidFill>
          <a:ln w="1588" cap="flat">
            <a:solidFill>
              <a:srgbClr val="2E319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07FBDF3A-122A-4469-80ED-ED3F5D148D4E}"/>
              </a:ext>
            </a:extLst>
          </p:cNvPr>
          <p:cNvSpPr/>
          <p:nvPr/>
        </p:nvSpPr>
        <p:spPr>
          <a:xfrm>
            <a:off x="1039092" y="1648699"/>
            <a:ext cx="2853773" cy="610067"/>
          </a:xfrm>
          <a:prstGeom prst="flowChartDelay">
            <a:avLst/>
          </a:prstGeom>
          <a:solidFill>
            <a:srgbClr val="FF5BA4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id-ID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Keuntungan</a:t>
            </a:r>
            <a:endParaRPr lang="en-US" altLang="ko-K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xmlns="" id="{3294BECF-1506-4056-A455-EDE18EE0D458}"/>
              </a:ext>
            </a:extLst>
          </p:cNvPr>
          <p:cNvSpPr/>
          <p:nvPr/>
        </p:nvSpPr>
        <p:spPr>
          <a:xfrm flipH="1">
            <a:off x="8575964" y="1648698"/>
            <a:ext cx="2853773" cy="610067"/>
          </a:xfrm>
          <a:prstGeom prst="flowChartDelay">
            <a:avLst/>
          </a:prstGeom>
          <a:solidFill>
            <a:srgbClr val="00000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altLang="ko-KR" b="1" dirty="0" smtClean="0">
                <a:solidFill>
                  <a:schemeClr val="tx1"/>
                </a:solidFill>
              </a:rPr>
              <a:t>Tujuan</a:t>
            </a:r>
            <a:endParaRPr lang="en-US" altLang="ko-KR" b="1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AF9A4D9-516C-4793-A485-8A6233852673}"/>
              </a:ext>
            </a:extLst>
          </p:cNvPr>
          <p:cNvSpPr txBox="1"/>
          <p:nvPr/>
        </p:nvSpPr>
        <p:spPr>
          <a:xfrm>
            <a:off x="1041852" y="2395934"/>
            <a:ext cx="268502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8150" lvl="1" indent="-342900">
              <a:buFont typeface="Wingdings" panose="05000000000000000000" pitchFamily="2" charset="2"/>
              <a:buChar char="ü"/>
            </a:pPr>
            <a:r>
              <a:rPr lang="en-US" altLang="id-ID" sz="2200" i="1" dirty="0" smtClean="0"/>
              <a:t>Speed </a:t>
            </a:r>
            <a:endParaRPr lang="id-ID" altLang="id-ID" sz="2200" i="1" dirty="0" smtClean="0"/>
          </a:p>
          <a:p>
            <a:pPr marL="438150" lvl="1" indent="-342900">
              <a:buFont typeface="Wingdings" panose="05000000000000000000" pitchFamily="2" charset="2"/>
              <a:buChar char="ü"/>
            </a:pPr>
            <a:r>
              <a:rPr lang="en-US" altLang="id-ID" sz="2200" i="1" dirty="0" smtClean="0"/>
              <a:t>Consistency</a:t>
            </a:r>
            <a:endParaRPr lang="id-ID" altLang="id-ID" sz="2200" i="1" dirty="0" smtClean="0"/>
          </a:p>
          <a:p>
            <a:pPr marL="438150" lvl="1" indent="-342900">
              <a:buFont typeface="Wingdings" panose="05000000000000000000" pitchFamily="2" charset="2"/>
              <a:buChar char="ü"/>
            </a:pPr>
            <a:r>
              <a:rPr lang="en-US" altLang="id-ID" sz="2200" i="1" dirty="0" smtClean="0"/>
              <a:t>Precision</a:t>
            </a:r>
            <a:endParaRPr lang="id-ID" altLang="id-ID" sz="2200" i="1" dirty="0" smtClean="0"/>
          </a:p>
          <a:p>
            <a:pPr marL="438150" lvl="1" indent="-342900">
              <a:buFont typeface="Wingdings" panose="05000000000000000000" pitchFamily="2" charset="2"/>
              <a:buChar char="ü"/>
            </a:pPr>
            <a:r>
              <a:rPr lang="en-US" altLang="id-ID" sz="2200" i="1" dirty="0" smtClean="0"/>
              <a:t>Reliability</a:t>
            </a:r>
            <a:endParaRPr lang="en-US" altLang="id-ID" sz="22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dirty="0"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D6E37B8-7D79-4520-AE54-1F1D32F3A769}"/>
              </a:ext>
            </a:extLst>
          </p:cNvPr>
          <p:cNvSpPr txBox="1"/>
          <p:nvPr/>
        </p:nvSpPr>
        <p:spPr>
          <a:xfrm>
            <a:off x="8583068" y="2403269"/>
            <a:ext cx="3054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id-ID" dirty="0" err="1"/>
              <a:t>Memecahkan</a:t>
            </a:r>
            <a:r>
              <a:rPr lang="en-US" altLang="id-ID" dirty="0"/>
              <a:t> </a:t>
            </a:r>
            <a:r>
              <a:rPr lang="en-US" altLang="id-ID" dirty="0" err="1" smtClean="0"/>
              <a:t>masalah</a:t>
            </a:r>
            <a:endParaRPr lang="id-ID" altLang="id-ID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d-ID" altLang="id-ID" dirty="0" err="1"/>
              <a:t>M</a:t>
            </a:r>
            <a:r>
              <a:rPr lang="en-US" altLang="id-ID" dirty="0" err="1" smtClean="0"/>
              <a:t>embuka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kreativitas</a:t>
            </a:r>
            <a:endParaRPr lang="id-ID" altLang="id-ID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id-ID" dirty="0" err="1" smtClean="0"/>
              <a:t>Efektivitas</a:t>
            </a:r>
            <a:endParaRPr lang="id-ID" altLang="id-ID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d-ID" altLang="id-ID" dirty="0" err="1"/>
              <a:t>E</a:t>
            </a:r>
            <a:r>
              <a:rPr lang="en-US" altLang="id-ID" dirty="0" err="1" smtClean="0"/>
              <a:t>fisiensi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xmlns="" id="{4A270A25-6361-4626-A767-3CF9DC268EF2}"/>
              </a:ext>
            </a:extLst>
          </p:cNvPr>
          <p:cNvSpPr txBox="1">
            <a:spLocks/>
          </p:cNvSpPr>
          <p:nvPr/>
        </p:nvSpPr>
        <p:spPr>
          <a:xfrm>
            <a:off x="1205313" y="1675128"/>
            <a:ext cx="2128838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altLang="ko-KR" sz="2400" b="1" dirty="0">
              <a:solidFill>
                <a:schemeClr val="bg1"/>
              </a:solidFill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xmlns="" id="{F8642333-53E1-481B-A3FE-3A2F8FCDA6F4}"/>
              </a:ext>
            </a:extLst>
          </p:cNvPr>
          <p:cNvSpPr txBox="1">
            <a:spLocks/>
          </p:cNvSpPr>
          <p:nvPr/>
        </p:nvSpPr>
        <p:spPr>
          <a:xfrm>
            <a:off x="8857849" y="1675128"/>
            <a:ext cx="2128838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altLang="ko-KR" sz="2400" b="1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EECE482-8909-4836-AB05-FEC6EEB68E20}"/>
              </a:ext>
            </a:extLst>
          </p:cNvPr>
          <p:cNvSpPr txBox="1"/>
          <p:nvPr/>
        </p:nvSpPr>
        <p:spPr>
          <a:xfrm>
            <a:off x="3907547" y="248003"/>
            <a:ext cx="4840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Teknologi Informasi</a:t>
            </a:r>
            <a:endParaRPr 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Arrow: Pentagon 9">
            <a:extLst>
              <a:ext uri="{FF2B5EF4-FFF2-40B4-BE49-F238E27FC236}">
                <a16:creationId xmlns:a16="http://schemas.microsoft.com/office/drawing/2014/main" xmlns="" id="{07FBDF3A-122A-4469-80ED-ED3F5D148D4E}"/>
              </a:ext>
            </a:extLst>
          </p:cNvPr>
          <p:cNvSpPr/>
          <p:nvPr/>
        </p:nvSpPr>
        <p:spPr>
          <a:xfrm>
            <a:off x="1053774" y="4139354"/>
            <a:ext cx="2853773" cy="610067"/>
          </a:xfrm>
          <a:prstGeom prst="flowChartDelay">
            <a:avLst/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alt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Kemampuan</a:t>
            </a:r>
            <a:endParaRPr lang="en-US" altLang="ko-K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AF9A4D9-516C-4793-A485-8A6233852673}"/>
              </a:ext>
            </a:extLst>
          </p:cNvPr>
          <p:cNvSpPr txBox="1"/>
          <p:nvPr/>
        </p:nvSpPr>
        <p:spPr>
          <a:xfrm>
            <a:off x="1056535" y="4886589"/>
            <a:ext cx="38839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lvl="1" indent="-342900">
              <a:buFont typeface="Wingdings" panose="05000000000000000000" pitchFamily="2" charset="2"/>
              <a:buChar char="v"/>
            </a:pPr>
            <a:r>
              <a:rPr lang="en-US" altLang="id-ID" dirty="0"/>
              <a:t>Proses </a:t>
            </a:r>
            <a:r>
              <a:rPr lang="en-US" altLang="id-ID" dirty="0" err="1"/>
              <a:t>transaksi</a:t>
            </a:r>
            <a:r>
              <a:rPr lang="en-US" altLang="id-ID" dirty="0"/>
              <a:t> </a:t>
            </a:r>
            <a:r>
              <a:rPr lang="en-US" altLang="id-ID" dirty="0" err="1"/>
              <a:t>cepat</a:t>
            </a:r>
            <a:r>
              <a:rPr lang="en-US" altLang="id-ID" dirty="0"/>
              <a:t> </a:t>
            </a:r>
            <a:r>
              <a:rPr lang="en-US" altLang="id-ID" dirty="0" err="1"/>
              <a:t>dan</a:t>
            </a:r>
            <a:r>
              <a:rPr lang="en-US" altLang="id-ID" dirty="0"/>
              <a:t> </a:t>
            </a:r>
            <a:r>
              <a:rPr lang="en-US" altLang="id-ID" dirty="0" err="1"/>
              <a:t>akurat</a:t>
            </a:r>
            <a:endParaRPr lang="en-US" altLang="id-ID" dirty="0"/>
          </a:p>
          <a:p>
            <a:pPr marL="355600" lvl="1" indent="-342900">
              <a:buFont typeface="Wingdings" panose="05000000000000000000" pitchFamily="2" charset="2"/>
              <a:buChar char="v"/>
            </a:pPr>
            <a:r>
              <a:rPr lang="en-US" altLang="id-ID" dirty="0" err="1"/>
              <a:t>Kapasitas</a:t>
            </a:r>
            <a:r>
              <a:rPr lang="en-US" altLang="id-ID" dirty="0"/>
              <a:t> </a:t>
            </a:r>
            <a:r>
              <a:rPr lang="en-US" altLang="id-ID" dirty="0" err="1"/>
              <a:t>penyimpanan</a:t>
            </a:r>
            <a:r>
              <a:rPr lang="en-US" altLang="id-ID" dirty="0"/>
              <a:t> </a:t>
            </a:r>
            <a:r>
              <a:rPr lang="en-US" altLang="id-ID" dirty="0" err="1"/>
              <a:t>besar</a:t>
            </a:r>
            <a:r>
              <a:rPr lang="en-US" altLang="id-ID" dirty="0"/>
              <a:t> </a:t>
            </a:r>
            <a:r>
              <a:rPr lang="en-US" altLang="id-ID" dirty="0" err="1"/>
              <a:t>dan</a:t>
            </a:r>
            <a:r>
              <a:rPr lang="en-US" altLang="id-ID" dirty="0"/>
              <a:t> </a:t>
            </a:r>
            <a:r>
              <a:rPr lang="en-US" altLang="id-ID" dirty="0" err="1"/>
              <a:t>akses</a:t>
            </a:r>
            <a:r>
              <a:rPr lang="en-US" altLang="id-ID" dirty="0"/>
              <a:t> </a:t>
            </a:r>
            <a:r>
              <a:rPr lang="en-US" altLang="id-ID" dirty="0" err="1"/>
              <a:t>cepat</a:t>
            </a:r>
            <a:endParaRPr lang="en-US" altLang="id-ID" dirty="0"/>
          </a:p>
          <a:p>
            <a:pPr marL="342900" lvl="1" indent="-342900">
              <a:buFont typeface="Wingdings" panose="05000000000000000000" pitchFamily="2" charset="2"/>
              <a:buChar char="v"/>
            </a:pPr>
            <a:r>
              <a:rPr lang="en-US" altLang="id-ID" dirty="0" err="1"/>
              <a:t>Komunikasi</a:t>
            </a:r>
            <a:r>
              <a:rPr lang="en-US" altLang="id-ID" dirty="0"/>
              <a:t> </a:t>
            </a:r>
            <a:r>
              <a:rPr lang="en-US" altLang="id-ID" dirty="0" err="1"/>
              <a:t>cepat</a:t>
            </a:r>
            <a:r>
              <a:rPr lang="en-US" altLang="id-ID" dirty="0"/>
              <a:t>, </a:t>
            </a:r>
            <a:r>
              <a:rPr lang="en-US" altLang="id-ID" dirty="0" err="1"/>
              <a:t>dll</a:t>
            </a:r>
            <a:r>
              <a:rPr lang="en-US" altLang="id-ID" dirty="0"/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ko-KR" altLang="en-US" dirty="0">
              <a:cs typeface="Arial" pitchFamily="34" charset="0"/>
            </a:endParaRP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xmlns="" id="{4A270A25-6361-4626-A767-3CF9DC268EF2}"/>
              </a:ext>
            </a:extLst>
          </p:cNvPr>
          <p:cNvSpPr txBox="1">
            <a:spLocks/>
          </p:cNvSpPr>
          <p:nvPr/>
        </p:nvSpPr>
        <p:spPr>
          <a:xfrm>
            <a:off x="1219995" y="4165783"/>
            <a:ext cx="2128838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altLang="ko-KR" sz="2400" b="1" dirty="0">
              <a:solidFill>
                <a:schemeClr val="bg1"/>
              </a:solidFill>
            </a:endParaRPr>
          </a:p>
        </p:txBody>
      </p:sp>
      <p:sp>
        <p:nvSpPr>
          <p:cNvPr id="25" name="Arrow: Pentagon 10">
            <a:extLst>
              <a:ext uri="{FF2B5EF4-FFF2-40B4-BE49-F238E27FC236}">
                <a16:creationId xmlns:a16="http://schemas.microsoft.com/office/drawing/2014/main" xmlns="" id="{3294BECF-1506-4056-A455-EDE18EE0D458}"/>
              </a:ext>
            </a:extLst>
          </p:cNvPr>
          <p:cNvSpPr/>
          <p:nvPr/>
        </p:nvSpPr>
        <p:spPr>
          <a:xfrm flipH="1">
            <a:off x="8401739" y="4165783"/>
            <a:ext cx="2853773" cy="610067"/>
          </a:xfrm>
          <a:prstGeom prst="flowChartDelay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altLang="ko-KR" b="1" dirty="0">
                <a:solidFill>
                  <a:schemeClr val="tx1"/>
                </a:solidFill>
              </a:rPr>
              <a:t>Contoh Bidang pengguna </a:t>
            </a:r>
            <a:r>
              <a:rPr lang="id-ID" altLang="ko-KR" b="1" dirty="0" smtClean="0">
                <a:solidFill>
                  <a:schemeClr val="tx1"/>
                </a:solidFill>
              </a:rPr>
              <a:t>TI</a:t>
            </a:r>
            <a:endParaRPr lang="en-US" altLang="ko-KR" b="1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D6E37B8-7D79-4520-AE54-1F1D32F3A769}"/>
              </a:ext>
            </a:extLst>
          </p:cNvPr>
          <p:cNvSpPr txBox="1"/>
          <p:nvPr/>
        </p:nvSpPr>
        <p:spPr>
          <a:xfrm>
            <a:off x="8408843" y="4920354"/>
            <a:ext cx="30547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lvl="1" indent="-285750">
              <a:buFont typeface="Wingdings" panose="05000000000000000000" pitchFamily="2" charset="2"/>
              <a:buChar char="q"/>
            </a:pPr>
            <a:r>
              <a:rPr lang="en-US" altLang="id-ID" dirty="0" err="1" smtClean="0"/>
              <a:t>MAkuntansi</a:t>
            </a:r>
            <a:r>
              <a:rPr lang="en-US" altLang="id-ID" dirty="0" smtClean="0"/>
              <a:t> </a:t>
            </a:r>
            <a:endParaRPr lang="id-ID" altLang="id-ID" dirty="0" smtClean="0"/>
          </a:p>
          <a:p>
            <a:pPr marL="450850" lvl="1" indent="-285750">
              <a:buFont typeface="Wingdings" panose="05000000000000000000" pitchFamily="2" charset="2"/>
              <a:buChar char="q"/>
            </a:pPr>
            <a:r>
              <a:rPr lang="en-US" altLang="id-ID" i="1" dirty="0" smtClean="0"/>
              <a:t>Finance</a:t>
            </a:r>
            <a:endParaRPr lang="id-ID" altLang="id-ID" i="1" dirty="0" smtClean="0"/>
          </a:p>
          <a:p>
            <a:pPr marL="450850" lvl="1" indent="-285750">
              <a:buFont typeface="Wingdings" panose="05000000000000000000" pitchFamily="2" charset="2"/>
              <a:buChar char="q"/>
            </a:pPr>
            <a:r>
              <a:rPr lang="en-US" altLang="id-ID" i="1" dirty="0" smtClean="0"/>
              <a:t>Marketing</a:t>
            </a:r>
            <a:endParaRPr lang="id-ID" altLang="id-ID" dirty="0"/>
          </a:p>
          <a:p>
            <a:pPr marL="450850" lvl="1" indent="-285750">
              <a:buFont typeface="Wingdings" panose="05000000000000000000" pitchFamily="2" charset="2"/>
              <a:buChar char="q"/>
            </a:pPr>
            <a:r>
              <a:rPr lang="en-US" altLang="id-ID" dirty="0" err="1" smtClean="0"/>
              <a:t>Produksi</a:t>
            </a:r>
            <a:r>
              <a:rPr lang="en-US" altLang="id-ID" dirty="0" smtClean="0"/>
              <a:t> </a:t>
            </a:r>
            <a:endParaRPr lang="id-ID" altLang="id-ID" dirty="0" smtClean="0"/>
          </a:p>
          <a:p>
            <a:pPr marL="450850" lvl="1" indent="-285750">
              <a:buFont typeface="Wingdings" panose="05000000000000000000" pitchFamily="2" charset="2"/>
              <a:buChar char="q"/>
            </a:pPr>
            <a:r>
              <a:rPr lang="en-US" altLang="id-ID" dirty="0" err="1" smtClean="0"/>
              <a:t>Manajemen</a:t>
            </a:r>
            <a:r>
              <a:rPr lang="en-US" altLang="id-ID" dirty="0" smtClean="0"/>
              <a:t> </a:t>
            </a:r>
            <a:r>
              <a:rPr lang="id-ID" altLang="id-ID" dirty="0" smtClean="0"/>
              <a:t>SDM, dll</a:t>
            </a:r>
            <a:endParaRPr lang="en-US" altLang="id-ID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xmlns="" id="{F8642333-53E1-481B-A3FE-3A2F8FCDA6F4}"/>
              </a:ext>
            </a:extLst>
          </p:cNvPr>
          <p:cNvSpPr txBox="1">
            <a:spLocks/>
          </p:cNvSpPr>
          <p:nvPr/>
        </p:nvSpPr>
        <p:spPr>
          <a:xfrm>
            <a:off x="8683624" y="4192213"/>
            <a:ext cx="2128838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altLang="ko-KR" sz="2000" b="1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159026" y="-132522"/>
            <a:ext cx="12503426" cy="7142922"/>
            <a:chOff x="12032" y="84331"/>
            <a:chExt cx="11937132" cy="6738022"/>
          </a:xfrm>
        </p:grpSpPr>
        <p:grpSp>
          <p:nvGrpSpPr>
            <p:cNvPr id="17" name="Group 16"/>
            <p:cNvGrpSpPr/>
            <p:nvPr/>
          </p:nvGrpSpPr>
          <p:grpSpPr>
            <a:xfrm>
              <a:off x="13623" y="84331"/>
              <a:ext cx="11917940" cy="445476"/>
              <a:chOff x="0" y="-9454"/>
              <a:chExt cx="11917940" cy="445476"/>
            </a:xfrm>
          </p:grpSpPr>
          <p:pic>
            <p:nvPicPr>
              <p:cNvPr id="47" name="Picture 4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12032" y="6376877"/>
              <a:ext cx="11936754" cy="445476"/>
              <a:chOff x="0" y="-9454"/>
              <a:chExt cx="11917940" cy="445476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 rot="16200000">
              <a:off x="-3041885" y="3241715"/>
              <a:ext cx="6545281" cy="436022"/>
              <a:chOff x="0" y="0"/>
              <a:chExt cx="6545281" cy="436022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 rot="16200000">
              <a:off x="8458512" y="3169523"/>
              <a:ext cx="6545281" cy="436022"/>
              <a:chOff x="0" y="0"/>
              <a:chExt cx="6545281" cy="436022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1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3411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20" grpId="0"/>
      <p:bldP spid="22" grpId="0" animBg="1"/>
      <p:bldP spid="23" grpId="0"/>
      <p:bldP spid="25" grpId="0" animBg="1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0" y="248003"/>
            <a:ext cx="12192000" cy="1238206"/>
            <a:chOff x="0" y="248003"/>
            <a:chExt cx="12192000" cy="1089478"/>
          </a:xfrm>
        </p:grpSpPr>
        <p:sp>
          <p:nvSpPr>
            <p:cNvPr id="23" name="Rectangle 22"/>
            <p:cNvSpPr/>
            <p:nvPr/>
          </p:nvSpPr>
          <p:spPr>
            <a:xfrm>
              <a:off x="0" y="248003"/>
              <a:ext cx="10542512" cy="10894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0664941" y="248003"/>
              <a:ext cx="1527059" cy="10894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A5EDCA6-1CA0-455A-B338-16D8B0174E09}"/>
              </a:ext>
            </a:extLst>
          </p:cNvPr>
          <p:cNvGrpSpPr/>
          <p:nvPr/>
        </p:nvGrpSpPr>
        <p:grpSpPr>
          <a:xfrm>
            <a:off x="9613943" y="4278573"/>
            <a:ext cx="2122002" cy="2333768"/>
            <a:chOff x="8048377" y="2251810"/>
            <a:chExt cx="2752805" cy="3027522"/>
          </a:xfrm>
        </p:grpSpPr>
        <p:sp>
          <p:nvSpPr>
            <p:cNvPr id="5" name="Freeform 9">
              <a:extLst>
                <a:ext uri="{FF2B5EF4-FFF2-40B4-BE49-F238E27FC236}">
                  <a16:creationId xmlns:a16="http://schemas.microsoft.com/office/drawing/2014/main" xmlns="" id="{29ADB569-76B4-4EE8-9E3C-EFF988D11D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48377" y="3869924"/>
              <a:ext cx="111720" cy="102075"/>
            </a:xfrm>
            <a:custGeom>
              <a:avLst/>
              <a:gdLst>
                <a:gd name="T0" fmla="*/ 37 w 81"/>
                <a:gd name="T1" fmla="*/ 20 h 75"/>
                <a:gd name="T2" fmla="*/ 23 w 81"/>
                <a:gd name="T3" fmla="*/ 36 h 75"/>
                <a:gd name="T4" fmla="*/ 8 w 81"/>
                <a:gd name="T5" fmla="*/ 38 h 75"/>
                <a:gd name="T6" fmla="*/ 28 w 81"/>
                <a:gd name="T7" fmla="*/ 35 h 75"/>
                <a:gd name="T8" fmla="*/ 5 w 81"/>
                <a:gd name="T9" fmla="*/ 62 h 75"/>
                <a:gd name="T10" fmla="*/ 21 w 81"/>
                <a:gd name="T11" fmla="*/ 69 h 75"/>
                <a:gd name="T12" fmla="*/ 76 w 81"/>
                <a:gd name="T13" fmla="*/ 5 h 75"/>
                <a:gd name="T14" fmla="*/ 37 w 81"/>
                <a:gd name="T15" fmla="*/ 2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75">
                  <a:moveTo>
                    <a:pt x="37" y="20"/>
                  </a:moveTo>
                  <a:cubicBezTo>
                    <a:pt x="32" y="25"/>
                    <a:pt x="28" y="31"/>
                    <a:pt x="23" y="36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13" y="37"/>
                    <a:pt x="23" y="36"/>
                    <a:pt x="28" y="35"/>
                  </a:cubicBezTo>
                  <a:cubicBezTo>
                    <a:pt x="28" y="40"/>
                    <a:pt x="14" y="51"/>
                    <a:pt x="5" y="62"/>
                  </a:cubicBezTo>
                  <a:cubicBezTo>
                    <a:pt x="0" y="72"/>
                    <a:pt x="16" y="75"/>
                    <a:pt x="21" y="69"/>
                  </a:cubicBezTo>
                  <a:cubicBezTo>
                    <a:pt x="45" y="52"/>
                    <a:pt x="73" y="20"/>
                    <a:pt x="76" y="5"/>
                  </a:cubicBezTo>
                  <a:cubicBezTo>
                    <a:pt x="81" y="0"/>
                    <a:pt x="56" y="8"/>
                    <a:pt x="37" y="20"/>
                  </a:cubicBezTo>
                </a:path>
              </a:pathLst>
            </a:custGeom>
            <a:solidFill>
              <a:srgbClr val="E02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39">
              <a:extLst>
                <a:ext uri="{FF2B5EF4-FFF2-40B4-BE49-F238E27FC236}">
                  <a16:creationId xmlns:a16="http://schemas.microsoft.com/office/drawing/2014/main" xmlns="" id="{579A92B4-06B0-4EFB-B534-16927EE046A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030086" y="3382785"/>
              <a:ext cx="140655" cy="92430"/>
            </a:xfrm>
            <a:custGeom>
              <a:avLst/>
              <a:gdLst>
                <a:gd name="T0" fmla="*/ 17 w 102"/>
                <a:gd name="T1" fmla="*/ 66 h 67"/>
                <a:gd name="T2" fmla="*/ 16 w 102"/>
                <a:gd name="T3" fmla="*/ 66 h 67"/>
                <a:gd name="T4" fmla="*/ 16 w 102"/>
                <a:gd name="T5" fmla="*/ 67 h 67"/>
                <a:gd name="T6" fmla="*/ 17 w 102"/>
                <a:gd name="T7" fmla="*/ 66 h 67"/>
                <a:gd name="T8" fmla="*/ 102 w 102"/>
                <a:gd name="T9" fmla="*/ 2 h 67"/>
                <a:gd name="T10" fmla="*/ 94 w 102"/>
                <a:gd name="T11" fmla="*/ 4 h 67"/>
                <a:gd name="T12" fmla="*/ 98 w 102"/>
                <a:gd name="T13" fmla="*/ 7 h 67"/>
                <a:gd name="T14" fmla="*/ 99 w 102"/>
                <a:gd name="T15" fmla="*/ 7 h 67"/>
                <a:gd name="T16" fmla="*/ 102 w 102"/>
                <a:gd name="T17" fmla="*/ 2 h 67"/>
                <a:gd name="T18" fmla="*/ 99 w 102"/>
                <a:gd name="T19" fmla="*/ 0 h 67"/>
                <a:gd name="T20" fmla="*/ 76 w 102"/>
                <a:gd name="T21" fmla="*/ 21 h 67"/>
                <a:gd name="T22" fmla="*/ 76 w 102"/>
                <a:gd name="T23" fmla="*/ 16 h 67"/>
                <a:gd name="T24" fmla="*/ 64 w 102"/>
                <a:gd name="T25" fmla="*/ 24 h 67"/>
                <a:gd name="T26" fmla="*/ 62 w 102"/>
                <a:gd name="T27" fmla="*/ 25 h 67"/>
                <a:gd name="T28" fmla="*/ 61 w 102"/>
                <a:gd name="T29" fmla="*/ 23 h 67"/>
                <a:gd name="T30" fmla="*/ 59 w 102"/>
                <a:gd name="T31" fmla="*/ 19 h 67"/>
                <a:gd name="T32" fmla="*/ 55 w 102"/>
                <a:gd name="T33" fmla="*/ 19 h 67"/>
                <a:gd name="T34" fmla="*/ 16 w 102"/>
                <a:gd name="T35" fmla="*/ 44 h 67"/>
                <a:gd name="T36" fmla="*/ 2 w 102"/>
                <a:gd name="T37" fmla="*/ 58 h 67"/>
                <a:gd name="T38" fmla="*/ 0 w 102"/>
                <a:gd name="T39" fmla="*/ 65 h 67"/>
                <a:gd name="T40" fmla="*/ 11 w 102"/>
                <a:gd name="T41" fmla="*/ 60 h 67"/>
                <a:gd name="T42" fmla="*/ 11 w 102"/>
                <a:gd name="T43" fmla="*/ 65 h 67"/>
                <a:gd name="T44" fmla="*/ 17 w 102"/>
                <a:gd name="T45" fmla="*/ 62 h 67"/>
                <a:gd name="T46" fmla="*/ 16 w 102"/>
                <a:gd name="T47" fmla="*/ 66 h 67"/>
                <a:gd name="T48" fmla="*/ 17 w 102"/>
                <a:gd name="T49" fmla="*/ 66 h 67"/>
                <a:gd name="T50" fmla="*/ 22 w 102"/>
                <a:gd name="T51" fmla="*/ 64 h 67"/>
                <a:gd name="T52" fmla="*/ 34 w 102"/>
                <a:gd name="T53" fmla="*/ 50 h 67"/>
                <a:gd name="T54" fmla="*/ 73 w 102"/>
                <a:gd name="T55" fmla="*/ 34 h 67"/>
                <a:gd name="T56" fmla="*/ 74 w 102"/>
                <a:gd name="T57" fmla="*/ 34 h 67"/>
                <a:gd name="T58" fmla="*/ 91 w 102"/>
                <a:gd name="T59" fmla="*/ 23 h 67"/>
                <a:gd name="T60" fmla="*/ 87 w 102"/>
                <a:gd name="T61" fmla="*/ 17 h 67"/>
                <a:gd name="T62" fmla="*/ 94 w 102"/>
                <a:gd name="T63" fmla="*/ 4 h 67"/>
                <a:gd name="T64" fmla="*/ 94 w 102"/>
                <a:gd name="T65" fmla="*/ 4 h 67"/>
                <a:gd name="T66" fmla="*/ 94 w 102"/>
                <a:gd name="T67" fmla="*/ 4 h 67"/>
                <a:gd name="T68" fmla="*/ 94 w 102"/>
                <a:gd name="T69" fmla="*/ 4 h 67"/>
                <a:gd name="T70" fmla="*/ 94 w 102"/>
                <a:gd name="T71" fmla="*/ 4 h 67"/>
                <a:gd name="T72" fmla="*/ 99 w 102"/>
                <a:gd name="T7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2" h="67">
                  <a:moveTo>
                    <a:pt x="17" y="66"/>
                  </a:moveTo>
                  <a:cubicBezTo>
                    <a:pt x="17" y="66"/>
                    <a:pt x="17" y="66"/>
                    <a:pt x="16" y="66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7" y="67"/>
                    <a:pt x="17" y="67"/>
                    <a:pt x="17" y="66"/>
                  </a:cubicBezTo>
                  <a:moveTo>
                    <a:pt x="102" y="2"/>
                  </a:moveTo>
                  <a:cubicBezTo>
                    <a:pt x="99" y="3"/>
                    <a:pt x="97" y="4"/>
                    <a:pt x="94" y="4"/>
                  </a:cubicBezTo>
                  <a:cubicBezTo>
                    <a:pt x="96" y="5"/>
                    <a:pt x="97" y="7"/>
                    <a:pt x="98" y="7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101" y="5"/>
                    <a:pt x="102" y="4"/>
                    <a:pt x="102" y="2"/>
                  </a:cubicBezTo>
                  <a:moveTo>
                    <a:pt x="99" y="0"/>
                  </a:moveTo>
                  <a:cubicBezTo>
                    <a:pt x="93" y="4"/>
                    <a:pt x="84" y="15"/>
                    <a:pt x="76" y="21"/>
                  </a:cubicBezTo>
                  <a:cubicBezTo>
                    <a:pt x="76" y="19"/>
                    <a:pt x="76" y="18"/>
                    <a:pt x="76" y="16"/>
                  </a:cubicBezTo>
                  <a:cubicBezTo>
                    <a:pt x="73" y="18"/>
                    <a:pt x="67" y="22"/>
                    <a:pt x="64" y="24"/>
                  </a:cubicBezTo>
                  <a:cubicBezTo>
                    <a:pt x="63" y="25"/>
                    <a:pt x="62" y="25"/>
                    <a:pt x="62" y="25"/>
                  </a:cubicBezTo>
                  <a:cubicBezTo>
                    <a:pt x="61" y="25"/>
                    <a:pt x="61" y="24"/>
                    <a:pt x="61" y="23"/>
                  </a:cubicBezTo>
                  <a:cubicBezTo>
                    <a:pt x="61" y="21"/>
                    <a:pt x="61" y="19"/>
                    <a:pt x="59" y="19"/>
                  </a:cubicBezTo>
                  <a:cubicBezTo>
                    <a:pt x="58" y="19"/>
                    <a:pt x="57" y="19"/>
                    <a:pt x="55" y="19"/>
                  </a:cubicBezTo>
                  <a:cubicBezTo>
                    <a:pt x="42" y="27"/>
                    <a:pt x="29" y="35"/>
                    <a:pt x="16" y="44"/>
                  </a:cubicBezTo>
                  <a:cubicBezTo>
                    <a:pt x="11" y="49"/>
                    <a:pt x="6" y="53"/>
                    <a:pt x="2" y="58"/>
                  </a:cubicBezTo>
                  <a:cubicBezTo>
                    <a:pt x="2" y="60"/>
                    <a:pt x="0" y="63"/>
                    <a:pt x="0" y="65"/>
                  </a:cubicBezTo>
                  <a:cubicBezTo>
                    <a:pt x="5" y="62"/>
                    <a:pt x="9" y="60"/>
                    <a:pt x="11" y="60"/>
                  </a:cubicBezTo>
                  <a:cubicBezTo>
                    <a:pt x="13" y="60"/>
                    <a:pt x="13" y="62"/>
                    <a:pt x="11" y="65"/>
                  </a:cubicBezTo>
                  <a:cubicBezTo>
                    <a:pt x="14" y="63"/>
                    <a:pt x="17" y="62"/>
                    <a:pt x="17" y="62"/>
                  </a:cubicBezTo>
                  <a:cubicBezTo>
                    <a:pt x="17" y="63"/>
                    <a:pt x="16" y="65"/>
                    <a:pt x="16" y="66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9" y="66"/>
                    <a:pt x="20" y="65"/>
                    <a:pt x="22" y="64"/>
                  </a:cubicBezTo>
                  <a:cubicBezTo>
                    <a:pt x="26" y="59"/>
                    <a:pt x="30" y="55"/>
                    <a:pt x="34" y="50"/>
                  </a:cubicBezTo>
                  <a:cubicBezTo>
                    <a:pt x="49" y="41"/>
                    <a:pt x="67" y="34"/>
                    <a:pt x="73" y="34"/>
                  </a:cubicBezTo>
                  <a:cubicBezTo>
                    <a:pt x="73" y="34"/>
                    <a:pt x="74" y="34"/>
                    <a:pt x="74" y="34"/>
                  </a:cubicBezTo>
                  <a:cubicBezTo>
                    <a:pt x="80" y="31"/>
                    <a:pt x="85" y="27"/>
                    <a:pt x="91" y="23"/>
                  </a:cubicBezTo>
                  <a:cubicBezTo>
                    <a:pt x="90" y="21"/>
                    <a:pt x="88" y="20"/>
                    <a:pt x="87" y="17"/>
                  </a:cubicBezTo>
                  <a:cubicBezTo>
                    <a:pt x="94" y="17"/>
                    <a:pt x="96" y="9"/>
                    <a:pt x="94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6" y="2"/>
                    <a:pt x="97" y="1"/>
                    <a:pt x="99" y="0"/>
                  </a:cubicBezTo>
                </a:path>
              </a:pathLst>
            </a:custGeom>
            <a:solidFill>
              <a:srgbClr val="E63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3">
              <a:extLst>
                <a:ext uri="{FF2B5EF4-FFF2-40B4-BE49-F238E27FC236}">
                  <a16:creationId xmlns:a16="http://schemas.microsoft.com/office/drawing/2014/main" xmlns="" id="{ED9AE606-422D-45C6-B31F-154BA56CE8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850306" y="3111981"/>
              <a:ext cx="189683" cy="196113"/>
            </a:xfrm>
            <a:custGeom>
              <a:avLst/>
              <a:gdLst>
                <a:gd name="T0" fmla="*/ 138 w 138"/>
                <a:gd name="T1" fmla="*/ 85 h 143"/>
                <a:gd name="T2" fmla="*/ 127 w 138"/>
                <a:gd name="T3" fmla="*/ 53 h 143"/>
                <a:gd name="T4" fmla="*/ 137 w 138"/>
                <a:gd name="T5" fmla="*/ 47 h 143"/>
                <a:gd name="T6" fmla="*/ 126 w 138"/>
                <a:gd name="T7" fmla="*/ 45 h 143"/>
                <a:gd name="T8" fmla="*/ 110 w 138"/>
                <a:gd name="T9" fmla="*/ 20 h 143"/>
                <a:gd name="T10" fmla="*/ 100 w 138"/>
                <a:gd name="T11" fmla="*/ 22 h 143"/>
                <a:gd name="T12" fmla="*/ 99 w 138"/>
                <a:gd name="T13" fmla="*/ 10 h 143"/>
                <a:gd name="T14" fmla="*/ 92 w 138"/>
                <a:gd name="T15" fmla="*/ 16 h 143"/>
                <a:gd name="T16" fmla="*/ 84 w 138"/>
                <a:gd name="T17" fmla="*/ 1 h 143"/>
                <a:gd name="T18" fmla="*/ 77 w 138"/>
                <a:gd name="T19" fmla="*/ 11 h 143"/>
                <a:gd name="T20" fmla="*/ 55 w 138"/>
                <a:gd name="T21" fmla="*/ 0 h 143"/>
                <a:gd name="T22" fmla="*/ 41 w 138"/>
                <a:gd name="T23" fmla="*/ 13 h 143"/>
                <a:gd name="T24" fmla="*/ 37 w 138"/>
                <a:gd name="T25" fmla="*/ 7 h 143"/>
                <a:gd name="T26" fmla="*/ 32 w 138"/>
                <a:gd name="T27" fmla="*/ 17 h 143"/>
                <a:gd name="T28" fmla="*/ 19 w 138"/>
                <a:gd name="T29" fmla="*/ 17 h 143"/>
                <a:gd name="T30" fmla="*/ 1 w 138"/>
                <a:gd name="T31" fmla="*/ 70 h 143"/>
                <a:gd name="T32" fmla="*/ 18 w 138"/>
                <a:gd name="T33" fmla="*/ 112 h 143"/>
                <a:gd name="T34" fmla="*/ 48 w 138"/>
                <a:gd name="T35" fmla="*/ 140 h 143"/>
                <a:gd name="T36" fmla="*/ 97 w 138"/>
                <a:gd name="T37" fmla="*/ 142 h 143"/>
                <a:gd name="T38" fmla="*/ 100 w 138"/>
                <a:gd name="T39" fmla="*/ 131 h 143"/>
                <a:gd name="T40" fmla="*/ 116 w 138"/>
                <a:gd name="T41" fmla="*/ 129 h 143"/>
                <a:gd name="T42" fmla="*/ 122 w 138"/>
                <a:gd name="T43" fmla="*/ 109 h 143"/>
                <a:gd name="T44" fmla="*/ 136 w 138"/>
                <a:gd name="T45" fmla="*/ 106 h 143"/>
                <a:gd name="T46" fmla="*/ 126 w 138"/>
                <a:gd name="T47" fmla="*/ 100 h 143"/>
                <a:gd name="T48" fmla="*/ 129 w 138"/>
                <a:gd name="T49" fmla="*/ 86 h 143"/>
                <a:gd name="T50" fmla="*/ 138 w 138"/>
                <a:gd name="T51" fmla="*/ 8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8" h="143">
                  <a:moveTo>
                    <a:pt x="138" y="85"/>
                  </a:moveTo>
                  <a:cubicBezTo>
                    <a:pt x="133" y="77"/>
                    <a:pt x="128" y="65"/>
                    <a:pt x="127" y="53"/>
                  </a:cubicBezTo>
                  <a:cubicBezTo>
                    <a:pt x="130" y="52"/>
                    <a:pt x="135" y="52"/>
                    <a:pt x="137" y="47"/>
                  </a:cubicBezTo>
                  <a:cubicBezTo>
                    <a:pt x="134" y="45"/>
                    <a:pt x="130" y="47"/>
                    <a:pt x="126" y="45"/>
                  </a:cubicBezTo>
                  <a:cubicBezTo>
                    <a:pt x="127" y="30"/>
                    <a:pt x="105" y="33"/>
                    <a:pt x="110" y="20"/>
                  </a:cubicBezTo>
                  <a:cubicBezTo>
                    <a:pt x="109" y="15"/>
                    <a:pt x="104" y="23"/>
                    <a:pt x="100" y="22"/>
                  </a:cubicBezTo>
                  <a:cubicBezTo>
                    <a:pt x="92" y="21"/>
                    <a:pt x="102" y="15"/>
                    <a:pt x="99" y="10"/>
                  </a:cubicBezTo>
                  <a:cubicBezTo>
                    <a:pt x="96" y="10"/>
                    <a:pt x="94" y="15"/>
                    <a:pt x="92" y="16"/>
                  </a:cubicBezTo>
                  <a:cubicBezTo>
                    <a:pt x="79" y="19"/>
                    <a:pt x="87" y="5"/>
                    <a:pt x="84" y="1"/>
                  </a:cubicBezTo>
                  <a:cubicBezTo>
                    <a:pt x="79" y="3"/>
                    <a:pt x="82" y="10"/>
                    <a:pt x="77" y="11"/>
                  </a:cubicBezTo>
                  <a:cubicBezTo>
                    <a:pt x="71" y="4"/>
                    <a:pt x="58" y="10"/>
                    <a:pt x="55" y="0"/>
                  </a:cubicBezTo>
                  <a:cubicBezTo>
                    <a:pt x="55" y="8"/>
                    <a:pt x="46" y="9"/>
                    <a:pt x="41" y="13"/>
                  </a:cubicBezTo>
                  <a:cubicBezTo>
                    <a:pt x="40" y="11"/>
                    <a:pt x="37" y="9"/>
                    <a:pt x="37" y="7"/>
                  </a:cubicBezTo>
                  <a:cubicBezTo>
                    <a:pt x="30" y="7"/>
                    <a:pt x="34" y="13"/>
                    <a:pt x="32" y="17"/>
                  </a:cubicBezTo>
                  <a:cubicBezTo>
                    <a:pt x="28" y="26"/>
                    <a:pt x="21" y="14"/>
                    <a:pt x="19" y="17"/>
                  </a:cubicBezTo>
                  <a:cubicBezTo>
                    <a:pt x="18" y="33"/>
                    <a:pt x="5" y="51"/>
                    <a:pt x="1" y="70"/>
                  </a:cubicBezTo>
                  <a:cubicBezTo>
                    <a:pt x="0" y="87"/>
                    <a:pt x="12" y="98"/>
                    <a:pt x="18" y="112"/>
                  </a:cubicBezTo>
                  <a:cubicBezTo>
                    <a:pt x="18" y="122"/>
                    <a:pt x="41" y="128"/>
                    <a:pt x="48" y="140"/>
                  </a:cubicBezTo>
                  <a:cubicBezTo>
                    <a:pt x="69" y="143"/>
                    <a:pt x="77" y="139"/>
                    <a:pt x="97" y="142"/>
                  </a:cubicBezTo>
                  <a:cubicBezTo>
                    <a:pt x="101" y="139"/>
                    <a:pt x="98" y="134"/>
                    <a:pt x="100" y="131"/>
                  </a:cubicBezTo>
                  <a:cubicBezTo>
                    <a:pt x="105" y="130"/>
                    <a:pt x="111" y="135"/>
                    <a:pt x="116" y="129"/>
                  </a:cubicBezTo>
                  <a:cubicBezTo>
                    <a:pt x="111" y="121"/>
                    <a:pt x="121" y="117"/>
                    <a:pt x="122" y="109"/>
                  </a:cubicBezTo>
                  <a:cubicBezTo>
                    <a:pt x="123" y="102"/>
                    <a:pt x="137" y="111"/>
                    <a:pt x="136" y="106"/>
                  </a:cubicBezTo>
                  <a:cubicBezTo>
                    <a:pt x="136" y="100"/>
                    <a:pt x="127" y="105"/>
                    <a:pt x="126" y="100"/>
                  </a:cubicBezTo>
                  <a:cubicBezTo>
                    <a:pt x="124" y="96"/>
                    <a:pt x="127" y="90"/>
                    <a:pt x="129" y="86"/>
                  </a:cubicBezTo>
                  <a:lnTo>
                    <a:pt x="138" y="85"/>
                  </a:lnTo>
                  <a:close/>
                </a:path>
              </a:pathLst>
            </a:custGeom>
            <a:solidFill>
              <a:srgbClr val="FF5B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8">
              <a:extLst>
                <a:ext uri="{FF2B5EF4-FFF2-40B4-BE49-F238E27FC236}">
                  <a16:creationId xmlns:a16="http://schemas.microsoft.com/office/drawing/2014/main" xmlns="" id="{37B2A627-B65F-4584-A500-2CBE45C53E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15825" y="5002442"/>
              <a:ext cx="166375" cy="172805"/>
            </a:xfrm>
            <a:custGeom>
              <a:avLst/>
              <a:gdLst>
                <a:gd name="T0" fmla="*/ 114 w 121"/>
                <a:gd name="T1" fmla="*/ 42 h 126"/>
                <a:gd name="T2" fmla="*/ 116 w 121"/>
                <a:gd name="T3" fmla="*/ 33 h 126"/>
                <a:gd name="T4" fmla="*/ 104 w 121"/>
                <a:gd name="T5" fmla="*/ 27 h 126"/>
                <a:gd name="T6" fmla="*/ 111 w 121"/>
                <a:gd name="T7" fmla="*/ 21 h 126"/>
                <a:gd name="T8" fmla="*/ 106 w 121"/>
                <a:gd name="T9" fmla="*/ 22 h 126"/>
                <a:gd name="T10" fmla="*/ 100 w 121"/>
                <a:gd name="T11" fmla="*/ 23 h 126"/>
                <a:gd name="T12" fmla="*/ 103 w 121"/>
                <a:gd name="T13" fmla="*/ 13 h 126"/>
                <a:gd name="T14" fmla="*/ 102 w 121"/>
                <a:gd name="T15" fmla="*/ 13 h 126"/>
                <a:gd name="T16" fmla="*/ 100 w 121"/>
                <a:gd name="T17" fmla="*/ 14 h 126"/>
                <a:gd name="T18" fmla="*/ 104 w 121"/>
                <a:gd name="T19" fmla="*/ 6 h 126"/>
                <a:gd name="T20" fmla="*/ 86 w 121"/>
                <a:gd name="T21" fmla="*/ 14 h 126"/>
                <a:gd name="T22" fmla="*/ 83 w 121"/>
                <a:gd name="T23" fmla="*/ 0 h 126"/>
                <a:gd name="T24" fmla="*/ 59 w 121"/>
                <a:gd name="T25" fmla="*/ 11 h 126"/>
                <a:gd name="T26" fmla="*/ 58 w 121"/>
                <a:gd name="T27" fmla="*/ 4 h 126"/>
                <a:gd name="T28" fmla="*/ 43 w 121"/>
                <a:gd name="T29" fmla="*/ 15 h 126"/>
                <a:gd name="T30" fmla="*/ 38 w 121"/>
                <a:gd name="T31" fmla="*/ 7 h 126"/>
                <a:gd name="T32" fmla="*/ 30 w 121"/>
                <a:gd name="T33" fmla="*/ 26 h 126"/>
                <a:gd name="T34" fmla="*/ 23 w 121"/>
                <a:gd name="T35" fmla="*/ 19 h 126"/>
                <a:gd name="T36" fmla="*/ 21 w 121"/>
                <a:gd name="T37" fmla="*/ 36 h 126"/>
                <a:gd name="T38" fmla="*/ 16 w 121"/>
                <a:gd name="T39" fmla="*/ 33 h 126"/>
                <a:gd name="T40" fmla="*/ 9 w 121"/>
                <a:gd name="T41" fmla="*/ 46 h 126"/>
                <a:gd name="T42" fmla="*/ 12 w 121"/>
                <a:gd name="T43" fmla="*/ 56 h 126"/>
                <a:gd name="T44" fmla="*/ 8 w 121"/>
                <a:gd name="T45" fmla="*/ 55 h 126"/>
                <a:gd name="T46" fmla="*/ 12 w 121"/>
                <a:gd name="T47" fmla="*/ 94 h 126"/>
                <a:gd name="T48" fmla="*/ 20 w 121"/>
                <a:gd name="T49" fmla="*/ 101 h 126"/>
                <a:gd name="T50" fmla="*/ 29 w 121"/>
                <a:gd name="T51" fmla="*/ 108 h 126"/>
                <a:gd name="T52" fmla="*/ 29 w 121"/>
                <a:gd name="T53" fmla="*/ 115 h 126"/>
                <a:gd name="T54" fmla="*/ 32 w 121"/>
                <a:gd name="T55" fmla="*/ 111 h 126"/>
                <a:gd name="T56" fmla="*/ 42 w 121"/>
                <a:gd name="T57" fmla="*/ 122 h 126"/>
                <a:gd name="T58" fmla="*/ 46 w 121"/>
                <a:gd name="T59" fmla="*/ 118 h 126"/>
                <a:gd name="T60" fmla="*/ 55 w 121"/>
                <a:gd name="T61" fmla="*/ 126 h 126"/>
                <a:gd name="T62" fmla="*/ 56 w 121"/>
                <a:gd name="T63" fmla="*/ 118 h 126"/>
                <a:gd name="T64" fmla="*/ 64 w 121"/>
                <a:gd name="T65" fmla="*/ 121 h 126"/>
                <a:gd name="T66" fmla="*/ 68 w 121"/>
                <a:gd name="T67" fmla="*/ 114 h 126"/>
                <a:gd name="T68" fmla="*/ 76 w 121"/>
                <a:gd name="T69" fmla="*/ 113 h 126"/>
                <a:gd name="T70" fmla="*/ 85 w 121"/>
                <a:gd name="T71" fmla="*/ 113 h 126"/>
                <a:gd name="T72" fmla="*/ 84 w 121"/>
                <a:gd name="T73" fmla="*/ 105 h 126"/>
                <a:gd name="T74" fmla="*/ 95 w 121"/>
                <a:gd name="T75" fmla="*/ 104 h 126"/>
                <a:gd name="T76" fmla="*/ 93 w 121"/>
                <a:gd name="T77" fmla="*/ 97 h 126"/>
                <a:gd name="T78" fmla="*/ 99 w 121"/>
                <a:gd name="T79" fmla="*/ 93 h 126"/>
                <a:gd name="T80" fmla="*/ 103 w 121"/>
                <a:gd name="T81" fmla="*/ 89 h 126"/>
                <a:gd name="T82" fmla="*/ 102 w 121"/>
                <a:gd name="T83" fmla="*/ 80 h 126"/>
                <a:gd name="T84" fmla="*/ 116 w 121"/>
                <a:gd name="T85" fmla="*/ 75 h 126"/>
                <a:gd name="T86" fmla="*/ 112 w 121"/>
                <a:gd name="T87" fmla="*/ 73 h 126"/>
                <a:gd name="T88" fmla="*/ 107 w 121"/>
                <a:gd name="T89" fmla="*/ 71 h 126"/>
                <a:gd name="T90" fmla="*/ 117 w 121"/>
                <a:gd name="T91" fmla="*/ 56 h 126"/>
                <a:gd name="T92" fmla="*/ 113 w 121"/>
                <a:gd name="T93" fmla="*/ 55 h 126"/>
                <a:gd name="T94" fmla="*/ 121 w 121"/>
                <a:gd name="T95" fmla="*/ 40 h 126"/>
                <a:gd name="T96" fmla="*/ 117 w 121"/>
                <a:gd name="T97" fmla="*/ 41 h 126"/>
                <a:gd name="T98" fmla="*/ 114 w 121"/>
                <a:gd name="T99" fmla="*/ 4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1" h="126">
                  <a:moveTo>
                    <a:pt x="114" y="42"/>
                  </a:moveTo>
                  <a:cubicBezTo>
                    <a:pt x="109" y="40"/>
                    <a:pt x="116" y="37"/>
                    <a:pt x="116" y="33"/>
                  </a:cubicBezTo>
                  <a:cubicBezTo>
                    <a:pt x="113" y="34"/>
                    <a:pt x="103" y="37"/>
                    <a:pt x="104" y="27"/>
                  </a:cubicBezTo>
                  <a:cubicBezTo>
                    <a:pt x="107" y="26"/>
                    <a:pt x="110" y="24"/>
                    <a:pt x="111" y="21"/>
                  </a:cubicBezTo>
                  <a:cubicBezTo>
                    <a:pt x="109" y="19"/>
                    <a:pt x="108" y="21"/>
                    <a:pt x="106" y="22"/>
                  </a:cubicBezTo>
                  <a:cubicBezTo>
                    <a:pt x="104" y="23"/>
                    <a:pt x="102" y="24"/>
                    <a:pt x="100" y="23"/>
                  </a:cubicBezTo>
                  <a:cubicBezTo>
                    <a:pt x="97" y="20"/>
                    <a:pt x="102" y="16"/>
                    <a:pt x="103" y="13"/>
                  </a:cubicBezTo>
                  <a:cubicBezTo>
                    <a:pt x="103" y="12"/>
                    <a:pt x="102" y="13"/>
                    <a:pt x="102" y="13"/>
                  </a:cubicBezTo>
                  <a:cubicBezTo>
                    <a:pt x="101" y="14"/>
                    <a:pt x="100" y="15"/>
                    <a:pt x="100" y="14"/>
                  </a:cubicBezTo>
                  <a:cubicBezTo>
                    <a:pt x="97" y="10"/>
                    <a:pt x="104" y="11"/>
                    <a:pt x="104" y="6"/>
                  </a:cubicBezTo>
                  <a:cubicBezTo>
                    <a:pt x="96" y="7"/>
                    <a:pt x="94" y="17"/>
                    <a:pt x="86" y="14"/>
                  </a:cubicBezTo>
                  <a:cubicBezTo>
                    <a:pt x="81" y="13"/>
                    <a:pt x="85" y="3"/>
                    <a:pt x="83" y="0"/>
                  </a:cubicBezTo>
                  <a:cubicBezTo>
                    <a:pt x="78" y="8"/>
                    <a:pt x="67" y="10"/>
                    <a:pt x="59" y="11"/>
                  </a:cubicBezTo>
                  <a:cubicBezTo>
                    <a:pt x="59" y="9"/>
                    <a:pt x="62" y="4"/>
                    <a:pt x="58" y="4"/>
                  </a:cubicBezTo>
                  <a:cubicBezTo>
                    <a:pt x="54" y="9"/>
                    <a:pt x="51" y="17"/>
                    <a:pt x="43" y="15"/>
                  </a:cubicBezTo>
                  <a:cubicBezTo>
                    <a:pt x="39" y="14"/>
                    <a:pt x="42" y="6"/>
                    <a:pt x="38" y="7"/>
                  </a:cubicBezTo>
                  <a:cubicBezTo>
                    <a:pt x="30" y="8"/>
                    <a:pt x="39" y="23"/>
                    <a:pt x="30" y="26"/>
                  </a:cubicBezTo>
                  <a:cubicBezTo>
                    <a:pt x="26" y="27"/>
                    <a:pt x="25" y="21"/>
                    <a:pt x="23" y="19"/>
                  </a:cubicBezTo>
                  <a:cubicBezTo>
                    <a:pt x="19" y="24"/>
                    <a:pt x="28" y="31"/>
                    <a:pt x="21" y="36"/>
                  </a:cubicBezTo>
                  <a:cubicBezTo>
                    <a:pt x="19" y="37"/>
                    <a:pt x="18" y="34"/>
                    <a:pt x="16" y="33"/>
                  </a:cubicBezTo>
                  <a:cubicBezTo>
                    <a:pt x="19" y="38"/>
                    <a:pt x="16" y="46"/>
                    <a:pt x="9" y="46"/>
                  </a:cubicBezTo>
                  <a:cubicBezTo>
                    <a:pt x="10" y="50"/>
                    <a:pt x="16" y="51"/>
                    <a:pt x="12" y="56"/>
                  </a:cubicBezTo>
                  <a:cubicBezTo>
                    <a:pt x="11" y="57"/>
                    <a:pt x="9" y="56"/>
                    <a:pt x="8" y="55"/>
                  </a:cubicBezTo>
                  <a:cubicBezTo>
                    <a:pt x="0" y="64"/>
                    <a:pt x="15" y="81"/>
                    <a:pt x="12" y="94"/>
                  </a:cubicBezTo>
                  <a:cubicBezTo>
                    <a:pt x="18" y="93"/>
                    <a:pt x="19" y="97"/>
                    <a:pt x="20" y="101"/>
                  </a:cubicBezTo>
                  <a:cubicBezTo>
                    <a:pt x="22" y="105"/>
                    <a:pt x="23" y="109"/>
                    <a:pt x="29" y="108"/>
                  </a:cubicBezTo>
                  <a:cubicBezTo>
                    <a:pt x="30" y="110"/>
                    <a:pt x="27" y="112"/>
                    <a:pt x="29" y="115"/>
                  </a:cubicBezTo>
                  <a:cubicBezTo>
                    <a:pt x="32" y="111"/>
                    <a:pt x="32" y="111"/>
                    <a:pt x="32" y="111"/>
                  </a:cubicBezTo>
                  <a:cubicBezTo>
                    <a:pt x="37" y="112"/>
                    <a:pt x="39" y="117"/>
                    <a:pt x="42" y="122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9" y="120"/>
                    <a:pt x="54" y="119"/>
                    <a:pt x="55" y="126"/>
                  </a:cubicBezTo>
                  <a:cubicBezTo>
                    <a:pt x="59" y="125"/>
                    <a:pt x="53" y="120"/>
                    <a:pt x="56" y="118"/>
                  </a:cubicBezTo>
                  <a:cubicBezTo>
                    <a:pt x="59" y="116"/>
                    <a:pt x="61" y="120"/>
                    <a:pt x="64" y="121"/>
                  </a:cubicBezTo>
                  <a:cubicBezTo>
                    <a:pt x="67" y="121"/>
                    <a:pt x="64" y="114"/>
                    <a:pt x="68" y="114"/>
                  </a:cubicBezTo>
                  <a:cubicBezTo>
                    <a:pt x="71" y="115"/>
                    <a:pt x="73" y="114"/>
                    <a:pt x="76" y="113"/>
                  </a:cubicBezTo>
                  <a:cubicBezTo>
                    <a:pt x="79" y="113"/>
                    <a:pt x="82" y="112"/>
                    <a:pt x="85" y="113"/>
                  </a:cubicBezTo>
                  <a:cubicBezTo>
                    <a:pt x="90" y="110"/>
                    <a:pt x="82" y="108"/>
                    <a:pt x="84" y="105"/>
                  </a:cubicBezTo>
                  <a:cubicBezTo>
                    <a:pt x="86" y="102"/>
                    <a:pt x="92" y="104"/>
                    <a:pt x="95" y="104"/>
                  </a:cubicBezTo>
                  <a:cubicBezTo>
                    <a:pt x="97" y="101"/>
                    <a:pt x="91" y="100"/>
                    <a:pt x="93" y="97"/>
                  </a:cubicBezTo>
                  <a:cubicBezTo>
                    <a:pt x="101" y="100"/>
                    <a:pt x="100" y="97"/>
                    <a:pt x="99" y="93"/>
                  </a:cubicBezTo>
                  <a:cubicBezTo>
                    <a:pt x="98" y="91"/>
                    <a:pt x="98" y="88"/>
                    <a:pt x="103" y="89"/>
                  </a:cubicBezTo>
                  <a:cubicBezTo>
                    <a:pt x="111" y="86"/>
                    <a:pt x="100" y="85"/>
                    <a:pt x="102" y="80"/>
                  </a:cubicBezTo>
                  <a:cubicBezTo>
                    <a:pt x="105" y="74"/>
                    <a:pt x="111" y="76"/>
                    <a:pt x="116" y="75"/>
                  </a:cubicBezTo>
                  <a:cubicBezTo>
                    <a:pt x="117" y="71"/>
                    <a:pt x="114" y="72"/>
                    <a:pt x="112" y="73"/>
                  </a:cubicBezTo>
                  <a:cubicBezTo>
                    <a:pt x="110" y="73"/>
                    <a:pt x="107" y="74"/>
                    <a:pt x="107" y="71"/>
                  </a:cubicBezTo>
                  <a:cubicBezTo>
                    <a:pt x="106" y="64"/>
                    <a:pt x="111" y="59"/>
                    <a:pt x="117" y="56"/>
                  </a:cubicBezTo>
                  <a:cubicBezTo>
                    <a:pt x="116" y="55"/>
                    <a:pt x="114" y="53"/>
                    <a:pt x="113" y="55"/>
                  </a:cubicBezTo>
                  <a:cubicBezTo>
                    <a:pt x="102" y="47"/>
                    <a:pt x="120" y="46"/>
                    <a:pt x="121" y="40"/>
                  </a:cubicBezTo>
                  <a:cubicBezTo>
                    <a:pt x="119" y="39"/>
                    <a:pt x="118" y="40"/>
                    <a:pt x="117" y="41"/>
                  </a:cubicBezTo>
                  <a:cubicBezTo>
                    <a:pt x="116" y="42"/>
                    <a:pt x="115" y="43"/>
                    <a:pt x="114" y="42"/>
                  </a:cubicBezTo>
                </a:path>
              </a:pathLst>
            </a:custGeom>
            <a:solidFill>
              <a:srgbClr val="3E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53">
              <a:extLst>
                <a:ext uri="{FF2B5EF4-FFF2-40B4-BE49-F238E27FC236}">
                  <a16:creationId xmlns:a16="http://schemas.microsoft.com/office/drawing/2014/main" xmlns="" id="{3AF04543-3002-46E1-AAC5-CB11FF909D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16134" y="3394496"/>
              <a:ext cx="712541" cy="686563"/>
            </a:xfrm>
            <a:custGeom>
              <a:avLst/>
              <a:gdLst>
                <a:gd name="T0" fmla="*/ 0 w 224"/>
                <a:gd name="T1" fmla="*/ 84 h 217"/>
                <a:gd name="T2" fmla="*/ 17 w 224"/>
                <a:gd name="T3" fmla="*/ 133 h 217"/>
                <a:gd name="T4" fmla="*/ 1 w 224"/>
                <a:gd name="T5" fmla="*/ 141 h 217"/>
                <a:gd name="T6" fmla="*/ 19 w 224"/>
                <a:gd name="T7" fmla="*/ 144 h 217"/>
                <a:gd name="T8" fmla="*/ 42 w 224"/>
                <a:gd name="T9" fmla="*/ 183 h 217"/>
                <a:gd name="T10" fmla="*/ 58 w 224"/>
                <a:gd name="T11" fmla="*/ 181 h 217"/>
                <a:gd name="T12" fmla="*/ 59 w 224"/>
                <a:gd name="T13" fmla="*/ 199 h 217"/>
                <a:gd name="T14" fmla="*/ 72 w 224"/>
                <a:gd name="T15" fmla="*/ 191 h 217"/>
                <a:gd name="T16" fmla="*/ 84 w 224"/>
                <a:gd name="T17" fmla="*/ 214 h 217"/>
                <a:gd name="T18" fmla="*/ 96 w 224"/>
                <a:gd name="T19" fmla="*/ 199 h 217"/>
                <a:gd name="T20" fmla="*/ 129 w 224"/>
                <a:gd name="T21" fmla="*/ 217 h 217"/>
                <a:gd name="T22" fmla="*/ 154 w 224"/>
                <a:gd name="T23" fmla="*/ 198 h 217"/>
                <a:gd name="T24" fmla="*/ 160 w 224"/>
                <a:gd name="T25" fmla="*/ 208 h 217"/>
                <a:gd name="T26" fmla="*/ 168 w 224"/>
                <a:gd name="T27" fmla="*/ 192 h 217"/>
                <a:gd name="T28" fmla="*/ 189 w 224"/>
                <a:gd name="T29" fmla="*/ 193 h 217"/>
                <a:gd name="T30" fmla="*/ 221 w 224"/>
                <a:gd name="T31" fmla="*/ 115 h 217"/>
                <a:gd name="T32" fmla="*/ 196 w 224"/>
                <a:gd name="T33" fmla="*/ 50 h 217"/>
                <a:gd name="T34" fmla="*/ 148 w 224"/>
                <a:gd name="T35" fmla="*/ 5 h 217"/>
                <a:gd name="T36" fmla="*/ 70 w 224"/>
                <a:gd name="T37" fmla="*/ 1 h 217"/>
                <a:gd name="T38" fmla="*/ 65 w 224"/>
                <a:gd name="T39" fmla="*/ 17 h 217"/>
                <a:gd name="T40" fmla="*/ 39 w 224"/>
                <a:gd name="T41" fmla="*/ 18 h 217"/>
                <a:gd name="T42" fmla="*/ 28 w 224"/>
                <a:gd name="T43" fmla="*/ 48 h 217"/>
                <a:gd name="T44" fmla="*/ 5 w 224"/>
                <a:gd name="T45" fmla="*/ 52 h 217"/>
                <a:gd name="T46" fmla="*/ 22 w 224"/>
                <a:gd name="T47" fmla="*/ 62 h 217"/>
                <a:gd name="T48" fmla="*/ 16 w 224"/>
                <a:gd name="T49" fmla="*/ 83 h 217"/>
                <a:gd name="T50" fmla="*/ 0 w 224"/>
                <a:gd name="T51" fmla="*/ 8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4" h="217">
                  <a:moveTo>
                    <a:pt x="0" y="84"/>
                  </a:moveTo>
                  <a:cubicBezTo>
                    <a:pt x="8" y="97"/>
                    <a:pt x="16" y="115"/>
                    <a:pt x="17" y="133"/>
                  </a:cubicBezTo>
                  <a:cubicBezTo>
                    <a:pt x="12" y="135"/>
                    <a:pt x="3" y="134"/>
                    <a:pt x="1" y="141"/>
                  </a:cubicBezTo>
                  <a:cubicBezTo>
                    <a:pt x="6" y="145"/>
                    <a:pt x="13" y="141"/>
                    <a:pt x="19" y="144"/>
                  </a:cubicBezTo>
                  <a:cubicBezTo>
                    <a:pt x="15" y="168"/>
                    <a:pt x="52" y="164"/>
                    <a:pt x="42" y="183"/>
                  </a:cubicBezTo>
                  <a:cubicBezTo>
                    <a:pt x="44" y="192"/>
                    <a:pt x="53" y="180"/>
                    <a:pt x="58" y="181"/>
                  </a:cubicBezTo>
                  <a:cubicBezTo>
                    <a:pt x="72" y="183"/>
                    <a:pt x="56" y="192"/>
                    <a:pt x="59" y="199"/>
                  </a:cubicBezTo>
                  <a:cubicBezTo>
                    <a:pt x="64" y="199"/>
                    <a:pt x="67" y="193"/>
                    <a:pt x="72" y="191"/>
                  </a:cubicBezTo>
                  <a:cubicBezTo>
                    <a:pt x="92" y="187"/>
                    <a:pt x="78" y="208"/>
                    <a:pt x="84" y="214"/>
                  </a:cubicBezTo>
                  <a:cubicBezTo>
                    <a:pt x="92" y="212"/>
                    <a:pt x="87" y="200"/>
                    <a:pt x="96" y="199"/>
                  </a:cubicBezTo>
                  <a:cubicBezTo>
                    <a:pt x="105" y="209"/>
                    <a:pt x="125" y="202"/>
                    <a:pt x="129" y="217"/>
                  </a:cubicBezTo>
                  <a:cubicBezTo>
                    <a:pt x="131" y="204"/>
                    <a:pt x="145" y="204"/>
                    <a:pt x="154" y="198"/>
                  </a:cubicBezTo>
                  <a:cubicBezTo>
                    <a:pt x="155" y="201"/>
                    <a:pt x="160" y="204"/>
                    <a:pt x="160" y="208"/>
                  </a:cubicBezTo>
                  <a:cubicBezTo>
                    <a:pt x="170" y="207"/>
                    <a:pt x="164" y="199"/>
                    <a:pt x="168" y="192"/>
                  </a:cubicBezTo>
                  <a:cubicBezTo>
                    <a:pt x="175" y="179"/>
                    <a:pt x="185" y="198"/>
                    <a:pt x="189" y="193"/>
                  </a:cubicBezTo>
                  <a:cubicBezTo>
                    <a:pt x="191" y="169"/>
                    <a:pt x="214" y="143"/>
                    <a:pt x="221" y="115"/>
                  </a:cubicBezTo>
                  <a:cubicBezTo>
                    <a:pt x="224" y="88"/>
                    <a:pt x="205" y="71"/>
                    <a:pt x="196" y="50"/>
                  </a:cubicBezTo>
                  <a:cubicBezTo>
                    <a:pt x="196" y="35"/>
                    <a:pt x="160" y="25"/>
                    <a:pt x="148" y="5"/>
                  </a:cubicBezTo>
                  <a:cubicBezTo>
                    <a:pt x="116" y="0"/>
                    <a:pt x="102" y="5"/>
                    <a:pt x="70" y="1"/>
                  </a:cubicBezTo>
                  <a:cubicBezTo>
                    <a:pt x="63" y="4"/>
                    <a:pt x="68" y="11"/>
                    <a:pt x="65" y="17"/>
                  </a:cubicBezTo>
                  <a:cubicBezTo>
                    <a:pt x="57" y="17"/>
                    <a:pt x="47" y="9"/>
                    <a:pt x="39" y="18"/>
                  </a:cubicBezTo>
                  <a:cubicBezTo>
                    <a:pt x="46" y="31"/>
                    <a:pt x="31" y="37"/>
                    <a:pt x="28" y="48"/>
                  </a:cubicBezTo>
                  <a:cubicBezTo>
                    <a:pt x="26" y="59"/>
                    <a:pt x="4" y="44"/>
                    <a:pt x="5" y="52"/>
                  </a:cubicBezTo>
                  <a:cubicBezTo>
                    <a:pt x="5" y="62"/>
                    <a:pt x="19" y="54"/>
                    <a:pt x="22" y="62"/>
                  </a:cubicBezTo>
                  <a:cubicBezTo>
                    <a:pt x="24" y="68"/>
                    <a:pt x="19" y="77"/>
                    <a:pt x="16" y="83"/>
                  </a:cubicBezTo>
                  <a:lnTo>
                    <a:pt x="0" y="84"/>
                  </a:lnTo>
                  <a:close/>
                </a:path>
              </a:pathLst>
            </a:custGeom>
            <a:solidFill>
              <a:srgbClr val="35B5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54">
              <a:extLst>
                <a:ext uri="{FF2B5EF4-FFF2-40B4-BE49-F238E27FC236}">
                  <a16:creationId xmlns:a16="http://schemas.microsoft.com/office/drawing/2014/main" xmlns="" id="{53D05C13-6331-4A6C-8A65-12895F8991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21193" y="4362776"/>
              <a:ext cx="307833" cy="296581"/>
            </a:xfrm>
            <a:custGeom>
              <a:avLst/>
              <a:gdLst>
                <a:gd name="T0" fmla="*/ 0 w 224"/>
                <a:gd name="T1" fmla="*/ 83 h 216"/>
                <a:gd name="T2" fmla="*/ 17 w 224"/>
                <a:gd name="T3" fmla="*/ 133 h 216"/>
                <a:gd name="T4" fmla="*/ 1 w 224"/>
                <a:gd name="T5" fmla="*/ 140 h 216"/>
                <a:gd name="T6" fmla="*/ 10 w 224"/>
                <a:gd name="T7" fmla="*/ 142 h 216"/>
                <a:gd name="T8" fmla="*/ 19 w 224"/>
                <a:gd name="T9" fmla="*/ 144 h 216"/>
                <a:gd name="T10" fmla="*/ 42 w 224"/>
                <a:gd name="T11" fmla="*/ 182 h 216"/>
                <a:gd name="T12" fmla="*/ 51 w 224"/>
                <a:gd name="T13" fmla="*/ 183 h 216"/>
                <a:gd name="T14" fmla="*/ 58 w 224"/>
                <a:gd name="T15" fmla="*/ 180 h 216"/>
                <a:gd name="T16" fmla="*/ 59 w 224"/>
                <a:gd name="T17" fmla="*/ 198 h 216"/>
                <a:gd name="T18" fmla="*/ 72 w 224"/>
                <a:gd name="T19" fmla="*/ 190 h 216"/>
                <a:gd name="T20" fmla="*/ 83 w 224"/>
                <a:gd name="T21" fmla="*/ 213 h 216"/>
                <a:gd name="T22" fmla="*/ 96 w 224"/>
                <a:gd name="T23" fmla="*/ 198 h 216"/>
                <a:gd name="T24" fmla="*/ 129 w 224"/>
                <a:gd name="T25" fmla="*/ 216 h 216"/>
                <a:gd name="T26" fmla="*/ 154 w 224"/>
                <a:gd name="T27" fmla="*/ 198 h 216"/>
                <a:gd name="T28" fmla="*/ 160 w 224"/>
                <a:gd name="T29" fmla="*/ 207 h 216"/>
                <a:gd name="T30" fmla="*/ 167 w 224"/>
                <a:gd name="T31" fmla="*/ 192 h 216"/>
                <a:gd name="T32" fmla="*/ 181 w 224"/>
                <a:gd name="T33" fmla="*/ 190 h 216"/>
                <a:gd name="T34" fmla="*/ 188 w 224"/>
                <a:gd name="T35" fmla="*/ 192 h 216"/>
                <a:gd name="T36" fmla="*/ 221 w 224"/>
                <a:gd name="T37" fmla="*/ 114 h 216"/>
                <a:gd name="T38" fmla="*/ 196 w 224"/>
                <a:gd name="T39" fmla="*/ 49 h 216"/>
                <a:gd name="T40" fmla="*/ 148 w 224"/>
                <a:gd name="T41" fmla="*/ 5 h 216"/>
                <a:gd name="T42" fmla="*/ 108 w 224"/>
                <a:gd name="T43" fmla="*/ 2 h 216"/>
                <a:gd name="T44" fmla="*/ 70 w 224"/>
                <a:gd name="T45" fmla="*/ 0 h 216"/>
                <a:gd name="T46" fmla="*/ 65 w 224"/>
                <a:gd name="T47" fmla="*/ 16 h 216"/>
                <a:gd name="T48" fmla="*/ 57 w 224"/>
                <a:gd name="T49" fmla="*/ 15 h 216"/>
                <a:gd name="T50" fmla="*/ 39 w 224"/>
                <a:gd name="T51" fmla="*/ 18 h 216"/>
                <a:gd name="T52" fmla="*/ 28 w 224"/>
                <a:gd name="T53" fmla="*/ 48 h 216"/>
                <a:gd name="T54" fmla="*/ 14 w 224"/>
                <a:gd name="T55" fmla="*/ 50 h 216"/>
                <a:gd name="T56" fmla="*/ 4 w 224"/>
                <a:gd name="T57" fmla="*/ 51 h 216"/>
                <a:gd name="T58" fmla="*/ 22 w 224"/>
                <a:gd name="T59" fmla="*/ 61 h 216"/>
                <a:gd name="T60" fmla="*/ 16 w 224"/>
                <a:gd name="T61" fmla="*/ 82 h 216"/>
                <a:gd name="T62" fmla="*/ 0 w 224"/>
                <a:gd name="T63" fmla="*/ 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4" h="216">
                  <a:moveTo>
                    <a:pt x="0" y="83"/>
                  </a:moveTo>
                  <a:cubicBezTo>
                    <a:pt x="8" y="96"/>
                    <a:pt x="16" y="115"/>
                    <a:pt x="17" y="133"/>
                  </a:cubicBezTo>
                  <a:cubicBezTo>
                    <a:pt x="12" y="134"/>
                    <a:pt x="3" y="133"/>
                    <a:pt x="1" y="140"/>
                  </a:cubicBezTo>
                  <a:cubicBezTo>
                    <a:pt x="3" y="143"/>
                    <a:pt x="7" y="143"/>
                    <a:pt x="10" y="142"/>
                  </a:cubicBezTo>
                  <a:cubicBezTo>
                    <a:pt x="13" y="142"/>
                    <a:pt x="16" y="142"/>
                    <a:pt x="19" y="144"/>
                  </a:cubicBezTo>
                  <a:cubicBezTo>
                    <a:pt x="15" y="167"/>
                    <a:pt x="52" y="164"/>
                    <a:pt x="42" y="182"/>
                  </a:cubicBezTo>
                  <a:cubicBezTo>
                    <a:pt x="43" y="188"/>
                    <a:pt x="47" y="185"/>
                    <a:pt x="51" y="183"/>
                  </a:cubicBezTo>
                  <a:cubicBezTo>
                    <a:pt x="53" y="181"/>
                    <a:pt x="56" y="180"/>
                    <a:pt x="58" y="180"/>
                  </a:cubicBezTo>
                  <a:cubicBezTo>
                    <a:pt x="72" y="183"/>
                    <a:pt x="55" y="191"/>
                    <a:pt x="59" y="198"/>
                  </a:cubicBezTo>
                  <a:cubicBezTo>
                    <a:pt x="64" y="199"/>
                    <a:pt x="67" y="192"/>
                    <a:pt x="72" y="190"/>
                  </a:cubicBezTo>
                  <a:cubicBezTo>
                    <a:pt x="92" y="187"/>
                    <a:pt x="78" y="207"/>
                    <a:pt x="83" y="213"/>
                  </a:cubicBezTo>
                  <a:cubicBezTo>
                    <a:pt x="92" y="211"/>
                    <a:pt x="86" y="199"/>
                    <a:pt x="96" y="198"/>
                  </a:cubicBezTo>
                  <a:cubicBezTo>
                    <a:pt x="105" y="209"/>
                    <a:pt x="125" y="201"/>
                    <a:pt x="129" y="216"/>
                  </a:cubicBezTo>
                  <a:cubicBezTo>
                    <a:pt x="131" y="204"/>
                    <a:pt x="145" y="204"/>
                    <a:pt x="154" y="198"/>
                  </a:cubicBezTo>
                  <a:cubicBezTo>
                    <a:pt x="155" y="201"/>
                    <a:pt x="160" y="203"/>
                    <a:pt x="160" y="207"/>
                  </a:cubicBezTo>
                  <a:cubicBezTo>
                    <a:pt x="170" y="207"/>
                    <a:pt x="164" y="198"/>
                    <a:pt x="167" y="192"/>
                  </a:cubicBezTo>
                  <a:cubicBezTo>
                    <a:pt x="172" y="184"/>
                    <a:pt x="177" y="187"/>
                    <a:pt x="181" y="190"/>
                  </a:cubicBezTo>
                  <a:cubicBezTo>
                    <a:pt x="184" y="192"/>
                    <a:pt x="187" y="194"/>
                    <a:pt x="188" y="192"/>
                  </a:cubicBezTo>
                  <a:cubicBezTo>
                    <a:pt x="191" y="169"/>
                    <a:pt x="214" y="143"/>
                    <a:pt x="221" y="114"/>
                  </a:cubicBezTo>
                  <a:cubicBezTo>
                    <a:pt x="224" y="87"/>
                    <a:pt x="205" y="70"/>
                    <a:pt x="196" y="49"/>
                  </a:cubicBezTo>
                  <a:cubicBezTo>
                    <a:pt x="195" y="34"/>
                    <a:pt x="160" y="24"/>
                    <a:pt x="148" y="5"/>
                  </a:cubicBezTo>
                  <a:cubicBezTo>
                    <a:pt x="131" y="2"/>
                    <a:pt x="120" y="2"/>
                    <a:pt x="108" y="2"/>
                  </a:cubicBezTo>
                  <a:cubicBezTo>
                    <a:pt x="97" y="2"/>
                    <a:pt x="86" y="2"/>
                    <a:pt x="70" y="0"/>
                  </a:cubicBezTo>
                  <a:cubicBezTo>
                    <a:pt x="63" y="4"/>
                    <a:pt x="68" y="11"/>
                    <a:pt x="65" y="16"/>
                  </a:cubicBezTo>
                  <a:cubicBezTo>
                    <a:pt x="62" y="16"/>
                    <a:pt x="59" y="15"/>
                    <a:pt x="57" y="15"/>
                  </a:cubicBezTo>
                  <a:cubicBezTo>
                    <a:pt x="51" y="13"/>
                    <a:pt x="44" y="11"/>
                    <a:pt x="39" y="18"/>
                  </a:cubicBezTo>
                  <a:cubicBezTo>
                    <a:pt x="46" y="30"/>
                    <a:pt x="31" y="36"/>
                    <a:pt x="28" y="48"/>
                  </a:cubicBezTo>
                  <a:cubicBezTo>
                    <a:pt x="27" y="53"/>
                    <a:pt x="20" y="52"/>
                    <a:pt x="14" y="50"/>
                  </a:cubicBezTo>
                  <a:cubicBezTo>
                    <a:pt x="9" y="49"/>
                    <a:pt x="4" y="48"/>
                    <a:pt x="4" y="51"/>
                  </a:cubicBezTo>
                  <a:cubicBezTo>
                    <a:pt x="5" y="61"/>
                    <a:pt x="19" y="53"/>
                    <a:pt x="22" y="61"/>
                  </a:cubicBezTo>
                  <a:cubicBezTo>
                    <a:pt x="24" y="68"/>
                    <a:pt x="18" y="76"/>
                    <a:pt x="16" y="82"/>
                  </a:cubicBezTo>
                  <a:cubicBezTo>
                    <a:pt x="0" y="83"/>
                    <a:pt x="0" y="83"/>
                    <a:pt x="0" y="83"/>
                  </a:cubicBezTo>
                </a:path>
              </a:pathLst>
            </a:custGeom>
            <a:solidFill>
              <a:srgbClr val="35B5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55">
              <a:extLst>
                <a:ext uri="{FF2B5EF4-FFF2-40B4-BE49-F238E27FC236}">
                  <a16:creationId xmlns:a16="http://schemas.microsoft.com/office/drawing/2014/main" xmlns="" id="{BA4E477F-89F9-481A-A24A-B0C5719EB8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29026" y="3932367"/>
              <a:ext cx="307833" cy="297384"/>
            </a:xfrm>
            <a:custGeom>
              <a:avLst/>
              <a:gdLst>
                <a:gd name="T0" fmla="*/ 0 w 224"/>
                <a:gd name="T1" fmla="*/ 84 h 217"/>
                <a:gd name="T2" fmla="*/ 17 w 224"/>
                <a:gd name="T3" fmla="*/ 134 h 217"/>
                <a:gd name="T4" fmla="*/ 0 w 224"/>
                <a:gd name="T5" fmla="*/ 141 h 217"/>
                <a:gd name="T6" fmla="*/ 19 w 224"/>
                <a:gd name="T7" fmla="*/ 145 h 217"/>
                <a:gd name="T8" fmla="*/ 42 w 224"/>
                <a:gd name="T9" fmla="*/ 183 h 217"/>
                <a:gd name="T10" fmla="*/ 58 w 224"/>
                <a:gd name="T11" fmla="*/ 181 h 217"/>
                <a:gd name="T12" fmla="*/ 59 w 224"/>
                <a:gd name="T13" fmla="*/ 199 h 217"/>
                <a:gd name="T14" fmla="*/ 72 w 224"/>
                <a:gd name="T15" fmla="*/ 191 h 217"/>
                <a:gd name="T16" fmla="*/ 83 w 224"/>
                <a:gd name="T17" fmla="*/ 214 h 217"/>
                <a:gd name="T18" fmla="*/ 95 w 224"/>
                <a:gd name="T19" fmla="*/ 199 h 217"/>
                <a:gd name="T20" fmla="*/ 129 w 224"/>
                <a:gd name="T21" fmla="*/ 217 h 217"/>
                <a:gd name="T22" fmla="*/ 153 w 224"/>
                <a:gd name="T23" fmla="*/ 199 h 217"/>
                <a:gd name="T24" fmla="*/ 159 w 224"/>
                <a:gd name="T25" fmla="*/ 208 h 217"/>
                <a:gd name="T26" fmla="*/ 167 w 224"/>
                <a:gd name="T27" fmla="*/ 192 h 217"/>
                <a:gd name="T28" fmla="*/ 188 w 224"/>
                <a:gd name="T29" fmla="*/ 193 h 217"/>
                <a:gd name="T30" fmla="*/ 220 w 224"/>
                <a:gd name="T31" fmla="*/ 115 h 217"/>
                <a:gd name="T32" fmla="*/ 195 w 224"/>
                <a:gd name="T33" fmla="*/ 50 h 217"/>
                <a:gd name="T34" fmla="*/ 148 w 224"/>
                <a:gd name="T35" fmla="*/ 6 h 217"/>
                <a:gd name="T36" fmla="*/ 70 w 224"/>
                <a:gd name="T37" fmla="*/ 1 h 217"/>
                <a:gd name="T38" fmla="*/ 65 w 224"/>
                <a:gd name="T39" fmla="*/ 17 h 217"/>
                <a:gd name="T40" fmla="*/ 38 w 224"/>
                <a:gd name="T41" fmla="*/ 19 h 217"/>
                <a:gd name="T42" fmla="*/ 28 w 224"/>
                <a:gd name="T43" fmla="*/ 48 h 217"/>
                <a:gd name="T44" fmla="*/ 4 w 224"/>
                <a:gd name="T45" fmla="*/ 52 h 217"/>
                <a:gd name="T46" fmla="*/ 21 w 224"/>
                <a:gd name="T47" fmla="*/ 62 h 217"/>
                <a:gd name="T48" fmla="*/ 16 w 224"/>
                <a:gd name="T49" fmla="*/ 83 h 217"/>
                <a:gd name="T50" fmla="*/ 0 w 224"/>
                <a:gd name="T51" fmla="*/ 8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4" h="217">
                  <a:moveTo>
                    <a:pt x="0" y="84"/>
                  </a:moveTo>
                  <a:cubicBezTo>
                    <a:pt x="7" y="97"/>
                    <a:pt x="16" y="115"/>
                    <a:pt x="17" y="134"/>
                  </a:cubicBezTo>
                  <a:cubicBezTo>
                    <a:pt x="11" y="135"/>
                    <a:pt x="3" y="134"/>
                    <a:pt x="0" y="141"/>
                  </a:cubicBezTo>
                  <a:cubicBezTo>
                    <a:pt x="5" y="145"/>
                    <a:pt x="12" y="142"/>
                    <a:pt x="19" y="145"/>
                  </a:cubicBezTo>
                  <a:cubicBezTo>
                    <a:pt x="15" y="168"/>
                    <a:pt x="51" y="165"/>
                    <a:pt x="42" y="183"/>
                  </a:cubicBezTo>
                  <a:cubicBezTo>
                    <a:pt x="43" y="192"/>
                    <a:pt x="52" y="180"/>
                    <a:pt x="58" y="181"/>
                  </a:cubicBezTo>
                  <a:cubicBezTo>
                    <a:pt x="72" y="184"/>
                    <a:pt x="55" y="192"/>
                    <a:pt x="59" y="199"/>
                  </a:cubicBezTo>
                  <a:cubicBezTo>
                    <a:pt x="64" y="199"/>
                    <a:pt x="67" y="193"/>
                    <a:pt x="72" y="191"/>
                  </a:cubicBezTo>
                  <a:cubicBezTo>
                    <a:pt x="92" y="188"/>
                    <a:pt x="78" y="208"/>
                    <a:pt x="83" y="214"/>
                  </a:cubicBezTo>
                  <a:cubicBezTo>
                    <a:pt x="91" y="212"/>
                    <a:pt x="86" y="200"/>
                    <a:pt x="95" y="199"/>
                  </a:cubicBezTo>
                  <a:cubicBezTo>
                    <a:pt x="105" y="210"/>
                    <a:pt x="125" y="202"/>
                    <a:pt x="129" y="217"/>
                  </a:cubicBezTo>
                  <a:cubicBezTo>
                    <a:pt x="131" y="205"/>
                    <a:pt x="144" y="204"/>
                    <a:pt x="153" y="199"/>
                  </a:cubicBezTo>
                  <a:cubicBezTo>
                    <a:pt x="155" y="201"/>
                    <a:pt x="160" y="204"/>
                    <a:pt x="159" y="208"/>
                  </a:cubicBezTo>
                  <a:cubicBezTo>
                    <a:pt x="170" y="207"/>
                    <a:pt x="164" y="199"/>
                    <a:pt x="167" y="192"/>
                  </a:cubicBezTo>
                  <a:cubicBezTo>
                    <a:pt x="175" y="179"/>
                    <a:pt x="185" y="198"/>
                    <a:pt x="188" y="193"/>
                  </a:cubicBezTo>
                  <a:cubicBezTo>
                    <a:pt x="191" y="170"/>
                    <a:pt x="214" y="144"/>
                    <a:pt x="220" y="115"/>
                  </a:cubicBezTo>
                  <a:cubicBezTo>
                    <a:pt x="224" y="88"/>
                    <a:pt x="205" y="71"/>
                    <a:pt x="195" y="50"/>
                  </a:cubicBezTo>
                  <a:cubicBezTo>
                    <a:pt x="195" y="35"/>
                    <a:pt x="160" y="25"/>
                    <a:pt x="148" y="6"/>
                  </a:cubicBezTo>
                  <a:cubicBezTo>
                    <a:pt x="115" y="0"/>
                    <a:pt x="102" y="5"/>
                    <a:pt x="70" y="1"/>
                  </a:cubicBezTo>
                  <a:cubicBezTo>
                    <a:pt x="63" y="5"/>
                    <a:pt x="68" y="12"/>
                    <a:pt x="65" y="17"/>
                  </a:cubicBezTo>
                  <a:cubicBezTo>
                    <a:pt x="56" y="17"/>
                    <a:pt x="47" y="9"/>
                    <a:pt x="38" y="19"/>
                  </a:cubicBezTo>
                  <a:cubicBezTo>
                    <a:pt x="45" y="31"/>
                    <a:pt x="30" y="37"/>
                    <a:pt x="28" y="48"/>
                  </a:cubicBezTo>
                  <a:cubicBezTo>
                    <a:pt x="25" y="59"/>
                    <a:pt x="3" y="44"/>
                    <a:pt x="4" y="52"/>
                  </a:cubicBezTo>
                  <a:cubicBezTo>
                    <a:pt x="5" y="62"/>
                    <a:pt x="19" y="54"/>
                    <a:pt x="21" y="62"/>
                  </a:cubicBezTo>
                  <a:cubicBezTo>
                    <a:pt x="23" y="69"/>
                    <a:pt x="18" y="77"/>
                    <a:pt x="16" y="83"/>
                  </a:cubicBezTo>
                  <a:lnTo>
                    <a:pt x="0" y="84"/>
                  </a:lnTo>
                  <a:close/>
                </a:path>
              </a:pathLst>
            </a:custGeom>
            <a:solidFill>
              <a:srgbClr val="E02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56">
              <a:extLst>
                <a:ext uri="{FF2B5EF4-FFF2-40B4-BE49-F238E27FC236}">
                  <a16:creationId xmlns:a16="http://schemas.microsoft.com/office/drawing/2014/main" xmlns="" id="{C6B8B5B8-DE36-4579-BA80-0FEF3EF982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95358" y="3736307"/>
              <a:ext cx="261216" cy="208169"/>
            </a:xfrm>
            <a:custGeom>
              <a:avLst/>
              <a:gdLst>
                <a:gd name="T0" fmla="*/ 0 w 190"/>
                <a:gd name="T1" fmla="*/ 58 h 152"/>
                <a:gd name="T2" fmla="*/ 15 w 190"/>
                <a:gd name="T3" fmla="*/ 93 h 152"/>
                <a:gd name="T4" fmla="*/ 1 w 190"/>
                <a:gd name="T5" fmla="*/ 98 h 152"/>
                <a:gd name="T6" fmla="*/ 9 w 190"/>
                <a:gd name="T7" fmla="*/ 100 h 152"/>
                <a:gd name="T8" fmla="*/ 16 w 190"/>
                <a:gd name="T9" fmla="*/ 100 h 152"/>
                <a:gd name="T10" fmla="*/ 36 w 190"/>
                <a:gd name="T11" fmla="*/ 128 h 152"/>
                <a:gd name="T12" fmla="*/ 44 w 190"/>
                <a:gd name="T13" fmla="*/ 128 h 152"/>
                <a:gd name="T14" fmla="*/ 50 w 190"/>
                <a:gd name="T15" fmla="*/ 126 h 152"/>
                <a:gd name="T16" fmla="*/ 51 w 190"/>
                <a:gd name="T17" fmla="*/ 139 h 152"/>
                <a:gd name="T18" fmla="*/ 62 w 190"/>
                <a:gd name="T19" fmla="*/ 133 h 152"/>
                <a:gd name="T20" fmla="*/ 72 w 190"/>
                <a:gd name="T21" fmla="*/ 150 h 152"/>
                <a:gd name="T22" fmla="*/ 82 w 190"/>
                <a:gd name="T23" fmla="*/ 139 h 152"/>
                <a:gd name="T24" fmla="*/ 111 w 190"/>
                <a:gd name="T25" fmla="*/ 152 h 152"/>
                <a:gd name="T26" fmla="*/ 131 w 190"/>
                <a:gd name="T27" fmla="*/ 139 h 152"/>
                <a:gd name="T28" fmla="*/ 136 w 190"/>
                <a:gd name="T29" fmla="*/ 146 h 152"/>
                <a:gd name="T30" fmla="*/ 143 w 190"/>
                <a:gd name="T31" fmla="*/ 135 h 152"/>
                <a:gd name="T32" fmla="*/ 154 w 190"/>
                <a:gd name="T33" fmla="*/ 134 h 152"/>
                <a:gd name="T34" fmla="*/ 161 w 190"/>
                <a:gd name="T35" fmla="*/ 136 h 152"/>
                <a:gd name="T36" fmla="*/ 188 w 190"/>
                <a:gd name="T37" fmla="*/ 81 h 152"/>
                <a:gd name="T38" fmla="*/ 166 w 190"/>
                <a:gd name="T39" fmla="*/ 35 h 152"/>
                <a:gd name="T40" fmla="*/ 125 w 190"/>
                <a:gd name="T41" fmla="*/ 4 h 152"/>
                <a:gd name="T42" fmla="*/ 59 w 190"/>
                <a:gd name="T43" fmla="*/ 0 h 152"/>
                <a:gd name="T44" fmla="*/ 55 w 190"/>
                <a:gd name="T45" fmla="*/ 11 h 152"/>
                <a:gd name="T46" fmla="*/ 48 w 190"/>
                <a:gd name="T47" fmla="*/ 10 h 152"/>
                <a:gd name="T48" fmla="*/ 32 w 190"/>
                <a:gd name="T49" fmla="*/ 12 h 152"/>
                <a:gd name="T50" fmla="*/ 23 w 190"/>
                <a:gd name="T51" fmla="*/ 33 h 152"/>
                <a:gd name="T52" fmla="*/ 12 w 190"/>
                <a:gd name="T53" fmla="*/ 35 h 152"/>
                <a:gd name="T54" fmla="*/ 3 w 190"/>
                <a:gd name="T55" fmla="*/ 36 h 152"/>
                <a:gd name="T56" fmla="*/ 18 w 190"/>
                <a:gd name="T57" fmla="*/ 42 h 152"/>
                <a:gd name="T58" fmla="*/ 14 w 190"/>
                <a:gd name="T59" fmla="*/ 57 h 152"/>
                <a:gd name="T60" fmla="*/ 0 w 190"/>
                <a:gd name="T61" fmla="*/ 5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0" h="152">
                  <a:moveTo>
                    <a:pt x="0" y="58"/>
                  </a:moveTo>
                  <a:cubicBezTo>
                    <a:pt x="7" y="67"/>
                    <a:pt x="14" y="80"/>
                    <a:pt x="15" y="93"/>
                  </a:cubicBezTo>
                  <a:cubicBezTo>
                    <a:pt x="10" y="94"/>
                    <a:pt x="3" y="93"/>
                    <a:pt x="1" y="98"/>
                  </a:cubicBezTo>
                  <a:cubicBezTo>
                    <a:pt x="3" y="100"/>
                    <a:pt x="6" y="100"/>
                    <a:pt x="9" y="100"/>
                  </a:cubicBezTo>
                  <a:cubicBezTo>
                    <a:pt x="11" y="100"/>
                    <a:pt x="14" y="100"/>
                    <a:pt x="16" y="100"/>
                  </a:cubicBezTo>
                  <a:cubicBezTo>
                    <a:pt x="13" y="117"/>
                    <a:pt x="44" y="115"/>
                    <a:pt x="36" y="128"/>
                  </a:cubicBezTo>
                  <a:cubicBezTo>
                    <a:pt x="37" y="132"/>
                    <a:pt x="40" y="130"/>
                    <a:pt x="44" y="128"/>
                  </a:cubicBezTo>
                  <a:cubicBezTo>
                    <a:pt x="46" y="127"/>
                    <a:pt x="48" y="126"/>
                    <a:pt x="50" y="126"/>
                  </a:cubicBezTo>
                  <a:cubicBezTo>
                    <a:pt x="62" y="128"/>
                    <a:pt x="48" y="134"/>
                    <a:pt x="51" y="139"/>
                  </a:cubicBezTo>
                  <a:cubicBezTo>
                    <a:pt x="55" y="139"/>
                    <a:pt x="58" y="135"/>
                    <a:pt x="62" y="133"/>
                  </a:cubicBezTo>
                  <a:cubicBezTo>
                    <a:pt x="79" y="131"/>
                    <a:pt x="67" y="145"/>
                    <a:pt x="72" y="150"/>
                  </a:cubicBezTo>
                  <a:cubicBezTo>
                    <a:pt x="78" y="148"/>
                    <a:pt x="74" y="140"/>
                    <a:pt x="82" y="139"/>
                  </a:cubicBezTo>
                  <a:cubicBezTo>
                    <a:pt x="90" y="147"/>
                    <a:pt x="107" y="142"/>
                    <a:pt x="111" y="152"/>
                  </a:cubicBezTo>
                  <a:cubicBezTo>
                    <a:pt x="112" y="143"/>
                    <a:pt x="124" y="143"/>
                    <a:pt x="131" y="139"/>
                  </a:cubicBezTo>
                  <a:cubicBezTo>
                    <a:pt x="132" y="141"/>
                    <a:pt x="136" y="143"/>
                    <a:pt x="136" y="146"/>
                  </a:cubicBezTo>
                  <a:cubicBezTo>
                    <a:pt x="145" y="145"/>
                    <a:pt x="140" y="140"/>
                    <a:pt x="143" y="135"/>
                  </a:cubicBezTo>
                  <a:cubicBezTo>
                    <a:pt x="146" y="130"/>
                    <a:pt x="151" y="132"/>
                    <a:pt x="154" y="134"/>
                  </a:cubicBezTo>
                  <a:cubicBezTo>
                    <a:pt x="157" y="135"/>
                    <a:pt x="159" y="137"/>
                    <a:pt x="161" y="136"/>
                  </a:cubicBezTo>
                  <a:cubicBezTo>
                    <a:pt x="163" y="119"/>
                    <a:pt x="182" y="101"/>
                    <a:pt x="188" y="81"/>
                  </a:cubicBezTo>
                  <a:cubicBezTo>
                    <a:pt x="190" y="62"/>
                    <a:pt x="174" y="50"/>
                    <a:pt x="166" y="35"/>
                  </a:cubicBezTo>
                  <a:cubicBezTo>
                    <a:pt x="166" y="24"/>
                    <a:pt x="136" y="17"/>
                    <a:pt x="125" y="4"/>
                  </a:cubicBezTo>
                  <a:cubicBezTo>
                    <a:pt x="98" y="0"/>
                    <a:pt x="86" y="3"/>
                    <a:pt x="59" y="0"/>
                  </a:cubicBezTo>
                  <a:cubicBezTo>
                    <a:pt x="53" y="2"/>
                    <a:pt x="57" y="7"/>
                    <a:pt x="55" y="11"/>
                  </a:cubicBezTo>
                  <a:cubicBezTo>
                    <a:pt x="52" y="11"/>
                    <a:pt x="50" y="10"/>
                    <a:pt x="48" y="10"/>
                  </a:cubicBezTo>
                  <a:cubicBezTo>
                    <a:pt x="42" y="9"/>
                    <a:pt x="37" y="8"/>
                    <a:pt x="32" y="12"/>
                  </a:cubicBezTo>
                  <a:cubicBezTo>
                    <a:pt x="38" y="21"/>
                    <a:pt x="26" y="25"/>
                    <a:pt x="23" y="33"/>
                  </a:cubicBezTo>
                  <a:cubicBezTo>
                    <a:pt x="22" y="37"/>
                    <a:pt x="17" y="36"/>
                    <a:pt x="12" y="35"/>
                  </a:cubicBezTo>
                  <a:cubicBezTo>
                    <a:pt x="7" y="34"/>
                    <a:pt x="3" y="33"/>
                    <a:pt x="3" y="36"/>
                  </a:cubicBezTo>
                  <a:cubicBezTo>
                    <a:pt x="4" y="42"/>
                    <a:pt x="16" y="37"/>
                    <a:pt x="18" y="42"/>
                  </a:cubicBezTo>
                  <a:cubicBezTo>
                    <a:pt x="20" y="47"/>
                    <a:pt x="16" y="53"/>
                    <a:pt x="14" y="57"/>
                  </a:cubicBezTo>
                  <a:cubicBezTo>
                    <a:pt x="0" y="58"/>
                    <a:pt x="0" y="58"/>
                    <a:pt x="0" y="58"/>
                  </a:cubicBezTo>
                </a:path>
              </a:pathLst>
            </a:custGeom>
            <a:solidFill>
              <a:srgbClr val="35B5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8">
              <a:extLst>
                <a:ext uri="{FF2B5EF4-FFF2-40B4-BE49-F238E27FC236}">
                  <a16:creationId xmlns:a16="http://schemas.microsoft.com/office/drawing/2014/main" xmlns="" id="{4E806E0A-536D-4D21-8645-58A63C651B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4002" y="2251810"/>
              <a:ext cx="128599" cy="128599"/>
            </a:xfrm>
            <a:custGeom>
              <a:avLst/>
              <a:gdLst>
                <a:gd name="T0" fmla="*/ 1 w 93"/>
                <a:gd name="T1" fmla="*/ 60 h 94"/>
                <a:gd name="T2" fmla="*/ 9 w 93"/>
                <a:gd name="T3" fmla="*/ 56 h 94"/>
                <a:gd name="T4" fmla="*/ 5 w 93"/>
                <a:gd name="T5" fmla="*/ 76 h 94"/>
                <a:gd name="T6" fmla="*/ 14 w 93"/>
                <a:gd name="T7" fmla="*/ 76 h 94"/>
                <a:gd name="T8" fmla="*/ 11 w 93"/>
                <a:gd name="T9" fmla="*/ 83 h 94"/>
                <a:gd name="T10" fmla="*/ 19 w 93"/>
                <a:gd name="T11" fmla="*/ 81 h 94"/>
                <a:gd name="T12" fmla="*/ 21 w 93"/>
                <a:gd name="T13" fmla="*/ 91 h 94"/>
                <a:gd name="T14" fmla="*/ 40 w 93"/>
                <a:gd name="T15" fmla="*/ 83 h 94"/>
                <a:gd name="T16" fmla="*/ 44 w 93"/>
                <a:gd name="T17" fmla="*/ 94 h 94"/>
                <a:gd name="T18" fmla="*/ 79 w 93"/>
                <a:gd name="T19" fmla="*/ 52 h 94"/>
                <a:gd name="T20" fmla="*/ 88 w 93"/>
                <a:gd name="T21" fmla="*/ 24 h 94"/>
                <a:gd name="T22" fmla="*/ 68 w 93"/>
                <a:gd name="T23" fmla="*/ 2 h 94"/>
                <a:gd name="T24" fmla="*/ 47 w 93"/>
                <a:gd name="T25" fmla="*/ 0 h 94"/>
                <a:gd name="T26" fmla="*/ 27 w 93"/>
                <a:gd name="T27" fmla="*/ 9 h 94"/>
                <a:gd name="T28" fmla="*/ 21 w 93"/>
                <a:gd name="T29" fmla="*/ 18 h 94"/>
                <a:gd name="T30" fmla="*/ 8 w 93"/>
                <a:gd name="T31" fmla="*/ 21 h 94"/>
                <a:gd name="T32" fmla="*/ 13 w 93"/>
                <a:gd name="T33" fmla="*/ 28 h 94"/>
                <a:gd name="T34" fmla="*/ 2 w 93"/>
                <a:gd name="T35" fmla="*/ 34 h 94"/>
                <a:gd name="T36" fmla="*/ 8 w 93"/>
                <a:gd name="T37" fmla="*/ 34 h 94"/>
                <a:gd name="T38" fmla="*/ 2 w 93"/>
                <a:gd name="T39" fmla="*/ 47 h 94"/>
                <a:gd name="T40" fmla="*/ 8 w 93"/>
                <a:gd name="T41" fmla="*/ 50 h 94"/>
                <a:gd name="T42" fmla="*/ 1 w 93"/>
                <a:gd name="T43" fmla="*/ 6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94">
                  <a:moveTo>
                    <a:pt x="1" y="60"/>
                  </a:moveTo>
                  <a:cubicBezTo>
                    <a:pt x="4" y="59"/>
                    <a:pt x="5" y="55"/>
                    <a:pt x="9" y="56"/>
                  </a:cubicBezTo>
                  <a:cubicBezTo>
                    <a:pt x="9" y="62"/>
                    <a:pt x="13" y="72"/>
                    <a:pt x="5" y="76"/>
                  </a:cubicBezTo>
                  <a:cubicBezTo>
                    <a:pt x="8" y="78"/>
                    <a:pt x="12" y="72"/>
                    <a:pt x="14" y="76"/>
                  </a:cubicBezTo>
                  <a:cubicBezTo>
                    <a:pt x="16" y="79"/>
                    <a:pt x="11" y="80"/>
                    <a:pt x="11" y="83"/>
                  </a:cubicBezTo>
                  <a:cubicBezTo>
                    <a:pt x="13" y="85"/>
                    <a:pt x="15" y="80"/>
                    <a:pt x="19" y="81"/>
                  </a:cubicBezTo>
                  <a:cubicBezTo>
                    <a:pt x="23" y="82"/>
                    <a:pt x="21" y="88"/>
                    <a:pt x="21" y="91"/>
                  </a:cubicBezTo>
                  <a:cubicBezTo>
                    <a:pt x="25" y="84"/>
                    <a:pt x="33" y="85"/>
                    <a:pt x="40" y="83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53" y="77"/>
                    <a:pt x="74" y="72"/>
                    <a:pt x="79" y="52"/>
                  </a:cubicBezTo>
                  <a:cubicBezTo>
                    <a:pt x="81" y="44"/>
                    <a:pt x="93" y="33"/>
                    <a:pt x="88" y="24"/>
                  </a:cubicBezTo>
                  <a:cubicBezTo>
                    <a:pt x="84" y="14"/>
                    <a:pt x="75" y="5"/>
                    <a:pt x="68" y="2"/>
                  </a:cubicBezTo>
                  <a:cubicBezTo>
                    <a:pt x="62" y="1"/>
                    <a:pt x="54" y="8"/>
                    <a:pt x="47" y="0"/>
                  </a:cubicBezTo>
                  <a:cubicBezTo>
                    <a:pt x="46" y="9"/>
                    <a:pt x="34" y="7"/>
                    <a:pt x="27" y="9"/>
                  </a:cubicBezTo>
                  <a:cubicBezTo>
                    <a:pt x="19" y="9"/>
                    <a:pt x="25" y="16"/>
                    <a:pt x="21" y="18"/>
                  </a:cubicBezTo>
                  <a:cubicBezTo>
                    <a:pt x="17" y="22"/>
                    <a:pt x="11" y="18"/>
                    <a:pt x="8" y="21"/>
                  </a:cubicBezTo>
                  <a:cubicBezTo>
                    <a:pt x="10" y="22"/>
                    <a:pt x="14" y="25"/>
                    <a:pt x="13" y="28"/>
                  </a:cubicBezTo>
                  <a:cubicBezTo>
                    <a:pt x="9" y="28"/>
                    <a:pt x="6" y="33"/>
                    <a:pt x="2" y="34"/>
                  </a:cubicBezTo>
                  <a:cubicBezTo>
                    <a:pt x="4" y="37"/>
                    <a:pt x="6" y="33"/>
                    <a:pt x="8" y="34"/>
                  </a:cubicBezTo>
                  <a:cubicBezTo>
                    <a:pt x="14" y="39"/>
                    <a:pt x="0" y="41"/>
                    <a:pt x="2" y="47"/>
                  </a:cubicBezTo>
                  <a:cubicBezTo>
                    <a:pt x="2" y="51"/>
                    <a:pt x="8" y="46"/>
                    <a:pt x="8" y="50"/>
                  </a:cubicBezTo>
                  <a:cubicBezTo>
                    <a:pt x="9" y="55"/>
                    <a:pt x="0" y="54"/>
                    <a:pt x="1" y="60"/>
                  </a:cubicBezTo>
                  <a:close/>
                </a:path>
              </a:pathLst>
            </a:custGeom>
            <a:solidFill>
              <a:srgbClr val="3E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9">
              <a:extLst>
                <a:ext uri="{FF2B5EF4-FFF2-40B4-BE49-F238E27FC236}">
                  <a16:creationId xmlns:a16="http://schemas.microsoft.com/office/drawing/2014/main" xmlns="" id="{63A403A0-D0EF-425E-A84C-A2D9728847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11803" y="2916375"/>
              <a:ext cx="132618" cy="109309"/>
            </a:xfrm>
            <a:custGeom>
              <a:avLst/>
              <a:gdLst>
                <a:gd name="T0" fmla="*/ 0 w 96"/>
                <a:gd name="T1" fmla="*/ 60 h 80"/>
                <a:gd name="T2" fmla="*/ 4 w 96"/>
                <a:gd name="T3" fmla="*/ 61 h 80"/>
                <a:gd name="T4" fmla="*/ 0 w 96"/>
                <a:gd name="T5" fmla="*/ 66 h 80"/>
                <a:gd name="T6" fmla="*/ 13 w 96"/>
                <a:gd name="T7" fmla="*/ 60 h 80"/>
                <a:gd name="T8" fmla="*/ 9 w 96"/>
                <a:gd name="T9" fmla="*/ 65 h 80"/>
                <a:gd name="T10" fmla="*/ 18 w 96"/>
                <a:gd name="T11" fmla="*/ 63 h 80"/>
                <a:gd name="T12" fmla="*/ 22 w 96"/>
                <a:gd name="T13" fmla="*/ 70 h 80"/>
                <a:gd name="T14" fmla="*/ 31 w 96"/>
                <a:gd name="T15" fmla="*/ 64 h 80"/>
                <a:gd name="T16" fmla="*/ 28 w 96"/>
                <a:gd name="T17" fmla="*/ 80 h 80"/>
                <a:gd name="T18" fmla="*/ 53 w 96"/>
                <a:gd name="T19" fmla="*/ 64 h 80"/>
                <a:gd name="T20" fmla="*/ 54 w 96"/>
                <a:gd name="T21" fmla="*/ 72 h 80"/>
                <a:gd name="T22" fmla="*/ 66 w 96"/>
                <a:gd name="T23" fmla="*/ 61 h 80"/>
                <a:gd name="T24" fmla="*/ 66 w 96"/>
                <a:gd name="T25" fmla="*/ 66 h 80"/>
                <a:gd name="T26" fmla="*/ 91 w 96"/>
                <a:gd name="T27" fmla="*/ 17 h 80"/>
                <a:gd name="T28" fmla="*/ 77 w 96"/>
                <a:gd name="T29" fmla="*/ 2 h 80"/>
                <a:gd name="T30" fmla="*/ 44 w 96"/>
                <a:gd name="T31" fmla="*/ 8 h 80"/>
                <a:gd name="T32" fmla="*/ 15 w 96"/>
                <a:gd name="T33" fmla="*/ 29 h 80"/>
                <a:gd name="T34" fmla="*/ 19 w 96"/>
                <a:gd name="T35" fmla="*/ 31 h 80"/>
                <a:gd name="T36" fmla="*/ 4 w 96"/>
                <a:gd name="T37" fmla="*/ 42 h 80"/>
                <a:gd name="T38" fmla="*/ 14 w 96"/>
                <a:gd name="T39" fmla="*/ 41 h 80"/>
                <a:gd name="T40" fmla="*/ 0 w 96"/>
                <a:gd name="T41" fmla="*/ 6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80">
                  <a:moveTo>
                    <a:pt x="0" y="60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3"/>
                    <a:pt x="1" y="65"/>
                    <a:pt x="0" y="66"/>
                  </a:cubicBezTo>
                  <a:cubicBezTo>
                    <a:pt x="5" y="65"/>
                    <a:pt x="8" y="60"/>
                    <a:pt x="13" y="60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12" y="65"/>
                    <a:pt x="16" y="64"/>
                    <a:pt x="18" y="63"/>
                  </a:cubicBezTo>
                  <a:cubicBezTo>
                    <a:pt x="18" y="67"/>
                    <a:pt x="21" y="69"/>
                    <a:pt x="22" y="70"/>
                  </a:cubicBezTo>
                  <a:cubicBezTo>
                    <a:pt x="26" y="70"/>
                    <a:pt x="27" y="63"/>
                    <a:pt x="31" y="64"/>
                  </a:cubicBezTo>
                  <a:cubicBezTo>
                    <a:pt x="40" y="68"/>
                    <a:pt x="25" y="73"/>
                    <a:pt x="28" y="80"/>
                  </a:cubicBezTo>
                  <a:cubicBezTo>
                    <a:pt x="34" y="70"/>
                    <a:pt x="44" y="69"/>
                    <a:pt x="53" y="6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57" y="70"/>
                    <a:pt x="60" y="62"/>
                    <a:pt x="66" y="61"/>
                  </a:cubicBezTo>
                  <a:cubicBezTo>
                    <a:pt x="66" y="66"/>
                    <a:pt x="66" y="66"/>
                    <a:pt x="66" y="66"/>
                  </a:cubicBezTo>
                  <a:cubicBezTo>
                    <a:pt x="75" y="50"/>
                    <a:pt x="96" y="35"/>
                    <a:pt x="91" y="17"/>
                  </a:cubicBezTo>
                  <a:cubicBezTo>
                    <a:pt x="89" y="12"/>
                    <a:pt x="84" y="4"/>
                    <a:pt x="77" y="2"/>
                  </a:cubicBezTo>
                  <a:cubicBezTo>
                    <a:pt x="66" y="0"/>
                    <a:pt x="54" y="1"/>
                    <a:pt x="44" y="8"/>
                  </a:cubicBezTo>
                  <a:cubicBezTo>
                    <a:pt x="34" y="14"/>
                    <a:pt x="24" y="22"/>
                    <a:pt x="15" y="29"/>
                  </a:cubicBezTo>
                  <a:cubicBezTo>
                    <a:pt x="16" y="28"/>
                    <a:pt x="20" y="29"/>
                    <a:pt x="19" y="31"/>
                  </a:cubicBezTo>
                  <a:cubicBezTo>
                    <a:pt x="15" y="37"/>
                    <a:pt x="8" y="37"/>
                    <a:pt x="4" y="42"/>
                  </a:cubicBezTo>
                  <a:cubicBezTo>
                    <a:pt x="7" y="40"/>
                    <a:pt x="11" y="39"/>
                    <a:pt x="14" y="41"/>
                  </a:cubicBezTo>
                  <a:cubicBezTo>
                    <a:pt x="10" y="49"/>
                    <a:pt x="7" y="57"/>
                    <a:pt x="0" y="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255">
              <a:extLst>
                <a:ext uri="{FF2B5EF4-FFF2-40B4-BE49-F238E27FC236}">
                  <a16:creationId xmlns:a16="http://schemas.microsoft.com/office/drawing/2014/main" xmlns="" id="{622AA1D7-BC14-46DE-9570-430A95E663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09568" y="3121257"/>
              <a:ext cx="307833" cy="297384"/>
            </a:xfrm>
            <a:custGeom>
              <a:avLst/>
              <a:gdLst>
                <a:gd name="T0" fmla="*/ 0 w 224"/>
                <a:gd name="T1" fmla="*/ 84 h 217"/>
                <a:gd name="T2" fmla="*/ 17 w 224"/>
                <a:gd name="T3" fmla="*/ 134 h 217"/>
                <a:gd name="T4" fmla="*/ 0 w 224"/>
                <a:gd name="T5" fmla="*/ 141 h 217"/>
                <a:gd name="T6" fmla="*/ 19 w 224"/>
                <a:gd name="T7" fmla="*/ 145 h 217"/>
                <a:gd name="T8" fmla="*/ 42 w 224"/>
                <a:gd name="T9" fmla="*/ 183 h 217"/>
                <a:gd name="T10" fmla="*/ 58 w 224"/>
                <a:gd name="T11" fmla="*/ 181 h 217"/>
                <a:gd name="T12" fmla="*/ 59 w 224"/>
                <a:gd name="T13" fmla="*/ 199 h 217"/>
                <a:gd name="T14" fmla="*/ 72 w 224"/>
                <a:gd name="T15" fmla="*/ 191 h 217"/>
                <a:gd name="T16" fmla="*/ 83 w 224"/>
                <a:gd name="T17" fmla="*/ 214 h 217"/>
                <a:gd name="T18" fmla="*/ 95 w 224"/>
                <a:gd name="T19" fmla="*/ 199 h 217"/>
                <a:gd name="T20" fmla="*/ 129 w 224"/>
                <a:gd name="T21" fmla="*/ 217 h 217"/>
                <a:gd name="T22" fmla="*/ 153 w 224"/>
                <a:gd name="T23" fmla="*/ 199 h 217"/>
                <a:gd name="T24" fmla="*/ 159 w 224"/>
                <a:gd name="T25" fmla="*/ 208 h 217"/>
                <a:gd name="T26" fmla="*/ 167 w 224"/>
                <a:gd name="T27" fmla="*/ 192 h 217"/>
                <a:gd name="T28" fmla="*/ 188 w 224"/>
                <a:gd name="T29" fmla="*/ 193 h 217"/>
                <a:gd name="T30" fmla="*/ 220 w 224"/>
                <a:gd name="T31" fmla="*/ 115 h 217"/>
                <a:gd name="T32" fmla="*/ 195 w 224"/>
                <a:gd name="T33" fmla="*/ 50 h 217"/>
                <a:gd name="T34" fmla="*/ 148 w 224"/>
                <a:gd name="T35" fmla="*/ 6 h 217"/>
                <a:gd name="T36" fmla="*/ 70 w 224"/>
                <a:gd name="T37" fmla="*/ 1 h 217"/>
                <a:gd name="T38" fmla="*/ 65 w 224"/>
                <a:gd name="T39" fmla="*/ 17 h 217"/>
                <a:gd name="T40" fmla="*/ 38 w 224"/>
                <a:gd name="T41" fmla="*/ 19 h 217"/>
                <a:gd name="T42" fmla="*/ 28 w 224"/>
                <a:gd name="T43" fmla="*/ 48 h 217"/>
                <a:gd name="T44" fmla="*/ 4 w 224"/>
                <a:gd name="T45" fmla="*/ 52 h 217"/>
                <a:gd name="T46" fmla="*/ 21 w 224"/>
                <a:gd name="T47" fmla="*/ 62 h 217"/>
                <a:gd name="T48" fmla="*/ 16 w 224"/>
                <a:gd name="T49" fmla="*/ 83 h 217"/>
                <a:gd name="T50" fmla="*/ 0 w 224"/>
                <a:gd name="T51" fmla="*/ 8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4" h="217">
                  <a:moveTo>
                    <a:pt x="0" y="84"/>
                  </a:moveTo>
                  <a:cubicBezTo>
                    <a:pt x="7" y="97"/>
                    <a:pt x="16" y="115"/>
                    <a:pt x="17" y="134"/>
                  </a:cubicBezTo>
                  <a:cubicBezTo>
                    <a:pt x="11" y="135"/>
                    <a:pt x="3" y="134"/>
                    <a:pt x="0" y="141"/>
                  </a:cubicBezTo>
                  <a:cubicBezTo>
                    <a:pt x="5" y="145"/>
                    <a:pt x="12" y="142"/>
                    <a:pt x="19" y="145"/>
                  </a:cubicBezTo>
                  <a:cubicBezTo>
                    <a:pt x="15" y="168"/>
                    <a:pt x="51" y="165"/>
                    <a:pt x="42" y="183"/>
                  </a:cubicBezTo>
                  <a:cubicBezTo>
                    <a:pt x="43" y="192"/>
                    <a:pt x="52" y="180"/>
                    <a:pt x="58" y="181"/>
                  </a:cubicBezTo>
                  <a:cubicBezTo>
                    <a:pt x="72" y="184"/>
                    <a:pt x="55" y="192"/>
                    <a:pt x="59" y="199"/>
                  </a:cubicBezTo>
                  <a:cubicBezTo>
                    <a:pt x="64" y="199"/>
                    <a:pt x="67" y="193"/>
                    <a:pt x="72" y="191"/>
                  </a:cubicBezTo>
                  <a:cubicBezTo>
                    <a:pt x="92" y="188"/>
                    <a:pt x="78" y="208"/>
                    <a:pt x="83" y="214"/>
                  </a:cubicBezTo>
                  <a:cubicBezTo>
                    <a:pt x="91" y="212"/>
                    <a:pt x="86" y="200"/>
                    <a:pt x="95" y="199"/>
                  </a:cubicBezTo>
                  <a:cubicBezTo>
                    <a:pt x="105" y="210"/>
                    <a:pt x="125" y="202"/>
                    <a:pt x="129" y="217"/>
                  </a:cubicBezTo>
                  <a:cubicBezTo>
                    <a:pt x="131" y="205"/>
                    <a:pt x="144" y="204"/>
                    <a:pt x="153" y="199"/>
                  </a:cubicBezTo>
                  <a:cubicBezTo>
                    <a:pt x="155" y="201"/>
                    <a:pt x="160" y="204"/>
                    <a:pt x="159" y="208"/>
                  </a:cubicBezTo>
                  <a:cubicBezTo>
                    <a:pt x="170" y="207"/>
                    <a:pt x="164" y="199"/>
                    <a:pt x="167" y="192"/>
                  </a:cubicBezTo>
                  <a:cubicBezTo>
                    <a:pt x="175" y="179"/>
                    <a:pt x="185" y="198"/>
                    <a:pt x="188" y="193"/>
                  </a:cubicBezTo>
                  <a:cubicBezTo>
                    <a:pt x="191" y="170"/>
                    <a:pt x="214" y="144"/>
                    <a:pt x="220" y="115"/>
                  </a:cubicBezTo>
                  <a:cubicBezTo>
                    <a:pt x="224" y="88"/>
                    <a:pt x="205" y="71"/>
                    <a:pt x="195" y="50"/>
                  </a:cubicBezTo>
                  <a:cubicBezTo>
                    <a:pt x="195" y="35"/>
                    <a:pt x="160" y="25"/>
                    <a:pt x="148" y="6"/>
                  </a:cubicBezTo>
                  <a:cubicBezTo>
                    <a:pt x="115" y="0"/>
                    <a:pt x="102" y="5"/>
                    <a:pt x="70" y="1"/>
                  </a:cubicBezTo>
                  <a:cubicBezTo>
                    <a:pt x="63" y="5"/>
                    <a:pt x="68" y="12"/>
                    <a:pt x="65" y="17"/>
                  </a:cubicBezTo>
                  <a:cubicBezTo>
                    <a:pt x="56" y="17"/>
                    <a:pt x="47" y="9"/>
                    <a:pt x="38" y="19"/>
                  </a:cubicBezTo>
                  <a:cubicBezTo>
                    <a:pt x="45" y="31"/>
                    <a:pt x="30" y="37"/>
                    <a:pt x="28" y="48"/>
                  </a:cubicBezTo>
                  <a:cubicBezTo>
                    <a:pt x="25" y="59"/>
                    <a:pt x="3" y="44"/>
                    <a:pt x="4" y="52"/>
                  </a:cubicBezTo>
                  <a:cubicBezTo>
                    <a:pt x="5" y="62"/>
                    <a:pt x="19" y="54"/>
                    <a:pt x="21" y="62"/>
                  </a:cubicBezTo>
                  <a:cubicBezTo>
                    <a:pt x="23" y="69"/>
                    <a:pt x="18" y="77"/>
                    <a:pt x="16" y="83"/>
                  </a:cubicBezTo>
                  <a:lnTo>
                    <a:pt x="0" y="84"/>
                  </a:lnTo>
                  <a:close/>
                </a:path>
              </a:pathLst>
            </a:custGeom>
            <a:solidFill>
              <a:srgbClr val="FF5B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255">
              <a:extLst>
                <a:ext uri="{FF2B5EF4-FFF2-40B4-BE49-F238E27FC236}">
                  <a16:creationId xmlns:a16="http://schemas.microsoft.com/office/drawing/2014/main" xmlns="" id="{6B9DFDFC-CB3E-4149-B915-93F0E65B28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45147" y="4981948"/>
              <a:ext cx="307833" cy="297384"/>
            </a:xfrm>
            <a:custGeom>
              <a:avLst/>
              <a:gdLst>
                <a:gd name="T0" fmla="*/ 0 w 224"/>
                <a:gd name="T1" fmla="*/ 84 h 217"/>
                <a:gd name="T2" fmla="*/ 17 w 224"/>
                <a:gd name="T3" fmla="*/ 134 h 217"/>
                <a:gd name="T4" fmla="*/ 0 w 224"/>
                <a:gd name="T5" fmla="*/ 141 h 217"/>
                <a:gd name="T6" fmla="*/ 19 w 224"/>
                <a:gd name="T7" fmla="*/ 145 h 217"/>
                <a:gd name="T8" fmla="*/ 42 w 224"/>
                <a:gd name="T9" fmla="*/ 183 h 217"/>
                <a:gd name="T10" fmla="*/ 58 w 224"/>
                <a:gd name="T11" fmla="*/ 181 h 217"/>
                <a:gd name="T12" fmla="*/ 59 w 224"/>
                <a:gd name="T13" fmla="*/ 199 h 217"/>
                <a:gd name="T14" fmla="*/ 72 w 224"/>
                <a:gd name="T15" fmla="*/ 191 h 217"/>
                <a:gd name="T16" fmla="*/ 83 w 224"/>
                <a:gd name="T17" fmla="*/ 214 h 217"/>
                <a:gd name="T18" fmla="*/ 95 w 224"/>
                <a:gd name="T19" fmla="*/ 199 h 217"/>
                <a:gd name="T20" fmla="*/ 129 w 224"/>
                <a:gd name="T21" fmla="*/ 217 h 217"/>
                <a:gd name="T22" fmla="*/ 153 w 224"/>
                <a:gd name="T23" fmla="*/ 199 h 217"/>
                <a:gd name="T24" fmla="*/ 159 w 224"/>
                <a:gd name="T25" fmla="*/ 208 h 217"/>
                <a:gd name="T26" fmla="*/ 167 w 224"/>
                <a:gd name="T27" fmla="*/ 192 h 217"/>
                <a:gd name="T28" fmla="*/ 188 w 224"/>
                <a:gd name="T29" fmla="*/ 193 h 217"/>
                <a:gd name="T30" fmla="*/ 220 w 224"/>
                <a:gd name="T31" fmla="*/ 115 h 217"/>
                <a:gd name="T32" fmla="*/ 195 w 224"/>
                <a:gd name="T33" fmla="*/ 50 h 217"/>
                <a:gd name="T34" fmla="*/ 148 w 224"/>
                <a:gd name="T35" fmla="*/ 6 h 217"/>
                <a:gd name="T36" fmla="*/ 70 w 224"/>
                <a:gd name="T37" fmla="*/ 1 h 217"/>
                <a:gd name="T38" fmla="*/ 65 w 224"/>
                <a:gd name="T39" fmla="*/ 17 h 217"/>
                <a:gd name="T40" fmla="*/ 38 w 224"/>
                <a:gd name="T41" fmla="*/ 19 h 217"/>
                <a:gd name="T42" fmla="*/ 28 w 224"/>
                <a:gd name="T43" fmla="*/ 48 h 217"/>
                <a:gd name="T44" fmla="*/ 4 w 224"/>
                <a:gd name="T45" fmla="*/ 52 h 217"/>
                <a:gd name="T46" fmla="*/ 21 w 224"/>
                <a:gd name="T47" fmla="*/ 62 h 217"/>
                <a:gd name="T48" fmla="*/ 16 w 224"/>
                <a:gd name="T49" fmla="*/ 83 h 217"/>
                <a:gd name="T50" fmla="*/ 0 w 224"/>
                <a:gd name="T51" fmla="*/ 8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4" h="217">
                  <a:moveTo>
                    <a:pt x="0" y="84"/>
                  </a:moveTo>
                  <a:cubicBezTo>
                    <a:pt x="7" y="97"/>
                    <a:pt x="16" y="115"/>
                    <a:pt x="17" y="134"/>
                  </a:cubicBezTo>
                  <a:cubicBezTo>
                    <a:pt x="11" y="135"/>
                    <a:pt x="3" y="134"/>
                    <a:pt x="0" y="141"/>
                  </a:cubicBezTo>
                  <a:cubicBezTo>
                    <a:pt x="5" y="145"/>
                    <a:pt x="12" y="142"/>
                    <a:pt x="19" y="145"/>
                  </a:cubicBezTo>
                  <a:cubicBezTo>
                    <a:pt x="15" y="168"/>
                    <a:pt x="51" y="165"/>
                    <a:pt x="42" y="183"/>
                  </a:cubicBezTo>
                  <a:cubicBezTo>
                    <a:pt x="43" y="192"/>
                    <a:pt x="52" y="180"/>
                    <a:pt x="58" y="181"/>
                  </a:cubicBezTo>
                  <a:cubicBezTo>
                    <a:pt x="72" y="184"/>
                    <a:pt x="55" y="192"/>
                    <a:pt x="59" y="199"/>
                  </a:cubicBezTo>
                  <a:cubicBezTo>
                    <a:pt x="64" y="199"/>
                    <a:pt x="67" y="193"/>
                    <a:pt x="72" y="191"/>
                  </a:cubicBezTo>
                  <a:cubicBezTo>
                    <a:pt x="92" y="188"/>
                    <a:pt x="78" y="208"/>
                    <a:pt x="83" y="214"/>
                  </a:cubicBezTo>
                  <a:cubicBezTo>
                    <a:pt x="91" y="212"/>
                    <a:pt x="86" y="200"/>
                    <a:pt x="95" y="199"/>
                  </a:cubicBezTo>
                  <a:cubicBezTo>
                    <a:pt x="105" y="210"/>
                    <a:pt x="125" y="202"/>
                    <a:pt x="129" y="217"/>
                  </a:cubicBezTo>
                  <a:cubicBezTo>
                    <a:pt x="131" y="205"/>
                    <a:pt x="144" y="204"/>
                    <a:pt x="153" y="199"/>
                  </a:cubicBezTo>
                  <a:cubicBezTo>
                    <a:pt x="155" y="201"/>
                    <a:pt x="160" y="204"/>
                    <a:pt x="159" y="208"/>
                  </a:cubicBezTo>
                  <a:cubicBezTo>
                    <a:pt x="170" y="207"/>
                    <a:pt x="164" y="199"/>
                    <a:pt x="167" y="192"/>
                  </a:cubicBezTo>
                  <a:cubicBezTo>
                    <a:pt x="175" y="179"/>
                    <a:pt x="185" y="198"/>
                    <a:pt x="188" y="193"/>
                  </a:cubicBezTo>
                  <a:cubicBezTo>
                    <a:pt x="191" y="170"/>
                    <a:pt x="214" y="144"/>
                    <a:pt x="220" y="115"/>
                  </a:cubicBezTo>
                  <a:cubicBezTo>
                    <a:pt x="224" y="88"/>
                    <a:pt x="205" y="71"/>
                    <a:pt x="195" y="50"/>
                  </a:cubicBezTo>
                  <a:cubicBezTo>
                    <a:pt x="195" y="35"/>
                    <a:pt x="160" y="25"/>
                    <a:pt x="148" y="6"/>
                  </a:cubicBezTo>
                  <a:cubicBezTo>
                    <a:pt x="115" y="0"/>
                    <a:pt x="102" y="5"/>
                    <a:pt x="70" y="1"/>
                  </a:cubicBezTo>
                  <a:cubicBezTo>
                    <a:pt x="63" y="5"/>
                    <a:pt x="68" y="12"/>
                    <a:pt x="65" y="17"/>
                  </a:cubicBezTo>
                  <a:cubicBezTo>
                    <a:pt x="56" y="17"/>
                    <a:pt x="47" y="9"/>
                    <a:pt x="38" y="19"/>
                  </a:cubicBezTo>
                  <a:cubicBezTo>
                    <a:pt x="45" y="31"/>
                    <a:pt x="30" y="37"/>
                    <a:pt x="28" y="48"/>
                  </a:cubicBezTo>
                  <a:cubicBezTo>
                    <a:pt x="25" y="59"/>
                    <a:pt x="3" y="44"/>
                    <a:pt x="4" y="52"/>
                  </a:cubicBezTo>
                  <a:cubicBezTo>
                    <a:pt x="5" y="62"/>
                    <a:pt x="19" y="54"/>
                    <a:pt x="21" y="62"/>
                  </a:cubicBezTo>
                  <a:cubicBezTo>
                    <a:pt x="23" y="69"/>
                    <a:pt x="18" y="77"/>
                    <a:pt x="16" y="83"/>
                  </a:cubicBezTo>
                  <a:lnTo>
                    <a:pt x="0" y="84"/>
                  </a:lnTo>
                  <a:close/>
                </a:path>
              </a:pathLst>
            </a:custGeom>
            <a:solidFill>
              <a:srgbClr val="E02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68">
              <a:extLst>
                <a:ext uri="{FF2B5EF4-FFF2-40B4-BE49-F238E27FC236}">
                  <a16:creationId xmlns:a16="http://schemas.microsoft.com/office/drawing/2014/main" xmlns="" id="{C4E91680-A9B2-4EC9-83F0-C2EF88B66F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92174" y="4356889"/>
              <a:ext cx="166375" cy="172805"/>
            </a:xfrm>
            <a:custGeom>
              <a:avLst/>
              <a:gdLst>
                <a:gd name="T0" fmla="*/ 114 w 121"/>
                <a:gd name="T1" fmla="*/ 42 h 126"/>
                <a:gd name="T2" fmla="*/ 116 w 121"/>
                <a:gd name="T3" fmla="*/ 33 h 126"/>
                <a:gd name="T4" fmla="*/ 104 w 121"/>
                <a:gd name="T5" fmla="*/ 27 h 126"/>
                <a:gd name="T6" fmla="*/ 111 w 121"/>
                <a:gd name="T7" fmla="*/ 21 h 126"/>
                <a:gd name="T8" fmla="*/ 106 w 121"/>
                <a:gd name="T9" fmla="*/ 22 h 126"/>
                <a:gd name="T10" fmla="*/ 100 w 121"/>
                <a:gd name="T11" fmla="*/ 23 h 126"/>
                <a:gd name="T12" fmla="*/ 103 w 121"/>
                <a:gd name="T13" fmla="*/ 13 h 126"/>
                <a:gd name="T14" fmla="*/ 102 w 121"/>
                <a:gd name="T15" fmla="*/ 13 h 126"/>
                <a:gd name="T16" fmla="*/ 100 w 121"/>
                <a:gd name="T17" fmla="*/ 14 h 126"/>
                <a:gd name="T18" fmla="*/ 104 w 121"/>
                <a:gd name="T19" fmla="*/ 6 h 126"/>
                <a:gd name="T20" fmla="*/ 86 w 121"/>
                <a:gd name="T21" fmla="*/ 14 h 126"/>
                <a:gd name="T22" fmla="*/ 83 w 121"/>
                <a:gd name="T23" fmla="*/ 0 h 126"/>
                <a:gd name="T24" fmla="*/ 59 w 121"/>
                <a:gd name="T25" fmla="*/ 11 h 126"/>
                <a:gd name="T26" fmla="*/ 58 w 121"/>
                <a:gd name="T27" fmla="*/ 4 h 126"/>
                <a:gd name="T28" fmla="*/ 43 w 121"/>
                <a:gd name="T29" fmla="*/ 15 h 126"/>
                <a:gd name="T30" fmla="*/ 38 w 121"/>
                <a:gd name="T31" fmla="*/ 7 h 126"/>
                <a:gd name="T32" fmla="*/ 30 w 121"/>
                <a:gd name="T33" fmla="*/ 26 h 126"/>
                <a:gd name="T34" fmla="*/ 23 w 121"/>
                <a:gd name="T35" fmla="*/ 19 h 126"/>
                <a:gd name="T36" fmla="*/ 21 w 121"/>
                <a:gd name="T37" fmla="*/ 36 h 126"/>
                <a:gd name="T38" fmla="*/ 16 w 121"/>
                <a:gd name="T39" fmla="*/ 33 h 126"/>
                <a:gd name="T40" fmla="*/ 9 w 121"/>
                <a:gd name="T41" fmla="*/ 46 h 126"/>
                <a:gd name="T42" fmla="*/ 12 w 121"/>
                <a:gd name="T43" fmla="*/ 56 h 126"/>
                <a:gd name="T44" fmla="*/ 8 w 121"/>
                <a:gd name="T45" fmla="*/ 55 h 126"/>
                <a:gd name="T46" fmla="*/ 12 w 121"/>
                <a:gd name="T47" fmla="*/ 94 h 126"/>
                <a:gd name="T48" fmla="*/ 20 w 121"/>
                <a:gd name="T49" fmla="*/ 101 h 126"/>
                <a:gd name="T50" fmla="*/ 29 w 121"/>
                <a:gd name="T51" fmla="*/ 108 h 126"/>
                <a:gd name="T52" fmla="*/ 29 w 121"/>
                <a:gd name="T53" fmla="*/ 115 h 126"/>
                <a:gd name="T54" fmla="*/ 32 w 121"/>
                <a:gd name="T55" fmla="*/ 111 h 126"/>
                <a:gd name="T56" fmla="*/ 42 w 121"/>
                <a:gd name="T57" fmla="*/ 122 h 126"/>
                <a:gd name="T58" fmla="*/ 46 w 121"/>
                <a:gd name="T59" fmla="*/ 118 h 126"/>
                <a:gd name="T60" fmla="*/ 55 w 121"/>
                <a:gd name="T61" fmla="*/ 126 h 126"/>
                <a:gd name="T62" fmla="*/ 56 w 121"/>
                <a:gd name="T63" fmla="*/ 118 h 126"/>
                <a:gd name="T64" fmla="*/ 64 w 121"/>
                <a:gd name="T65" fmla="*/ 121 h 126"/>
                <a:gd name="T66" fmla="*/ 68 w 121"/>
                <a:gd name="T67" fmla="*/ 114 h 126"/>
                <a:gd name="T68" fmla="*/ 76 w 121"/>
                <a:gd name="T69" fmla="*/ 113 h 126"/>
                <a:gd name="T70" fmla="*/ 85 w 121"/>
                <a:gd name="T71" fmla="*/ 113 h 126"/>
                <a:gd name="T72" fmla="*/ 84 w 121"/>
                <a:gd name="T73" fmla="*/ 105 h 126"/>
                <a:gd name="T74" fmla="*/ 95 w 121"/>
                <a:gd name="T75" fmla="*/ 104 h 126"/>
                <a:gd name="T76" fmla="*/ 93 w 121"/>
                <a:gd name="T77" fmla="*/ 97 h 126"/>
                <a:gd name="T78" fmla="*/ 99 w 121"/>
                <a:gd name="T79" fmla="*/ 93 h 126"/>
                <a:gd name="T80" fmla="*/ 103 w 121"/>
                <a:gd name="T81" fmla="*/ 89 h 126"/>
                <a:gd name="T82" fmla="*/ 102 w 121"/>
                <a:gd name="T83" fmla="*/ 80 h 126"/>
                <a:gd name="T84" fmla="*/ 116 w 121"/>
                <a:gd name="T85" fmla="*/ 75 h 126"/>
                <a:gd name="T86" fmla="*/ 112 w 121"/>
                <a:gd name="T87" fmla="*/ 73 h 126"/>
                <a:gd name="T88" fmla="*/ 107 w 121"/>
                <a:gd name="T89" fmla="*/ 71 h 126"/>
                <a:gd name="T90" fmla="*/ 117 w 121"/>
                <a:gd name="T91" fmla="*/ 56 h 126"/>
                <a:gd name="T92" fmla="*/ 113 w 121"/>
                <a:gd name="T93" fmla="*/ 55 h 126"/>
                <a:gd name="T94" fmla="*/ 121 w 121"/>
                <a:gd name="T95" fmla="*/ 40 h 126"/>
                <a:gd name="T96" fmla="*/ 117 w 121"/>
                <a:gd name="T97" fmla="*/ 41 h 126"/>
                <a:gd name="T98" fmla="*/ 114 w 121"/>
                <a:gd name="T99" fmla="*/ 4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1" h="126">
                  <a:moveTo>
                    <a:pt x="114" y="42"/>
                  </a:moveTo>
                  <a:cubicBezTo>
                    <a:pt x="109" y="40"/>
                    <a:pt x="116" y="37"/>
                    <a:pt x="116" y="33"/>
                  </a:cubicBezTo>
                  <a:cubicBezTo>
                    <a:pt x="113" y="34"/>
                    <a:pt x="103" y="37"/>
                    <a:pt x="104" y="27"/>
                  </a:cubicBezTo>
                  <a:cubicBezTo>
                    <a:pt x="107" y="26"/>
                    <a:pt x="110" y="24"/>
                    <a:pt x="111" y="21"/>
                  </a:cubicBezTo>
                  <a:cubicBezTo>
                    <a:pt x="109" y="19"/>
                    <a:pt x="108" y="21"/>
                    <a:pt x="106" y="22"/>
                  </a:cubicBezTo>
                  <a:cubicBezTo>
                    <a:pt x="104" y="23"/>
                    <a:pt x="102" y="24"/>
                    <a:pt x="100" y="23"/>
                  </a:cubicBezTo>
                  <a:cubicBezTo>
                    <a:pt x="97" y="20"/>
                    <a:pt x="102" y="16"/>
                    <a:pt x="103" y="13"/>
                  </a:cubicBezTo>
                  <a:cubicBezTo>
                    <a:pt x="103" y="12"/>
                    <a:pt x="102" y="13"/>
                    <a:pt x="102" y="13"/>
                  </a:cubicBezTo>
                  <a:cubicBezTo>
                    <a:pt x="101" y="14"/>
                    <a:pt x="100" y="15"/>
                    <a:pt x="100" y="14"/>
                  </a:cubicBezTo>
                  <a:cubicBezTo>
                    <a:pt x="97" y="10"/>
                    <a:pt x="104" y="11"/>
                    <a:pt x="104" y="6"/>
                  </a:cubicBezTo>
                  <a:cubicBezTo>
                    <a:pt x="96" y="7"/>
                    <a:pt x="94" y="17"/>
                    <a:pt x="86" y="14"/>
                  </a:cubicBezTo>
                  <a:cubicBezTo>
                    <a:pt x="81" y="13"/>
                    <a:pt x="85" y="3"/>
                    <a:pt x="83" y="0"/>
                  </a:cubicBezTo>
                  <a:cubicBezTo>
                    <a:pt x="78" y="8"/>
                    <a:pt x="67" y="10"/>
                    <a:pt x="59" y="11"/>
                  </a:cubicBezTo>
                  <a:cubicBezTo>
                    <a:pt x="59" y="9"/>
                    <a:pt x="62" y="4"/>
                    <a:pt x="58" y="4"/>
                  </a:cubicBezTo>
                  <a:cubicBezTo>
                    <a:pt x="54" y="9"/>
                    <a:pt x="51" y="17"/>
                    <a:pt x="43" y="15"/>
                  </a:cubicBezTo>
                  <a:cubicBezTo>
                    <a:pt x="39" y="14"/>
                    <a:pt x="42" y="6"/>
                    <a:pt x="38" y="7"/>
                  </a:cubicBezTo>
                  <a:cubicBezTo>
                    <a:pt x="30" y="8"/>
                    <a:pt x="39" y="23"/>
                    <a:pt x="30" y="26"/>
                  </a:cubicBezTo>
                  <a:cubicBezTo>
                    <a:pt x="26" y="27"/>
                    <a:pt x="25" y="21"/>
                    <a:pt x="23" y="19"/>
                  </a:cubicBezTo>
                  <a:cubicBezTo>
                    <a:pt x="19" y="24"/>
                    <a:pt x="28" y="31"/>
                    <a:pt x="21" y="36"/>
                  </a:cubicBezTo>
                  <a:cubicBezTo>
                    <a:pt x="19" y="37"/>
                    <a:pt x="18" y="34"/>
                    <a:pt x="16" y="33"/>
                  </a:cubicBezTo>
                  <a:cubicBezTo>
                    <a:pt x="19" y="38"/>
                    <a:pt x="16" y="46"/>
                    <a:pt x="9" y="46"/>
                  </a:cubicBezTo>
                  <a:cubicBezTo>
                    <a:pt x="10" y="50"/>
                    <a:pt x="16" y="51"/>
                    <a:pt x="12" y="56"/>
                  </a:cubicBezTo>
                  <a:cubicBezTo>
                    <a:pt x="11" y="57"/>
                    <a:pt x="9" y="56"/>
                    <a:pt x="8" y="55"/>
                  </a:cubicBezTo>
                  <a:cubicBezTo>
                    <a:pt x="0" y="64"/>
                    <a:pt x="15" y="81"/>
                    <a:pt x="12" y="94"/>
                  </a:cubicBezTo>
                  <a:cubicBezTo>
                    <a:pt x="18" y="93"/>
                    <a:pt x="19" y="97"/>
                    <a:pt x="20" y="101"/>
                  </a:cubicBezTo>
                  <a:cubicBezTo>
                    <a:pt x="22" y="105"/>
                    <a:pt x="23" y="109"/>
                    <a:pt x="29" y="108"/>
                  </a:cubicBezTo>
                  <a:cubicBezTo>
                    <a:pt x="30" y="110"/>
                    <a:pt x="27" y="112"/>
                    <a:pt x="29" y="115"/>
                  </a:cubicBezTo>
                  <a:cubicBezTo>
                    <a:pt x="32" y="111"/>
                    <a:pt x="32" y="111"/>
                    <a:pt x="32" y="111"/>
                  </a:cubicBezTo>
                  <a:cubicBezTo>
                    <a:pt x="37" y="112"/>
                    <a:pt x="39" y="117"/>
                    <a:pt x="42" y="122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9" y="120"/>
                    <a:pt x="54" y="119"/>
                    <a:pt x="55" y="126"/>
                  </a:cubicBezTo>
                  <a:cubicBezTo>
                    <a:pt x="59" y="125"/>
                    <a:pt x="53" y="120"/>
                    <a:pt x="56" y="118"/>
                  </a:cubicBezTo>
                  <a:cubicBezTo>
                    <a:pt x="59" y="116"/>
                    <a:pt x="61" y="120"/>
                    <a:pt x="64" y="121"/>
                  </a:cubicBezTo>
                  <a:cubicBezTo>
                    <a:pt x="67" y="121"/>
                    <a:pt x="64" y="114"/>
                    <a:pt x="68" y="114"/>
                  </a:cubicBezTo>
                  <a:cubicBezTo>
                    <a:pt x="71" y="115"/>
                    <a:pt x="73" y="114"/>
                    <a:pt x="76" y="113"/>
                  </a:cubicBezTo>
                  <a:cubicBezTo>
                    <a:pt x="79" y="113"/>
                    <a:pt x="82" y="112"/>
                    <a:pt x="85" y="113"/>
                  </a:cubicBezTo>
                  <a:cubicBezTo>
                    <a:pt x="90" y="110"/>
                    <a:pt x="82" y="108"/>
                    <a:pt x="84" y="105"/>
                  </a:cubicBezTo>
                  <a:cubicBezTo>
                    <a:pt x="86" y="102"/>
                    <a:pt x="92" y="104"/>
                    <a:pt x="95" y="104"/>
                  </a:cubicBezTo>
                  <a:cubicBezTo>
                    <a:pt x="97" y="101"/>
                    <a:pt x="91" y="100"/>
                    <a:pt x="93" y="97"/>
                  </a:cubicBezTo>
                  <a:cubicBezTo>
                    <a:pt x="101" y="100"/>
                    <a:pt x="100" y="97"/>
                    <a:pt x="99" y="93"/>
                  </a:cubicBezTo>
                  <a:cubicBezTo>
                    <a:pt x="98" y="91"/>
                    <a:pt x="98" y="88"/>
                    <a:pt x="103" y="89"/>
                  </a:cubicBezTo>
                  <a:cubicBezTo>
                    <a:pt x="111" y="86"/>
                    <a:pt x="100" y="85"/>
                    <a:pt x="102" y="80"/>
                  </a:cubicBezTo>
                  <a:cubicBezTo>
                    <a:pt x="105" y="74"/>
                    <a:pt x="111" y="76"/>
                    <a:pt x="116" y="75"/>
                  </a:cubicBezTo>
                  <a:cubicBezTo>
                    <a:pt x="117" y="71"/>
                    <a:pt x="114" y="72"/>
                    <a:pt x="112" y="73"/>
                  </a:cubicBezTo>
                  <a:cubicBezTo>
                    <a:pt x="110" y="73"/>
                    <a:pt x="107" y="74"/>
                    <a:pt x="107" y="71"/>
                  </a:cubicBezTo>
                  <a:cubicBezTo>
                    <a:pt x="106" y="64"/>
                    <a:pt x="111" y="59"/>
                    <a:pt x="117" y="56"/>
                  </a:cubicBezTo>
                  <a:cubicBezTo>
                    <a:pt x="116" y="55"/>
                    <a:pt x="114" y="53"/>
                    <a:pt x="113" y="55"/>
                  </a:cubicBezTo>
                  <a:cubicBezTo>
                    <a:pt x="102" y="47"/>
                    <a:pt x="120" y="46"/>
                    <a:pt x="121" y="40"/>
                  </a:cubicBezTo>
                  <a:cubicBezTo>
                    <a:pt x="119" y="39"/>
                    <a:pt x="118" y="40"/>
                    <a:pt x="117" y="41"/>
                  </a:cubicBezTo>
                  <a:cubicBezTo>
                    <a:pt x="116" y="42"/>
                    <a:pt x="115" y="43"/>
                    <a:pt x="114" y="42"/>
                  </a:cubicBezTo>
                </a:path>
              </a:pathLst>
            </a:custGeom>
            <a:solidFill>
              <a:srgbClr val="3E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53">
              <a:extLst>
                <a:ext uri="{FF2B5EF4-FFF2-40B4-BE49-F238E27FC236}">
                  <a16:creationId xmlns:a16="http://schemas.microsoft.com/office/drawing/2014/main" xmlns="" id="{5AF4A4F0-73FA-4B8F-A817-B8EDD3ECC2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57094" y="4242254"/>
              <a:ext cx="465610" cy="448635"/>
            </a:xfrm>
            <a:custGeom>
              <a:avLst/>
              <a:gdLst>
                <a:gd name="T0" fmla="*/ 0 w 224"/>
                <a:gd name="T1" fmla="*/ 84 h 217"/>
                <a:gd name="T2" fmla="*/ 17 w 224"/>
                <a:gd name="T3" fmla="*/ 133 h 217"/>
                <a:gd name="T4" fmla="*/ 1 w 224"/>
                <a:gd name="T5" fmla="*/ 141 h 217"/>
                <a:gd name="T6" fmla="*/ 19 w 224"/>
                <a:gd name="T7" fmla="*/ 144 h 217"/>
                <a:gd name="T8" fmla="*/ 42 w 224"/>
                <a:gd name="T9" fmla="*/ 183 h 217"/>
                <a:gd name="T10" fmla="*/ 58 w 224"/>
                <a:gd name="T11" fmla="*/ 181 h 217"/>
                <a:gd name="T12" fmla="*/ 59 w 224"/>
                <a:gd name="T13" fmla="*/ 199 h 217"/>
                <a:gd name="T14" fmla="*/ 72 w 224"/>
                <a:gd name="T15" fmla="*/ 191 h 217"/>
                <a:gd name="T16" fmla="*/ 84 w 224"/>
                <a:gd name="T17" fmla="*/ 214 h 217"/>
                <a:gd name="T18" fmla="*/ 96 w 224"/>
                <a:gd name="T19" fmla="*/ 199 h 217"/>
                <a:gd name="T20" fmla="*/ 129 w 224"/>
                <a:gd name="T21" fmla="*/ 217 h 217"/>
                <a:gd name="T22" fmla="*/ 154 w 224"/>
                <a:gd name="T23" fmla="*/ 198 h 217"/>
                <a:gd name="T24" fmla="*/ 160 w 224"/>
                <a:gd name="T25" fmla="*/ 208 h 217"/>
                <a:gd name="T26" fmla="*/ 168 w 224"/>
                <a:gd name="T27" fmla="*/ 192 h 217"/>
                <a:gd name="T28" fmla="*/ 189 w 224"/>
                <a:gd name="T29" fmla="*/ 193 h 217"/>
                <a:gd name="T30" fmla="*/ 221 w 224"/>
                <a:gd name="T31" fmla="*/ 115 h 217"/>
                <a:gd name="T32" fmla="*/ 196 w 224"/>
                <a:gd name="T33" fmla="*/ 50 h 217"/>
                <a:gd name="T34" fmla="*/ 148 w 224"/>
                <a:gd name="T35" fmla="*/ 5 h 217"/>
                <a:gd name="T36" fmla="*/ 70 w 224"/>
                <a:gd name="T37" fmla="*/ 1 h 217"/>
                <a:gd name="T38" fmla="*/ 65 w 224"/>
                <a:gd name="T39" fmla="*/ 17 h 217"/>
                <a:gd name="T40" fmla="*/ 39 w 224"/>
                <a:gd name="T41" fmla="*/ 18 h 217"/>
                <a:gd name="T42" fmla="*/ 28 w 224"/>
                <a:gd name="T43" fmla="*/ 48 h 217"/>
                <a:gd name="T44" fmla="*/ 5 w 224"/>
                <a:gd name="T45" fmla="*/ 52 h 217"/>
                <a:gd name="T46" fmla="*/ 22 w 224"/>
                <a:gd name="T47" fmla="*/ 62 h 217"/>
                <a:gd name="T48" fmla="*/ 16 w 224"/>
                <a:gd name="T49" fmla="*/ 83 h 217"/>
                <a:gd name="T50" fmla="*/ 0 w 224"/>
                <a:gd name="T51" fmla="*/ 8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4" h="217">
                  <a:moveTo>
                    <a:pt x="0" y="84"/>
                  </a:moveTo>
                  <a:cubicBezTo>
                    <a:pt x="8" y="97"/>
                    <a:pt x="16" y="115"/>
                    <a:pt x="17" y="133"/>
                  </a:cubicBezTo>
                  <a:cubicBezTo>
                    <a:pt x="12" y="135"/>
                    <a:pt x="3" y="134"/>
                    <a:pt x="1" y="141"/>
                  </a:cubicBezTo>
                  <a:cubicBezTo>
                    <a:pt x="6" y="145"/>
                    <a:pt x="13" y="141"/>
                    <a:pt x="19" y="144"/>
                  </a:cubicBezTo>
                  <a:cubicBezTo>
                    <a:pt x="15" y="168"/>
                    <a:pt x="52" y="164"/>
                    <a:pt x="42" y="183"/>
                  </a:cubicBezTo>
                  <a:cubicBezTo>
                    <a:pt x="44" y="192"/>
                    <a:pt x="53" y="180"/>
                    <a:pt x="58" y="181"/>
                  </a:cubicBezTo>
                  <a:cubicBezTo>
                    <a:pt x="72" y="183"/>
                    <a:pt x="56" y="192"/>
                    <a:pt x="59" y="199"/>
                  </a:cubicBezTo>
                  <a:cubicBezTo>
                    <a:pt x="64" y="199"/>
                    <a:pt x="67" y="193"/>
                    <a:pt x="72" y="191"/>
                  </a:cubicBezTo>
                  <a:cubicBezTo>
                    <a:pt x="92" y="187"/>
                    <a:pt x="78" y="208"/>
                    <a:pt x="84" y="214"/>
                  </a:cubicBezTo>
                  <a:cubicBezTo>
                    <a:pt x="92" y="212"/>
                    <a:pt x="87" y="200"/>
                    <a:pt x="96" y="199"/>
                  </a:cubicBezTo>
                  <a:cubicBezTo>
                    <a:pt x="105" y="209"/>
                    <a:pt x="125" y="202"/>
                    <a:pt x="129" y="217"/>
                  </a:cubicBezTo>
                  <a:cubicBezTo>
                    <a:pt x="131" y="204"/>
                    <a:pt x="145" y="204"/>
                    <a:pt x="154" y="198"/>
                  </a:cubicBezTo>
                  <a:cubicBezTo>
                    <a:pt x="155" y="201"/>
                    <a:pt x="160" y="204"/>
                    <a:pt x="160" y="208"/>
                  </a:cubicBezTo>
                  <a:cubicBezTo>
                    <a:pt x="170" y="207"/>
                    <a:pt x="164" y="199"/>
                    <a:pt x="168" y="192"/>
                  </a:cubicBezTo>
                  <a:cubicBezTo>
                    <a:pt x="175" y="179"/>
                    <a:pt x="185" y="198"/>
                    <a:pt x="189" y="193"/>
                  </a:cubicBezTo>
                  <a:cubicBezTo>
                    <a:pt x="191" y="169"/>
                    <a:pt x="214" y="143"/>
                    <a:pt x="221" y="115"/>
                  </a:cubicBezTo>
                  <a:cubicBezTo>
                    <a:pt x="224" y="88"/>
                    <a:pt x="205" y="71"/>
                    <a:pt x="196" y="50"/>
                  </a:cubicBezTo>
                  <a:cubicBezTo>
                    <a:pt x="196" y="35"/>
                    <a:pt x="160" y="25"/>
                    <a:pt x="148" y="5"/>
                  </a:cubicBezTo>
                  <a:cubicBezTo>
                    <a:pt x="116" y="0"/>
                    <a:pt x="102" y="5"/>
                    <a:pt x="70" y="1"/>
                  </a:cubicBezTo>
                  <a:cubicBezTo>
                    <a:pt x="63" y="4"/>
                    <a:pt x="68" y="11"/>
                    <a:pt x="65" y="17"/>
                  </a:cubicBezTo>
                  <a:cubicBezTo>
                    <a:pt x="57" y="17"/>
                    <a:pt x="47" y="9"/>
                    <a:pt x="39" y="18"/>
                  </a:cubicBezTo>
                  <a:cubicBezTo>
                    <a:pt x="46" y="31"/>
                    <a:pt x="31" y="37"/>
                    <a:pt x="28" y="48"/>
                  </a:cubicBezTo>
                  <a:cubicBezTo>
                    <a:pt x="26" y="59"/>
                    <a:pt x="4" y="44"/>
                    <a:pt x="5" y="52"/>
                  </a:cubicBezTo>
                  <a:cubicBezTo>
                    <a:pt x="5" y="62"/>
                    <a:pt x="19" y="54"/>
                    <a:pt x="22" y="62"/>
                  </a:cubicBezTo>
                  <a:cubicBezTo>
                    <a:pt x="24" y="68"/>
                    <a:pt x="19" y="77"/>
                    <a:pt x="16" y="83"/>
                  </a:cubicBezTo>
                  <a:lnTo>
                    <a:pt x="0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56">
              <a:extLst>
                <a:ext uri="{FF2B5EF4-FFF2-40B4-BE49-F238E27FC236}">
                  <a16:creationId xmlns:a16="http://schemas.microsoft.com/office/drawing/2014/main" xmlns="" id="{7D9BB5EB-B6F7-4497-9B8F-6491744A4D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39966" y="4911728"/>
              <a:ext cx="261216" cy="208169"/>
            </a:xfrm>
            <a:custGeom>
              <a:avLst/>
              <a:gdLst>
                <a:gd name="T0" fmla="*/ 0 w 190"/>
                <a:gd name="T1" fmla="*/ 58 h 152"/>
                <a:gd name="T2" fmla="*/ 15 w 190"/>
                <a:gd name="T3" fmla="*/ 93 h 152"/>
                <a:gd name="T4" fmla="*/ 1 w 190"/>
                <a:gd name="T5" fmla="*/ 98 h 152"/>
                <a:gd name="T6" fmla="*/ 9 w 190"/>
                <a:gd name="T7" fmla="*/ 100 h 152"/>
                <a:gd name="T8" fmla="*/ 16 w 190"/>
                <a:gd name="T9" fmla="*/ 100 h 152"/>
                <a:gd name="T10" fmla="*/ 36 w 190"/>
                <a:gd name="T11" fmla="*/ 128 h 152"/>
                <a:gd name="T12" fmla="*/ 44 w 190"/>
                <a:gd name="T13" fmla="*/ 128 h 152"/>
                <a:gd name="T14" fmla="*/ 50 w 190"/>
                <a:gd name="T15" fmla="*/ 126 h 152"/>
                <a:gd name="T16" fmla="*/ 51 w 190"/>
                <a:gd name="T17" fmla="*/ 139 h 152"/>
                <a:gd name="T18" fmla="*/ 62 w 190"/>
                <a:gd name="T19" fmla="*/ 133 h 152"/>
                <a:gd name="T20" fmla="*/ 72 w 190"/>
                <a:gd name="T21" fmla="*/ 150 h 152"/>
                <a:gd name="T22" fmla="*/ 82 w 190"/>
                <a:gd name="T23" fmla="*/ 139 h 152"/>
                <a:gd name="T24" fmla="*/ 111 w 190"/>
                <a:gd name="T25" fmla="*/ 152 h 152"/>
                <a:gd name="T26" fmla="*/ 131 w 190"/>
                <a:gd name="T27" fmla="*/ 139 h 152"/>
                <a:gd name="T28" fmla="*/ 136 w 190"/>
                <a:gd name="T29" fmla="*/ 146 h 152"/>
                <a:gd name="T30" fmla="*/ 143 w 190"/>
                <a:gd name="T31" fmla="*/ 135 h 152"/>
                <a:gd name="T32" fmla="*/ 154 w 190"/>
                <a:gd name="T33" fmla="*/ 134 h 152"/>
                <a:gd name="T34" fmla="*/ 161 w 190"/>
                <a:gd name="T35" fmla="*/ 136 h 152"/>
                <a:gd name="T36" fmla="*/ 188 w 190"/>
                <a:gd name="T37" fmla="*/ 81 h 152"/>
                <a:gd name="T38" fmla="*/ 166 w 190"/>
                <a:gd name="T39" fmla="*/ 35 h 152"/>
                <a:gd name="T40" fmla="*/ 125 w 190"/>
                <a:gd name="T41" fmla="*/ 4 h 152"/>
                <a:gd name="T42" fmla="*/ 59 w 190"/>
                <a:gd name="T43" fmla="*/ 0 h 152"/>
                <a:gd name="T44" fmla="*/ 55 w 190"/>
                <a:gd name="T45" fmla="*/ 11 h 152"/>
                <a:gd name="T46" fmla="*/ 48 w 190"/>
                <a:gd name="T47" fmla="*/ 10 h 152"/>
                <a:gd name="T48" fmla="*/ 32 w 190"/>
                <a:gd name="T49" fmla="*/ 12 h 152"/>
                <a:gd name="T50" fmla="*/ 23 w 190"/>
                <a:gd name="T51" fmla="*/ 33 h 152"/>
                <a:gd name="T52" fmla="*/ 12 w 190"/>
                <a:gd name="T53" fmla="*/ 35 h 152"/>
                <a:gd name="T54" fmla="*/ 3 w 190"/>
                <a:gd name="T55" fmla="*/ 36 h 152"/>
                <a:gd name="T56" fmla="*/ 18 w 190"/>
                <a:gd name="T57" fmla="*/ 42 h 152"/>
                <a:gd name="T58" fmla="*/ 14 w 190"/>
                <a:gd name="T59" fmla="*/ 57 h 152"/>
                <a:gd name="T60" fmla="*/ 0 w 190"/>
                <a:gd name="T61" fmla="*/ 5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0" h="152">
                  <a:moveTo>
                    <a:pt x="0" y="58"/>
                  </a:moveTo>
                  <a:cubicBezTo>
                    <a:pt x="7" y="67"/>
                    <a:pt x="14" y="80"/>
                    <a:pt x="15" y="93"/>
                  </a:cubicBezTo>
                  <a:cubicBezTo>
                    <a:pt x="10" y="94"/>
                    <a:pt x="3" y="93"/>
                    <a:pt x="1" y="98"/>
                  </a:cubicBezTo>
                  <a:cubicBezTo>
                    <a:pt x="3" y="100"/>
                    <a:pt x="6" y="100"/>
                    <a:pt x="9" y="100"/>
                  </a:cubicBezTo>
                  <a:cubicBezTo>
                    <a:pt x="11" y="100"/>
                    <a:pt x="14" y="100"/>
                    <a:pt x="16" y="100"/>
                  </a:cubicBezTo>
                  <a:cubicBezTo>
                    <a:pt x="13" y="117"/>
                    <a:pt x="44" y="115"/>
                    <a:pt x="36" y="128"/>
                  </a:cubicBezTo>
                  <a:cubicBezTo>
                    <a:pt x="37" y="132"/>
                    <a:pt x="40" y="130"/>
                    <a:pt x="44" y="128"/>
                  </a:cubicBezTo>
                  <a:cubicBezTo>
                    <a:pt x="46" y="127"/>
                    <a:pt x="48" y="126"/>
                    <a:pt x="50" y="126"/>
                  </a:cubicBezTo>
                  <a:cubicBezTo>
                    <a:pt x="62" y="128"/>
                    <a:pt x="48" y="134"/>
                    <a:pt x="51" y="139"/>
                  </a:cubicBezTo>
                  <a:cubicBezTo>
                    <a:pt x="55" y="139"/>
                    <a:pt x="58" y="135"/>
                    <a:pt x="62" y="133"/>
                  </a:cubicBezTo>
                  <a:cubicBezTo>
                    <a:pt x="79" y="131"/>
                    <a:pt x="67" y="145"/>
                    <a:pt x="72" y="150"/>
                  </a:cubicBezTo>
                  <a:cubicBezTo>
                    <a:pt x="78" y="148"/>
                    <a:pt x="74" y="140"/>
                    <a:pt x="82" y="139"/>
                  </a:cubicBezTo>
                  <a:cubicBezTo>
                    <a:pt x="90" y="147"/>
                    <a:pt x="107" y="142"/>
                    <a:pt x="111" y="152"/>
                  </a:cubicBezTo>
                  <a:cubicBezTo>
                    <a:pt x="112" y="143"/>
                    <a:pt x="124" y="143"/>
                    <a:pt x="131" y="139"/>
                  </a:cubicBezTo>
                  <a:cubicBezTo>
                    <a:pt x="132" y="141"/>
                    <a:pt x="136" y="143"/>
                    <a:pt x="136" y="146"/>
                  </a:cubicBezTo>
                  <a:cubicBezTo>
                    <a:pt x="145" y="145"/>
                    <a:pt x="140" y="140"/>
                    <a:pt x="143" y="135"/>
                  </a:cubicBezTo>
                  <a:cubicBezTo>
                    <a:pt x="146" y="130"/>
                    <a:pt x="151" y="132"/>
                    <a:pt x="154" y="134"/>
                  </a:cubicBezTo>
                  <a:cubicBezTo>
                    <a:pt x="157" y="135"/>
                    <a:pt x="159" y="137"/>
                    <a:pt x="161" y="136"/>
                  </a:cubicBezTo>
                  <a:cubicBezTo>
                    <a:pt x="163" y="119"/>
                    <a:pt x="182" y="101"/>
                    <a:pt x="188" y="81"/>
                  </a:cubicBezTo>
                  <a:cubicBezTo>
                    <a:pt x="190" y="62"/>
                    <a:pt x="174" y="50"/>
                    <a:pt x="166" y="35"/>
                  </a:cubicBezTo>
                  <a:cubicBezTo>
                    <a:pt x="166" y="24"/>
                    <a:pt x="136" y="17"/>
                    <a:pt x="125" y="4"/>
                  </a:cubicBezTo>
                  <a:cubicBezTo>
                    <a:pt x="98" y="0"/>
                    <a:pt x="86" y="3"/>
                    <a:pt x="59" y="0"/>
                  </a:cubicBezTo>
                  <a:cubicBezTo>
                    <a:pt x="53" y="2"/>
                    <a:pt x="57" y="7"/>
                    <a:pt x="55" y="11"/>
                  </a:cubicBezTo>
                  <a:cubicBezTo>
                    <a:pt x="52" y="11"/>
                    <a:pt x="50" y="10"/>
                    <a:pt x="48" y="10"/>
                  </a:cubicBezTo>
                  <a:cubicBezTo>
                    <a:pt x="42" y="9"/>
                    <a:pt x="37" y="8"/>
                    <a:pt x="32" y="12"/>
                  </a:cubicBezTo>
                  <a:cubicBezTo>
                    <a:pt x="38" y="21"/>
                    <a:pt x="26" y="25"/>
                    <a:pt x="23" y="33"/>
                  </a:cubicBezTo>
                  <a:cubicBezTo>
                    <a:pt x="22" y="37"/>
                    <a:pt x="17" y="36"/>
                    <a:pt x="12" y="35"/>
                  </a:cubicBezTo>
                  <a:cubicBezTo>
                    <a:pt x="7" y="34"/>
                    <a:pt x="3" y="33"/>
                    <a:pt x="3" y="36"/>
                  </a:cubicBezTo>
                  <a:cubicBezTo>
                    <a:pt x="4" y="42"/>
                    <a:pt x="16" y="37"/>
                    <a:pt x="18" y="42"/>
                  </a:cubicBezTo>
                  <a:cubicBezTo>
                    <a:pt x="20" y="47"/>
                    <a:pt x="16" y="53"/>
                    <a:pt x="14" y="57"/>
                  </a:cubicBezTo>
                  <a:cubicBezTo>
                    <a:pt x="0" y="58"/>
                    <a:pt x="0" y="58"/>
                    <a:pt x="0" y="58"/>
                  </a:cubicBezTo>
                </a:path>
              </a:pathLst>
            </a:custGeom>
            <a:solidFill>
              <a:srgbClr val="35B5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CE8B261-0C54-4CEF-A49B-D4AA3F6542F1}"/>
              </a:ext>
            </a:extLst>
          </p:cNvPr>
          <p:cNvSpPr txBox="1"/>
          <p:nvPr/>
        </p:nvSpPr>
        <p:spPr>
          <a:xfrm>
            <a:off x="3441379" y="362440"/>
            <a:ext cx="47178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id-I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Komputer sebagai produk domain</a:t>
            </a:r>
            <a:r>
              <a:rPr lang="en-US" altLang="id-I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id-ID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Teknologi</a:t>
            </a:r>
            <a:r>
              <a:rPr lang="en-US" altLang="id-I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id-ID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Informasi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Freeform 7">
            <a:extLst>
              <a:ext uri="{FF2B5EF4-FFF2-40B4-BE49-F238E27FC236}">
                <a16:creationId xmlns:a16="http://schemas.microsoft.com/office/drawing/2014/main" xmlns="" id="{B8BA8F94-48B6-4979-9A11-CF0B257B3F88}"/>
              </a:ext>
            </a:extLst>
          </p:cNvPr>
          <p:cNvSpPr>
            <a:spLocks/>
          </p:cNvSpPr>
          <p:nvPr/>
        </p:nvSpPr>
        <p:spPr bwMode="auto">
          <a:xfrm>
            <a:off x="953405" y="4645373"/>
            <a:ext cx="3864253" cy="576263"/>
          </a:xfrm>
          <a:custGeom>
            <a:avLst/>
            <a:gdLst>
              <a:gd name="T0" fmla="*/ 802 w 894"/>
              <a:gd name="T1" fmla="*/ 243 h 243"/>
              <a:gd name="T2" fmla="*/ 92 w 894"/>
              <a:gd name="T3" fmla="*/ 243 h 243"/>
              <a:gd name="T4" fmla="*/ 0 w 894"/>
              <a:gd name="T5" fmla="*/ 150 h 243"/>
              <a:gd name="T6" fmla="*/ 0 w 894"/>
              <a:gd name="T7" fmla="*/ 93 h 243"/>
              <a:gd name="T8" fmla="*/ 92 w 894"/>
              <a:gd name="T9" fmla="*/ 0 h 243"/>
              <a:gd name="T10" fmla="*/ 802 w 894"/>
              <a:gd name="T11" fmla="*/ 0 h 243"/>
              <a:gd name="T12" fmla="*/ 894 w 894"/>
              <a:gd name="T13" fmla="*/ 93 h 243"/>
              <a:gd name="T14" fmla="*/ 894 w 894"/>
              <a:gd name="T15" fmla="*/ 150 h 243"/>
              <a:gd name="T16" fmla="*/ 802 w 894"/>
              <a:gd name="T17" fmla="*/ 243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94" h="243">
                <a:moveTo>
                  <a:pt x="802" y="243"/>
                </a:moveTo>
                <a:cubicBezTo>
                  <a:pt x="92" y="243"/>
                  <a:pt x="92" y="243"/>
                  <a:pt x="92" y="243"/>
                </a:cubicBezTo>
                <a:cubicBezTo>
                  <a:pt x="41" y="243"/>
                  <a:pt x="0" y="201"/>
                  <a:pt x="0" y="150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41"/>
                  <a:pt x="41" y="0"/>
                  <a:pt x="92" y="0"/>
                </a:cubicBezTo>
                <a:cubicBezTo>
                  <a:pt x="802" y="0"/>
                  <a:pt x="802" y="0"/>
                  <a:pt x="802" y="0"/>
                </a:cubicBezTo>
                <a:cubicBezTo>
                  <a:pt x="853" y="0"/>
                  <a:pt x="894" y="41"/>
                  <a:pt x="894" y="93"/>
                </a:cubicBezTo>
                <a:cubicBezTo>
                  <a:pt x="894" y="150"/>
                  <a:pt x="894" y="150"/>
                  <a:pt x="894" y="150"/>
                </a:cubicBezTo>
                <a:cubicBezTo>
                  <a:pt x="894" y="201"/>
                  <a:pt x="853" y="243"/>
                  <a:pt x="802" y="243"/>
                </a:cubicBezTo>
                <a:close/>
              </a:path>
            </a:pathLst>
          </a:custGeom>
          <a:solidFill>
            <a:srgbClr val="FF5BA4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id-ID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 </a:t>
            </a:r>
            <a:r>
              <a:rPr lang="id-ID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id-ID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Proses </a:t>
            </a:r>
            <a:r>
              <a:rPr lang="id-ID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id-ID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Output</a:t>
            </a:r>
            <a:endParaRPr lang="en-US" altLang="ko-K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5721DAD3-2FF9-48BA-9711-E99C5013AAA3}"/>
              </a:ext>
            </a:extLst>
          </p:cNvPr>
          <p:cNvSpPr txBox="1"/>
          <p:nvPr/>
        </p:nvSpPr>
        <p:spPr>
          <a:xfrm>
            <a:off x="900513" y="2533039"/>
            <a:ext cx="34694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1600" dirty="0"/>
              <a:t>S</a:t>
            </a:r>
            <a:r>
              <a:rPr lang="id-ID" sz="1600" dirty="0" smtClean="0"/>
              <a:t>uatu </a:t>
            </a:r>
            <a:r>
              <a:rPr lang="id-ID" sz="1600" dirty="0"/>
              <a:t>perangkat elektronik yang dapat digunakan untuk mengolah data sesuai dengan prosedur yang telah dirumuskan sebelumnya sehingga menghasilkan informasi bermanfaat bagi penggunanya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. </a:t>
            </a:r>
            <a:endParaRPr lang="ko-KR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xmlns="" id="{E2B22E48-9B8D-473E-AAD7-D079F761979E}"/>
              </a:ext>
            </a:extLst>
          </p:cNvPr>
          <p:cNvSpPr txBox="1">
            <a:spLocks/>
          </p:cNvSpPr>
          <p:nvPr/>
        </p:nvSpPr>
        <p:spPr>
          <a:xfrm>
            <a:off x="900512" y="1863089"/>
            <a:ext cx="3657840" cy="601710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id-ID" altLang="ko-KR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Pengertian Komputer</a:t>
            </a:r>
            <a:endParaRPr lang="en-US" altLang="ko-KR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xmlns="" id="{3DF9D726-0ECF-42DE-B7F8-2D281F863F1E}"/>
              </a:ext>
            </a:extLst>
          </p:cNvPr>
          <p:cNvSpPr txBox="1">
            <a:spLocks/>
          </p:cNvSpPr>
          <p:nvPr/>
        </p:nvSpPr>
        <p:spPr>
          <a:xfrm>
            <a:off x="900512" y="4717481"/>
            <a:ext cx="3917147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altLang="ko-K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2" r="20899"/>
          <a:stretch/>
        </p:blipFill>
        <p:spPr>
          <a:xfrm>
            <a:off x="7457006" y="1779291"/>
            <a:ext cx="3811939" cy="22973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Picture Placeholder 1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6" r="28096"/>
          <a:stretch>
            <a:fillRect/>
          </a:stretch>
        </p:blipFill>
        <p:spPr>
          <a:xfrm>
            <a:off x="5800298" y="3568690"/>
            <a:ext cx="1941001" cy="12165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8" name="Group 27"/>
          <p:cNvGrpSpPr/>
          <p:nvPr/>
        </p:nvGrpSpPr>
        <p:grpSpPr>
          <a:xfrm>
            <a:off x="-159026" y="-132522"/>
            <a:ext cx="12503426" cy="7142922"/>
            <a:chOff x="12032" y="84331"/>
            <a:chExt cx="11937132" cy="6738022"/>
          </a:xfrm>
        </p:grpSpPr>
        <p:grpSp>
          <p:nvGrpSpPr>
            <p:cNvPr id="30" name="Group 29"/>
            <p:cNvGrpSpPr/>
            <p:nvPr/>
          </p:nvGrpSpPr>
          <p:grpSpPr>
            <a:xfrm>
              <a:off x="13623" y="84331"/>
              <a:ext cx="11917940" cy="445476"/>
              <a:chOff x="0" y="-9454"/>
              <a:chExt cx="11917940" cy="445476"/>
            </a:xfrm>
          </p:grpSpPr>
          <p:pic>
            <p:nvPicPr>
              <p:cNvPr id="59" name="Picture 5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33" name="Group 32"/>
            <p:cNvGrpSpPr/>
            <p:nvPr/>
          </p:nvGrpSpPr>
          <p:grpSpPr>
            <a:xfrm>
              <a:off x="12032" y="6376877"/>
              <a:ext cx="11936754" cy="445476"/>
              <a:chOff x="0" y="-9454"/>
              <a:chExt cx="11917940" cy="445476"/>
            </a:xfrm>
          </p:grpSpPr>
          <p:pic>
            <p:nvPicPr>
              <p:cNvPr id="50" name="Picture 4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38" name="Group 37"/>
            <p:cNvGrpSpPr/>
            <p:nvPr/>
          </p:nvGrpSpPr>
          <p:grpSpPr>
            <a:xfrm rot="16200000">
              <a:off x="-3041885" y="3241715"/>
              <a:ext cx="6545281" cy="436022"/>
              <a:chOff x="0" y="0"/>
              <a:chExt cx="6545281" cy="436022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39" name="Group 38"/>
            <p:cNvGrpSpPr/>
            <p:nvPr/>
          </p:nvGrpSpPr>
          <p:grpSpPr>
            <a:xfrm rot="16200000">
              <a:off x="8458512" y="3169523"/>
              <a:ext cx="6545281" cy="436022"/>
              <a:chOff x="0" y="0"/>
              <a:chExt cx="6545281" cy="436022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1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74944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 animBg="1"/>
      <p:bldP spid="35" grpId="0"/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248003"/>
            <a:ext cx="12192000" cy="1238206"/>
            <a:chOff x="0" y="248003"/>
            <a:chExt cx="12192000" cy="1089478"/>
          </a:xfrm>
        </p:grpSpPr>
        <p:sp>
          <p:nvSpPr>
            <p:cNvPr id="8" name="Rectangle 7"/>
            <p:cNvSpPr/>
            <p:nvPr/>
          </p:nvSpPr>
          <p:spPr>
            <a:xfrm>
              <a:off x="0" y="248003"/>
              <a:ext cx="10542512" cy="10894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664941" y="248003"/>
              <a:ext cx="1527059" cy="10894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8E54618D-F88F-406E-BD32-A93D680C0D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1772736"/>
              </p:ext>
            </p:extLst>
          </p:nvPr>
        </p:nvGraphicFramePr>
        <p:xfrm>
          <a:off x="1910687" y="1842447"/>
          <a:ext cx="7929349" cy="4311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64B9593-A175-473E-8EB8-1000077A9D64}"/>
              </a:ext>
            </a:extLst>
          </p:cNvPr>
          <p:cNvSpPr txBox="1"/>
          <p:nvPr/>
        </p:nvSpPr>
        <p:spPr>
          <a:xfrm>
            <a:off x="3634592" y="543940"/>
            <a:ext cx="5850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Elemen Komputer</a:t>
            </a:r>
            <a:endParaRPr lang="id-I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159026" y="-132522"/>
            <a:ext cx="12503426" cy="7142922"/>
            <a:chOff x="12032" y="84331"/>
            <a:chExt cx="11937132" cy="6738022"/>
          </a:xfrm>
        </p:grpSpPr>
        <p:grpSp>
          <p:nvGrpSpPr>
            <p:cNvPr id="11" name="Group 10"/>
            <p:cNvGrpSpPr/>
            <p:nvPr/>
          </p:nvGrpSpPr>
          <p:grpSpPr>
            <a:xfrm>
              <a:off x="13623" y="84331"/>
              <a:ext cx="11917940" cy="445476"/>
              <a:chOff x="0" y="-9454"/>
              <a:chExt cx="11917940" cy="445476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12" name="Group 11"/>
            <p:cNvGrpSpPr/>
            <p:nvPr/>
          </p:nvGrpSpPr>
          <p:grpSpPr>
            <a:xfrm>
              <a:off x="12032" y="6376877"/>
              <a:ext cx="11936754" cy="445476"/>
              <a:chOff x="0" y="-9454"/>
              <a:chExt cx="11917940" cy="445476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13" name="Group 12"/>
            <p:cNvGrpSpPr/>
            <p:nvPr/>
          </p:nvGrpSpPr>
          <p:grpSpPr>
            <a:xfrm rot="16200000">
              <a:off x="-3041885" y="3241715"/>
              <a:ext cx="6545281" cy="436022"/>
              <a:chOff x="0" y="0"/>
              <a:chExt cx="6545281" cy="436022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14" name="Group 13"/>
            <p:cNvGrpSpPr/>
            <p:nvPr/>
          </p:nvGrpSpPr>
          <p:grpSpPr>
            <a:xfrm rot="16200000">
              <a:off x="8458512" y="3169523"/>
              <a:ext cx="6545281" cy="436022"/>
              <a:chOff x="0" y="0"/>
              <a:chExt cx="6545281" cy="436022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1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9963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199" y="2331696"/>
            <a:ext cx="830035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id-ID" sz="2400" dirty="0" err="1"/>
              <a:t>Apa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definisi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sistem</a:t>
            </a:r>
            <a:r>
              <a:rPr lang="en-US" altLang="id-ID" sz="2400" dirty="0"/>
              <a:t> ?</a:t>
            </a:r>
            <a:endParaRPr lang="id-ID" altLang="id-ID" sz="2400" dirty="0"/>
          </a:p>
          <a:p>
            <a:endParaRPr lang="en-US" altLang="id-ID" sz="2400" dirty="0"/>
          </a:p>
          <a:p>
            <a:r>
              <a:rPr lang="en-US" altLang="id-ID" sz="2400" dirty="0" err="1"/>
              <a:t>Apa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Definisi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Informasi</a:t>
            </a:r>
            <a:r>
              <a:rPr lang="en-US" altLang="id-ID" sz="2400" dirty="0"/>
              <a:t> ?</a:t>
            </a:r>
          </a:p>
          <a:p>
            <a:pPr>
              <a:buFont typeface="Wingdings" panose="05000000000000000000" pitchFamily="2" charset="2"/>
              <a:buNone/>
            </a:pPr>
            <a:endParaRPr lang="en-US" altLang="id-ID" sz="2400" dirty="0"/>
          </a:p>
          <a:p>
            <a:r>
              <a:rPr lang="en-US" altLang="id-ID" sz="2400" dirty="0" err="1"/>
              <a:t>Apa</a:t>
            </a:r>
            <a:r>
              <a:rPr lang="en-US" altLang="id-ID" sz="2400" dirty="0"/>
              <a:t> yang </a:t>
            </a:r>
            <a:r>
              <a:rPr lang="en-US" altLang="id-ID" sz="2400" dirty="0" err="1"/>
              <a:t>dimaksud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dengan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sistem</a:t>
            </a:r>
            <a:r>
              <a:rPr lang="en-US" altLang="id-ID" sz="2400" dirty="0"/>
              <a:t> </a:t>
            </a:r>
            <a:r>
              <a:rPr lang="en-US" altLang="id-ID" sz="2400" dirty="0" err="1"/>
              <a:t>informasi</a:t>
            </a:r>
            <a:r>
              <a:rPr lang="en-US" altLang="id-ID" sz="2400" dirty="0"/>
              <a:t> ?</a:t>
            </a:r>
            <a:endParaRPr lang="id-ID" altLang="id-ID" sz="2400" dirty="0"/>
          </a:p>
          <a:p>
            <a:r>
              <a:rPr lang="id-ID" altLang="id-ID" sz="2400" dirty="0"/>
              <a:t> </a:t>
            </a:r>
          </a:p>
          <a:p>
            <a:r>
              <a:rPr lang="en-US" altLang="id-ID" sz="2400" dirty="0" err="1"/>
              <a:t>Apa</a:t>
            </a:r>
            <a:r>
              <a:rPr lang="en-US" altLang="id-ID" sz="2400" dirty="0"/>
              <a:t> yang </a:t>
            </a:r>
            <a:r>
              <a:rPr lang="en-US" altLang="id-ID" sz="2400" dirty="0" err="1"/>
              <a:t>dimaksud</a:t>
            </a:r>
            <a:r>
              <a:rPr lang="en-US" altLang="id-ID" sz="2400" dirty="0"/>
              <a:t> </a:t>
            </a:r>
            <a:r>
              <a:rPr lang="en-US" altLang="id-ID" sz="2400" dirty="0" err="1" smtClean="0"/>
              <a:t>dengan</a:t>
            </a:r>
            <a:r>
              <a:rPr lang="id-ID" altLang="id-ID" sz="2400" dirty="0"/>
              <a:t> </a:t>
            </a:r>
            <a:r>
              <a:rPr lang="id-ID" altLang="id-ID" sz="2400" dirty="0" smtClean="0"/>
              <a:t>Teknologi </a:t>
            </a:r>
            <a:r>
              <a:rPr lang="en-US" altLang="id-ID" sz="2400" dirty="0" err="1" smtClean="0"/>
              <a:t>informasi</a:t>
            </a:r>
            <a:r>
              <a:rPr lang="en-US" altLang="id-ID" sz="2400" dirty="0" smtClean="0"/>
              <a:t> </a:t>
            </a:r>
            <a:r>
              <a:rPr lang="en-US" altLang="id-ID" sz="2400" dirty="0"/>
              <a:t>?</a:t>
            </a:r>
            <a:endParaRPr lang="id-ID" altLang="id-ID" sz="2400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400" dirty="0" err="1" smtClean="0"/>
              <a:t>Konsep</a:t>
            </a:r>
            <a:r>
              <a:rPr lang="en-US" sz="3400" dirty="0" smtClean="0"/>
              <a:t> </a:t>
            </a:r>
            <a:r>
              <a:rPr lang="en-US" sz="3400" dirty="0" err="1" smtClean="0"/>
              <a:t>Dasar</a:t>
            </a:r>
            <a:r>
              <a:rPr lang="en-US" sz="3400" dirty="0" smtClean="0"/>
              <a:t> </a:t>
            </a:r>
            <a:r>
              <a:rPr lang="id-ID" sz="3400" dirty="0" smtClean="0"/>
              <a:t>Sistem </a:t>
            </a:r>
            <a:r>
              <a:rPr lang="id-ID" sz="3400" dirty="0" smtClean="0"/>
              <a:t>dan </a:t>
            </a:r>
            <a:r>
              <a:rPr lang="en-US" sz="3400" dirty="0" err="1" smtClean="0"/>
              <a:t>Teknologi</a:t>
            </a:r>
            <a:r>
              <a:rPr lang="en-US" sz="3400" dirty="0" smtClean="0"/>
              <a:t> </a:t>
            </a:r>
            <a:r>
              <a:rPr lang="en-US" sz="3400" dirty="0" err="1" smtClean="0"/>
              <a:t>Informasi</a:t>
            </a:r>
            <a:r>
              <a:rPr lang="en-US" sz="3400" dirty="0" smtClean="0"/>
              <a:t/>
            </a:r>
            <a:br>
              <a:rPr lang="en-US" sz="3400" dirty="0" smtClean="0"/>
            </a:br>
            <a:endParaRPr lang="en-US" sz="3400" dirty="0"/>
          </a:p>
        </p:txBody>
      </p:sp>
      <p:grpSp>
        <p:nvGrpSpPr>
          <p:cNvPr id="4" name="Group 3"/>
          <p:cNvGrpSpPr/>
          <p:nvPr/>
        </p:nvGrpSpPr>
        <p:grpSpPr>
          <a:xfrm>
            <a:off x="-159026" y="-132522"/>
            <a:ext cx="12503426" cy="7142922"/>
            <a:chOff x="12032" y="84331"/>
            <a:chExt cx="11937132" cy="6738022"/>
          </a:xfrm>
        </p:grpSpPr>
        <p:grpSp>
          <p:nvGrpSpPr>
            <p:cNvPr id="5" name="Group 4"/>
            <p:cNvGrpSpPr/>
            <p:nvPr/>
          </p:nvGrpSpPr>
          <p:grpSpPr>
            <a:xfrm>
              <a:off x="13623" y="84331"/>
              <a:ext cx="11917940" cy="445476"/>
              <a:chOff x="0" y="-9454"/>
              <a:chExt cx="11917940" cy="445476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12032" y="6376877"/>
              <a:ext cx="11936754" cy="445476"/>
              <a:chOff x="0" y="-9454"/>
              <a:chExt cx="11917940" cy="445476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7" name="Group 6"/>
            <p:cNvGrpSpPr/>
            <p:nvPr/>
          </p:nvGrpSpPr>
          <p:grpSpPr>
            <a:xfrm rot="16200000">
              <a:off x="-3041885" y="3241715"/>
              <a:ext cx="6545281" cy="436022"/>
              <a:chOff x="0" y="0"/>
              <a:chExt cx="6545281" cy="43602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8" name="Group 7"/>
            <p:cNvGrpSpPr/>
            <p:nvPr/>
          </p:nvGrpSpPr>
          <p:grpSpPr>
            <a:xfrm rot="16200000">
              <a:off x="8458512" y="3169523"/>
              <a:ext cx="6545281" cy="436022"/>
              <a:chOff x="0" y="0"/>
              <a:chExt cx="6545281" cy="436022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1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7587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3400" dirty="0" smtClean="0"/>
              <a:t>Telekomunikasi</a:t>
            </a:r>
            <a:r>
              <a:rPr lang="en-US" sz="3400" dirty="0"/>
              <a:t/>
            </a:r>
            <a:br>
              <a:rPr lang="en-US" sz="3400" dirty="0"/>
            </a:br>
            <a:endParaRPr lang="en-US" sz="3400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id-ID" b="1" smtClean="0"/>
              <a:t>Sistem Telekomunikasi </a:t>
            </a:r>
          </a:p>
          <a:p>
            <a:pPr lvl="1">
              <a:lnSpc>
                <a:spcPct val="90000"/>
              </a:lnSpc>
            </a:pPr>
            <a:r>
              <a:rPr lang="en-US" altLang="id-ID" sz="2200"/>
              <a:t>Perangkat Keras</a:t>
            </a:r>
          </a:p>
          <a:p>
            <a:pPr lvl="1">
              <a:lnSpc>
                <a:spcPct val="90000"/>
              </a:lnSpc>
            </a:pPr>
            <a:r>
              <a:rPr lang="en-US" altLang="zh-CN" sz="2200"/>
              <a:t>Media Komunikasi</a:t>
            </a:r>
          </a:p>
          <a:p>
            <a:pPr lvl="1">
              <a:lnSpc>
                <a:spcPct val="90000"/>
              </a:lnSpc>
            </a:pPr>
            <a:r>
              <a:rPr lang="en-US" altLang="zh-CN" sz="2200"/>
              <a:t>Jaringan Komunikasi</a:t>
            </a:r>
          </a:p>
          <a:p>
            <a:pPr lvl="1">
              <a:lnSpc>
                <a:spcPct val="90000"/>
              </a:lnSpc>
            </a:pPr>
            <a:r>
              <a:rPr lang="en-US" altLang="zh-CN" sz="2200"/>
              <a:t>Perangkat Lunak Komunikasi</a:t>
            </a:r>
          </a:p>
          <a:p>
            <a:pPr lvl="1">
              <a:lnSpc>
                <a:spcPct val="90000"/>
              </a:lnSpc>
            </a:pPr>
            <a:r>
              <a:rPr lang="en-US" altLang="zh-CN" sz="2200"/>
              <a:t>Penyedia Komunikasi Data</a:t>
            </a:r>
          </a:p>
          <a:p>
            <a:pPr lvl="1">
              <a:lnSpc>
                <a:spcPct val="90000"/>
              </a:lnSpc>
            </a:pPr>
            <a:r>
              <a:rPr lang="en-US" altLang="zh-CN" sz="2200"/>
              <a:t>Protokol Komunikasi </a:t>
            </a:r>
          </a:p>
          <a:p>
            <a:pPr lvl="1">
              <a:lnSpc>
                <a:spcPct val="90000"/>
              </a:lnSpc>
            </a:pPr>
            <a:r>
              <a:rPr lang="en-US" altLang="zh-CN" sz="2200"/>
              <a:t>Aplikasi Komunikasi</a:t>
            </a:r>
          </a:p>
          <a:p>
            <a:pPr>
              <a:lnSpc>
                <a:spcPct val="90000"/>
              </a:lnSpc>
            </a:pPr>
            <a:r>
              <a:rPr lang="en-US" altLang="id-ID" b="1" smtClean="0"/>
              <a:t>Dua Sisi Sistem Telekomunikasi</a:t>
            </a:r>
          </a:p>
          <a:p>
            <a:pPr lvl="1">
              <a:lnSpc>
                <a:spcPct val="90000"/>
              </a:lnSpc>
            </a:pPr>
            <a:r>
              <a:rPr lang="en-US" altLang="zh-CN" sz="2200"/>
              <a:t>Pengirim Informasi (</a:t>
            </a:r>
            <a:r>
              <a:rPr lang="en-US" altLang="zh-CN" sz="2200" i="1"/>
              <a:t>Tansmitter of Information</a:t>
            </a:r>
            <a:r>
              <a:rPr lang="en-US" altLang="zh-CN" sz="220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zh-CN" sz="2200"/>
              <a:t>Penerima Informasi (</a:t>
            </a:r>
            <a:r>
              <a:rPr lang="en-US" altLang="zh-CN" sz="2200" i="1"/>
              <a:t>Receiver of Information</a:t>
            </a:r>
            <a:r>
              <a:rPr lang="en-US" altLang="zh-CN" sz="2200"/>
              <a:t>)</a:t>
            </a:r>
            <a:endParaRPr lang="en-US" altLang="id-ID" sz="2200"/>
          </a:p>
          <a:p>
            <a:pPr lvl="1">
              <a:lnSpc>
                <a:spcPct val="90000"/>
              </a:lnSpc>
            </a:pPr>
            <a:endParaRPr lang="en-US" altLang="id-ID" sz="2200"/>
          </a:p>
        </p:txBody>
      </p:sp>
      <p:grpSp>
        <p:nvGrpSpPr>
          <p:cNvPr id="4" name="Group 3"/>
          <p:cNvGrpSpPr/>
          <p:nvPr/>
        </p:nvGrpSpPr>
        <p:grpSpPr>
          <a:xfrm>
            <a:off x="-159026" y="-132522"/>
            <a:ext cx="12503426" cy="7142922"/>
            <a:chOff x="12032" y="84331"/>
            <a:chExt cx="11937132" cy="6738022"/>
          </a:xfrm>
        </p:grpSpPr>
        <p:grpSp>
          <p:nvGrpSpPr>
            <p:cNvPr id="5" name="Group 4"/>
            <p:cNvGrpSpPr/>
            <p:nvPr/>
          </p:nvGrpSpPr>
          <p:grpSpPr>
            <a:xfrm>
              <a:off x="13623" y="84331"/>
              <a:ext cx="11917940" cy="445476"/>
              <a:chOff x="0" y="-9454"/>
              <a:chExt cx="11917940" cy="445476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12032" y="6376877"/>
              <a:ext cx="11936754" cy="445476"/>
              <a:chOff x="0" y="-9454"/>
              <a:chExt cx="11917940" cy="445476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7" name="Group 6"/>
            <p:cNvGrpSpPr/>
            <p:nvPr/>
          </p:nvGrpSpPr>
          <p:grpSpPr>
            <a:xfrm rot="16200000">
              <a:off x="-3041885" y="3241715"/>
              <a:ext cx="6545281" cy="436022"/>
              <a:chOff x="0" y="0"/>
              <a:chExt cx="6545281" cy="43602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8" name="Group 7"/>
            <p:cNvGrpSpPr/>
            <p:nvPr/>
          </p:nvGrpSpPr>
          <p:grpSpPr>
            <a:xfrm rot="16200000">
              <a:off x="8458512" y="3169523"/>
              <a:ext cx="6545281" cy="436022"/>
              <a:chOff x="0" y="0"/>
              <a:chExt cx="6545281" cy="436022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1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3572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3400"/>
              <a:t>Telekomunikasi dan Jaringan</a:t>
            </a:r>
            <a:br>
              <a:rPr lang="en-US" sz="3400"/>
            </a:br>
            <a:r>
              <a:rPr lang="en-US" sz="3400" i="1"/>
              <a:t>(cont.)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id-ID" b="1" smtClean="0"/>
              <a:t>Fungsi Sistem Telekomunikasi </a:t>
            </a:r>
          </a:p>
          <a:p>
            <a:r>
              <a:rPr lang="en-US" altLang="id-ID" b="1" smtClean="0"/>
              <a:t>Media Telekomunikasi</a:t>
            </a:r>
          </a:p>
          <a:p>
            <a:pPr lvl="1"/>
            <a:r>
              <a:rPr lang="en-US" altLang="id-ID" smtClean="0"/>
              <a:t>Sinyal Analog</a:t>
            </a:r>
          </a:p>
          <a:p>
            <a:pPr lvl="1"/>
            <a:r>
              <a:rPr lang="en-US" altLang="id-ID" smtClean="0"/>
              <a:t>Sinyal Digital</a:t>
            </a:r>
          </a:p>
          <a:p>
            <a:r>
              <a:rPr lang="en-US" altLang="id-ID" b="1" smtClean="0"/>
              <a:t>Prosesor Komunikasi </a:t>
            </a:r>
            <a:r>
              <a:rPr lang="en-US" altLang="id-ID" b="1" i="1" smtClean="0"/>
              <a:t>(Communication Processor)</a:t>
            </a:r>
          </a:p>
          <a:p>
            <a:pPr lvl="1"/>
            <a:r>
              <a:rPr lang="en-US" altLang="id-ID" i="1" smtClean="0"/>
              <a:t>Modem</a:t>
            </a:r>
          </a:p>
          <a:p>
            <a:pPr lvl="1"/>
            <a:r>
              <a:rPr lang="en-US" altLang="id-ID" i="1" smtClean="0"/>
              <a:t>Multiplexer</a:t>
            </a:r>
          </a:p>
          <a:p>
            <a:pPr lvl="1"/>
            <a:r>
              <a:rPr lang="en-US" altLang="id-ID" i="1" smtClean="0"/>
              <a:t>Front-end Processor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id-ID" i="1" smtClean="0"/>
          </a:p>
          <a:p>
            <a:pPr lvl="1"/>
            <a:endParaRPr lang="en-US" altLang="id-ID" smtClean="0"/>
          </a:p>
        </p:txBody>
      </p:sp>
      <p:grpSp>
        <p:nvGrpSpPr>
          <p:cNvPr id="4" name="Group 3"/>
          <p:cNvGrpSpPr/>
          <p:nvPr/>
        </p:nvGrpSpPr>
        <p:grpSpPr>
          <a:xfrm>
            <a:off x="-159026" y="-132522"/>
            <a:ext cx="12503426" cy="7142922"/>
            <a:chOff x="12032" y="84331"/>
            <a:chExt cx="11937132" cy="6738022"/>
          </a:xfrm>
        </p:grpSpPr>
        <p:grpSp>
          <p:nvGrpSpPr>
            <p:cNvPr id="5" name="Group 4"/>
            <p:cNvGrpSpPr/>
            <p:nvPr/>
          </p:nvGrpSpPr>
          <p:grpSpPr>
            <a:xfrm>
              <a:off x="13623" y="84331"/>
              <a:ext cx="11917940" cy="445476"/>
              <a:chOff x="0" y="-9454"/>
              <a:chExt cx="11917940" cy="445476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12032" y="6376877"/>
              <a:ext cx="11936754" cy="445476"/>
              <a:chOff x="0" y="-9454"/>
              <a:chExt cx="11917940" cy="445476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7" name="Group 6"/>
            <p:cNvGrpSpPr/>
            <p:nvPr/>
          </p:nvGrpSpPr>
          <p:grpSpPr>
            <a:xfrm rot="16200000">
              <a:off x="-3041885" y="3241715"/>
              <a:ext cx="6545281" cy="436022"/>
              <a:chOff x="0" y="0"/>
              <a:chExt cx="6545281" cy="43602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8" name="Group 7"/>
            <p:cNvGrpSpPr/>
            <p:nvPr/>
          </p:nvGrpSpPr>
          <p:grpSpPr>
            <a:xfrm rot="16200000">
              <a:off x="8458512" y="3169523"/>
              <a:ext cx="6545281" cy="436022"/>
              <a:chOff x="0" y="0"/>
              <a:chExt cx="6545281" cy="436022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1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79116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36205" y="2967335"/>
            <a:ext cx="13195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End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59026" y="-132522"/>
            <a:ext cx="12503426" cy="7142922"/>
            <a:chOff x="12032" y="84331"/>
            <a:chExt cx="11937132" cy="6738022"/>
          </a:xfrm>
        </p:grpSpPr>
        <p:grpSp>
          <p:nvGrpSpPr>
            <p:cNvPr id="5" name="Group 4"/>
            <p:cNvGrpSpPr/>
            <p:nvPr/>
          </p:nvGrpSpPr>
          <p:grpSpPr>
            <a:xfrm>
              <a:off x="13623" y="84331"/>
              <a:ext cx="11917940" cy="445476"/>
              <a:chOff x="0" y="-9454"/>
              <a:chExt cx="11917940" cy="445476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12032" y="6376877"/>
              <a:ext cx="11936754" cy="445476"/>
              <a:chOff x="0" y="-9454"/>
              <a:chExt cx="11917940" cy="445476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7" name="Group 6"/>
            <p:cNvGrpSpPr/>
            <p:nvPr/>
          </p:nvGrpSpPr>
          <p:grpSpPr>
            <a:xfrm rot="16200000">
              <a:off x="-3041885" y="3241715"/>
              <a:ext cx="6545281" cy="436022"/>
              <a:chOff x="0" y="0"/>
              <a:chExt cx="6545281" cy="43602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8" name="Group 7"/>
            <p:cNvGrpSpPr/>
            <p:nvPr/>
          </p:nvGrpSpPr>
          <p:grpSpPr>
            <a:xfrm rot="16200000">
              <a:off x="8458512" y="3169523"/>
              <a:ext cx="6545281" cy="436022"/>
              <a:chOff x="0" y="0"/>
              <a:chExt cx="6545281" cy="436022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1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2794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id-ID" sz="3400" dirty="0" err="1"/>
              <a:t>Pengenalan</a:t>
            </a:r>
            <a:r>
              <a:rPr lang="en-US" altLang="id-ID" sz="3400" dirty="0"/>
              <a:t> </a:t>
            </a:r>
            <a:r>
              <a:rPr lang="en-US" altLang="id-ID" sz="3400" dirty="0" err="1"/>
              <a:t>Teknologi</a:t>
            </a:r>
            <a:r>
              <a:rPr lang="en-US" altLang="id-ID" sz="3400" dirty="0"/>
              <a:t> </a:t>
            </a:r>
            <a:r>
              <a:rPr lang="en-US" altLang="id-ID" sz="3400" dirty="0" err="1"/>
              <a:t>Informasi</a:t>
            </a:r>
            <a:r>
              <a:rPr lang="en-US" altLang="id-ID" sz="3400" dirty="0"/>
              <a:t> </a:t>
            </a:r>
            <a:r>
              <a:rPr lang="en-US" altLang="id-ID" sz="3400" dirty="0" smtClean="0"/>
              <a:t>(</a:t>
            </a:r>
            <a:r>
              <a:rPr lang="id-ID" altLang="id-ID" sz="3400" i="1" dirty="0" smtClean="0"/>
              <a:t>lanj</a:t>
            </a:r>
            <a:r>
              <a:rPr lang="en-US" altLang="id-ID" sz="3400" i="1" dirty="0" smtClean="0"/>
              <a:t>.</a:t>
            </a:r>
            <a:r>
              <a:rPr lang="en-US" altLang="id-ID" sz="3400" dirty="0" smtClean="0"/>
              <a:t>)</a:t>
            </a:r>
            <a:endParaRPr lang="en-US" altLang="id-ID" sz="34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090738" y="2155370"/>
            <a:ext cx="8001000" cy="470262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id-ID" sz="2400" b="1" dirty="0" err="1"/>
              <a:t>Sistem</a:t>
            </a:r>
            <a:r>
              <a:rPr lang="en-US" altLang="id-ID" sz="2400" b="1" dirty="0"/>
              <a:t> </a:t>
            </a:r>
            <a:r>
              <a:rPr lang="en-US" altLang="id-ID" sz="2400" b="1" dirty="0" err="1"/>
              <a:t>Informasi</a:t>
            </a:r>
            <a:endParaRPr lang="en-US" altLang="id-ID" sz="2400" b="1" dirty="0"/>
          </a:p>
          <a:p>
            <a:pPr lvl="1">
              <a:lnSpc>
                <a:spcPct val="80000"/>
              </a:lnSpc>
            </a:pPr>
            <a:r>
              <a:rPr lang="en-US" altLang="id-ID" sz="2200" dirty="0"/>
              <a:t>Data : </a:t>
            </a:r>
            <a:r>
              <a:rPr lang="en-US" altLang="id-ID" sz="2200" dirty="0" err="1"/>
              <a:t>fakta</a:t>
            </a:r>
            <a:r>
              <a:rPr lang="en-US" altLang="id-ID" sz="2200" dirty="0"/>
              <a:t> </a:t>
            </a:r>
            <a:r>
              <a:rPr lang="en-US" altLang="id-ID" sz="2200" dirty="0" err="1"/>
              <a:t>mentah</a:t>
            </a:r>
            <a:r>
              <a:rPr lang="en-US" altLang="id-ID" sz="22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altLang="id-ID" sz="2200" dirty="0" err="1"/>
              <a:t>Informasi</a:t>
            </a:r>
            <a:r>
              <a:rPr lang="en-US" altLang="id-ID" sz="2200" dirty="0"/>
              <a:t> : data  yang </a:t>
            </a:r>
            <a:r>
              <a:rPr lang="en-US" altLang="id-ID" sz="2200" dirty="0" err="1"/>
              <a:t>telah</a:t>
            </a:r>
            <a:r>
              <a:rPr lang="en-US" altLang="id-ID" sz="2200" dirty="0"/>
              <a:t> </a:t>
            </a:r>
            <a:r>
              <a:rPr lang="en-US" altLang="id-ID" sz="2200" dirty="0" err="1"/>
              <a:t>diorganisir</a:t>
            </a:r>
            <a:r>
              <a:rPr lang="en-US" altLang="id-ID" sz="2200" dirty="0"/>
              <a:t> </a:t>
            </a:r>
            <a:r>
              <a:rPr lang="en-US" altLang="id-ID" sz="2200" dirty="0" err="1"/>
              <a:t>sehingga</a:t>
            </a:r>
            <a:r>
              <a:rPr lang="en-US" altLang="id-ID" sz="2200" dirty="0"/>
              <a:t> </a:t>
            </a:r>
            <a:r>
              <a:rPr lang="en-US" altLang="id-ID" sz="2200" dirty="0" err="1"/>
              <a:t>memberi</a:t>
            </a:r>
            <a:r>
              <a:rPr lang="en-US" altLang="id-ID" sz="2200" dirty="0"/>
              <a:t> </a:t>
            </a:r>
            <a:r>
              <a:rPr lang="en-US" altLang="id-ID" sz="2200" dirty="0" err="1"/>
              <a:t>arti</a:t>
            </a:r>
            <a:r>
              <a:rPr lang="en-US" altLang="id-ID" sz="22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altLang="id-ID" sz="2200" dirty="0" err="1"/>
              <a:t>Pengetahuan</a:t>
            </a:r>
            <a:r>
              <a:rPr lang="en-US" altLang="id-ID" sz="2200" dirty="0"/>
              <a:t> :</a:t>
            </a:r>
            <a:r>
              <a:rPr lang="en-US" altLang="id-ID" sz="2200" dirty="0" err="1"/>
              <a:t>informasi</a:t>
            </a:r>
            <a:r>
              <a:rPr lang="en-US" altLang="id-ID" sz="2200" dirty="0"/>
              <a:t> yang </a:t>
            </a:r>
            <a:r>
              <a:rPr lang="en-US" altLang="id-ID" sz="2200" dirty="0" err="1"/>
              <a:t>diproses</a:t>
            </a:r>
            <a:r>
              <a:rPr lang="en-US" altLang="id-ID" sz="2200" dirty="0"/>
              <a:t> </a:t>
            </a:r>
            <a:r>
              <a:rPr lang="en-US" altLang="id-ID" sz="2200" dirty="0" err="1"/>
              <a:t>sehingga</a:t>
            </a:r>
            <a:r>
              <a:rPr lang="en-US" altLang="id-ID" sz="2200" dirty="0"/>
              <a:t> </a:t>
            </a:r>
            <a:r>
              <a:rPr lang="en-US" altLang="id-ID" sz="2200" dirty="0" err="1"/>
              <a:t>memberikan</a:t>
            </a:r>
            <a:r>
              <a:rPr lang="en-US" altLang="id-ID" sz="2200" dirty="0"/>
              <a:t> </a:t>
            </a:r>
            <a:r>
              <a:rPr lang="en-US" altLang="id-ID" sz="2200" dirty="0" err="1"/>
              <a:t>pembelajaran</a:t>
            </a:r>
            <a:r>
              <a:rPr lang="en-US" altLang="id-ID" sz="2200" dirty="0"/>
              <a:t>, </a:t>
            </a:r>
            <a:r>
              <a:rPr lang="en-US" altLang="id-ID" sz="2200" dirty="0" err="1"/>
              <a:t>pemahaman</a:t>
            </a:r>
            <a:r>
              <a:rPr lang="en-US" altLang="id-ID" sz="2200" dirty="0"/>
              <a:t> </a:t>
            </a:r>
            <a:r>
              <a:rPr lang="en-US" altLang="id-ID" sz="2200" dirty="0" err="1"/>
              <a:t>untuk</a:t>
            </a:r>
            <a:r>
              <a:rPr lang="en-US" altLang="id-ID" sz="2200" dirty="0"/>
              <a:t> </a:t>
            </a:r>
            <a:r>
              <a:rPr lang="en-US" altLang="id-ID" sz="2200" dirty="0" err="1"/>
              <a:t>dapat</a:t>
            </a:r>
            <a:r>
              <a:rPr lang="en-US" altLang="id-ID" sz="2200" dirty="0"/>
              <a:t> </a:t>
            </a:r>
            <a:r>
              <a:rPr lang="en-US" altLang="id-ID" sz="2200" dirty="0" err="1"/>
              <a:t>diaplikasikan</a:t>
            </a:r>
            <a:r>
              <a:rPr lang="en-US" altLang="id-ID" sz="2200" dirty="0"/>
              <a:t>.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id-ID" sz="2200" dirty="0"/>
          </a:p>
        </p:txBody>
      </p:sp>
      <p:grpSp>
        <p:nvGrpSpPr>
          <p:cNvPr id="4" name="Group 3"/>
          <p:cNvGrpSpPr/>
          <p:nvPr/>
        </p:nvGrpSpPr>
        <p:grpSpPr>
          <a:xfrm>
            <a:off x="-159026" y="-132522"/>
            <a:ext cx="12503426" cy="7142922"/>
            <a:chOff x="12032" y="84331"/>
            <a:chExt cx="11937132" cy="6738022"/>
          </a:xfrm>
        </p:grpSpPr>
        <p:grpSp>
          <p:nvGrpSpPr>
            <p:cNvPr id="5" name="Group 4"/>
            <p:cNvGrpSpPr/>
            <p:nvPr/>
          </p:nvGrpSpPr>
          <p:grpSpPr>
            <a:xfrm>
              <a:off x="13623" y="84331"/>
              <a:ext cx="11917940" cy="445476"/>
              <a:chOff x="0" y="-9454"/>
              <a:chExt cx="11917940" cy="445476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12032" y="6376877"/>
              <a:ext cx="11936754" cy="445476"/>
              <a:chOff x="0" y="-9454"/>
              <a:chExt cx="11917940" cy="445476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7" name="Group 6"/>
            <p:cNvGrpSpPr/>
            <p:nvPr/>
          </p:nvGrpSpPr>
          <p:grpSpPr>
            <a:xfrm rot="16200000">
              <a:off x="-3041885" y="3241715"/>
              <a:ext cx="6545281" cy="436022"/>
              <a:chOff x="0" y="0"/>
              <a:chExt cx="6545281" cy="43602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8" name="Group 7"/>
            <p:cNvGrpSpPr/>
            <p:nvPr/>
          </p:nvGrpSpPr>
          <p:grpSpPr>
            <a:xfrm rot="16200000">
              <a:off x="8458512" y="3169523"/>
              <a:ext cx="6545281" cy="436022"/>
              <a:chOff x="0" y="0"/>
              <a:chExt cx="6545281" cy="436022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1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8285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Sistem Informasi dapat dibedakan menjadi 2: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id-ID" altLang="id-ID" b="1" dirty="0" smtClean="0"/>
              <a:t>Sistem Informasi Manual</a:t>
            </a:r>
          </a:p>
          <a:p>
            <a:pPr>
              <a:lnSpc>
                <a:spcPct val="80000"/>
              </a:lnSpc>
            </a:pPr>
            <a:endParaRPr lang="id-ID" altLang="id-ID" b="1" dirty="0"/>
          </a:p>
          <a:p>
            <a:pPr>
              <a:lnSpc>
                <a:spcPct val="80000"/>
              </a:lnSpc>
            </a:pPr>
            <a:r>
              <a:rPr lang="en-US" altLang="id-ID" b="1" dirty="0" err="1" smtClean="0"/>
              <a:t>Sistem</a:t>
            </a:r>
            <a:r>
              <a:rPr lang="en-US" altLang="id-ID" b="1" dirty="0" smtClean="0"/>
              <a:t> </a:t>
            </a:r>
            <a:r>
              <a:rPr lang="en-US" altLang="id-ID" b="1" dirty="0" err="1"/>
              <a:t>Informasi</a:t>
            </a:r>
            <a:r>
              <a:rPr lang="en-US" altLang="id-ID" b="1" dirty="0"/>
              <a:t> </a:t>
            </a:r>
            <a:r>
              <a:rPr lang="en-US" altLang="id-ID" b="1" dirty="0" err="1"/>
              <a:t>Berbasis</a:t>
            </a:r>
            <a:r>
              <a:rPr lang="en-US" altLang="id-ID" b="1" dirty="0"/>
              <a:t> </a:t>
            </a:r>
            <a:r>
              <a:rPr lang="en-US" altLang="id-ID" b="1" dirty="0" err="1"/>
              <a:t>Komputer</a:t>
            </a:r>
            <a:r>
              <a:rPr lang="en-US" altLang="id-ID" b="1" dirty="0"/>
              <a:t> </a:t>
            </a:r>
            <a:r>
              <a:rPr lang="en-US" altLang="id-ID" b="1" dirty="0" err="1"/>
              <a:t>atau</a:t>
            </a:r>
            <a:r>
              <a:rPr lang="en-US" altLang="id-ID" b="1" dirty="0"/>
              <a:t> </a:t>
            </a:r>
            <a:r>
              <a:rPr lang="en-US" altLang="id-ID" b="1" i="1" dirty="0"/>
              <a:t>Computer Based Information System </a:t>
            </a:r>
            <a:r>
              <a:rPr lang="en-US" altLang="id-ID" b="1" dirty="0"/>
              <a:t>(CBIS)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2200" dirty="0" err="1"/>
              <a:t>Sistem</a:t>
            </a:r>
            <a:r>
              <a:rPr lang="en-US" altLang="id-ID" sz="2200" dirty="0"/>
              <a:t> </a:t>
            </a:r>
            <a:r>
              <a:rPr lang="en-US" altLang="id-ID" sz="2200" dirty="0" err="1"/>
              <a:t>Informasi</a:t>
            </a:r>
            <a:r>
              <a:rPr lang="en-US" altLang="id-ID" sz="2200" dirty="0"/>
              <a:t> yang </a:t>
            </a:r>
            <a:r>
              <a:rPr lang="en-US" altLang="id-ID" sz="2200" dirty="0" err="1"/>
              <a:t>menggunakan</a:t>
            </a:r>
            <a:r>
              <a:rPr lang="en-US" altLang="id-ID" sz="2200" dirty="0"/>
              <a:t> </a:t>
            </a:r>
            <a:r>
              <a:rPr lang="en-US" altLang="id-ID" sz="2200" dirty="0" err="1"/>
              <a:t>komputer</a:t>
            </a:r>
            <a:r>
              <a:rPr lang="en-US" altLang="id-ID" sz="2200" dirty="0"/>
              <a:t> </a:t>
            </a:r>
            <a:r>
              <a:rPr lang="en-US" altLang="id-ID" sz="2200" dirty="0" err="1"/>
              <a:t>dan</a:t>
            </a:r>
            <a:endParaRPr lang="en-US" altLang="id-ID" sz="2200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2200" dirty="0" err="1"/>
              <a:t>teknologi</a:t>
            </a:r>
            <a:r>
              <a:rPr lang="en-US" altLang="id-ID" sz="2200" dirty="0"/>
              <a:t> </a:t>
            </a:r>
            <a:r>
              <a:rPr lang="en-US" altLang="id-ID" sz="2200" dirty="0" err="1"/>
              <a:t>komunikasi</a:t>
            </a:r>
            <a:r>
              <a:rPr lang="en-US" altLang="id-ID" sz="2200" dirty="0"/>
              <a:t> </a:t>
            </a:r>
            <a:r>
              <a:rPr lang="en-US" altLang="id-ID" sz="2200" dirty="0" err="1"/>
              <a:t>untuk</a:t>
            </a:r>
            <a:r>
              <a:rPr lang="en-US" altLang="id-ID" sz="2200" dirty="0"/>
              <a:t> </a:t>
            </a:r>
            <a:r>
              <a:rPr lang="en-US" altLang="id-ID" sz="2200" dirty="0" err="1"/>
              <a:t>melakukan</a:t>
            </a:r>
            <a:r>
              <a:rPr lang="en-US" altLang="id-ID" sz="2200" dirty="0"/>
              <a:t> </a:t>
            </a:r>
            <a:r>
              <a:rPr lang="en-US" altLang="id-ID" sz="2200" dirty="0" err="1"/>
              <a:t>tugas-tugas</a:t>
            </a:r>
            <a:endParaRPr lang="en-US" altLang="id-ID" sz="2200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2200" dirty="0"/>
              <a:t>yang </a:t>
            </a:r>
            <a:r>
              <a:rPr lang="en-US" altLang="id-ID" sz="2200" dirty="0" err="1"/>
              <a:t>diinginkan</a:t>
            </a:r>
            <a:r>
              <a:rPr lang="en-US" altLang="id-ID" sz="2200" dirty="0"/>
              <a:t>.</a:t>
            </a:r>
          </a:p>
          <a:p>
            <a:endParaRPr lang="id-ID" dirty="0"/>
          </a:p>
        </p:txBody>
      </p:sp>
      <p:grpSp>
        <p:nvGrpSpPr>
          <p:cNvPr id="4" name="Group 3"/>
          <p:cNvGrpSpPr/>
          <p:nvPr/>
        </p:nvGrpSpPr>
        <p:grpSpPr>
          <a:xfrm>
            <a:off x="-159026" y="-132522"/>
            <a:ext cx="12503426" cy="7142922"/>
            <a:chOff x="12032" y="84331"/>
            <a:chExt cx="11937132" cy="6738022"/>
          </a:xfrm>
        </p:grpSpPr>
        <p:grpSp>
          <p:nvGrpSpPr>
            <p:cNvPr id="5" name="Group 4"/>
            <p:cNvGrpSpPr/>
            <p:nvPr/>
          </p:nvGrpSpPr>
          <p:grpSpPr>
            <a:xfrm>
              <a:off x="13623" y="84331"/>
              <a:ext cx="11917940" cy="445476"/>
              <a:chOff x="0" y="-9454"/>
              <a:chExt cx="11917940" cy="445476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12032" y="6376877"/>
              <a:ext cx="11936754" cy="445476"/>
              <a:chOff x="0" y="-9454"/>
              <a:chExt cx="11917940" cy="445476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7" name="Group 6"/>
            <p:cNvGrpSpPr/>
            <p:nvPr/>
          </p:nvGrpSpPr>
          <p:grpSpPr>
            <a:xfrm rot="16200000">
              <a:off x="-3041885" y="3241715"/>
              <a:ext cx="6545281" cy="436022"/>
              <a:chOff x="0" y="0"/>
              <a:chExt cx="6545281" cy="43602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8" name="Group 7"/>
            <p:cNvGrpSpPr/>
            <p:nvPr/>
          </p:nvGrpSpPr>
          <p:grpSpPr>
            <a:xfrm rot="16200000">
              <a:off x="8458512" y="3169523"/>
              <a:ext cx="6545281" cy="436022"/>
              <a:chOff x="0" y="0"/>
              <a:chExt cx="6545281" cy="436022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1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6316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>
            <a:extLst>
              <a:ext uri="{FF2B5EF4-FFF2-40B4-BE49-F238E27FC236}">
                <a16:creationId xmlns:a16="http://schemas.microsoft.com/office/drawing/2014/main" xmlns="" id="{2B63E5CC-A664-4D7A-A6C8-882BD563B80F}"/>
              </a:ext>
            </a:extLst>
          </p:cNvPr>
          <p:cNvSpPr/>
          <p:nvPr/>
        </p:nvSpPr>
        <p:spPr>
          <a:xfrm>
            <a:off x="289051" y="2563860"/>
            <a:ext cx="2612067" cy="773582"/>
          </a:xfrm>
          <a:prstGeom prst="homePlate">
            <a:avLst/>
          </a:prstGeom>
          <a:solidFill>
            <a:srgbClr val="FF5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Alter (1992)</a:t>
            </a:r>
          </a:p>
          <a:p>
            <a:pPr algn="ctr"/>
            <a:endParaRPr lang="en-US" sz="2000" b="1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E926C9AF-5025-427C-BF64-FC0D8616766D}"/>
              </a:ext>
            </a:extLst>
          </p:cNvPr>
          <p:cNvSpPr/>
          <p:nvPr/>
        </p:nvSpPr>
        <p:spPr>
          <a:xfrm>
            <a:off x="2947060" y="2164087"/>
            <a:ext cx="8833178" cy="1332821"/>
          </a:xfrm>
          <a:prstGeom prst="flowChartOnlineStorage">
            <a:avLst/>
          </a:prstGeom>
          <a:solidFill>
            <a:srgbClr val="35B5CF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65000"/>
              <a:tabLst>
                <a:tab pos="-914400" algn="l"/>
                <a:tab pos="-457200" algn="l"/>
              </a:tabLst>
            </a:pPr>
            <a:r>
              <a:rPr lang="en-US" sz="2000" b="1" dirty="0" err="1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Sistem</a:t>
            </a:r>
            <a:r>
              <a:rPr lang="en-US" sz="20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informasi</a:t>
            </a:r>
            <a:r>
              <a:rPr lang="en-US" sz="20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adalah</a:t>
            </a:r>
            <a:r>
              <a:rPr lang="en-US" sz="20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kombinasi</a:t>
            </a:r>
            <a:r>
              <a:rPr lang="en-US" sz="20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antar</a:t>
            </a:r>
            <a:r>
              <a:rPr lang="en-US" sz="20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prosedur</a:t>
            </a:r>
            <a:r>
              <a:rPr lang="en-US" sz="20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kerja</a:t>
            </a:r>
            <a:r>
              <a:rPr lang="en-US" sz="20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informasi</a:t>
            </a:r>
            <a:r>
              <a:rPr lang="en-US" sz="20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orang, </a:t>
            </a:r>
            <a:r>
              <a:rPr lang="en-US" sz="2000" b="1" dirty="0" err="1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dan</a:t>
            </a:r>
            <a:r>
              <a:rPr lang="en-US" sz="20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teknologi</a:t>
            </a:r>
            <a:r>
              <a:rPr lang="en-US" sz="20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informasi</a:t>
            </a:r>
            <a:r>
              <a:rPr lang="en-US" sz="20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b="1" dirty="0" err="1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diorganisasikan</a:t>
            </a:r>
            <a:r>
              <a:rPr lang="en-US" sz="20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untuk</a:t>
            </a:r>
            <a:r>
              <a:rPr lang="en-US" sz="20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mencapai</a:t>
            </a:r>
            <a:r>
              <a:rPr lang="en-US" sz="20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tujuan</a:t>
            </a:r>
            <a:r>
              <a:rPr lang="en-US" sz="20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dalam</a:t>
            </a:r>
            <a:r>
              <a:rPr lang="en-US" sz="20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sebuah</a:t>
            </a:r>
            <a:r>
              <a:rPr lang="en-US" sz="20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organisasi</a:t>
            </a:r>
            <a:endParaRPr lang="en-US" sz="2000" b="1" dirty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xmlns="" id="{205F3819-B3BE-472C-8957-5E10F2224457}"/>
              </a:ext>
            </a:extLst>
          </p:cNvPr>
          <p:cNvSpPr/>
          <p:nvPr/>
        </p:nvSpPr>
        <p:spPr>
          <a:xfrm>
            <a:off x="328459" y="4110872"/>
            <a:ext cx="2572660" cy="841305"/>
          </a:xfrm>
          <a:prstGeom prst="homePlate">
            <a:avLst/>
          </a:prstGeom>
          <a:solidFill>
            <a:srgbClr val="FF5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65000"/>
              <a:tabLst>
                <a:tab pos="-914400" algn="l"/>
                <a:tab pos="-457200" algn="l"/>
              </a:tabLst>
            </a:pPr>
            <a:r>
              <a:rPr lang="en-US" sz="2000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Bodnar</a:t>
            </a:r>
            <a:r>
              <a:rPr lang="en-US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dan</a:t>
            </a:r>
            <a:r>
              <a:rPr lang="id-ID" sz="20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Hopwood </a:t>
            </a:r>
            <a:r>
              <a:rPr lang="en-US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(1993)</a:t>
            </a:r>
          </a:p>
        </p:txBody>
      </p:sp>
      <p:sp>
        <p:nvSpPr>
          <p:cNvPr id="7" name="Freeform: Shape 7">
            <a:extLst>
              <a:ext uri="{FF2B5EF4-FFF2-40B4-BE49-F238E27FC236}">
                <a16:creationId xmlns:a16="http://schemas.microsoft.com/office/drawing/2014/main" xmlns="" id="{9F5C1B59-0D8E-4803-A768-CD6166E0B539}"/>
              </a:ext>
            </a:extLst>
          </p:cNvPr>
          <p:cNvSpPr/>
          <p:nvPr/>
        </p:nvSpPr>
        <p:spPr>
          <a:xfrm>
            <a:off x="2901118" y="3886894"/>
            <a:ext cx="8879120" cy="1321920"/>
          </a:xfrm>
          <a:prstGeom prst="flowChartOnlineStorage">
            <a:avLst/>
          </a:prstGeom>
          <a:solidFill>
            <a:srgbClr val="35B5CF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65000"/>
              <a:tabLst>
                <a:tab pos="-914400" algn="l"/>
                <a:tab pos="-457200" algn="l"/>
              </a:tabLst>
            </a:pPr>
            <a:r>
              <a:rPr lang="en-US" sz="2000" b="1" dirty="0" err="1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Sistem</a:t>
            </a:r>
            <a:r>
              <a:rPr lang="en-US" sz="20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informasi</a:t>
            </a:r>
            <a:r>
              <a:rPr lang="en-US" sz="20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adalah</a:t>
            </a:r>
            <a:r>
              <a:rPr lang="en-US" sz="20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kumpulan</a:t>
            </a:r>
            <a:r>
              <a:rPr lang="en-US" sz="20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perangkat</a:t>
            </a:r>
            <a:r>
              <a:rPr lang="en-US" sz="20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keras</a:t>
            </a:r>
            <a:r>
              <a:rPr lang="en-US" sz="20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dan</a:t>
            </a:r>
            <a:r>
              <a:rPr lang="en-US" sz="20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perangkat</a:t>
            </a:r>
            <a:r>
              <a:rPr lang="en-US" sz="20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lunak</a:t>
            </a:r>
            <a:r>
              <a:rPr lang="en-US" sz="20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 yang </a:t>
            </a:r>
            <a:r>
              <a:rPr lang="en-US" sz="2000" b="1" dirty="0" err="1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dirancang</a:t>
            </a:r>
            <a:r>
              <a:rPr lang="en-US" sz="20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untuk</a:t>
            </a:r>
            <a:r>
              <a:rPr lang="en-US" sz="20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mentransformasikan</a:t>
            </a:r>
            <a:r>
              <a:rPr lang="en-US" sz="20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 data </a:t>
            </a:r>
            <a:r>
              <a:rPr lang="en-US" sz="2000" b="1" dirty="0" err="1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ke</a:t>
            </a:r>
            <a:r>
              <a:rPr lang="en-US" sz="20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dalam</a:t>
            </a:r>
            <a:r>
              <a:rPr lang="en-US" sz="20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bentuk</a:t>
            </a:r>
            <a:r>
              <a:rPr lang="en-US" sz="20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informasi</a:t>
            </a:r>
            <a:r>
              <a:rPr lang="en-US" sz="20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 yang </a:t>
            </a:r>
            <a:r>
              <a:rPr lang="en-US" sz="2000" b="1" dirty="0" err="1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berguna</a:t>
            </a:r>
            <a:endParaRPr lang="en-US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xmlns="" id="{9162AB30-D604-4222-B051-4E0953C0AC55}"/>
              </a:ext>
            </a:extLst>
          </p:cNvPr>
          <p:cNvSpPr/>
          <p:nvPr/>
        </p:nvSpPr>
        <p:spPr>
          <a:xfrm>
            <a:off x="308754" y="5531118"/>
            <a:ext cx="2572659" cy="799585"/>
          </a:xfrm>
          <a:prstGeom prst="homePlate">
            <a:avLst/>
          </a:prstGeom>
          <a:solidFill>
            <a:srgbClr val="FF5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 defTabSz="914400" fontAlgn="base">
              <a:spcBef>
                <a:spcPct val="0"/>
              </a:spcBef>
              <a:spcAft>
                <a:spcPct val="0"/>
              </a:spcAft>
              <a:buSzPct val="65000"/>
              <a:tabLst>
                <a:tab pos="-914400" algn="l"/>
                <a:tab pos="-457200" algn="l"/>
                <a:tab pos="269875" algn="l"/>
              </a:tabLst>
            </a:pPr>
            <a:r>
              <a:rPr lang="en-US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Hall (2001)</a:t>
            </a:r>
          </a:p>
        </p:txBody>
      </p:sp>
      <p:sp>
        <p:nvSpPr>
          <p:cNvPr id="9" name="Freeform: Shape 9">
            <a:extLst>
              <a:ext uri="{FF2B5EF4-FFF2-40B4-BE49-F238E27FC236}">
                <a16:creationId xmlns:a16="http://schemas.microsoft.com/office/drawing/2014/main" xmlns="" id="{A07F0A33-401F-4BEF-BF59-F84B9BB0F698}"/>
              </a:ext>
            </a:extLst>
          </p:cNvPr>
          <p:cNvSpPr/>
          <p:nvPr/>
        </p:nvSpPr>
        <p:spPr>
          <a:xfrm>
            <a:off x="2901119" y="5303623"/>
            <a:ext cx="8879120" cy="1254576"/>
          </a:xfrm>
          <a:prstGeom prst="flowChartOnlineStorage">
            <a:avLst/>
          </a:prstGeom>
          <a:solidFill>
            <a:srgbClr val="35B5CF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buSzPct val="65000"/>
              <a:tabLst>
                <a:tab pos="-914400" algn="l"/>
                <a:tab pos="-457200" algn="l"/>
              </a:tabLst>
            </a:pPr>
            <a:r>
              <a:rPr lang="en-US" sz="2000" b="1" dirty="0" err="1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Sistem</a:t>
            </a:r>
            <a:r>
              <a:rPr lang="en-US" sz="20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informasi</a:t>
            </a:r>
            <a:r>
              <a:rPr lang="en-US" sz="20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adalah</a:t>
            </a:r>
            <a:r>
              <a:rPr lang="en-US" sz="20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sebuah</a:t>
            </a:r>
            <a:r>
              <a:rPr lang="en-US" sz="20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rangkaian</a:t>
            </a:r>
            <a:r>
              <a:rPr lang="en-US" sz="20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prosedur</a:t>
            </a:r>
            <a:r>
              <a:rPr lang="en-US" sz="20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 formal di </a:t>
            </a:r>
            <a:r>
              <a:rPr lang="en-US" sz="2000" b="1" dirty="0" err="1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mana</a:t>
            </a:r>
            <a:r>
              <a:rPr lang="en-US" sz="20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 data </a:t>
            </a:r>
            <a:r>
              <a:rPr lang="en-US" sz="2000" b="1" dirty="0" err="1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dikelompokkan</a:t>
            </a:r>
            <a:r>
              <a:rPr lang="en-US" sz="20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diproses</a:t>
            </a:r>
            <a:r>
              <a:rPr lang="en-US" sz="20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menjadi</a:t>
            </a:r>
            <a:r>
              <a:rPr lang="en-US" sz="20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informasi</a:t>
            </a:r>
            <a:r>
              <a:rPr lang="en-US" sz="20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dan</a:t>
            </a:r>
            <a:r>
              <a:rPr lang="en-US" sz="20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didistribusikan</a:t>
            </a:r>
            <a:r>
              <a:rPr lang="en-US" sz="20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kepada</a:t>
            </a:r>
            <a:r>
              <a:rPr lang="en-US" sz="20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pemakai</a:t>
            </a:r>
            <a:endParaRPr lang="en-US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8A5C3FD-5B30-48C3-9B51-AB1164ADB56D}"/>
              </a:ext>
            </a:extLst>
          </p:cNvPr>
          <p:cNvSpPr txBox="1"/>
          <p:nvPr/>
        </p:nvSpPr>
        <p:spPr>
          <a:xfrm>
            <a:off x="1681843" y="984342"/>
            <a:ext cx="6636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id-ID" sz="2800" b="1" dirty="0" smtClean="0"/>
              <a:t>Definisi Sistem Informasi menurut Ahli</a:t>
            </a:r>
            <a:endParaRPr lang="en-US" sz="2800" dirty="0">
              <a:solidFill>
                <a:srgbClr val="35B5CF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159026" y="-132522"/>
            <a:ext cx="12503426" cy="7142922"/>
            <a:chOff x="12032" y="84331"/>
            <a:chExt cx="11937132" cy="6738022"/>
          </a:xfrm>
        </p:grpSpPr>
        <p:grpSp>
          <p:nvGrpSpPr>
            <p:cNvPr id="11" name="Group 10"/>
            <p:cNvGrpSpPr/>
            <p:nvPr/>
          </p:nvGrpSpPr>
          <p:grpSpPr>
            <a:xfrm>
              <a:off x="13623" y="84331"/>
              <a:ext cx="11917940" cy="445476"/>
              <a:chOff x="0" y="-9454"/>
              <a:chExt cx="11917940" cy="445476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13" name="Group 12"/>
            <p:cNvGrpSpPr/>
            <p:nvPr/>
          </p:nvGrpSpPr>
          <p:grpSpPr>
            <a:xfrm>
              <a:off x="12032" y="6376877"/>
              <a:ext cx="11936754" cy="445476"/>
              <a:chOff x="0" y="-9454"/>
              <a:chExt cx="11917940" cy="445476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14" name="Group 13"/>
            <p:cNvGrpSpPr/>
            <p:nvPr/>
          </p:nvGrpSpPr>
          <p:grpSpPr>
            <a:xfrm rot="16200000">
              <a:off x="-3041885" y="3241715"/>
              <a:ext cx="6545281" cy="436022"/>
              <a:chOff x="0" y="0"/>
              <a:chExt cx="6545281" cy="436022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15" name="Group 14"/>
            <p:cNvGrpSpPr/>
            <p:nvPr/>
          </p:nvGrpSpPr>
          <p:grpSpPr>
            <a:xfrm rot="16200000">
              <a:off x="8458512" y="3169523"/>
              <a:ext cx="6545281" cy="436022"/>
              <a:chOff x="0" y="0"/>
              <a:chExt cx="6545281" cy="436022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1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2833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Dapat disimpulkan 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3400" indent="-533400">
              <a:buNone/>
            </a:pPr>
            <a:r>
              <a:rPr lang="id-ID" altLang="id-ID" sz="2400" b="1" dirty="0" smtClean="0"/>
              <a:t>     </a:t>
            </a:r>
            <a:r>
              <a:rPr lang="en-US" altLang="id-ID" sz="2400" b="1" dirty="0" err="1" smtClean="0"/>
              <a:t>Sistem</a:t>
            </a:r>
            <a:r>
              <a:rPr lang="en-US" altLang="id-ID" sz="2400" b="1" dirty="0" smtClean="0"/>
              <a:t> </a:t>
            </a:r>
            <a:r>
              <a:rPr lang="en-US" altLang="id-ID" sz="2400" b="1" dirty="0" err="1" smtClean="0"/>
              <a:t>informasi</a:t>
            </a:r>
            <a:r>
              <a:rPr lang="en-US" altLang="id-ID" sz="2400" b="1" dirty="0" smtClean="0"/>
              <a:t> </a:t>
            </a:r>
            <a:r>
              <a:rPr lang="en-US" altLang="id-ID" sz="2400" b="1" dirty="0" err="1" smtClean="0"/>
              <a:t>merupakan</a:t>
            </a:r>
            <a:r>
              <a:rPr lang="en-US" altLang="id-ID" sz="2400" b="1" dirty="0" smtClean="0"/>
              <a:t> </a:t>
            </a:r>
            <a:r>
              <a:rPr lang="en-US" altLang="id-ID" sz="2400" b="1" dirty="0" err="1" smtClean="0"/>
              <a:t>sekumpulan</a:t>
            </a:r>
            <a:r>
              <a:rPr lang="en-US" altLang="id-ID" sz="2400" b="1" dirty="0" smtClean="0"/>
              <a:t> </a:t>
            </a:r>
            <a:r>
              <a:rPr lang="en-US" altLang="id-ID" sz="2400" b="1" dirty="0" err="1" smtClean="0"/>
              <a:t>elemen</a:t>
            </a:r>
            <a:r>
              <a:rPr lang="en-US" altLang="id-ID" sz="2400" b="1" dirty="0" smtClean="0"/>
              <a:t> yang </a:t>
            </a:r>
            <a:r>
              <a:rPr lang="en-US" altLang="id-ID" sz="2400" b="1" dirty="0" err="1" smtClean="0"/>
              <a:t>saling</a:t>
            </a:r>
            <a:r>
              <a:rPr lang="en-US" altLang="id-ID" sz="2400" b="1" dirty="0" smtClean="0"/>
              <a:t> </a:t>
            </a:r>
            <a:r>
              <a:rPr lang="en-US" altLang="id-ID" sz="2400" b="1" dirty="0" err="1" smtClean="0"/>
              <a:t>berhubungan</a:t>
            </a:r>
            <a:r>
              <a:rPr lang="en-US" altLang="id-ID" sz="2400" b="1" dirty="0" smtClean="0"/>
              <a:t> </a:t>
            </a:r>
            <a:r>
              <a:rPr lang="en-US" altLang="id-ID" sz="2400" b="1" dirty="0" err="1" smtClean="0"/>
              <a:t>satu</a:t>
            </a:r>
            <a:r>
              <a:rPr lang="en-US" altLang="id-ID" sz="2400" b="1" dirty="0" smtClean="0"/>
              <a:t> </a:t>
            </a:r>
            <a:r>
              <a:rPr lang="en-US" altLang="id-ID" sz="2400" b="1" dirty="0" err="1" smtClean="0"/>
              <a:t>sama</a:t>
            </a:r>
            <a:r>
              <a:rPr lang="en-US" altLang="id-ID" sz="2400" b="1" dirty="0" smtClean="0"/>
              <a:t> lain </a:t>
            </a:r>
            <a:r>
              <a:rPr lang="en-US" altLang="id-ID" sz="2400" b="1" dirty="0" err="1" smtClean="0"/>
              <a:t>untuk</a:t>
            </a:r>
            <a:r>
              <a:rPr lang="en-US" altLang="id-ID" sz="2400" b="1" dirty="0" smtClean="0"/>
              <a:t> </a:t>
            </a:r>
            <a:r>
              <a:rPr lang="en-US" altLang="id-ID" sz="2400" b="1" dirty="0" err="1" smtClean="0"/>
              <a:t>membentuk</a:t>
            </a:r>
            <a:r>
              <a:rPr lang="en-US" altLang="id-ID" sz="2400" b="1" dirty="0" smtClean="0"/>
              <a:t> </a:t>
            </a:r>
            <a:r>
              <a:rPr lang="en-US" altLang="id-ID" sz="2400" b="1" dirty="0" err="1" smtClean="0"/>
              <a:t>satu</a:t>
            </a:r>
            <a:r>
              <a:rPr lang="en-US" altLang="id-ID" sz="2400" b="1" dirty="0" smtClean="0"/>
              <a:t> </a:t>
            </a:r>
            <a:r>
              <a:rPr lang="en-US" altLang="id-ID" sz="2400" b="1" dirty="0" err="1" smtClean="0"/>
              <a:t>kesatuan</a:t>
            </a:r>
            <a:r>
              <a:rPr lang="en-US" altLang="id-ID" sz="2400" b="1" dirty="0" smtClean="0"/>
              <a:t> yang </a:t>
            </a:r>
            <a:r>
              <a:rPr lang="en-US" altLang="id-ID" sz="2400" b="1" dirty="0" err="1" smtClean="0"/>
              <a:t>menggabungkan</a:t>
            </a:r>
            <a:r>
              <a:rPr lang="en-US" altLang="id-ID" sz="2400" b="1" dirty="0" smtClean="0"/>
              <a:t> data, </a:t>
            </a:r>
            <a:r>
              <a:rPr lang="en-US" altLang="id-ID" sz="2400" b="1" dirty="0" err="1" smtClean="0"/>
              <a:t>memproses</a:t>
            </a:r>
            <a:r>
              <a:rPr lang="en-US" altLang="id-ID" sz="2400" b="1" dirty="0" smtClean="0"/>
              <a:t>, </a:t>
            </a:r>
            <a:r>
              <a:rPr lang="en-US" altLang="id-ID" sz="2400" b="1" dirty="0" err="1" smtClean="0"/>
              <a:t>menyimpan</a:t>
            </a:r>
            <a:r>
              <a:rPr lang="en-US" altLang="id-ID" sz="2400" b="1" dirty="0" smtClean="0"/>
              <a:t>, </a:t>
            </a:r>
            <a:r>
              <a:rPr lang="en-US" altLang="id-ID" sz="2400" b="1" dirty="0" err="1" smtClean="0"/>
              <a:t>mendistribusikan</a:t>
            </a:r>
            <a:r>
              <a:rPr lang="id-ID" altLang="id-ID" sz="2400" b="1" dirty="0" smtClean="0"/>
              <a:t>/menyediakan informasi</a:t>
            </a:r>
            <a:r>
              <a:rPr lang="id-ID" altLang="id-ID" b="1" dirty="0"/>
              <a:t> </a:t>
            </a:r>
            <a:r>
              <a:rPr lang="id-ID" altLang="id-ID" b="1" dirty="0" smtClean="0"/>
              <a:t>yang </a:t>
            </a:r>
            <a:r>
              <a:rPr lang="id-ID" dirty="0" smtClean="0"/>
              <a:t>berkualitas</a:t>
            </a:r>
            <a:r>
              <a:rPr lang="id-ID" dirty="0"/>
              <a:t>, tepat, cepat dan akurat </a:t>
            </a:r>
            <a:r>
              <a:rPr lang="en-US" altLang="id-ID" sz="2400" b="1" dirty="0" err="1" smtClean="0"/>
              <a:t>sehingga</a:t>
            </a:r>
            <a:r>
              <a:rPr lang="en-US" altLang="id-ID" sz="2400" b="1" dirty="0" smtClean="0"/>
              <a:t> </a:t>
            </a:r>
            <a:r>
              <a:rPr lang="en-US" altLang="id-ID" sz="2400" b="1" dirty="0" err="1" smtClean="0"/>
              <a:t>dapat</a:t>
            </a:r>
            <a:r>
              <a:rPr lang="en-US" altLang="id-ID" sz="2400" b="1" dirty="0" smtClean="0"/>
              <a:t> </a:t>
            </a:r>
            <a:r>
              <a:rPr lang="en-US" altLang="id-ID" sz="2400" b="1" dirty="0" err="1" smtClean="0"/>
              <a:t>digunakan</a:t>
            </a:r>
            <a:r>
              <a:rPr lang="en-US" altLang="id-ID" sz="2400" b="1" dirty="0" smtClean="0"/>
              <a:t> </a:t>
            </a:r>
            <a:r>
              <a:rPr lang="id-ID" altLang="id-ID" sz="2400" b="1" dirty="0" smtClean="0"/>
              <a:t>oleh bagian managemen yang membutuhkan </a:t>
            </a:r>
            <a:r>
              <a:rPr lang="en-US" altLang="id-ID" sz="2400" b="1" dirty="0" err="1" smtClean="0"/>
              <a:t>sebagai</a:t>
            </a:r>
            <a:r>
              <a:rPr lang="en-US" altLang="id-ID" sz="2400" b="1" dirty="0" smtClean="0"/>
              <a:t> </a:t>
            </a:r>
            <a:r>
              <a:rPr lang="en-US" altLang="id-ID" sz="2400" b="1" dirty="0" err="1" smtClean="0"/>
              <a:t>bahan</a:t>
            </a:r>
            <a:r>
              <a:rPr lang="en-US" altLang="id-ID" sz="2400" b="1" dirty="0" smtClean="0"/>
              <a:t> </a:t>
            </a:r>
            <a:r>
              <a:rPr lang="en-US" altLang="id-ID" sz="2400" b="1" dirty="0" err="1" smtClean="0"/>
              <a:t>dalam</a:t>
            </a:r>
            <a:r>
              <a:rPr lang="en-US" altLang="id-ID" sz="2400" b="1" dirty="0" smtClean="0"/>
              <a:t> </a:t>
            </a:r>
            <a:r>
              <a:rPr lang="en-US" altLang="id-ID" sz="2400" b="1" dirty="0" err="1" smtClean="0"/>
              <a:t>pengambilan</a:t>
            </a:r>
            <a:r>
              <a:rPr lang="en-US" altLang="id-ID" sz="2400" b="1" dirty="0" smtClean="0"/>
              <a:t> </a:t>
            </a:r>
            <a:r>
              <a:rPr lang="en-US" altLang="id-ID" sz="2400" b="1" dirty="0" err="1" smtClean="0"/>
              <a:t>keputusan</a:t>
            </a:r>
            <a:r>
              <a:rPr lang="id-ID" altLang="id-ID" sz="2400" b="1" dirty="0" smtClean="0"/>
              <a:t>.</a:t>
            </a:r>
            <a:endParaRPr lang="en-US" altLang="id-ID" sz="24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-159026" y="-132522"/>
            <a:ext cx="12503426" cy="7142922"/>
            <a:chOff x="12032" y="84331"/>
            <a:chExt cx="11937132" cy="6738022"/>
          </a:xfrm>
        </p:grpSpPr>
        <p:grpSp>
          <p:nvGrpSpPr>
            <p:cNvPr id="5" name="Group 4"/>
            <p:cNvGrpSpPr/>
            <p:nvPr/>
          </p:nvGrpSpPr>
          <p:grpSpPr>
            <a:xfrm>
              <a:off x="13623" y="84331"/>
              <a:ext cx="11917940" cy="445476"/>
              <a:chOff x="0" y="-9454"/>
              <a:chExt cx="11917940" cy="445476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12032" y="6376877"/>
              <a:ext cx="11936754" cy="445476"/>
              <a:chOff x="0" y="-9454"/>
              <a:chExt cx="11917940" cy="445476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7" name="Group 6"/>
            <p:cNvGrpSpPr/>
            <p:nvPr/>
          </p:nvGrpSpPr>
          <p:grpSpPr>
            <a:xfrm rot="16200000">
              <a:off x="-3041885" y="3241715"/>
              <a:ext cx="6545281" cy="436022"/>
              <a:chOff x="0" y="0"/>
              <a:chExt cx="6545281" cy="43602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8" name="Group 7"/>
            <p:cNvGrpSpPr/>
            <p:nvPr/>
          </p:nvGrpSpPr>
          <p:grpSpPr>
            <a:xfrm rot="16200000">
              <a:off x="8458512" y="3169523"/>
              <a:ext cx="6545281" cy="436022"/>
              <a:chOff x="0" y="0"/>
              <a:chExt cx="6545281" cy="436022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1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2933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F96CA8D2-51AE-4A3D-B101-0BB2DF191E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9725189"/>
              </p:ext>
            </p:extLst>
          </p:nvPr>
        </p:nvGraphicFramePr>
        <p:xfrm>
          <a:off x="0" y="1606358"/>
          <a:ext cx="6253018" cy="4115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93A374F-189C-423A-A36B-BB206B555D43}"/>
              </a:ext>
            </a:extLst>
          </p:cNvPr>
          <p:cNvGrpSpPr/>
          <p:nvPr/>
        </p:nvGrpSpPr>
        <p:grpSpPr>
          <a:xfrm>
            <a:off x="7063282" y="923970"/>
            <a:ext cx="1809162" cy="900280"/>
            <a:chOff x="4155401" y="0"/>
            <a:chExt cx="1543338" cy="90028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98F7807E-5F1E-4CA7-9098-4FA24111A619}"/>
                </a:ext>
              </a:extLst>
            </p:cNvPr>
            <p:cNvSpPr/>
            <p:nvPr/>
          </p:nvSpPr>
          <p:spPr>
            <a:xfrm>
              <a:off x="4155401" y="0"/>
              <a:ext cx="1543338" cy="90028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CFBF8AC-200C-4C32-8954-2752DDFA7A14}"/>
                </a:ext>
              </a:extLst>
            </p:cNvPr>
            <p:cNvSpPr txBox="1"/>
            <p:nvPr/>
          </p:nvSpPr>
          <p:spPr>
            <a:xfrm>
              <a:off x="4155401" y="0"/>
              <a:ext cx="1543338" cy="9002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35560" rIns="35560" bIns="35560" numCol="1" spcCol="1270" anchor="ctr" anchorCtr="0">
              <a:noAutofit/>
            </a:bodyPr>
            <a:lstStyle/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800" dirty="0" smtClean="0"/>
                <a:t>Teknologi</a:t>
              </a:r>
              <a:endParaRPr lang="id-ID" sz="28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5D84B94-69A7-44C7-9B07-BF625752A96E}"/>
              </a:ext>
            </a:extLst>
          </p:cNvPr>
          <p:cNvGrpSpPr/>
          <p:nvPr/>
        </p:nvGrpSpPr>
        <p:grpSpPr>
          <a:xfrm>
            <a:off x="7063282" y="2439419"/>
            <a:ext cx="1809162" cy="900280"/>
            <a:chOff x="4155401" y="900280"/>
            <a:chExt cx="1543338" cy="90028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F9045744-C2C6-4B5E-B154-060347B2BF41}"/>
                </a:ext>
              </a:extLst>
            </p:cNvPr>
            <p:cNvSpPr/>
            <p:nvPr/>
          </p:nvSpPr>
          <p:spPr>
            <a:xfrm>
              <a:off x="4155401" y="900280"/>
              <a:ext cx="1543338" cy="90028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E72B139-7623-4CB4-BDF0-5C536CDF6D87}"/>
                </a:ext>
              </a:extLst>
            </p:cNvPr>
            <p:cNvSpPr txBox="1"/>
            <p:nvPr/>
          </p:nvSpPr>
          <p:spPr>
            <a:xfrm>
              <a:off x="4155401" y="900280"/>
              <a:ext cx="1543338" cy="9002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35560" rIns="35560" bIns="35560" numCol="1" spcCol="1270" anchor="ctr" anchorCtr="0">
              <a:noAutofit/>
            </a:bodyPr>
            <a:lstStyle/>
            <a:p>
              <a:pPr marL="0" lvl="0" indent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d-ID" sz="2800" kern="1200" dirty="0" smtClean="0">
                  <a:solidFill>
                    <a:srgbClr val="FF5BA4"/>
                  </a:solidFill>
                </a:rPr>
                <a:t>Informasi</a:t>
              </a:r>
              <a:endParaRPr lang="en-US" sz="2800" kern="1200" dirty="0">
                <a:solidFill>
                  <a:srgbClr val="FF5BA4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F252762-D61C-4CBE-A361-925A1F83559C}"/>
              </a:ext>
            </a:extLst>
          </p:cNvPr>
          <p:cNvSpPr txBox="1"/>
          <p:nvPr/>
        </p:nvSpPr>
        <p:spPr>
          <a:xfrm>
            <a:off x="7063281" y="4211953"/>
            <a:ext cx="2207747" cy="5486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6" tIns="35560" rIns="35560" bIns="35560" numCol="1" spcCol="1270" anchor="ctr" anchorCtr="0">
            <a:noAutofit/>
          </a:bodyPr>
          <a:lstStyle/>
          <a:p>
            <a:pPr marL="0" lvl="0" indent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d-ID" sz="2800" kern="1200" dirty="0" smtClean="0">
                <a:solidFill>
                  <a:srgbClr val="3EE3DE"/>
                </a:solidFill>
              </a:rPr>
              <a:t>Teknologi Informasi</a:t>
            </a:r>
            <a:endParaRPr lang="en-US" sz="2800" kern="1200" dirty="0">
              <a:solidFill>
                <a:srgbClr val="3EE3DE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1EAF3C0-C36B-4D03-8F59-2F8B43F02394}"/>
              </a:ext>
            </a:extLst>
          </p:cNvPr>
          <p:cNvSpPr txBox="1"/>
          <p:nvPr/>
        </p:nvSpPr>
        <p:spPr>
          <a:xfrm>
            <a:off x="7238235" y="1536127"/>
            <a:ext cx="297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Pengembangan dari teknologi komputer yang dipadukan dengan teknologi komunikasi</a:t>
            </a:r>
            <a:endParaRPr lang="ko-KR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309D27D-DA70-4789-82DD-8E13D093A123}"/>
              </a:ext>
            </a:extLst>
          </p:cNvPr>
          <p:cNvSpPr txBox="1"/>
          <p:nvPr/>
        </p:nvSpPr>
        <p:spPr>
          <a:xfrm>
            <a:off x="7238235" y="3162425"/>
            <a:ext cx="297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Hasil pengolahan data yang lebih memiliki arti</a:t>
            </a:r>
            <a:endParaRPr lang="ko-KR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A5B93C0-38A8-434A-A307-8AFD2AF77C54}"/>
              </a:ext>
            </a:extLst>
          </p:cNvPr>
          <p:cNvSpPr txBox="1"/>
          <p:nvPr/>
        </p:nvSpPr>
        <p:spPr>
          <a:xfrm>
            <a:off x="7238235" y="4760612"/>
            <a:ext cx="33809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Suatu teknologi yang berhubungan dengan pengolahan data menjadi suatu informasi dan proses penyaluran data/informasi dalam batas ruang dan waktu</a:t>
            </a:r>
            <a:endParaRPr lang="ko-KR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9A65247-7C16-4EC3-9433-2AB90A1304FA}"/>
              </a:ext>
            </a:extLst>
          </p:cNvPr>
          <p:cNvSpPr txBox="1"/>
          <p:nvPr/>
        </p:nvSpPr>
        <p:spPr>
          <a:xfrm>
            <a:off x="325614" y="407863"/>
            <a:ext cx="4376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Teknologi Informasi</a:t>
            </a:r>
            <a:endParaRPr 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159026" y="-132522"/>
            <a:ext cx="12503426" cy="7142922"/>
            <a:chOff x="12032" y="84331"/>
            <a:chExt cx="11937132" cy="6738022"/>
          </a:xfrm>
        </p:grpSpPr>
        <p:grpSp>
          <p:nvGrpSpPr>
            <p:cNvPr id="17" name="Group 16"/>
            <p:cNvGrpSpPr/>
            <p:nvPr/>
          </p:nvGrpSpPr>
          <p:grpSpPr>
            <a:xfrm>
              <a:off x="13623" y="84331"/>
              <a:ext cx="11917940" cy="445476"/>
              <a:chOff x="0" y="-9454"/>
              <a:chExt cx="11917940" cy="445476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12032" y="6376877"/>
              <a:ext cx="11936754" cy="445476"/>
              <a:chOff x="0" y="-9454"/>
              <a:chExt cx="11917940" cy="445476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 rot="16200000">
              <a:off x="-3041885" y="3241715"/>
              <a:ext cx="6545281" cy="436022"/>
              <a:chOff x="0" y="0"/>
              <a:chExt cx="6545281" cy="436022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20" name="Group 19"/>
            <p:cNvGrpSpPr/>
            <p:nvPr/>
          </p:nvGrpSpPr>
          <p:grpSpPr>
            <a:xfrm rot="16200000">
              <a:off x="8458512" y="3169523"/>
              <a:ext cx="6545281" cy="436022"/>
              <a:chOff x="0" y="0"/>
              <a:chExt cx="6545281" cy="436022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1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7648929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9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dirty="0" err="1"/>
              <a:t>Pengenalan</a:t>
            </a:r>
            <a:r>
              <a:rPr lang="en-US" altLang="id-ID" dirty="0"/>
              <a:t> </a:t>
            </a:r>
            <a:r>
              <a:rPr lang="id-ID" altLang="id-ID" dirty="0" smtClean="0"/>
              <a:t>Sistem dan </a:t>
            </a:r>
            <a:r>
              <a:rPr lang="en-US" altLang="id-ID" dirty="0" err="1" smtClean="0"/>
              <a:t>Teknologi</a:t>
            </a:r>
            <a:r>
              <a:rPr lang="en-US" altLang="id-ID" dirty="0" smtClean="0"/>
              <a:t> </a:t>
            </a:r>
            <a:r>
              <a:rPr lang="en-US" altLang="id-ID" dirty="0" err="1"/>
              <a:t>Informasi</a:t>
            </a:r>
            <a:r>
              <a:rPr lang="en-US" altLang="id-ID" dirty="0"/>
              <a:t> (</a:t>
            </a:r>
            <a:r>
              <a:rPr lang="id-ID" altLang="id-ID" i="1" dirty="0"/>
              <a:t>lanj</a:t>
            </a:r>
            <a:r>
              <a:rPr lang="en-US" altLang="id-ID" i="1" dirty="0"/>
              <a:t>.</a:t>
            </a:r>
            <a:r>
              <a:rPr lang="en-US" altLang="id-ID" dirty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id-ID" sz="2400" b="1" dirty="0" err="1"/>
              <a:t>Sistem</a:t>
            </a:r>
            <a:r>
              <a:rPr lang="en-US" altLang="id-ID" sz="2400" b="1" dirty="0"/>
              <a:t> </a:t>
            </a:r>
            <a:r>
              <a:rPr lang="id-ID" altLang="id-ID" sz="2400" b="1" dirty="0" smtClean="0"/>
              <a:t>dan Teknologi </a:t>
            </a:r>
            <a:r>
              <a:rPr lang="en-US" altLang="id-ID" sz="2400" b="1" dirty="0" err="1" smtClean="0"/>
              <a:t>Informasi</a:t>
            </a:r>
            <a:endParaRPr lang="en-US" altLang="id-ID" sz="2400" b="1" dirty="0"/>
          </a:p>
          <a:p>
            <a:pPr lvl="1"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id-ID" sz="2400" dirty="0" err="1" smtClean="0"/>
              <a:t>sistem</a:t>
            </a:r>
            <a:r>
              <a:rPr lang="en-US" altLang="id-ID" sz="2400" dirty="0" smtClean="0"/>
              <a:t> </a:t>
            </a:r>
            <a:r>
              <a:rPr lang="en-US" altLang="id-ID" sz="2400" dirty="0"/>
              <a:t>yang </a:t>
            </a:r>
            <a:r>
              <a:rPr lang="en-US" altLang="id-ID" sz="2400" dirty="0" err="1"/>
              <a:t>menggunakan</a:t>
            </a:r>
            <a:r>
              <a:rPr lang="en-US" altLang="id-ID" sz="2400" dirty="0"/>
              <a:t> </a:t>
            </a:r>
          </a:p>
          <a:p>
            <a:pPr lvl="1"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id-ID" sz="2400" dirty="0" err="1"/>
              <a:t>teknologi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komputer</a:t>
            </a:r>
            <a:r>
              <a:rPr lang="en-US" altLang="id-ID" sz="2400" dirty="0"/>
              <a:t> </a:t>
            </a:r>
            <a:r>
              <a:rPr lang="en-US" altLang="id-ID" sz="2400" dirty="0" err="1"/>
              <a:t>untuk</a:t>
            </a:r>
            <a:r>
              <a:rPr lang="en-US" altLang="id-ID" sz="2400" dirty="0"/>
              <a:t> </a:t>
            </a:r>
            <a:r>
              <a:rPr lang="en-US" altLang="id-ID" sz="2400" dirty="0" err="1"/>
              <a:t>mengumpulkan</a:t>
            </a:r>
            <a:r>
              <a:rPr lang="en-US" altLang="id-ID" sz="2400" dirty="0"/>
              <a:t>,</a:t>
            </a:r>
          </a:p>
          <a:p>
            <a:pPr lvl="1"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id-ID" sz="2400" dirty="0" err="1"/>
              <a:t>memproses</a:t>
            </a:r>
            <a:r>
              <a:rPr lang="en-US" altLang="id-ID" sz="2400" dirty="0"/>
              <a:t>, </a:t>
            </a:r>
            <a:r>
              <a:rPr lang="en-US" altLang="id-ID" sz="2400" dirty="0" err="1"/>
              <a:t>menyimpan</a:t>
            </a:r>
            <a:r>
              <a:rPr lang="en-US" altLang="id-ID" sz="2400" dirty="0"/>
              <a:t>, </a:t>
            </a:r>
            <a:r>
              <a:rPr lang="en-US" altLang="id-ID" sz="2400" dirty="0" err="1"/>
              <a:t>menganalisis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dan</a:t>
            </a:r>
            <a:endParaRPr lang="en-US" altLang="id-ID" sz="2400" dirty="0"/>
          </a:p>
          <a:p>
            <a:pPr lvl="1"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id-ID" sz="2400" dirty="0" err="1"/>
              <a:t>menyebarkan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informasi</a:t>
            </a:r>
            <a:r>
              <a:rPr lang="en-US" altLang="id-ID" sz="2400" dirty="0"/>
              <a:t>.</a:t>
            </a:r>
          </a:p>
          <a:p>
            <a:endParaRPr lang="id-ID" dirty="0"/>
          </a:p>
        </p:txBody>
      </p:sp>
      <p:grpSp>
        <p:nvGrpSpPr>
          <p:cNvPr id="4" name="Group 3"/>
          <p:cNvGrpSpPr/>
          <p:nvPr/>
        </p:nvGrpSpPr>
        <p:grpSpPr>
          <a:xfrm>
            <a:off x="-159026" y="-132522"/>
            <a:ext cx="12503426" cy="7142922"/>
            <a:chOff x="12032" y="84331"/>
            <a:chExt cx="11937132" cy="6738022"/>
          </a:xfrm>
        </p:grpSpPr>
        <p:grpSp>
          <p:nvGrpSpPr>
            <p:cNvPr id="5" name="Group 4"/>
            <p:cNvGrpSpPr/>
            <p:nvPr/>
          </p:nvGrpSpPr>
          <p:grpSpPr>
            <a:xfrm>
              <a:off x="13623" y="84331"/>
              <a:ext cx="11917940" cy="445476"/>
              <a:chOff x="0" y="-9454"/>
              <a:chExt cx="11917940" cy="445476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12032" y="6376877"/>
              <a:ext cx="11936754" cy="445476"/>
              <a:chOff x="0" y="-9454"/>
              <a:chExt cx="11917940" cy="445476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7" name="Group 6"/>
            <p:cNvGrpSpPr/>
            <p:nvPr/>
          </p:nvGrpSpPr>
          <p:grpSpPr>
            <a:xfrm rot="16200000">
              <a:off x="-3041885" y="3241715"/>
              <a:ext cx="6545281" cy="436022"/>
              <a:chOff x="0" y="0"/>
              <a:chExt cx="6545281" cy="43602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8" name="Group 7"/>
            <p:cNvGrpSpPr/>
            <p:nvPr/>
          </p:nvGrpSpPr>
          <p:grpSpPr>
            <a:xfrm rot="16200000">
              <a:off x="8458512" y="3169523"/>
              <a:ext cx="6545281" cy="436022"/>
              <a:chOff x="0" y="0"/>
              <a:chExt cx="6545281" cy="436022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1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361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>
                <a:solidFill>
                  <a:srgbClr val="FF3300"/>
                </a:solidFill>
              </a:rPr>
              <a:t>Komponen</a:t>
            </a:r>
            <a:r>
              <a:rPr lang="en-US" dirty="0">
                <a:solidFill>
                  <a:srgbClr val="FF3300"/>
                </a:solidFill>
              </a:rPr>
              <a:t> </a:t>
            </a:r>
            <a:r>
              <a:rPr lang="en-US" dirty="0" err="1">
                <a:solidFill>
                  <a:srgbClr val="FF3300"/>
                </a:solidFill>
              </a:rPr>
              <a:t>Sistem</a:t>
            </a:r>
            <a:r>
              <a:rPr lang="en-US" dirty="0">
                <a:solidFill>
                  <a:srgbClr val="FF3300"/>
                </a:solidFill>
              </a:rPr>
              <a:t> </a:t>
            </a:r>
            <a:r>
              <a:rPr lang="en-US" dirty="0" err="1">
                <a:solidFill>
                  <a:srgbClr val="FF3300"/>
                </a:solidFill>
              </a:rPr>
              <a:t>Informasi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/>
            <a:r>
              <a:rPr lang="en-US" altLang="id-ID" sz="2400" dirty="0" smtClean="0"/>
              <a:t>John Burch </a:t>
            </a:r>
            <a:r>
              <a:rPr lang="en-US" altLang="id-ID" sz="2400" dirty="0" err="1" smtClean="0"/>
              <a:t>dan</a:t>
            </a:r>
            <a:r>
              <a:rPr lang="en-US" altLang="id-ID" sz="2400" dirty="0" smtClean="0"/>
              <a:t> Gary </a:t>
            </a:r>
            <a:r>
              <a:rPr lang="en-US" altLang="id-ID" sz="2400" dirty="0" err="1" smtClean="0"/>
              <a:t>Grundnitski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menyatakan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bahwa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sistem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informasi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dibentuk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oleh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komponen-komponen</a:t>
            </a:r>
            <a:r>
              <a:rPr lang="en-US" altLang="id-ID" sz="2400" dirty="0" smtClean="0"/>
              <a:t> (Blok) yang </a:t>
            </a:r>
            <a:r>
              <a:rPr lang="en-US" altLang="id-ID" sz="2400" dirty="0" err="1" smtClean="0"/>
              <a:t>saling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berinteraksi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untuk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mencapai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sasarannya</a:t>
            </a:r>
            <a:endParaRPr lang="en-US" altLang="id-ID" sz="2400" dirty="0" smtClean="0"/>
          </a:p>
          <a:p>
            <a:pPr marL="609600" indent="-609600"/>
            <a:r>
              <a:rPr lang="en-US" altLang="id-ID" sz="2400" dirty="0" smtClean="0"/>
              <a:t>Ada 6 Blok yang </a:t>
            </a:r>
            <a:r>
              <a:rPr lang="en-US" altLang="id-ID" sz="2400" dirty="0" err="1" smtClean="0"/>
              <a:t>menyusun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sebuah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sistem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informasi</a:t>
            </a:r>
            <a:r>
              <a:rPr lang="en-US" altLang="id-ID" sz="2400" dirty="0" smtClean="0"/>
              <a:t> </a:t>
            </a:r>
          </a:p>
          <a:p>
            <a:pPr marL="609600" indent="-609600">
              <a:buNone/>
            </a:pPr>
            <a:endParaRPr lang="en-US" altLang="id-ID" sz="24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-159026" y="-132522"/>
            <a:ext cx="12503426" cy="7142922"/>
            <a:chOff x="12032" y="84331"/>
            <a:chExt cx="11937132" cy="6738022"/>
          </a:xfrm>
        </p:grpSpPr>
        <p:grpSp>
          <p:nvGrpSpPr>
            <p:cNvPr id="5" name="Group 4"/>
            <p:cNvGrpSpPr/>
            <p:nvPr/>
          </p:nvGrpSpPr>
          <p:grpSpPr>
            <a:xfrm>
              <a:off x="13623" y="84331"/>
              <a:ext cx="11917940" cy="445476"/>
              <a:chOff x="0" y="-9454"/>
              <a:chExt cx="11917940" cy="445476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12032" y="6376877"/>
              <a:ext cx="11936754" cy="445476"/>
              <a:chOff x="0" y="-9454"/>
              <a:chExt cx="11917940" cy="445476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7" name="Group 6"/>
            <p:cNvGrpSpPr/>
            <p:nvPr/>
          </p:nvGrpSpPr>
          <p:grpSpPr>
            <a:xfrm rot="16200000">
              <a:off x="-3041885" y="3241715"/>
              <a:ext cx="6545281" cy="436022"/>
              <a:chOff x="0" y="0"/>
              <a:chExt cx="6545281" cy="43602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8" name="Group 7"/>
            <p:cNvGrpSpPr/>
            <p:nvPr/>
          </p:nvGrpSpPr>
          <p:grpSpPr>
            <a:xfrm rot="16200000">
              <a:off x="8458512" y="3169523"/>
              <a:ext cx="6545281" cy="436022"/>
              <a:chOff x="0" y="0"/>
              <a:chExt cx="6545281" cy="436022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1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7413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1037</TotalTime>
  <Words>901</Words>
  <Application>Microsoft Office PowerPoint</Application>
  <PresentationFormat>Custom</PresentationFormat>
  <Paragraphs>152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Berlin</vt:lpstr>
      <vt:lpstr>Pertemuan 1  Pengantar Sistem dan Teknologi Informasi</vt:lpstr>
      <vt:lpstr>PowerPoint Presentation</vt:lpstr>
      <vt:lpstr>Pengenalan Teknologi Informasi (lanj.)</vt:lpstr>
      <vt:lpstr>Sistem Informasi dapat dibedakan menjadi 2:</vt:lpstr>
      <vt:lpstr>PowerPoint Presentation</vt:lpstr>
      <vt:lpstr>Dapat disimpulkan </vt:lpstr>
      <vt:lpstr>PowerPoint Presentation</vt:lpstr>
      <vt:lpstr>Pengenalan Sistem dan Teknologi Informasi (lanj.)</vt:lpstr>
      <vt:lpstr>Komponen Sistem Informasi</vt:lpstr>
      <vt:lpstr>Pengenalan Sistem dan Teknologi Informasi (lanj.)</vt:lpstr>
      <vt:lpstr>Komponen Sistem Informasi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Telekomunikasi </vt:lpstr>
      <vt:lpstr>Telekomunikasi dan Jaringan (cont.)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Pertemuan 1  Teknologi Informasi</dc:title>
  <dc:creator>Asus X200CA</dc:creator>
  <cp:lastModifiedBy>Ukhti Ima</cp:lastModifiedBy>
  <cp:revision>53</cp:revision>
  <dcterms:created xsi:type="dcterms:W3CDTF">2020-10-14T00:48:12Z</dcterms:created>
  <dcterms:modified xsi:type="dcterms:W3CDTF">2023-10-06T01:37:24Z</dcterms:modified>
</cp:coreProperties>
</file>