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media/image7.jpg" ContentType="image/pn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38"/>
  </p:notesMasterIdLst>
  <p:sldIdLst>
    <p:sldId id="256" r:id="rId2"/>
    <p:sldId id="258" r:id="rId3"/>
    <p:sldId id="264" r:id="rId4"/>
    <p:sldId id="318" r:id="rId5"/>
    <p:sldId id="319" r:id="rId6"/>
    <p:sldId id="272" r:id="rId7"/>
    <p:sldId id="297" r:id="rId8"/>
    <p:sldId id="261" r:id="rId9"/>
    <p:sldId id="269" r:id="rId10"/>
    <p:sldId id="320" r:id="rId11"/>
    <p:sldId id="324" r:id="rId12"/>
    <p:sldId id="306" r:id="rId13"/>
    <p:sldId id="325" r:id="rId14"/>
    <p:sldId id="326" r:id="rId15"/>
    <p:sldId id="298" r:id="rId16"/>
    <p:sldId id="308" r:id="rId17"/>
    <p:sldId id="323" r:id="rId18"/>
    <p:sldId id="327" r:id="rId19"/>
    <p:sldId id="328" r:id="rId20"/>
    <p:sldId id="329" r:id="rId21"/>
    <p:sldId id="299" r:id="rId22"/>
    <p:sldId id="310" r:id="rId23"/>
    <p:sldId id="317" r:id="rId24"/>
    <p:sldId id="300" r:id="rId25"/>
    <p:sldId id="309" r:id="rId26"/>
    <p:sldId id="301" r:id="rId27"/>
    <p:sldId id="312" r:id="rId28"/>
    <p:sldId id="316" r:id="rId29"/>
    <p:sldId id="303" r:id="rId30"/>
    <p:sldId id="330" r:id="rId31"/>
    <p:sldId id="334" r:id="rId32"/>
    <p:sldId id="331" r:id="rId33"/>
    <p:sldId id="313" r:id="rId34"/>
    <p:sldId id="332" r:id="rId35"/>
    <p:sldId id="333" r:id="rId36"/>
    <p:sldId id="275" r:id="rId37"/>
  </p:sldIdLst>
  <p:sldSz cx="9144000" cy="5143500" type="screen16x9"/>
  <p:notesSz cx="6858000" cy="9144000"/>
  <p:embeddedFontLst>
    <p:embeddedFont>
      <p:font typeface="Be Vietnam Pro Black" panose="020B0604020202020204" charset="0"/>
      <p:bold r:id="rId39"/>
      <p:boldItalic r:id="rId40"/>
    </p:embeddedFont>
    <p:embeddedFont>
      <p:font typeface="Inter" panose="020B0604020202020204" charset="0"/>
      <p:regular r:id="rId41"/>
      <p:bold r:id="rId42"/>
    </p:embeddedFont>
    <p:embeddedFont>
      <p:font typeface="Raleway" pitchFamily="2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8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1ED24B-099B-44D3-85BB-BAFA2B11E400}">
  <a:tblStyle styleId="{D81ED24B-099B-44D3-85BB-BAFA2B11E4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6" name="Google Shape;14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2b611eaca63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2b611eaca63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1817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2b611eaca63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2b611eaca63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3292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2b611eaca63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2b611eaca63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7682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2b611eaca63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2b611eaca63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8363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2b611eaca63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2b611eaca63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264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2b611eaca6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2b611eaca63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7168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2b611eaca63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2b611eaca63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262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2b611eaca63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2b611eaca63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7719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2b611eaca63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2b611eaca63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7691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2b611eaca63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2b611eaca63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6808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11fba705b9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11fba705b9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2b611eaca63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2b611eaca63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66374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2b611eaca6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2b611eaca63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60346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2b611eaca63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2b611eaca63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57262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2b611eaca63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2b611eaca63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65709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2b611eaca6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2b611eaca63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2344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2b611eaca63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2b611eaca63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21204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2b611eaca6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2b611eaca63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4998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2b611eaca63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2b611eaca63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70990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2b611eaca63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2b611eaca63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85450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2b611eaca6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2b611eaca63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0529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g2b611eaca63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3" name="Google Shape;1543;g2b611eaca63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2b611eaca63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2b611eaca63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62158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g2b611eaca63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1" name="Google Shape;1861;g2b611eaca63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72350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2b611eaca63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2b611eaca63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75059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2b611eaca63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2b611eaca63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61181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2b611eaca63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2b611eaca63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49882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2b611eaca63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2b611eaca63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91168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g2b611eaca63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3" name="Google Shape;1903;g2b611eaca63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2b611eaca63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2b611eaca63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0297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2b611eaca63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2b611eaca63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9500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g2b611eaca63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1" name="Google Shape;1861;g2b611eaca63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11fba705b9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11fba705b9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6508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2b611eaca6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2b611eaca63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2b611eaca63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2b611eaca63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97800" y="1031363"/>
            <a:ext cx="7748400" cy="19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3100" y="3093038"/>
            <a:ext cx="4057800" cy="409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7748978" y="-5"/>
            <a:ext cx="1395033" cy="605506"/>
            <a:chOff x="3468800" y="239525"/>
            <a:chExt cx="843175" cy="365975"/>
          </a:xfrm>
        </p:grpSpPr>
        <p:sp>
          <p:nvSpPr>
            <p:cNvPr id="12" name="Google Shape;12;p2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54" y="26"/>
            <a:ext cx="535010" cy="535010"/>
            <a:chOff x="5807050" y="884950"/>
            <a:chExt cx="343550" cy="343550"/>
          </a:xfrm>
        </p:grpSpPr>
        <p:sp>
          <p:nvSpPr>
            <p:cNvPr id="31" name="Google Shape;31;p2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5400000">
            <a:off x="8251178" y="1206041"/>
            <a:ext cx="1067170" cy="206374"/>
            <a:chOff x="5589725" y="3057300"/>
            <a:chExt cx="352900" cy="68250"/>
          </a:xfrm>
        </p:grpSpPr>
        <p:sp>
          <p:nvSpPr>
            <p:cNvPr id="41" name="Google Shape;41;p2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2"/>
          <p:cNvGrpSpPr/>
          <p:nvPr/>
        </p:nvGrpSpPr>
        <p:grpSpPr>
          <a:xfrm rot="-5400000">
            <a:off x="-183947" y="3568991"/>
            <a:ext cx="1067170" cy="206374"/>
            <a:chOff x="5589725" y="3057300"/>
            <a:chExt cx="352900" cy="68250"/>
          </a:xfrm>
        </p:grpSpPr>
        <p:sp>
          <p:nvSpPr>
            <p:cNvPr id="54" name="Google Shape;54;p2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2"/>
          <p:cNvSpPr/>
          <p:nvPr/>
        </p:nvSpPr>
        <p:spPr>
          <a:xfrm>
            <a:off x="0" y="4285475"/>
            <a:ext cx="9144000" cy="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67" name="Google Shape;67;p2"/>
          <p:cNvGrpSpPr/>
          <p:nvPr/>
        </p:nvGrpSpPr>
        <p:grpSpPr>
          <a:xfrm rot="5400000">
            <a:off x="4489025" y="4416997"/>
            <a:ext cx="165950" cy="858016"/>
            <a:chOff x="1349300" y="3328375"/>
            <a:chExt cx="68250" cy="352875"/>
          </a:xfrm>
        </p:grpSpPr>
        <p:sp>
          <p:nvSpPr>
            <p:cNvPr id="68" name="Google Shape;68;p2"/>
            <p:cNvSpPr/>
            <p:nvPr/>
          </p:nvSpPr>
          <p:spPr>
            <a:xfrm>
              <a:off x="1349300" y="36653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63"/>
                  </a:lnTo>
                  <a:lnTo>
                    <a:pt x="0" y="319"/>
                  </a:lnTo>
                  <a:lnTo>
                    <a:pt x="0" y="394"/>
                  </a:lnTo>
                  <a:lnTo>
                    <a:pt x="19" y="450"/>
                  </a:lnTo>
                  <a:lnTo>
                    <a:pt x="56" y="506"/>
                  </a:lnTo>
                  <a:lnTo>
                    <a:pt x="94" y="543"/>
                  </a:lnTo>
                  <a:lnTo>
                    <a:pt x="150" y="581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1"/>
                  </a:lnTo>
                  <a:lnTo>
                    <a:pt x="542" y="543"/>
                  </a:lnTo>
                  <a:lnTo>
                    <a:pt x="580" y="506"/>
                  </a:lnTo>
                  <a:lnTo>
                    <a:pt x="617" y="450"/>
                  </a:lnTo>
                  <a:lnTo>
                    <a:pt x="636" y="394"/>
                  </a:lnTo>
                  <a:lnTo>
                    <a:pt x="636" y="319"/>
                  </a:lnTo>
                  <a:lnTo>
                    <a:pt x="636" y="263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349300" y="35980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44"/>
                  </a:lnTo>
                  <a:lnTo>
                    <a:pt x="0" y="319"/>
                  </a:lnTo>
                  <a:lnTo>
                    <a:pt x="0" y="375"/>
                  </a:lnTo>
                  <a:lnTo>
                    <a:pt x="19" y="450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42" y="543"/>
                  </a:lnTo>
                  <a:lnTo>
                    <a:pt x="580" y="487"/>
                  </a:lnTo>
                  <a:lnTo>
                    <a:pt x="617" y="450"/>
                  </a:lnTo>
                  <a:lnTo>
                    <a:pt x="636" y="375"/>
                  </a:lnTo>
                  <a:lnTo>
                    <a:pt x="636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349300" y="35307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44"/>
                  </a:lnTo>
                  <a:lnTo>
                    <a:pt x="0" y="319"/>
                  </a:lnTo>
                  <a:lnTo>
                    <a:pt x="0" y="375"/>
                  </a:lnTo>
                  <a:lnTo>
                    <a:pt x="19" y="431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42" y="543"/>
                  </a:lnTo>
                  <a:lnTo>
                    <a:pt x="580" y="487"/>
                  </a:lnTo>
                  <a:lnTo>
                    <a:pt x="617" y="431"/>
                  </a:lnTo>
                  <a:lnTo>
                    <a:pt x="636" y="375"/>
                  </a:lnTo>
                  <a:lnTo>
                    <a:pt x="636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349300" y="34629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37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37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349300" y="33956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349300" y="3328375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3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3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401175" y="36653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63"/>
                  </a:lnTo>
                  <a:lnTo>
                    <a:pt x="0" y="319"/>
                  </a:lnTo>
                  <a:lnTo>
                    <a:pt x="19" y="394"/>
                  </a:lnTo>
                  <a:lnTo>
                    <a:pt x="38" y="450"/>
                  </a:lnTo>
                  <a:lnTo>
                    <a:pt x="56" y="506"/>
                  </a:lnTo>
                  <a:lnTo>
                    <a:pt x="94" y="543"/>
                  </a:lnTo>
                  <a:lnTo>
                    <a:pt x="150" y="581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1"/>
                  </a:lnTo>
                  <a:lnTo>
                    <a:pt x="561" y="543"/>
                  </a:lnTo>
                  <a:lnTo>
                    <a:pt x="599" y="506"/>
                  </a:lnTo>
                  <a:lnTo>
                    <a:pt x="617" y="450"/>
                  </a:lnTo>
                  <a:lnTo>
                    <a:pt x="636" y="394"/>
                  </a:lnTo>
                  <a:lnTo>
                    <a:pt x="655" y="319"/>
                  </a:lnTo>
                  <a:lnTo>
                    <a:pt x="636" y="263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401175" y="35980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44"/>
                  </a:lnTo>
                  <a:lnTo>
                    <a:pt x="0" y="319"/>
                  </a:lnTo>
                  <a:lnTo>
                    <a:pt x="19" y="375"/>
                  </a:lnTo>
                  <a:lnTo>
                    <a:pt x="38" y="450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61" y="543"/>
                  </a:lnTo>
                  <a:lnTo>
                    <a:pt x="599" y="487"/>
                  </a:lnTo>
                  <a:lnTo>
                    <a:pt x="617" y="450"/>
                  </a:lnTo>
                  <a:lnTo>
                    <a:pt x="636" y="375"/>
                  </a:lnTo>
                  <a:lnTo>
                    <a:pt x="655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401175" y="35307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44"/>
                  </a:lnTo>
                  <a:lnTo>
                    <a:pt x="0" y="319"/>
                  </a:lnTo>
                  <a:lnTo>
                    <a:pt x="19" y="375"/>
                  </a:lnTo>
                  <a:lnTo>
                    <a:pt x="38" y="431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61" y="543"/>
                  </a:lnTo>
                  <a:lnTo>
                    <a:pt x="599" y="487"/>
                  </a:lnTo>
                  <a:lnTo>
                    <a:pt x="617" y="431"/>
                  </a:lnTo>
                  <a:lnTo>
                    <a:pt x="636" y="375"/>
                  </a:lnTo>
                  <a:lnTo>
                    <a:pt x="655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401175" y="34629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37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37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401175" y="33956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401175" y="3328375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3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3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BLANK_1_1_1_1_2"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16"/>
          <p:cNvSpPr txBox="1">
            <a:spLocks noGrp="1"/>
          </p:cNvSpPr>
          <p:nvPr>
            <p:ph type="subTitle" idx="1"/>
          </p:nvPr>
        </p:nvSpPr>
        <p:spPr>
          <a:xfrm>
            <a:off x="720000" y="3726468"/>
            <a:ext cx="2424900" cy="35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81" name="Google Shape;881;p16"/>
          <p:cNvSpPr txBox="1">
            <a:spLocks noGrp="1"/>
          </p:cNvSpPr>
          <p:nvPr>
            <p:ph type="subTitle" idx="2"/>
          </p:nvPr>
        </p:nvSpPr>
        <p:spPr>
          <a:xfrm>
            <a:off x="720000" y="3930768"/>
            <a:ext cx="2424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2" name="Google Shape;882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3" name="Google Shape;883;p16"/>
          <p:cNvSpPr txBox="1">
            <a:spLocks noGrp="1"/>
          </p:cNvSpPr>
          <p:nvPr>
            <p:ph type="title" idx="3" hasCustomPrompt="1"/>
          </p:nvPr>
        </p:nvSpPr>
        <p:spPr>
          <a:xfrm>
            <a:off x="1617001" y="2942492"/>
            <a:ext cx="630900" cy="6309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84" name="Google Shape;884;p16"/>
          <p:cNvSpPr txBox="1">
            <a:spLocks noGrp="1"/>
          </p:cNvSpPr>
          <p:nvPr>
            <p:ph type="subTitle" idx="4"/>
          </p:nvPr>
        </p:nvSpPr>
        <p:spPr>
          <a:xfrm>
            <a:off x="3359550" y="3726468"/>
            <a:ext cx="2424900" cy="35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85" name="Google Shape;885;p16"/>
          <p:cNvSpPr txBox="1">
            <a:spLocks noGrp="1"/>
          </p:cNvSpPr>
          <p:nvPr>
            <p:ph type="subTitle" idx="5"/>
          </p:nvPr>
        </p:nvSpPr>
        <p:spPr>
          <a:xfrm>
            <a:off x="3359550" y="3930768"/>
            <a:ext cx="2424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6" name="Google Shape;886;p16"/>
          <p:cNvSpPr txBox="1">
            <a:spLocks noGrp="1"/>
          </p:cNvSpPr>
          <p:nvPr>
            <p:ph type="title" idx="6" hasCustomPrompt="1"/>
          </p:nvPr>
        </p:nvSpPr>
        <p:spPr>
          <a:xfrm>
            <a:off x="4256552" y="2942492"/>
            <a:ext cx="630900" cy="6309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87" name="Google Shape;887;p16"/>
          <p:cNvSpPr txBox="1">
            <a:spLocks noGrp="1"/>
          </p:cNvSpPr>
          <p:nvPr>
            <p:ph type="subTitle" idx="7"/>
          </p:nvPr>
        </p:nvSpPr>
        <p:spPr>
          <a:xfrm>
            <a:off x="5999050" y="3726468"/>
            <a:ext cx="2424900" cy="35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88" name="Google Shape;888;p16"/>
          <p:cNvSpPr txBox="1">
            <a:spLocks noGrp="1"/>
          </p:cNvSpPr>
          <p:nvPr>
            <p:ph type="subTitle" idx="8"/>
          </p:nvPr>
        </p:nvSpPr>
        <p:spPr>
          <a:xfrm>
            <a:off x="5999050" y="3930768"/>
            <a:ext cx="2424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9" name="Google Shape;889;p16"/>
          <p:cNvSpPr txBox="1">
            <a:spLocks noGrp="1"/>
          </p:cNvSpPr>
          <p:nvPr>
            <p:ph type="title" idx="9" hasCustomPrompt="1"/>
          </p:nvPr>
        </p:nvSpPr>
        <p:spPr>
          <a:xfrm>
            <a:off x="6896076" y="2942492"/>
            <a:ext cx="630900" cy="6309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90" name="Google Shape;890;p16"/>
          <p:cNvSpPr txBox="1">
            <a:spLocks noGrp="1"/>
          </p:cNvSpPr>
          <p:nvPr>
            <p:ph type="subTitle" idx="13"/>
          </p:nvPr>
        </p:nvSpPr>
        <p:spPr>
          <a:xfrm>
            <a:off x="2039800" y="1991043"/>
            <a:ext cx="2424900" cy="35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91" name="Google Shape;891;p16"/>
          <p:cNvSpPr txBox="1">
            <a:spLocks noGrp="1"/>
          </p:cNvSpPr>
          <p:nvPr>
            <p:ph type="subTitle" idx="14"/>
          </p:nvPr>
        </p:nvSpPr>
        <p:spPr>
          <a:xfrm>
            <a:off x="2039800" y="2195343"/>
            <a:ext cx="2424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2" name="Google Shape;892;p16"/>
          <p:cNvSpPr txBox="1">
            <a:spLocks noGrp="1"/>
          </p:cNvSpPr>
          <p:nvPr>
            <p:ph type="title" idx="15" hasCustomPrompt="1"/>
          </p:nvPr>
        </p:nvSpPr>
        <p:spPr>
          <a:xfrm>
            <a:off x="2936800" y="1207067"/>
            <a:ext cx="630900" cy="6309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93" name="Google Shape;893;p16"/>
          <p:cNvSpPr txBox="1">
            <a:spLocks noGrp="1"/>
          </p:cNvSpPr>
          <p:nvPr>
            <p:ph type="subTitle" idx="16"/>
          </p:nvPr>
        </p:nvSpPr>
        <p:spPr>
          <a:xfrm>
            <a:off x="4679300" y="1991043"/>
            <a:ext cx="2424900" cy="35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94" name="Google Shape;894;p16"/>
          <p:cNvSpPr txBox="1">
            <a:spLocks noGrp="1"/>
          </p:cNvSpPr>
          <p:nvPr>
            <p:ph type="subTitle" idx="17"/>
          </p:nvPr>
        </p:nvSpPr>
        <p:spPr>
          <a:xfrm>
            <a:off x="4679300" y="2195343"/>
            <a:ext cx="2424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16"/>
          <p:cNvSpPr txBox="1">
            <a:spLocks noGrp="1"/>
          </p:cNvSpPr>
          <p:nvPr>
            <p:ph type="title" idx="18" hasCustomPrompt="1"/>
          </p:nvPr>
        </p:nvSpPr>
        <p:spPr>
          <a:xfrm>
            <a:off x="5576300" y="1207067"/>
            <a:ext cx="630900" cy="6309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96" name="Google Shape;896;p16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897" name="Google Shape;897;p16"/>
          <p:cNvGrpSpPr/>
          <p:nvPr/>
        </p:nvGrpSpPr>
        <p:grpSpPr>
          <a:xfrm rot="-5400000">
            <a:off x="-72852" y="415234"/>
            <a:ext cx="886061" cy="173737"/>
            <a:chOff x="5589725" y="3057300"/>
            <a:chExt cx="352900" cy="68250"/>
          </a:xfrm>
        </p:grpSpPr>
        <p:sp>
          <p:nvSpPr>
            <p:cNvPr id="898" name="Google Shape;898;p16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6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6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6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6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6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6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6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6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6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6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6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" name="Google Shape;910;p16"/>
          <p:cNvGrpSpPr/>
          <p:nvPr/>
        </p:nvGrpSpPr>
        <p:grpSpPr>
          <a:xfrm>
            <a:off x="-214" y="4362417"/>
            <a:ext cx="466335" cy="466335"/>
            <a:chOff x="5807050" y="884950"/>
            <a:chExt cx="343550" cy="343550"/>
          </a:xfrm>
        </p:grpSpPr>
        <p:sp>
          <p:nvSpPr>
            <p:cNvPr id="911" name="Google Shape;911;p16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6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6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6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6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6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6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6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6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" name="Google Shape;920;p16"/>
          <p:cNvGrpSpPr/>
          <p:nvPr/>
        </p:nvGrpSpPr>
        <p:grpSpPr>
          <a:xfrm>
            <a:off x="8677886" y="4362417"/>
            <a:ext cx="466335" cy="466335"/>
            <a:chOff x="5807050" y="884950"/>
            <a:chExt cx="343550" cy="343550"/>
          </a:xfrm>
        </p:grpSpPr>
        <p:sp>
          <p:nvSpPr>
            <p:cNvPr id="921" name="Google Shape;921;p16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6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6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6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6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6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6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6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6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" name="Google Shape;930;p16"/>
          <p:cNvGrpSpPr/>
          <p:nvPr/>
        </p:nvGrpSpPr>
        <p:grpSpPr>
          <a:xfrm rot="-5400000">
            <a:off x="8330798" y="508559"/>
            <a:ext cx="886061" cy="173737"/>
            <a:chOff x="5589725" y="3057300"/>
            <a:chExt cx="352900" cy="68250"/>
          </a:xfrm>
        </p:grpSpPr>
        <p:sp>
          <p:nvSpPr>
            <p:cNvPr id="931" name="Google Shape;931;p16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6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6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6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6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6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6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6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6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6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6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6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1_1_1_1"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21"/>
          <p:cNvSpPr txBox="1">
            <a:spLocks noGrp="1"/>
          </p:cNvSpPr>
          <p:nvPr>
            <p:ph type="title"/>
          </p:nvPr>
        </p:nvSpPr>
        <p:spPr>
          <a:xfrm>
            <a:off x="717750" y="445025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5" name="Google Shape;1195;p21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96" name="Google Shape;1196;p21"/>
          <p:cNvGrpSpPr/>
          <p:nvPr/>
        </p:nvGrpSpPr>
        <p:grpSpPr>
          <a:xfrm rot="5400000">
            <a:off x="-303121" y="303122"/>
            <a:ext cx="1072603" cy="466362"/>
            <a:chOff x="3468800" y="239525"/>
            <a:chExt cx="843175" cy="365975"/>
          </a:xfrm>
        </p:grpSpPr>
        <p:sp>
          <p:nvSpPr>
            <p:cNvPr id="1197" name="Google Shape;1197;p21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1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1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1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1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1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1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1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1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1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1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1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1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1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1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1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1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1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21"/>
          <p:cNvGrpSpPr/>
          <p:nvPr/>
        </p:nvGrpSpPr>
        <p:grpSpPr>
          <a:xfrm>
            <a:off x="8679849" y="4495808"/>
            <a:ext cx="921351" cy="178180"/>
            <a:chOff x="5589725" y="3057300"/>
            <a:chExt cx="352900" cy="68250"/>
          </a:xfrm>
        </p:grpSpPr>
        <p:sp>
          <p:nvSpPr>
            <p:cNvPr id="1216" name="Google Shape;1216;p21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1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1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1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1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1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1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1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1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1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1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1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8" name="Google Shape;1228;p21"/>
          <p:cNvGrpSpPr/>
          <p:nvPr/>
        </p:nvGrpSpPr>
        <p:grpSpPr>
          <a:xfrm>
            <a:off x="-474059" y="4495808"/>
            <a:ext cx="921351" cy="178180"/>
            <a:chOff x="5589725" y="3057300"/>
            <a:chExt cx="352900" cy="68250"/>
          </a:xfrm>
        </p:grpSpPr>
        <p:sp>
          <p:nvSpPr>
            <p:cNvPr id="1229" name="Google Shape;1229;p21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1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1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1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1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1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1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1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1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1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1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1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1" name="Google Shape;1241;p21"/>
          <p:cNvGrpSpPr/>
          <p:nvPr/>
        </p:nvGrpSpPr>
        <p:grpSpPr>
          <a:xfrm rot="5400000">
            <a:off x="8374529" y="303122"/>
            <a:ext cx="1072603" cy="466362"/>
            <a:chOff x="3468800" y="239525"/>
            <a:chExt cx="843175" cy="365975"/>
          </a:xfrm>
        </p:grpSpPr>
        <p:sp>
          <p:nvSpPr>
            <p:cNvPr id="1242" name="Google Shape;1242;p21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1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1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1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1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1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1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1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1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1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1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1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1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1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1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1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1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1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22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262" name="Google Shape;1262;p22"/>
          <p:cNvGrpSpPr/>
          <p:nvPr/>
        </p:nvGrpSpPr>
        <p:grpSpPr>
          <a:xfrm>
            <a:off x="-380996" y="4375322"/>
            <a:ext cx="1072603" cy="466362"/>
            <a:chOff x="3468800" y="239525"/>
            <a:chExt cx="843175" cy="365975"/>
          </a:xfrm>
        </p:grpSpPr>
        <p:sp>
          <p:nvSpPr>
            <p:cNvPr id="1263" name="Google Shape;1263;p22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2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2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2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2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2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2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1" name="Google Shape;1281;p22"/>
          <p:cNvGrpSpPr/>
          <p:nvPr/>
        </p:nvGrpSpPr>
        <p:grpSpPr>
          <a:xfrm>
            <a:off x="8110474" y="165633"/>
            <a:ext cx="921351" cy="178180"/>
            <a:chOff x="5589725" y="3057300"/>
            <a:chExt cx="352900" cy="68250"/>
          </a:xfrm>
        </p:grpSpPr>
        <p:sp>
          <p:nvSpPr>
            <p:cNvPr id="1282" name="Google Shape;1282;p22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4" name="Google Shape;1294;p22"/>
          <p:cNvGrpSpPr/>
          <p:nvPr/>
        </p:nvGrpSpPr>
        <p:grpSpPr>
          <a:xfrm>
            <a:off x="8435545" y="4375322"/>
            <a:ext cx="1072603" cy="466362"/>
            <a:chOff x="3468800" y="239525"/>
            <a:chExt cx="843175" cy="365975"/>
          </a:xfrm>
        </p:grpSpPr>
        <p:sp>
          <p:nvSpPr>
            <p:cNvPr id="1295" name="Google Shape;1295;p22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2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2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3" name="Google Shape;1313;p22"/>
          <p:cNvGrpSpPr/>
          <p:nvPr/>
        </p:nvGrpSpPr>
        <p:grpSpPr>
          <a:xfrm>
            <a:off x="112174" y="165633"/>
            <a:ext cx="921351" cy="178180"/>
            <a:chOff x="5589725" y="3057300"/>
            <a:chExt cx="352900" cy="68250"/>
          </a:xfrm>
        </p:grpSpPr>
        <p:sp>
          <p:nvSpPr>
            <p:cNvPr id="1314" name="Google Shape;1314;p22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2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2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6" name="Google Shape;1326;p22"/>
          <p:cNvSpPr txBox="1">
            <a:spLocks noGrp="1"/>
          </p:cNvSpPr>
          <p:nvPr>
            <p:ph type="title"/>
          </p:nvPr>
        </p:nvSpPr>
        <p:spPr>
          <a:xfrm>
            <a:off x="2347938" y="640925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27" name="Google Shape;1327;p22"/>
          <p:cNvSpPr txBox="1">
            <a:spLocks noGrp="1"/>
          </p:cNvSpPr>
          <p:nvPr>
            <p:ph type="subTitle" idx="1"/>
          </p:nvPr>
        </p:nvSpPr>
        <p:spPr>
          <a:xfrm>
            <a:off x="2347900" y="1451080"/>
            <a:ext cx="4448100" cy="10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8" name="Google Shape;1328;p22"/>
          <p:cNvSpPr txBox="1"/>
          <p:nvPr/>
        </p:nvSpPr>
        <p:spPr>
          <a:xfrm>
            <a:off x="1989000" y="3430855"/>
            <a:ext cx="5166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CREDITS:</a:t>
            </a: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This presentation template was created by </a:t>
            </a:r>
            <a:r>
              <a:rPr lang="en" sz="1200" b="1" u="sng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, and includes icons by </a:t>
            </a:r>
            <a:r>
              <a:rPr lang="en" sz="1200" b="1" u="sng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, and infographics &amp; images by </a:t>
            </a:r>
            <a:r>
              <a:rPr lang="en" sz="1200" b="1" u="sng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1200" b="1" u="sng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0" name="Google Shape;1330;p23"/>
          <p:cNvGrpSpPr/>
          <p:nvPr/>
        </p:nvGrpSpPr>
        <p:grpSpPr>
          <a:xfrm rot="-5400000">
            <a:off x="-394772" y="394770"/>
            <a:ext cx="1395033" cy="605506"/>
            <a:chOff x="3468800" y="239525"/>
            <a:chExt cx="843175" cy="365975"/>
          </a:xfrm>
        </p:grpSpPr>
        <p:sp>
          <p:nvSpPr>
            <p:cNvPr id="1331" name="Google Shape;1331;p23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3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3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3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3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3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3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3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3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3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3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3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3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3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3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3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3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3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9" name="Google Shape;1349;p23"/>
          <p:cNvGrpSpPr/>
          <p:nvPr/>
        </p:nvGrpSpPr>
        <p:grpSpPr>
          <a:xfrm rot="-5400000">
            <a:off x="8143828" y="394770"/>
            <a:ext cx="1395033" cy="605506"/>
            <a:chOff x="3468800" y="239525"/>
            <a:chExt cx="843175" cy="365975"/>
          </a:xfrm>
        </p:grpSpPr>
        <p:sp>
          <p:nvSpPr>
            <p:cNvPr id="1350" name="Google Shape;1350;p23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3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3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3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3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3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3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3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3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3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3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3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3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3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3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3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3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" name="Google Shape;1368;p23"/>
          <p:cNvGrpSpPr/>
          <p:nvPr/>
        </p:nvGrpSpPr>
        <p:grpSpPr>
          <a:xfrm>
            <a:off x="4038415" y="161441"/>
            <a:ext cx="1067170" cy="206374"/>
            <a:chOff x="5589725" y="3057300"/>
            <a:chExt cx="352900" cy="68250"/>
          </a:xfrm>
        </p:grpSpPr>
        <p:sp>
          <p:nvSpPr>
            <p:cNvPr id="1369" name="Google Shape;1369;p23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3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3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3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3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3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3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3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3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3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3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3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1" name="Google Shape;1381;p23"/>
          <p:cNvSpPr/>
          <p:nvPr/>
        </p:nvSpPr>
        <p:spPr>
          <a:xfrm>
            <a:off x="0" y="4285475"/>
            <a:ext cx="9144000" cy="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24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384" name="Google Shape;1384;p24"/>
          <p:cNvGrpSpPr/>
          <p:nvPr/>
        </p:nvGrpSpPr>
        <p:grpSpPr>
          <a:xfrm>
            <a:off x="-380996" y="4375322"/>
            <a:ext cx="1072603" cy="466362"/>
            <a:chOff x="3468800" y="239525"/>
            <a:chExt cx="843175" cy="365975"/>
          </a:xfrm>
        </p:grpSpPr>
        <p:sp>
          <p:nvSpPr>
            <p:cNvPr id="1385" name="Google Shape;1385;p24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4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4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4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4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4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4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4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4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4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4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4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4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4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4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4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4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4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3" name="Google Shape;1403;p24"/>
          <p:cNvGrpSpPr/>
          <p:nvPr/>
        </p:nvGrpSpPr>
        <p:grpSpPr>
          <a:xfrm>
            <a:off x="8110474" y="165633"/>
            <a:ext cx="921351" cy="178180"/>
            <a:chOff x="5589725" y="3057300"/>
            <a:chExt cx="352900" cy="68250"/>
          </a:xfrm>
        </p:grpSpPr>
        <p:sp>
          <p:nvSpPr>
            <p:cNvPr id="1404" name="Google Shape;1404;p24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4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4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4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4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4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4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4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4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4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4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4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6" name="Google Shape;1416;p24"/>
          <p:cNvGrpSpPr/>
          <p:nvPr/>
        </p:nvGrpSpPr>
        <p:grpSpPr>
          <a:xfrm>
            <a:off x="8435545" y="4375322"/>
            <a:ext cx="1072603" cy="466362"/>
            <a:chOff x="3468800" y="239525"/>
            <a:chExt cx="843175" cy="365975"/>
          </a:xfrm>
        </p:grpSpPr>
        <p:sp>
          <p:nvSpPr>
            <p:cNvPr id="1417" name="Google Shape;1417;p24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4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4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4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4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4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4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4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4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4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4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4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4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4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4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4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4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4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5" name="Google Shape;1435;p24"/>
          <p:cNvGrpSpPr/>
          <p:nvPr/>
        </p:nvGrpSpPr>
        <p:grpSpPr>
          <a:xfrm>
            <a:off x="112174" y="165633"/>
            <a:ext cx="921351" cy="178180"/>
            <a:chOff x="5589725" y="3057300"/>
            <a:chExt cx="352900" cy="68250"/>
          </a:xfrm>
        </p:grpSpPr>
        <p:sp>
          <p:nvSpPr>
            <p:cNvPr id="1436" name="Google Shape;1436;p24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4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4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4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4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4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4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4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4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4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4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4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1303800" y="1850929"/>
            <a:ext cx="6536400" cy="12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2" name="Google Shape;82;p3"/>
          <p:cNvSpPr txBox="1">
            <a:spLocks noGrp="1"/>
          </p:cNvSpPr>
          <p:nvPr>
            <p:ph type="title" idx="2" hasCustomPrompt="1"/>
          </p:nvPr>
        </p:nvSpPr>
        <p:spPr>
          <a:xfrm>
            <a:off x="4114800" y="719746"/>
            <a:ext cx="914400" cy="914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2335050" y="3241150"/>
            <a:ext cx="4473900" cy="420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"/>
          <p:cNvSpPr/>
          <p:nvPr/>
        </p:nvSpPr>
        <p:spPr>
          <a:xfrm flipH="1">
            <a:off x="11" y="4285475"/>
            <a:ext cx="9144000" cy="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85" name="Google Shape;85;p3"/>
          <p:cNvGrpSpPr/>
          <p:nvPr/>
        </p:nvGrpSpPr>
        <p:grpSpPr>
          <a:xfrm flipH="1">
            <a:off x="8608847" y="26"/>
            <a:ext cx="535010" cy="535010"/>
            <a:chOff x="5807050" y="884950"/>
            <a:chExt cx="343550" cy="343550"/>
          </a:xfrm>
        </p:grpSpPr>
        <p:sp>
          <p:nvSpPr>
            <p:cNvPr id="86" name="Google Shape;86;p3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3"/>
          <p:cNvGrpSpPr/>
          <p:nvPr/>
        </p:nvGrpSpPr>
        <p:grpSpPr>
          <a:xfrm flipH="1">
            <a:off x="0" y="-5"/>
            <a:ext cx="1395033" cy="605506"/>
            <a:chOff x="3468800" y="239525"/>
            <a:chExt cx="843175" cy="365975"/>
          </a:xfrm>
        </p:grpSpPr>
        <p:sp>
          <p:nvSpPr>
            <p:cNvPr id="96" name="Google Shape;96;p3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3"/>
          <p:cNvGrpSpPr/>
          <p:nvPr/>
        </p:nvGrpSpPr>
        <p:grpSpPr>
          <a:xfrm rot="5400000" flipH="1">
            <a:off x="8260789" y="3568991"/>
            <a:ext cx="1067170" cy="206374"/>
            <a:chOff x="5589725" y="3057300"/>
            <a:chExt cx="352900" cy="68250"/>
          </a:xfrm>
        </p:grpSpPr>
        <p:sp>
          <p:nvSpPr>
            <p:cNvPr id="115" name="Google Shape;115;p3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27;p3"/>
          <p:cNvGrpSpPr/>
          <p:nvPr/>
        </p:nvGrpSpPr>
        <p:grpSpPr>
          <a:xfrm rot="5400000" flipH="1">
            <a:off x="-174336" y="1206041"/>
            <a:ext cx="1067170" cy="206374"/>
            <a:chOff x="5589725" y="3057300"/>
            <a:chExt cx="352900" cy="68250"/>
          </a:xfrm>
        </p:grpSpPr>
        <p:sp>
          <p:nvSpPr>
            <p:cNvPr id="128" name="Google Shape;128;p3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40;p3"/>
          <p:cNvGrpSpPr/>
          <p:nvPr/>
        </p:nvGrpSpPr>
        <p:grpSpPr>
          <a:xfrm rot="-5400000" flipH="1">
            <a:off x="4489037" y="4416997"/>
            <a:ext cx="165950" cy="858016"/>
            <a:chOff x="1349300" y="3328375"/>
            <a:chExt cx="68250" cy="352875"/>
          </a:xfrm>
        </p:grpSpPr>
        <p:sp>
          <p:nvSpPr>
            <p:cNvPr id="141" name="Google Shape;141;p3"/>
            <p:cNvSpPr/>
            <p:nvPr/>
          </p:nvSpPr>
          <p:spPr>
            <a:xfrm>
              <a:off x="1349300" y="36653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63"/>
                  </a:lnTo>
                  <a:lnTo>
                    <a:pt x="0" y="319"/>
                  </a:lnTo>
                  <a:lnTo>
                    <a:pt x="0" y="394"/>
                  </a:lnTo>
                  <a:lnTo>
                    <a:pt x="19" y="450"/>
                  </a:lnTo>
                  <a:lnTo>
                    <a:pt x="56" y="506"/>
                  </a:lnTo>
                  <a:lnTo>
                    <a:pt x="94" y="543"/>
                  </a:lnTo>
                  <a:lnTo>
                    <a:pt x="150" y="581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1"/>
                  </a:lnTo>
                  <a:lnTo>
                    <a:pt x="542" y="543"/>
                  </a:lnTo>
                  <a:lnTo>
                    <a:pt x="580" y="506"/>
                  </a:lnTo>
                  <a:lnTo>
                    <a:pt x="617" y="450"/>
                  </a:lnTo>
                  <a:lnTo>
                    <a:pt x="636" y="394"/>
                  </a:lnTo>
                  <a:lnTo>
                    <a:pt x="636" y="319"/>
                  </a:lnTo>
                  <a:lnTo>
                    <a:pt x="636" y="263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1349300" y="35980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44"/>
                  </a:lnTo>
                  <a:lnTo>
                    <a:pt x="0" y="319"/>
                  </a:lnTo>
                  <a:lnTo>
                    <a:pt x="0" y="375"/>
                  </a:lnTo>
                  <a:lnTo>
                    <a:pt x="19" y="450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42" y="543"/>
                  </a:lnTo>
                  <a:lnTo>
                    <a:pt x="580" y="487"/>
                  </a:lnTo>
                  <a:lnTo>
                    <a:pt x="617" y="450"/>
                  </a:lnTo>
                  <a:lnTo>
                    <a:pt x="636" y="375"/>
                  </a:lnTo>
                  <a:lnTo>
                    <a:pt x="636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1349300" y="35307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44"/>
                  </a:lnTo>
                  <a:lnTo>
                    <a:pt x="0" y="319"/>
                  </a:lnTo>
                  <a:lnTo>
                    <a:pt x="0" y="375"/>
                  </a:lnTo>
                  <a:lnTo>
                    <a:pt x="19" y="431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42" y="543"/>
                  </a:lnTo>
                  <a:lnTo>
                    <a:pt x="580" y="487"/>
                  </a:lnTo>
                  <a:lnTo>
                    <a:pt x="617" y="431"/>
                  </a:lnTo>
                  <a:lnTo>
                    <a:pt x="636" y="375"/>
                  </a:lnTo>
                  <a:lnTo>
                    <a:pt x="636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1349300" y="34629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37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37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1349300" y="33956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1349300" y="3328375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3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3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1401175" y="36653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63"/>
                  </a:lnTo>
                  <a:lnTo>
                    <a:pt x="0" y="319"/>
                  </a:lnTo>
                  <a:lnTo>
                    <a:pt x="19" y="394"/>
                  </a:lnTo>
                  <a:lnTo>
                    <a:pt x="38" y="450"/>
                  </a:lnTo>
                  <a:lnTo>
                    <a:pt x="56" y="506"/>
                  </a:lnTo>
                  <a:lnTo>
                    <a:pt x="94" y="543"/>
                  </a:lnTo>
                  <a:lnTo>
                    <a:pt x="150" y="581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1"/>
                  </a:lnTo>
                  <a:lnTo>
                    <a:pt x="561" y="543"/>
                  </a:lnTo>
                  <a:lnTo>
                    <a:pt x="599" y="506"/>
                  </a:lnTo>
                  <a:lnTo>
                    <a:pt x="617" y="450"/>
                  </a:lnTo>
                  <a:lnTo>
                    <a:pt x="636" y="394"/>
                  </a:lnTo>
                  <a:lnTo>
                    <a:pt x="655" y="319"/>
                  </a:lnTo>
                  <a:lnTo>
                    <a:pt x="636" y="263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1401175" y="35980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44"/>
                  </a:lnTo>
                  <a:lnTo>
                    <a:pt x="0" y="319"/>
                  </a:lnTo>
                  <a:lnTo>
                    <a:pt x="19" y="375"/>
                  </a:lnTo>
                  <a:lnTo>
                    <a:pt x="38" y="450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61" y="543"/>
                  </a:lnTo>
                  <a:lnTo>
                    <a:pt x="599" y="487"/>
                  </a:lnTo>
                  <a:lnTo>
                    <a:pt x="617" y="450"/>
                  </a:lnTo>
                  <a:lnTo>
                    <a:pt x="636" y="375"/>
                  </a:lnTo>
                  <a:lnTo>
                    <a:pt x="655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401175" y="35307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44"/>
                  </a:lnTo>
                  <a:lnTo>
                    <a:pt x="0" y="319"/>
                  </a:lnTo>
                  <a:lnTo>
                    <a:pt x="19" y="375"/>
                  </a:lnTo>
                  <a:lnTo>
                    <a:pt x="38" y="431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61" y="543"/>
                  </a:lnTo>
                  <a:lnTo>
                    <a:pt x="599" y="487"/>
                  </a:lnTo>
                  <a:lnTo>
                    <a:pt x="617" y="431"/>
                  </a:lnTo>
                  <a:lnTo>
                    <a:pt x="636" y="375"/>
                  </a:lnTo>
                  <a:lnTo>
                    <a:pt x="655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401175" y="34629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37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37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01175" y="33956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401175" y="3328375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3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3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"/>
          <p:cNvSpPr txBox="1">
            <a:spLocks noGrp="1"/>
          </p:cNvSpPr>
          <p:nvPr>
            <p:ph type="title"/>
          </p:nvPr>
        </p:nvSpPr>
        <p:spPr>
          <a:xfrm>
            <a:off x="715100" y="448056"/>
            <a:ext cx="40467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"/>
          <p:cNvSpPr txBox="1">
            <a:spLocks noGrp="1"/>
          </p:cNvSpPr>
          <p:nvPr>
            <p:ph type="body" idx="1"/>
          </p:nvPr>
        </p:nvSpPr>
        <p:spPr>
          <a:xfrm>
            <a:off x="715100" y="1375650"/>
            <a:ext cx="4046700" cy="27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4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57" name="Google Shape;157;p4"/>
          <p:cNvGrpSpPr/>
          <p:nvPr/>
        </p:nvGrpSpPr>
        <p:grpSpPr>
          <a:xfrm rot="-5400000">
            <a:off x="-72852" y="415234"/>
            <a:ext cx="886061" cy="173737"/>
            <a:chOff x="5589725" y="3057300"/>
            <a:chExt cx="352900" cy="68250"/>
          </a:xfrm>
        </p:grpSpPr>
        <p:sp>
          <p:nvSpPr>
            <p:cNvPr id="158" name="Google Shape;158;p4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214" y="4362417"/>
            <a:ext cx="466335" cy="466335"/>
            <a:chOff x="5807050" y="884950"/>
            <a:chExt cx="343550" cy="343550"/>
          </a:xfrm>
        </p:grpSpPr>
        <p:sp>
          <p:nvSpPr>
            <p:cNvPr id="171" name="Google Shape;171;p4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684961" y="-33"/>
            <a:ext cx="466335" cy="466335"/>
            <a:chOff x="5807050" y="884950"/>
            <a:chExt cx="343550" cy="343550"/>
          </a:xfrm>
        </p:grpSpPr>
        <p:sp>
          <p:nvSpPr>
            <p:cNvPr id="181" name="Google Shape;181;p4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 txBox="1">
            <a:spLocks noGrp="1"/>
          </p:cNvSpPr>
          <p:nvPr>
            <p:ph type="subTitle" idx="1"/>
          </p:nvPr>
        </p:nvSpPr>
        <p:spPr>
          <a:xfrm>
            <a:off x="1428900" y="1940800"/>
            <a:ext cx="23520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92" name="Google Shape;192;p5"/>
          <p:cNvSpPr txBox="1">
            <a:spLocks noGrp="1"/>
          </p:cNvSpPr>
          <p:nvPr>
            <p:ph type="subTitle" idx="2"/>
          </p:nvPr>
        </p:nvSpPr>
        <p:spPr>
          <a:xfrm>
            <a:off x="1428900" y="3114425"/>
            <a:ext cx="23520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subTitle" idx="3"/>
          </p:nvPr>
        </p:nvSpPr>
        <p:spPr>
          <a:xfrm>
            <a:off x="1428900" y="2297500"/>
            <a:ext cx="23520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4"/>
          </p:nvPr>
        </p:nvSpPr>
        <p:spPr>
          <a:xfrm>
            <a:off x="1428900" y="3471125"/>
            <a:ext cx="23520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97" name="Google Shape;197;p5"/>
          <p:cNvGrpSpPr/>
          <p:nvPr/>
        </p:nvGrpSpPr>
        <p:grpSpPr>
          <a:xfrm>
            <a:off x="8682233" y="-11"/>
            <a:ext cx="461937" cy="461937"/>
            <a:chOff x="5807050" y="884950"/>
            <a:chExt cx="343550" cy="343550"/>
          </a:xfrm>
        </p:grpSpPr>
        <p:sp>
          <p:nvSpPr>
            <p:cNvPr id="198" name="Google Shape;198;p5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207;p5"/>
          <p:cNvGrpSpPr/>
          <p:nvPr/>
        </p:nvGrpSpPr>
        <p:grpSpPr>
          <a:xfrm>
            <a:off x="8" y="-11"/>
            <a:ext cx="461937" cy="461937"/>
            <a:chOff x="5807050" y="884950"/>
            <a:chExt cx="343550" cy="343550"/>
          </a:xfrm>
        </p:grpSpPr>
        <p:sp>
          <p:nvSpPr>
            <p:cNvPr id="208" name="Google Shape;208;p5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5"/>
          <p:cNvGrpSpPr/>
          <p:nvPr/>
        </p:nvGrpSpPr>
        <p:grpSpPr>
          <a:xfrm rot="-5400000">
            <a:off x="-303096" y="4055884"/>
            <a:ext cx="1072603" cy="466362"/>
            <a:chOff x="3468800" y="239525"/>
            <a:chExt cx="843175" cy="365975"/>
          </a:xfrm>
        </p:grpSpPr>
        <p:sp>
          <p:nvSpPr>
            <p:cNvPr id="218" name="Google Shape;218;p5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" name="Google Shape;236;p5"/>
          <p:cNvGrpSpPr/>
          <p:nvPr/>
        </p:nvGrpSpPr>
        <p:grpSpPr>
          <a:xfrm rot="-5400000">
            <a:off x="-176587" y="1061646"/>
            <a:ext cx="886061" cy="173737"/>
            <a:chOff x="5589725" y="3057300"/>
            <a:chExt cx="352900" cy="68250"/>
          </a:xfrm>
        </p:grpSpPr>
        <p:sp>
          <p:nvSpPr>
            <p:cNvPr id="237" name="Google Shape;237;p5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5"/>
          <p:cNvGrpSpPr/>
          <p:nvPr/>
        </p:nvGrpSpPr>
        <p:grpSpPr>
          <a:xfrm rot="-5400000">
            <a:off x="8325619" y="4151733"/>
            <a:ext cx="921351" cy="178180"/>
            <a:chOff x="5589725" y="3057300"/>
            <a:chExt cx="352900" cy="68250"/>
          </a:xfrm>
        </p:grpSpPr>
        <p:sp>
          <p:nvSpPr>
            <p:cNvPr id="250" name="Google Shape;250;p5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3" name="Google Shape;333;p7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334" name="Google Shape;334;p7"/>
          <p:cNvGrpSpPr/>
          <p:nvPr/>
        </p:nvGrpSpPr>
        <p:grpSpPr>
          <a:xfrm>
            <a:off x="-614971" y="4360034"/>
            <a:ext cx="1072603" cy="466362"/>
            <a:chOff x="3468800" y="239525"/>
            <a:chExt cx="843175" cy="365975"/>
          </a:xfrm>
        </p:grpSpPr>
        <p:sp>
          <p:nvSpPr>
            <p:cNvPr id="335" name="Google Shape;335;p7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353;p7"/>
          <p:cNvGrpSpPr/>
          <p:nvPr/>
        </p:nvGrpSpPr>
        <p:grpSpPr>
          <a:xfrm rot="-5400000">
            <a:off x="-209825" y="508571"/>
            <a:ext cx="886061" cy="173737"/>
            <a:chOff x="5589725" y="3057300"/>
            <a:chExt cx="352900" cy="68250"/>
          </a:xfrm>
        </p:grpSpPr>
        <p:sp>
          <p:nvSpPr>
            <p:cNvPr id="354" name="Google Shape;354;p7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7"/>
          <p:cNvGrpSpPr/>
          <p:nvPr/>
        </p:nvGrpSpPr>
        <p:grpSpPr>
          <a:xfrm rot="-5400000">
            <a:off x="8343263" y="487821"/>
            <a:ext cx="886061" cy="173737"/>
            <a:chOff x="5589725" y="3057300"/>
            <a:chExt cx="352900" cy="68250"/>
          </a:xfrm>
        </p:grpSpPr>
        <p:sp>
          <p:nvSpPr>
            <p:cNvPr id="367" name="Google Shape;367;p7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7"/>
          <p:cNvGrpSpPr/>
          <p:nvPr/>
        </p:nvGrpSpPr>
        <p:grpSpPr>
          <a:xfrm>
            <a:off x="8749879" y="4360034"/>
            <a:ext cx="1072603" cy="466362"/>
            <a:chOff x="3468800" y="239525"/>
            <a:chExt cx="843175" cy="365975"/>
          </a:xfrm>
        </p:grpSpPr>
        <p:sp>
          <p:nvSpPr>
            <p:cNvPr id="380" name="Google Shape;380;p7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/>
          <p:nvPr/>
        </p:nvSpPr>
        <p:spPr>
          <a:xfrm>
            <a:off x="0" y="4285475"/>
            <a:ext cx="9144000" cy="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400" name="Google Shape;400;p8"/>
          <p:cNvGrpSpPr/>
          <p:nvPr/>
        </p:nvGrpSpPr>
        <p:grpSpPr>
          <a:xfrm>
            <a:off x="7755903" y="3679970"/>
            <a:ext cx="1395033" cy="605506"/>
            <a:chOff x="3468800" y="239525"/>
            <a:chExt cx="843175" cy="365975"/>
          </a:xfrm>
        </p:grpSpPr>
        <p:sp>
          <p:nvSpPr>
            <p:cNvPr id="401" name="Google Shape;401;p8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8"/>
          <p:cNvGrpSpPr/>
          <p:nvPr/>
        </p:nvGrpSpPr>
        <p:grpSpPr>
          <a:xfrm rot="-5400000">
            <a:off x="8329553" y="582791"/>
            <a:ext cx="1067170" cy="206374"/>
            <a:chOff x="5589725" y="3057300"/>
            <a:chExt cx="352900" cy="68250"/>
          </a:xfrm>
        </p:grpSpPr>
        <p:sp>
          <p:nvSpPr>
            <p:cNvPr id="420" name="Google Shape;420;p8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" name="Google Shape;432;p8"/>
          <p:cNvGrpSpPr/>
          <p:nvPr/>
        </p:nvGrpSpPr>
        <p:grpSpPr>
          <a:xfrm>
            <a:off x="4038415" y="4611291"/>
            <a:ext cx="1067170" cy="206374"/>
            <a:chOff x="5589725" y="3057300"/>
            <a:chExt cx="352900" cy="68250"/>
          </a:xfrm>
        </p:grpSpPr>
        <p:sp>
          <p:nvSpPr>
            <p:cNvPr id="433" name="Google Shape;433;p8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445" name="Google Shape;445;p8"/>
          <p:cNvGrpSpPr/>
          <p:nvPr/>
        </p:nvGrpSpPr>
        <p:grpSpPr>
          <a:xfrm rot="-5400000">
            <a:off x="-394772" y="394770"/>
            <a:ext cx="1395033" cy="605506"/>
            <a:chOff x="3468800" y="239525"/>
            <a:chExt cx="843175" cy="365975"/>
          </a:xfrm>
        </p:grpSpPr>
        <p:sp>
          <p:nvSpPr>
            <p:cNvPr id="446" name="Google Shape;446;p8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" name="Google Shape;464;p8"/>
          <p:cNvGrpSpPr/>
          <p:nvPr/>
        </p:nvGrpSpPr>
        <p:grpSpPr>
          <a:xfrm>
            <a:off x="4" y="3750476"/>
            <a:ext cx="535010" cy="535010"/>
            <a:chOff x="5807050" y="884950"/>
            <a:chExt cx="343550" cy="343550"/>
          </a:xfrm>
        </p:grpSpPr>
        <p:sp>
          <p:nvSpPr>
            <p:cNvPr id="465" name="Google Shape;465;p8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9"/>
          <p:cNvSpPr/>
          <p:nvPr/>
        </p:nvSpPr>
        <p:spPr>
          <a:xfrm>
            <a:off x="0" y="4285475"/>
            <a:ext cx="9144000" cy="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477" name="Google Shape;477;p9"/>
          <p:cNvGrpSpPr/>
          <p:nvPr/>
        </p:nvGrpSpPr>
        <p:grpSpPr>
          <a:xfrm>
            <a:off x="3" y="-5"/>
            <a:ext cx="1395033" cy="605506"/>
            <a:chOff x="3468800" y="239525"/>
            <a:chExt cx="843175" cy="365975"/>
          </a:xfrm>
        </p:grpSpPr>
        <p:sp>
          <p:nvSpPr>
            <p:cNvPr id="478" name="Google Shape;478;p9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9"/>
          <p:cNvGrpSpPr/>
          <p:nvPr/>
        </p:nvGrpSpPr>
        <p:grpSpPr>
          <a:xfrm rot="-5400000">
            <a:off x="-183947" y="3568991"/>
            <a:ext cx="1067170" cy="206374"/>
            <a:chOff x="5589725" y="3057300"/>
            <a:chExt cx="352900" cy="68250"/>
          </a:xfrm>
        </p:grpSpPr>
        <p:sp>
          <p:nvSpPr>
            <p:cNvPr id="497" name="Google Shape;497;p9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9"/>
          <p:cNvGrpSpPr/>
          <p:nvPr/>
        </p:nvGrpSpPr>
        <p:grpSpPr>
          <a:xfrm>
            <a:off x="7361728" y="164304"/>
            <a:ext cx="1067170" cy="206374"/>
            <a:chOff x="5589725" y="3057300"/>
            <a:chExt cx="352900" cy="68250"/>
          </a:xfrm>
        </p:grpSpPr>
        <p:sp>
          <p:nvSpPr>
            <p:cNvPr id="510" name="Google Shape;510;p9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9"/>
          <p:cNvGrpSpPr/>
          <p:nvPr/>
        </p:nvGrpSpPr>
        <p:grpSpPr>
          <a:xfrm rot="-5400000">
            <a:off x="8143728" y="3285195"/>
            <a:ext cx="1395033" cy="605506"/>
            <a:chOff x="3468800" y="239525"/>
            <a:chExt cx="843175" cy="365975"/>
          </a:xfrm>
        </p:grpSpPr>
        <p:sp>
          <p:nvSpPr>
            <p:cNvPr id="523" name="Google Shape;523;p9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9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9"/>
          <p:cNvGrpSpPr/>
          <p:nvPr/>
        </p:nvGrpSpPr>
        <p:grpSpPr>
          <a:xfrm>
            <a:off x="8608979" y="1"/>
            <a:ext cx="535010" cy="535010"/>
            <a:chOff x="5807050" y="884950"/>
            <a:chExt cx="343550" cy="343550"/>
          </a:xfrm>
        </p:grpSpPr>
        <p:sp>
          <p:nvSpPr>
            <p:cNvPr id="542" name="Google Shape;542;p9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9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" name="Google Shape;551;p9"/>
          <p:cNvSpPr txBox="1">
            <a:spLocks noGrp="1"/>
          </p:cNvSpPr>
          <p:nvPr>
            <p:ph type="title"/>
          </p:nvPr>
        </p:nvSpPr>
        <p:spPr>
          <a:xfrm>
            <a:off x="2138101" y="1371925"/>
            <a:ext cx="4867800" cy="7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52" name="Google Shape;552;p9"/>
          <p:cNvSpPr txBox="1">
            <a:spLocks noGrp="1"/>
          </p:cNvSpPr>
          <p:nvPr>
            <p:ph type="subTitle" idx="1"/>
          </p:nvPr>
        </p:nvSpPr>
        <p:spPr>
          <a:xfrm>
            <a:off x="2138099" y="2008775"/>
            <a:ext cx="4867800" cy="11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10"/>
          <p:cNvSpPr/>
          <p:nvPr/>
        </p:nvSpPr>
        <p:spPr>
          <a:xfrm flipH="1">
            <a:off x="0" y="4285475"/>
            <a:ext cx="9144000" cy="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556" name="Google Shape;556;p10"/>
          <p:cNvGrpSpPr/>
          <p:nvPr/>
        </p:nvGrpSpPr>
        <p:grpSpPr>
          <a:xfrm flipH="1">
            <a:off x="7748964" y="-5"/>
            <a:ext cx="1395033" cy="605506"/>
            <a:chOff x="3468800" y="239525"/>
            <a:chExt cx="843175" cy="365975"/>
          </a:xfrm>
        </p:grpSpPr>
        <p:sp>
          <p:nvSpPr>
            <p:cNvPr id="557" name="Google Shape;557;p10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0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0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0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0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0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0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0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0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0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0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0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0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0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0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0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0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0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10"/>
          <p:cNvGrpSpPr/>
          <p:nvPr/>
        </p:nvGrpSpPr>
        <p:grpSpPr>
          <a:xfrm rot="5400000" flipH="1">
            <a:off x="8260778" y="3568991"/>
            <a:ext cx="1067170" cy="206374"/>
            <a:chOff x="5589725" y="3057300"/>
            <a:chExt cx="352900" cy="68250"/>
          </a:xfrm>
        </p:grpSpPr>
        <p:sp>
          <p:nvSpPr>
            <p:cNvPr id="576" name="Google Shape;576;p10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0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0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0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0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0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0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0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0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0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0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0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" name="Google Shape;588;p10"/>
          <p:cNvGrpSpPr/>
          <p:nvPr/>
        </p:nvGrpSpPr>
        <p:grpSpPr>
          <a:xfrm flipH="1">
            <a:off x="715103" y="164304"/>
            <a:ext cx="1067170" cy="206374"/>
            <a:chOff x="5589725" y="3057300"/>
            <a:chExt cx="352900" cy="68250"/>
          </a:xfrm>
        </p:grpSpPr>
        <p:sp>
          <p:nvSpPr>
            <p:cNvPr id="589" name="Google Shape;589;p10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0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0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0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0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0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0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0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0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0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0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0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" name="Google Shape;601;p10"/>
          <p:cNvGrpSpPr/>
          <p:nvPr/>
        </p:nvGrpSpPr>
        <p:grpSpPr>
          <a:xfrm rot="5400000" flipH="1">
            <a:off x="-394761" y="3285195"/>
            <a:ext cx="1395033" cy="605506"/>
            <a:chOff x="3468800" y="239525"/>
            <a:chExt cx="843175" cy="365975"/>
          </a:xfrm>
        </p:grpSpPr>
        <p:sp>
          <p:nvSpPr>
            <p:cNvPr id="602" name="Google Shape;602;p10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0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0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0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0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0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0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0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0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0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0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0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0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0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0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0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0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0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10"/>
          <p:cNvGrpSpPr/>
          <p:nvPr/>
        </p:nvGrpSpPr>
        <p:grpSpPr>
          <a:xfrm flipH="1">
            <a:off x="11" y="1"/>
            <a:ext cx="535010" cy="535010"/>
            <a:chOff x="5807050" y="884950"/>
            <a:chExt cx="343550" cy="343550"/>
          </a:xfrm>
        </p:grpSpPr>
        <p:sp>
          <p:nvSpPr>
            <p:cNvPr id="621" name="Google Shape;621;p10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0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0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0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0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0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0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0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0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11"/>
          <p:cNvSpPr/>
          <p:nvPr/>
        </p:nvSpPr>
        <p:spPr>
          <a:xfrm>
            <a:off x="0" y="4285475"/>
            <a:ext cx="9144000" cy="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632" name="Google Shape;632;p11"/>
          <p:cNvGrpSpPr/>
          <p:nvPr/>
        </p:nvGrpSpPr>
        <p:grpSpPr>
          <a:xfrm>
            <a:off x="3" y="-5"/>
            <a:ext cx="1395033" cy="605506"/>
            <a:chOff x="3468800" y="239525"/>
            <a:chExt cx="843175" cy="365975"/>
          </a:xfrm>
        </p:grpSpPr>
        <p:sp>
          <p:nvSpPr>
            <p:cNvPr id="633" name="Google Shape;633;p11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11"/>
          <p:cNvGrpSpPr/>
          <p:nvPr/>
        </p:nvGrpSpPr>
        <p:grpSpPr>
          <a:xfrm rot="-5400000">
            <a:off x="-183947" y="3568991"/>
            <a:ext cx="1067170" cy="206374"/>
            <a:chOff x="5589725" y="3057300"/>
            <a:chExt cx="352900" cy="68250"/>
          </a:xfrm>
        </p:grpSpPr>
        <p:sp>
          <p:nvSpPr>
            <p:cNvPr id="652" name="Google Shape;652;p11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1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11"/>
          <p:cNvGrpSpPr/>
          <p:nvPr/>
        </p:nvGrpSpPr>
        <p:grpSpPr>
          <a:xfrm>
            <a:off x="7361728" y="164304"/>
            <a:ext cx="1067170" cy="206374"/>
            <a:chOff x="5589725" y="3057300"/>
            <a:chExt cx="352900" cy="68250"/>
          </a:xfrm>
        </p:grpSpPr>
        <p:sp>
          <p:nvSpPr>
            <p:cNvPr id="665" name="Google Shape;665;p11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1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1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1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1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1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1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1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1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1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1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" name="Google Shape;677;p11"/>
          <p:cNvGrpSpPr/>
          <p:nvPr/>
        </p:nvGrpSpPr>
        <p:grpSpPr>
          <a:xfrm rot="-5400000">
            <a:off x="8143728" y="3285195"/>
            <a:ext cx="1395033" cy="605506"/>
            <a:chOff x="3468800" y="239525"/>
            <a:chExt cx="843175" cy="365975"/>
          </a:xfrm>
        </p:grpSpPr>
        <p:sp>
          <p:nvSpPr>
            <p:cNvPr id="678" name="Google Shape;678;p11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1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1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1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1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1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1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1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1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1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1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1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1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1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1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" name="Google Shape;696;p11"/>
          <p:cNvGrpSpPr/>
          <p:nvPr/>
        </p:nvGrpSpPr>
        <p:grpSpPr>
          <a:xfrm>
            <a:off x="8608979" y="1"/>
            <a:ext cx="535010" cy="535010"/>
            <a:chOff x="5807050" y="884950"/>
            <a:chExt cx="343550" cy="343550"/>
          </a:xfrm>
        </p:grpSpPr>
        <p:sp>
          <p:nvSpPr>
            <p:cNvPr id="697" name="Google Shape;697;p11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1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1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1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1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1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1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1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1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6" name="Google Shape;70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07" name="Google Shape;707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 Vietnam Pro Black"/>
              <a:buNone/>
              <a:defRPr sz="3000">
                <a:solidFill>
                  <a:schemeClr val="dk1"/>
                </a:solidFill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2" r:id="rId11"/>
    <p:sldLayoutId id="2147483667" r:id="rId12"/>
    <p:sldLayoutId id="2147483668" r:id="rId13"/>
    <p:sldLayoutId id="2147483669" r:id="rId14"/>
    <p:sldLayoutId id="2147483670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carolinemburns.com/2015/11/spicing-workplace-part-3-asia-creating-smarter-design/smart-building-automation-2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28"/>
          <p:cNvSpPr txBox="1">
            <a:spLocks noGrp="1"/>
          </p:cNvSpPr>
          <p:nvPr>
            <p:ph type="ctrTitle"/>
          </p:nvPr>
        </p:nvSpPr>
        <p:spPr>
          <a:xfrm>
            <a:off x="697800" y="1031363"/>
            <a:ext cx="7748400" cy="19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JARINGAN UTILITAS </a:t>
            </a:r>
            <a:r>
              <a:rPr lang="en" sz="4100" dirty="0">
                <a:solidFill>
                  <a:schemeClr val="lt1"/>
                </a:solidFill>
              </a:rPr>
              <a:t>PADA BANGUNAN GEDUNG</a:t>
            </a:r>
            <a:endParaRPr sz="4100" dirty="0">
              <a:solidFill>
                <a:schemeClr val="lt1"/>
              </a:solidFill>
            </a:endParaRPr>
          </a:p>
        </p:txBody>
      </p:sp>
      <p:sp>
        <p:nvSpPr>
          <p:cNvPr id="1459" name="Google Shape;1459;p28"/>
          <p:cNvSpPr txBox="1">
            <a:spLocks noGrp="1"/>
          </p:cNvSpPr>
          <p:nvPr>
            <p:ph type="subTitle" idx="1"/>
          </p:nvPr>
        </p:nvSpPr>
        <p:spPr>
          <a:xfrm>
            <a:off x="2543100" y="3093038"/>
            <a:ext cx="40578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Pertemuan 2</a:t>
            </a:r>
            <a:endParaRPr dirty="0"/>
          </a:p>
        </p:txBody>
      </p:sp>
      <p:sp>
        <p:nvSpPr>
          <p:cNvPr id="2" name="Google Shape;1459;p28">
            <a:extLst>
              <a:ext uri="{FF2B5EF4-FFF2-40B4-BE49-F238E27FC236}">
                <a16:creationId xmlns:a16="http://schemas.microsoft.com/office/drawing/2014/main" id="{9378C224-378E-562C-D7CB-64DCD782B4CE}"/>
              </a:ext>
            </a:extLst>
          </p:cNvPr>
          <p:cNvSpPr txBox="1">
            <a:spLocks/>
          </p:cNvSpPr>
          <p:nvPr/>
        </p:nvSpPr>
        <p:spPr>
          <a:xfrm>
            <a:off x="2543100" y="3606713"/>
            <a:ext cx="40578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 sz="14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/>
            <a:r>
              <a:rPr lang="en-US" dirty="0" err="1">
                <a:solidFill>
                  <a:schemeClr val="bg1"/>
                </a:solidFill>
              </a:rPr>
              <a:t>Saufa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Yardha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Moerni</a:t>
            </a:r>
            <a:r>
              <a:rPr lang="en-US" dirty="0">
                <a:solidFill>
                  <a:schemeClr val="bg1"/>
                </a:solidFill>
              </a:rPr>
              <a:t>, ST, MT</a:t>
            </a:r>
            <a:r>
              <a:rPr lang="en-US" dirty="0"/>
              <a:t>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41"/>
          <p:cNvSpPr txBox="1">
            <a:spLocks noGrp="1"/>
          </p:cNvSpPr>
          <p:nvPr>
            <p:ph type="title"/>
          </p:nvPr>
        </p:nvSpPr>
        <p:spPr>
          <a:xfrm>
            <a:off x="709725" y="320370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SISTEM PENYEDIAAN AIR BERSIH</a:t>
            </a:r>
            <a:endParaRPr dirty="0"/>
          </a:p>
        </p:txBody>
      </p:sp>
      <p:sp>
        <p:nvSpPr>
          <p:cNvPr id="1823" name="Google Shape;1823;p41"/>
          <p:cNvSpPr txBox="1">
            <a:spLocks noGrp="1"/>
          </p:cNvSpPr>
          <p:nvPr>
            <p:ph type="subTitle" idx="4294967295"/>
          </p:nvPr>
        </p:nvSpPr>
        <p:spPr>
          <a:xfrm>
            <a:off x="921543" y="1706416"/>
            <a:ext cx="6950870" cy="12510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SISTEM SAMBUNGAN LANGSUNG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sambungan</a:t>
            </a:r>
            <a:r>
              <a:rPr lang="en-US" dirty="0"/>
              <a:t> </a:t>
            </a:r>
            <a:r>
              <a:rPr lang="en-US" dirty="0" err="1"/>
              <a:t>lansung</a:t>
            </a:r>
            <a:r>
              <a:rPr lang="en-US" dirty="0"/>
              <a:t> pipa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gedung</a:t>
            </a:r>
            <a:r>
              <a:rPr lang="en-US" dirty="0"/>
              <a:t> </a:t>
            </a:r>
            <a:r>
              <a:rPr lang="en-US" dirty="0" err="1"/>
              <a:t>disambung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pipa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penyediaan</a:t>
            </a:r>
            <a:r>
              <a:rPr lang="en-US" dirty="0"/>
              <a:t> air </a:t>
            </a:r>
            <a:r>
              <a:rPr lang="en-US" dirty="0" err="1"/>
              <a:t>bersih</a:t>
            </a:r>
            <a:r>
              <a:rPr lang="en-US" dirty="0"/>
              <a:t>.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sambungan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dua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penempatan</a:t>
            </a:r>
            <a:r>
              <a:rPr lang="en-US" dirty="0"/>
              <a:t> </a:t>
            </a:r>
            <a:r>
              <a:rPr lang="en-US" dirty="0" err="1"/>
              <a:t>katup</a:t>
            </a:r>
            <a:r>
              <a:rPr lang="en-US" dirty="0"/>
              <a:t> </a:t>
            </a:r>
            <a:r>
              <a:rPr lang="en-US" dirty="0" err="1"/>
              <a:t>penutup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ditempatkan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persil</a:t>
            </a:r>
            <a:r>
              <a:rPr lang="en-US" dirty="0"/>
              <a:t> dan </a:t>
            </a:r>
            <a:r>
              <a:rPr lang="en-US" dirty="0" err="1"/>
              <a:t>ditempatkan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jalan</a:t>
            </a:r>
            <a:endParaRPr lang="en-US" dirty="0"/>
          </a:p>
        </p:txBody>
      </p:sp>
      <p:sp>
        <p:nvSpPr>
          <p:cNvPr id="1824" name="Google Shape;1824;p41"/>
          <p:cNvSpPr txBox="1">
            <a:spLocks noGrp="1"/>
          </p:cNvSpPr>
          <p:nvPr>
            <p:ph type="subTitle" idx="4294967295"/>
          </p:nvPr>
        </p:nvSpPr>
        <p:spPr>
          <a:xfrm>
            <a:off x="819524" y="1350017"/>
            <a:ext cx="5538413" cy="35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Be Vietnam Pro Black"/>
                <a:ea typeface="Be Vietnam Pro Black"/>
                <a:cs typeface="Be Vietnam Pro Black"/>
                <a:sym typeface="Be Vietnam Pro Black"/>
              </a:rPr>
              <a:t>BEBERAPA SISTEM YANG SERING DIGUNAKAN</a:t>
            </a:r>
            <a:endParaRPr sz="1800" dirty="0">
              <a:latin typeface="Be Vietnam Pro Black"/>
              <a:ea typeface="Be Vietnam Pro Black"/>
              <a:cs typeface="Be Vietnam Pro Black"/>
              <a:sym typeface="Be Vietnam Pro Black"/>
            </a:endParaRPr>
          </a:p>
        </p:txBody>
      </p:sp>
      <p:sp>
        <p:nvSpPr>
          <p:cNvPr id="1825" name="Google Shape;1825;p41"/>
          <p:cNvSpPr/>
          <p:nvPr/>
        </p:nvSpPr>
        <p:spPr>
          <a:xfrm>
            <a:off x="768121" y="1850856"/>
            <a:ext cx="109800" cy="10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823;p41">
            <a:extLst>
              <a:ext uri="{FF2B5EF4-FFF2-40B4-BE49-F238E27FC236}">
                <a16:creationId xmlns:a16="http://schemas.microsoft.com/office/drawing/2014/main" id="{C0B86000-C96E-6225-415B-0AFA0434CE24}"/>
              </a:ext>
            </a:extLst>
          </p:cNvPr>
          <p:cNvSpPr txBox="1">
            <a:spLocks/>
          </p:cNvSpPr>
          <p:nvPr/>
        </p:nvSpPr>
        <p:spPr>
          <a:xfrm>
            <a:off x="921543" y="3030445"/>
            <a:ext cx="6950870" cy="1251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buFont typeface="Inter"/>
              <a:buNone/>
            </a:pPr>
            <a:r>
              <a:rPr lang="en-US" dirty="0"/>
              <a:t>SISTEM TANGKI ATAP</a:t>
            </a:r>
          </a:p>
          <a:p>
            <a:pPr marL="0" indent="0">
              <a:buFont typeface="Inter"/>
              <a:buNone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air </a:t>
            </a:r>
            <a:r>
              <a:rPr lang="en-US" dirty="0" err="1"/>
              <a:t>ditampung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tangki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(</a:t>
            </a:r>
            <a:r>
              <a:rPr lang="en-US" dirty="0" err="1"/>
              <a:t>dipasang</a:t>
            </a:r>
            <a:r>
              <a:rPr lang="en-US" dirty="0"/>
              <a:t> pada </a:t>
            </a:r>
            <a:r>
              <a:rPr lang="en-US" dirty="0" err="1"/>
              <a:t>lantai</a:t>
            </a:r>
            <a:r>
              <a:rPr lang="en-US" dirty="0"/>
              <a:t> </a:t>
            </a:r>
            <a:r>
              <a:rPr lang="en-US" dirty="0" err="1"/>
              <a:t>terendah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muka</a:t>
            </a:r>
            <a:r>
              <a:rPr lang="en-US" dirty="0"/>
              <a:t> air </a:t>
            </a:r>
            <a:r>
              <a:rPr lang="en-US" dirty="0" err="1"/>
              <a:t>tanah</a:t>
            </a:r>
            <a:r>
              <a:rPr lang="en-US" dirty="0"/>
              <a:t>). </a:t>
            </a:r>
            <a:r>
              <a:rPr lang="en-US" dirty="0" err="1"/>
              <a:t>Kemudian</a:t>
            </a:r>
            <a:r>
              <a:rPr lang="en-US" dirty="0"/>
              <a:t>, </a:t>
            </a:r>
            <a:r>
              <a:rPr lang="en-US" dirty="0" err="1"/>
              <a:t>dipompakan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tangki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atap </a:t>
            </a:r>
            <a:r>
              <a:rPr lang="en-US" dirty="0" err="1"/>
              <a:t>atau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lantai</a:t>
            </a:r>
            <a:r>
              <a:rPr lang="en-US" dirty="0"/>
              <a:t> </a:t>
            </a:r>
            <a:r>
              <a:rPr lang="en-US" dirty="0" err="1"/>
              <a:t>tertinggi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, yang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tangki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air </a:t>
            </a:r>
            <a:r>
              <a:rPr lang="en-US" dirty="0" err="1"/>
              <a:t>didistribusikan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bangunan</a:t>
            </a:r>
            <a:endParaRPr lang="en-US" dirty="0"/>
          </a:p>
        </p:txBody>
      </p:sp>
      <p:sp>
        <p:nvSpPr>
          <p:cNvPr id="3" name="Google Shape;1825;p41">
            <a:extLst>
              <a:ext uri="{FF2B5EF4-FFF2-40B4-BE49-F238E27FC236}">
                <a16:creationId xmlns:a16="http://schemas.microsoft.com/office/drawing/2014/main" id="{A5E8F577-455E-A699-4C99-FCC6CE90BF08}"/>
              </a:ext>
            </a:extLst>
          </p:cNvPr>
          <p:cNvSpPr/>
          <p:nvPr/>
        </p:nvSpPr>
        <p:spPr>
          <a:xfrm>
            <a:off x="811743" y="3182845"/>
            <a:ext cx="109800" cy="10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1787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41"/>
          <p:cNvSpPr txBox="1">
            <a:spLocks noGrp="1"/>
          </p:cNvSpPr>
          <p:nvPr>
            <p:ph type="title"/>
          </p:nvPr>
        </p:nvSpPr>
        <p:spPr>
          <a:xfrm>
            <a:off x="709725" y="320370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SISTEM PENYEDIAAN AIR BERSIH</a:t>
            </a:r>
            <a:endParaRPr dirty="0"/>
          </a:p>
        </p:txBody>
      </p:sp>
      <p:sp>
        <p:nvSpPr>
          <p:cNvPr id="1824" name="Google Shape;1824;p41"/>
          <p:cNvSpPr txBox="1">
            <a:spLocks noGrp="1"/>
          </p:cNvSpPr>
          <p:nvPr>
            <p:ph type="subTitle" idx="4294967295"/>
          </p:nvPr>
        </p:nvSpPr>
        <p:spPr>
          <a:xfrm>
            <a:off x="819524" y="1350017"/>
            <a:ext cx="5538413" cy="35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Be Vietnam Pro Black"/>
                <a:ea typeface="Be Vietnam Pro Black"/>
                <a:cs typeface="Be Vietnam Pro Black"/>
                <a:sym typeface="Be Vietnam Pro Black"/>
              </a:rPr>
              <a:t>BEBERAPA SISTEM YANG SERING DIGUNAKAN</a:t>
            </a:r>
            <a:endParaRPr sz="1800" dirty="0">
              <a:latin typeface="Be Vietnam Pro Black"/>
              <a:ea typeface="Be Vietnam Pro Black"/>
              <a:cs typeface="Be Vietnam Pro Black"/>
              <a:sym typeface="Be Vietnam Pro Black"/>
            </a:endParaRPr>
          </a:p>
        </p:txBody>
      </p:sp>
      <p:sp>
        <p:nvSpPr>
          <p:cNvPr id="2" name="Google Shape;1823;p41">
            <a:extLst>
              <a:ext uri="{FF2B5EF4-FFF2-40B4-BE49-F238E27FC236}">
                <a16:creationId xmlns:a16="http://schemas.microsoft.com/office/drawing/2014/main" id="{C0B86000-C96E-6225-415B-0AFA0434CE24}"/>
              </a:ext>
            </a:extLst>
          </p:cNvPr>
          <p:cNvSpPr txBox="1">
            <a:spLocks/>
          </p:cNvSpPr>
          <p:nvPr/>
        </p:nvSpPr>
        <p:spPr>
          <a:xfrm>
            <a:off x="819525" y="1615983"/>
            <a:ext cx="6950870" cy="1251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buFont typeface="Inter"/>
              <a:buNone/>
            </a:pPr>
            <a:r>
              <a:rPr lang="en-US" dirty="0"/>
              <a:t>SISTEM TANGKI ATAP</a:t>
            </a:r>
          </a:p>
        </p:txBody>
      </p:sp>
      <p:sp>
        <p:nvSpPr>
          <p:cNvPr id="3" name="Google Shape;1825;p41">
            <a:extLst>
              <a:ext uri="{FF2B5EF4-FFF2-40B4-BE49-F238E27FC236}">
                <a16:creationId xmlns:a16="http://schemas.microsoft.com/office/drawing/2014/main" id="{A5E8F577-455E-A699-4C99-FCC6CE90BF08}"/>
              </a:ext>
            </a:extLst>
          </p:cNvPr>
          <p:cNvSpPr/>
          <p:nvPr/>
        </p:nvSpPr>
        <p:spPr>
          <a:xfrm>
            <a:off x="709725" y="1768383"/>
            <a:ext cx="109800" cy="10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EEB008-BD0C-6D94-209E-8975B0294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25" y="2095546"/>
            <a:ext cx="6708563" cy="304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60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41"/>
          <p:cNvSpPr txBox="1">
            <a:spLocks noGrp="1"/>
          </p:cNvSpPr>
          <p:nvPr>
            <p:ph type="title"/>
          </p:nvPr>
        </p:nvSpPr>
        <p:spPr>
          <a:xfrm>
            <a:off x="709725" y="320370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SISTEM PENYEDIAAN AIR BERSIH</a:t>
            </a:r>
            <a:endParaRPr dirty="0"/>
          </a:p>
        </p:txBody>
      </p:sp>
      <p:sp>
        <p:nvSpPr>
          <p:cNvPr id="1823" name="Google Shape;1823;p41"/>
          <p:cNvSpPr txBox="1">
            <a:spLocks noGrp="1"/>
          </p:cNvSpPr>
          <p:nvPr>
            <p:ph type="subTitle" idx="4294967295"/>
          </p:nvPr>
        </p:nvSpPr>
        <p:spPr>
          <a:xfrm>
            <a:off x="921543" y="1706416"/>
            <a:ext cx="7800976" cy="31167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SISTEM TANGKI TEKAN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tangki</a:t>
            </a:r>
            <a:r>
              <a:rPr lang="en-US" dirty="0"/>
              <a:t> </a:t>
            </a:r>
            <a:r>
              <a:rPr lang="en-US" dirty="0" err="1"/>
              <a:t>tekan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sambungan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 Air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ditampung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tangki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, </a:t>
            </a:r>
            <a:r>
              <a:rPr lang="en-US" dirty="0" err="1"/>
              <a:t>dipompakan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bejana</a:t>
            </a:r>
            <a:r>
              <a:rPr lang="en-US" dirty="0"/>
              <a:t> (</a:t>
            </a:r>
            <a:r>
              <a:rPr lang="en-US" dirty="0" err="1"/>
              <a:t>tangki</a:t>
            </a:r>
            <a:r>
              <a:rPr lang="en-US" dirty="0"/>
              <a:t>) </a:t>
            </a:r>
            <a:r>
              <a:rPr lang="en-US" dirty="0" err="1"/>
              <a:t>tertutup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di </a:t>
            </a:r>
            <a:r>
              <a:rPr lang="en-US" dirty="0" err="1"/>
              <a:t>dalamnya</a:t>
            </a:r>
            <a:r>
              <a:rPr lang="en-US" dirty="0"/>
              <a:t> </a:t>
            </a:r>
            <a:r>
              <a:rPr lang="en-US" dirty="0" err="1"/>
              <a:t>terkompresi</a:t>
            </a:r>
            <a:r>
              <a:rPr lang="en-US" dirty="0"/>
              <a:t>. Air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tangki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dialirkan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. </a:t>
            </a:r>
            <a:r>
              <a:rPr lang="en-US" dirty="0" err="1"/>
              <a:t>Pompa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yang </a:t>
            </a:r>
            <a:r>
              <a:rPr lang="en-US" dirty="0" err="1"/>
              <a:t>diatur</a:t>
            </a:r>
            <a:r>
              <a:rPr lang="en-US" dirty="0"/>
              <a:t> oleh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detektor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, yang </a:t>
            </a:r>
            <a:r>
              <a:rPr lang="en-US" dirty="0" err="1"/>
              <a:t>menutup</a:t>
            </a:r>
            <a:r>
              <a:rPr lang="en-US" dirty="0"/>
              <a:t>/</a:t>
            </a:r>
            <a:r>
              <a:rPr lang="en-US" dirty="0" err="1"/>
              <a:t>membuka</a:t>
            </a:r>
            <a:r>
              <a:rPr lang="en-US" dirty="0"/>
              <a:t> </a:t>
            </a:r>
            <a:r>
              <a:rPr lang="en-US" dirty="0" err="1"/>
              <a:t>saklar</a:t>
            </a:r>
            <a:r>
              <a:rPr lang="en-US" dirty="0"/>
              <a:t> motor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penggerak</a:t>
            </a:r>
            <a:r>
              <a:rPr lang="en-US" dirty="0"/>
              <a:t> </a:t>
            </a:r>
            <a:r>
              <a:rPr lang="en-US" dirty="0" err="1"/>
              <a:t>pompa</a:t>
            </a:r>
            <a:r>
              <a:rPr lang="en-US" dirty="0"/>
              <a:t>. </a:t>
            </a:r>
            <a:r>
              <a:rPr lang="en-US" dirty="0" err="1"/>
              <a:t>Pompa</a:t>
            </a:r>
            <a:r>
              <a:rPr lang="en-US" dirty="0"/>
              <a:t> </a:t>
            </a:r>
            <a:r>
              <a:rPr lang="en-US" dirty="0" err="1"/>
              <a:t>berhenti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tangki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batas minimum yang </a:t>
            </a:r>
            <a:r>
              <a:rPr lang="en-US" dirty="0" err="1"/>
              <a:t>ditetapkan</a:t>
            </a:r>
            <a:r>
              <a:rPr lang="en-US" dirty="0"/>
              <a:t>,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fluktuasi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1,0 </a:t>
            </a:r>
            <a:r>
              <a:rPr lang="en-US" dirty="0" err="1"/>
              <a:t>sampai</a:t>
            </a:r>
            <a:r>
              <a:rPr lang="en-US" dirty="0"/>
              <a:t> 1,5 kg/cm2 . </a:t>
            </a:r>
          </a:p>
        </p:txBody>
      </p:sp>
      <p:sp>
        <p:nvSpPr>
          <p:cNvPr id="1824" name="Google Shape;1824;p41"/>
          <p:cNvSpPr txBox="1">
            <a:spLocks noGrp="1"/>
          </p:cNvSpPr>
          <p:nvPr>
            <p:ph type="subTitle" idx="4294967295"/>
          </p:nvPr>
        </p:nvSpPr>
        <p:spPr>
          <a:xfrm>
            <a:off x="819524" y="1350017"/>
            <a:ext cx="5538413" cy="35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Be Vietnam Pro Black"/>
                <a:ea typeface="Be Vietnam Pro Black"/>
                <a:cs typeface="Be Vietnam Pro Black"/>
                <a:sym typeface="Be Vietnam Pro Black"/>
              </a:rPr>
              <a:t>BEBERAPA SISTEM YANG SERING DIGUNAKAN</a:t>
            </a:r>
            <a:endParaRPr sz="1800" dirty="0">
              <a:latin typeface="Be Vietnam Pro Black"/>
              <a:ea typeface="Be Vietnam Pro Black"/>
              <a:cs typeface="Be Vietnam Pro Black"/>
              <a:sym typeface="Be Vietnam Pro Black"/>
            </a:endParaRPr>
          </a:p>
        </p:txBody>
      </p:sp>
      <p:sp>
        <p:nvSpPr>
          <p:cNvPr id="1825" name="Google Shape;1825;p41"/>
          <p:cNvSpPr/>
          <p:nvPr/>
        </p:nvSpPr>
        <p:spPr>
          <a:xfrm>
            <a:off x="768121" y="1850856"/>
            <a:ext cx="109800" cy="10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6508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41"/>
          <p:cNvSpPr txBox="1">
            <a:spLocks noGrp="1"/>
          </p:cNvSpPr>
          <p:nvPr>
            <p:ph type="title"/>
          </p:nvPr>
        </p:nvSpPr>
        <p:spPr>
          <a:xfrm>
            <a:off x="709725" y="320370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SISTEM PENYEDIAAN AIR BERSIH</a:t>
            </a:r>
            <a:endParaRPr dirty="0"/>
          </a:p>
        </p:txBody>
      </p:sp>
      <p:sp>
        <p:nvSpPr>
          <p:cNvPr id="1823" name="Google Shape;1823;p41"/>
          <p:cNvSpPr txBox="1">
            <a:spLocks noGrp="1"/>
          </p:cNvSpPr>
          <p:nvPr>
            <p:ph type="subTitle" idx="4294967295"/>
          </p:nvPr>
        </p:nvSpPr>
        <p:spPr>
          <a:xfrm>
            <a:off x="921543" y="1706416"/>
            <a:ext cx="7800976" cy="31167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DEFINISI</a:t>
            </a:r>
          </a:p>
          <a:p>
            <a:r>
              <a:rPr lang="id-ID" dirty="0"/>
              <a:t>Adalah pemanfaatan air hujan sebagai salah satu sumber air bersih</a:t>
            </a:r>
          </a:p>
          <a:p>
            <a:r>
              <a:rPr lang="id-ID" dirty="0"/>
              <a:t>Lebih dapat dimaksimalkan pada wilayah dengan curah hujan tinggi</a:t>
            </a:r>
          </a:p>
        </p:txBody>
      </p:sp>
      <p:sp>
        <p:nvSpPr>
          <p:cNvPr id="1824" name="Google Shape;1824;p41"/>
          <p:cNvSpPr txBox="1">
            <a:spLocks noGrp="1"/>
          </p:cNvSpPr>
          <p:nvPr>
            <p:ph type="subTitle" idx="4294967295"/>
          </p:nvPr>
        </p:nvSpPr>
        <p:spPr>
          <a:xfrm>
            <a:off x="819524" y="1035844"/>
            <a:ext cx="5538413" cy="67057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Be Vietnam Pro Black"/>
                <a:ea typeface="Be Vietnam Pro Black"/>
                <a:cs typeface="Be Vietnam Pro Black"/>
                <a:sym typeface="Be Vietnam Pro Black"/>
              </a:rPr>
              <a:t>RAIN WATER HARVESTING</a:t>
            </a:r>
            <a:endParaRPr sz="1800" dirty="0">
              <a:latin typeface="Be Vietnam Pro Black"/>
              <a:ea typeface="Be Vietnam Pro Black"/>
              <a:cs typeface="Be Vietnam Pro Black"/>
              <a:sym typeface="Be Vietnam Pro Black"/>
            </a:endParaRPr>
          </a:p>
        </p:txBody>
      </p:sp>
      <p:sp>
        <p:nvSpPr>
          <p:cNvPr id="1825" name="Google Shape;1825;p41"/>
          <p:cNvSpPr/>
          <p:nvPr/>
        </p:nvSpPr>
        <p:spPr>
          <a:xfrm>
            <a:off x="768121" y="1850856"/>
            <a:ext cx="109800" cy="10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6CAE1652-555B-F3AB-F283-F1081A918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06" y="2519763"/>
            <a:ext cx="3150394" cy="2616429"/>
          </a:xfrm>
          <a:prstGeom prst="rect">
            <a:avLst/>
          </a:prstGeom>
        </p:spPr>
      </p:pic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64652493-B947-7B02-69E0-48DB55309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975" y="2519763"/>
            <a:ext cx="3515606" cy="263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77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3D0915-14DA-2A3C-57C8-2B16402C5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647" y="0"/>
            <a:ext cx="7193829" cy="51435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4254DC9-A212-3197-C1CA-9493D3ADC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49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33"/>
          <p:cNvSpPr txBox="1">
            <a:spLocks noGrp="1"/>
          </p:cNvSpPr>
          <p:nvPr>
            <p:ph type="title"/>
          </p:nvPr>
        </p:nvSpPr>
        <p:spPr>
          <a:xfrm>
            <a:off x="1303800" y="1850929"/>
            <a:ext cx="6536400" cy="12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Sistem Pengelolaan</a:t>
            </a:r>
            <a:br>
              <a:rPr lang="en" sz="4000" dirty="0"/>
            </a:br>
            <a:r>
              <a:rPr lang="en" sz="4000" dirty="0"/>
              <a:t>Air Kotor </a:t>
            </a:r>
            <a:endParaRPr sz="4000" dirty="0"/>
          </a:p>
        </p:txBody>
      </p:sp>
      <p:sp>
        <p:nvSpPr>
          <p:cNvPr id="1523" name="Google Shape;1523;p33"/>
          <p:cNvSpPr txBox="1">
            <a:spLocks noGrp="1"/>
          </p:cNvSpPr>
          <p:nvPr>
            <p:ph type="title" idx="2"/>
          </p:nvPr>
        </p:nvSpPr>
        <p:spPr>
          <a:xfrm>
            <a:off x="4114800" y="719746"/>
            <a:ext cx="914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505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41"/>
          <p:cNvSpPr txBox="1">
            <a:spLocks noGrp="1"/>
          </p:cNvSpPr>
          <p:nvPr>
            <p:ph type="title"/>
          </p:nvPr>
        </p:nvSpPr>
        <p:spPr>
          <a:xfrm>
            <a:off x="709725" y="320370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SISTEM PENGELOLAAN AIR KOTOR</a:t>
            </a:r>
            <a:endParaRPr dirty="0"/>
          </a:p>
        </p:txBody>
      </p:sp>
      <p:sp>
        <p:nvSpPr>
          <p:cNvPr id="1824" name="Google Shape;1824;p41"/>
          <p:cNvSpPr txBox="1">
            <a:spLocks noGrp="1"/>
          </p:cNvSpPr>
          <p:nvPr>
            <p:ph type="subTitle" idx="4294967295"/>
          </p:nvPr>
        </p:nvSpPr>
        <p:spPr>
          <a:xfrm>
            <a:off x="819524" y="971550"/>
            <a:ext cx="5538413" cy="7348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Be Vietnam Pro Black"/>
                <a:ea typeface="Be Vietnam Pro Black"/>
                <a:cs typeface="Be Vietnam Pro Black"/>
                <a:sym typeface="Be Vietnam Pro Black"/>
              </a:rPr>
              <a:t>DEFINISI</a:t>
            </a:r>
            <a:endParaRPr sz="1800" dirty="0">
              <a:latin typeface="Be Vietnam Pro Black"/>
              <a:ea typeface="Be Vietnam Pro Black"/>
              <a:cs typeface="Be Vietnam Pro Black"/>
              <a:sym typeface="Be Vietnam Pro Black"/>
            </a:endParaRPr>
          </a:p>
        </p:txBody>
      </p:sp>
      <p:sp>
        <p:nvSpPr>
          <p:cNvPr id="2" name="Google Shape;1823;p41">
            <a:extLst>
              <a:ext uri="{FF2B5EF4-FFF2-40B4-BE49-F238E27FC236}">
                <a16:creationId xmlns:a16="http://schemas.microsoft.com/office/drawing/2014/main" id="{C0B86000-C96E-6225-415B-0AFA0434CE24}"/>
              </a:ext>
            </a:extLst>
          </p:cNvPr>
          <p:cNvSpPr txBox="1">
            <a:spLocks/>
          </p:cNvSpPr>
          <p:nvPr/>
        </p:nvSpPr>
        <p:spPr>
          <a:xfrm>
            <a:off x="819524" y="1556398"/>
            <a:ext cx="2652339" cy="3044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just">
              <a:lnSpc>
                <a:spcPct val="150000"/>
              </a:lnSpc>
              <a:buNone/>
            </a:pPr>
            <a:r>
              <a:rPr lang="en-US" dirty="0" err="1"/>
              <a:t>Sistem</a:t>
            </a:r>
            <a:r>
              <a:rPr lang="en-US" dirty="0"/>
              <a:t>/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utilitas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yang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menyalurkan</a:t>
            </a:r>
            <a:r>
              <a:rPr lang="en-US" dirty="0"/>
              <a:t> air </a:t>
            </a:r>
            <a:r>
              <a:rPr lang="en-US" dirty="0" err="1"/>
              <a:t>kotor</a:t>
            </a:r>
            <a:r>
              <a:rPr lang="en-US" dirty="0"/>
              <a:t>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tempat-tempat</a:t>
            </a:r>
            <a:r>
              <a:rPr lang="en-US" dirty="0"/>
              <a:t> air di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(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Dapur</a:t>
            </a:r>
            <a:r>
              <a:rPr lang="en-US" dirty="0"/>
              <a:t>, </a:t>
            </a:r>
            <a:r>
              <a:rPr lang="en-US" dirty="0" err="1"/>
              <a:t>kamar</a:t>
            </a:r>
            <a:r>
              <a:rPr lang="en-US" dirty="0"/>
              <a:t> mandi, </a:t>
            </a:r>
            <a:r>
              <a:rPr lang="en-US" dirty="0" err="1"/>
              <a:t>washtafel</a:t>
            </a:r>
            <a:r>
              <a:rPr lang="en-US" dirty="0"/>
              <a:t> </a:t>
            </a:r>
            <a:r>
              <a:rPr lang="en-US" dirty="0" err="1"/>
              <a:t>dll</a:t>
            </a:r>
            <a:r>
              <a:rPr lang="en-US" dirty="0"/>
              <a:t> 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6D6387-89D8-758C-A16D-E51ACC5E8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855" y="1107281"/>
            <a:ext cx="4995532" cy="40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69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41"/>
          <p:cNvSpPr txBox="1">
            <a:spLocks noGrp="1"/>
          </p:cNvSpPr>
          <p:nvPr>
            <p:ph type="title"/>
          </p:nvPr>
        </p:nvSpPr>
        <p:spPr>
          <a:xfrm>
            <a:off x="709725" y="320370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SISTEM PENGELOLAAN AIR KOTOR</a:t>
            </a:r>
            <a:endParaRPr dirty="0"/>
          </a:p>
        </p:txBody>
      </p:sp>
      <p:sp>
        <p:nvSpPr>
          <p:cNvPr id="1824" name="Google Shape;1824;p41"/>
          <p:cNvSpPr txBox="1">
            <a:spLocks noGrp="1"/>
          </p:cNvSpPr>
          <p:nvPr>
            <p:ph type="subTitle" idx="4294967295"/>
          </p:nvPr>
        </p:nvSpPr>
        <p:spPr>
          <a:xfrm>
            <a:off x="819524" y="971550"/>
            <a:ext cx="5538413" cy="7348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Be Vietnam Pro Black"/>
                <a:ea typeface="Be Vietnam Pro Black"/>
                <a:cs typeface="Be Vietnam Pro Black"/>
                <a:sym typeface="Be Vietnam Pro Black"/>
              </a:rPr>
              <a:t>PERSYARATAN</a:t>
            </a:r>
            <a:endParaRPr sz="1800" dirty="0">
              <a:latin typeface="Be Vietnam Pro Black"/>
              <a:ea typeface="Be Vietnam Pro Black"/>
              <a:cs typeface="Be Vietnam Pro Black"/>
              <a:sym typeface="Be Vietnam Pro Black"/>
            </a:endParaRPr>
          </a:p>
        </p:txBody>
      </p:sp>
      <p:sp>
        <p:nvSpPr>
          <p:cNvPr id="2" name="Google Shape;1823;p41">
            <a:extLst>
              <a:ext uri="{FF2B5EF4-FFF2-40B4-BE49-F238E27FC236}">
                <a16:creationId xmlns:a16="http://schemas.microsoft.com/office/drawing/2014/main" id="{C0B86000-C96E-6225-415B-0AFA0434CE24}"/>
              </a:ext>
            </a:extLst>
          </p:cNvPr>
          <p:cNvSpPr txBox="1">
            <a:spLocks/>
          </p:cNvSpPr>
          <p:nvPr/>
        </p:nvSpPr>
        <p:spPr>
          <a:xfrm>
            <a:off x="819524" y="1556398"/>
            <a:ext cx="7708500" cy="3044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, </a:t>
            </a:r>
            <a:r>
              <a:rPr lang="en-US" dirty="0" err="1"/>
              <a:t>kecuali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air </a:t>
            </a:r>
            <a:r>
              <a:rPr lang="en-US" dirty="0" err="1"/>
              <a:t>hujan</a:t>
            </a:r>
            <a:r>
              <a:rPr lang="en-US" dirty="0"/>
              <a:t>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dilengkapi</a:t>
            </a:r>
            <a:r>
              <a:rPr lang="en-US" dirty="0"/>
              <a:t> trap yang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penahan</a:t>
            </a:r>
            <a:r>
              <a:rPr lang="en-US" dirty="0"/>
              <a:t> </a:t>
            </a:r>
            <a:r>
              <a:rPr lang="en-US" dirty="0" err="1"/>
              <a:t>bau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pembuang</a:t>
            </a:r>
            <a:r>
              <a:rPr lang="en-US" dirty="0"/>
              <a:t>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sependek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Belokan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tajam</a:t>
            </a:r>
            <a:r>
              <a:rPr lang="en-US" dirty="0"/>
              <a:t> &lt; 90°.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Pertemuan</a:t>
            </a:r>
            <a:r>
              <a:rPr lang="en-US" dirty="0"/>
              <a:t> dan </a:t>
            </a:r>
            <a:r>
              <a:rPr lang="en-US" dirty="0" err="1"/>
              <a:t>belokan</a:t>
            </a:r>
            <a:r>
              <a:rPr lang="en-US" dirty="0"/>
              <a:t>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bak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Kemiringan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minimal 2%.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perawatan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periodik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1712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41"/>
          <p:cNvSpPr txBox="1">
            <a:spLocks noGrp="1"/>
          </p:cNvSpPr>
          <p:nvPr>
            <p:ph type="title"/>
          </p:nvPr>
        </p:nvSpPr>
        <p:spPr>
          <a:xfrm>
            <a:off x="709725" y="320370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SISTEM PENGELOLAAN AIR KOTOR</a:t>
            </a:r>
            <a:endParaRPr dirty="0"/>
          </a:p>
        </p:txBody>
      </p:sp>
      <p:sp>
        <p:nvSpPr>
          <p:cNvPr id="1824" name="Google Shape;1824;p41"/>
          <p:cNvSpPr txBox="1">
            <a:spLocks noGrp="1"/>
          </p:cNvSpPr>
          <p:nvPr>
            <p:ph type="subTitle" idx="4294967295"/>
          </p:nvPr>
        </p:nvSpPr>
        <p:spPr>
          <a:xfrm>
            <a:off x="819524" y="971550"/>
            <a:ext cx="8038726" cy="7348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Be Vietnam Pro Black"/>
                <a:ea typeface="Be Vietnam Pro Black"/>
                <a:cs typeface="Be Vietnam Pro Black"/>
                <a:sym typeface="Be Vietnam Pro Black"/>
              </a:rPr>
              <a:t>PENGGUNAAN KEMBALI AIR BEKAS PAKAI – </a:t>
            </a:r>
            <a:r>
              <a:rPr lang="en" sz="1800" i="1" dirty="0">
                <a:latin typeface="Be Vietnam Pro Black"/>
                <a:ea typeface="Be Vietnam Pro Black"/>
                <a:cs typeface="Be Vietnam Pro Black"/>
                <a:sym typeface="Be Vietnam Pro Black"/>
              </a:rPr>
              <a:t>SUSTAINABILITY ASPECT</a:t>
            </a:r>
            <a:endParaRPr sz="1800" i="1" dirty="0">
              <a:latin typeface="Be Vietnam Pro Black"/>
              <a:ea typeface="Be Vietnam Pro Black"/>
              <a:cs typeface="Be Vietnam Pro Black"/>
              <a:sym typeface="Be Vietnam Pro Black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61DEBC-B5B2-75B9-32C4-41213F5EDBE9}"/>
              </a:ext>
            </a:extLst>
          </p:cNvPr>
          <p:cNvSpPr txBox="1"/>
          <p:nvPr/>
        </p:nvSpPr>
        <p:spPr>
          <a:xfrm>
            <a:off x="981187" y="1963876"/>
            <a:ext cx="2592288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b="1" dirty="0"/>
              <a:t>Air limbah rumah tangga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AA0AA0-E5D5-327F-FF3E-B0547F694A1F}"/>
              </a:ext>
            </a:extLst>
          </p:cNvPr>
          <p:cNvSpPr txBox="1"/>
          <p:nvPr/>
        </p:nvSpPr>
        <p:spPr>
          <a:xfrm>
            <a:off x="4433892" y="1738560"/>
            <a:ext cx="259228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b="1" dirty="0"/>
              <a:t>Langsung dibuang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B7FC36-7388-251A-3B00-C4BA4EE3013C}"/>
              </a:ext>
            </a:extLst>
          </p:cNvPr>
          <p:cNvSpPr txBox="1"/>
          <p:nvPr/>
        </p:nvSpPr>
        <p:spPr>
          <a:xfrm>
            <a:off x="4433892" y="2313293"/>
            <a:ext cx="2592288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b="1" dirty="0"/>
              <a:t>Diolah untuk digunakan kembali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3704C5-7792-2772-4FF1-C8E2380748F5}"/>
              </a:ext>
            </a:extLst>
          </p:cNvPr>
          <p:cNvCxnSpPr>
            <a:stCxn id="3" idx="3"/>
            <a:endCxn id="4" idx="1"/>
          </p:cNvCxnSpPr>
          <p:nvPr/>
        </p:nvCxnSpPr>
        <p:spPr>
          <a:xfrm flipV="1">
            <a:off x="3573475" y="1923226"/>
            <a:ext cx="860417" cy="3638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87F91F-F809-8C78-D0C1-98F944394452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>
            <a:off x="3573475" y="2287042"/>
            <a:ext cx="860417" cy="2937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301547F-F4E2-8588-6DA1-8854AC862631}"/>
              </a:ext>
            </a:extLst>
          </p:cNvPr>
          <p:cNvSpPr txBox="1"/>
          <p:nvPr/>
        </p:nvSpPr>
        <p:spPr>
          <a:xfrm>
            <a:off x="981187" y="3704759"/>
            <a:ext cx="2592288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b="1" dirty="0"/>
              <a:t>Black water</a:t>
            </a:r>
            <a:r>
              <a:rPr lang="en-US" b="1" dirty="0"/>
              <a:t> (</a:t>
            </a:r>
            <a:r>
              <a:rPr lang="en-US" b="1" dirty="0" err="1"/>
              <a:t>berasal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toilet)</a:t>
            </a:r>
            <a:endParaRPr lang="id-ID" b="1" dirty="0"/>
          </a:p>
        </p:txBody>
      </p:sp>
      <p:sp>
        <p:nvSpPr>
          <p:cNvPr id="9" name="Striped Right Arrow 12">
            <a:extLst>
              <a:ext uri="{FF2B5EF4-FFF2-40B4-BE49-F238E27FC236}">
                <a16:creationId xmlns:a16="http://schemas.microsoft.com/office/drawing/2014/main" id="{076DE3F2-2795-071C-E1B9-BB54BCF5CEAF}"/>
              </a:ext>
            </a:extLst>
          </p:cNvPr>
          <p:cNvSpPr/>
          <p:nvPr/>
        </p:nvSpPr>
        <p:spPr>
          <a:xfrm rot="5400000">
            <a:off x="1585490" y="2761854"/>
            <a:ext cx="942110" cy="82696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BAC810-A11D-C13F-0422-526E6FC995D1}"/>
              </a:ext>
            </a:extLst>
          </p:cNvPr>
          <p:cNvSpPr txBox="1"/>
          <p:nvPr/>
        </p:nvSpPr>
        <p:spPr>
          <a:xfrm>
            <a:off x="981187" y="4286346"/>
            <a:ext cx="2592288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b="1" dirty="0"/>
              <a:t>Grey water</a:t>
            </a:r>
            <a:r>
              <a:rPr lang="en-US" b="1" dirty="0"/>
              <a:t> (</a:t>
            </a:r>
            <a:r>
              <a:rPr lang="en-US" b="1" dirty="0" err="1"/>
              <a:t>berasal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kamar</a:t>
            </a:r>
            <a:r>
              <a:rPr lang="en-US" b="1" dirty="0"/>
              <a:t> mandi dan </a:t>
            </a:r>
            <a:r>
              <a:rPr lang="en-US" b="1" dirty="0" err="1"/>
              <a:t>dapur</a:t>
            </a:r>
            <a:r>
              <a:rPr lang="en-US" b="1" dirty="0"/>
              <a:t>)</a:t>
            </a:r>
            <a:endParaRPr lang="id-ID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F4C956-722E-9298-2D76-FE004F2D445F}"/>
              </a:ext>
            </a:extLst>
          </p:cNvPr>
          <p:cNvSpPr txBox="1"/>
          <p:nvPr/>
        </p:nvSpPr>
        <p:spPr>
          <a:xfrm>
            <a:off x="4433892" y="4344984"/>
            <a:ext cx="3852858" cy="5349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/>
              <a:t>Dapat digunakan kembali untuk aktivitas yang tidak memerlukan kualitas air yang tinggi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B2CE8B-D91E-8674-43B6-5F23EAA5B1B1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3573475" y="4547956"/>
            <a:ext cx="860417" cy="64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011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41"/>
          <p:cNvSpPr txBox="1">
            <a:spLocks noGrp="1"/>
          </p:cNvSpPr>
          <p:nvPr>
            <p:ph type="title"/>
          </p:nvPr>
        </p:nvSpPr>
        <p:spPr>
          <a:xfrm>
            <a:off x="709725" y="320370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SISTEM PENGELOLAAN AIR KOTOR</a:t>
            </a:r>
            <a:endParaRPr dirty="0"/>
          </a:p>
        </p:txBody>
      </p:sp>
      <p:sp>
        <p:nvSpPr>
          <p:cNvPr id="1824" name="Google Shape;1824;p41"/>
          <p:cNvSpPr txBox="1">
            <a:spLocks noGrp="1"/>
          </p:cNvSpPr>
          <p:nvPr>
            <p:ph type="subTitle" idx="4294967295"/>
          </p:nvPr>
        </p:nvSpPr>
        <p:spPr>
          <a:xfrm>
            <a:off x="776661" y="478211"/>
            <a:ext cx="5538413" cy="7348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Be Vietnam Pro Black"/>
                <a:ea typeface="Be Vietnam Pro Black"/>
                <a:cs typeface="Be Vietnam Pro Black"/>
                <a:sym typeface="Be Vietnam Pro Black"/>
              </a:rPr>
              <a:t>PENGGUNAAN KEMBALI AIR BEKAS PAKAI</a:t>
            </a:r>
            <a:endParaRPr sz="1800" dirty="0">
              <a:latin typeface="Be Vietnam Pro Black"/>
              <a:ea typeface="Be Vietnam Pro Black"/>
              <a:cs typeface="Be Vietnam Pro Black"/>
              <a:sym typeface="Be Vietnam Pro Black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3D65E4-9E65-9F17-D980-DC19BDA33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6" y="1581150"/>
            <a:ext cx="8572500" cy="35623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7FEC4F7-6BE4-D58B-5463-588A37D459A1}"/>
              </a:ext>
            </a:extLst>
          </p:cNvPr>
          <p:cNvSpPr txBox="1"/>
          <p:nvPr/>
        </p:nvSpPr>
        <p:spPr>
          <a:xfrm>
            <a:off x="879037" y="1261142"/>
            <a:ext cx="3914419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b="1" dirty="0"/>
              <a:t>Bangunan berlantai rendah</a:t>
            </a:r>
          </a:p>
        </p:txBody>
      </p:sp>
    </p:spTree>
    <p:extLst>
      <p:ext uri="{BB962C8B-B14F-4D97-AF65-F5344CB8AC3E}">
        <p14:creationId xmlns:p14="http://schemas.microsoft.com/office/powerpoint/2010/main" val="3237227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p30"/>
          <p:cNvSpPr txBox="1">
            <a:spLocks noGrp="1"/>
          </p:cNvSpPr>
          <p:nvPr>
            <p:ph type="subTitle" idx="1"/>
          </p:nvPr>
        </p:nvSpPr>
        <p:spPr>
          <a:xfrm>
            <a:off x="2138099" y="2008775"/>
            <a:ext cx="4867800" cy="11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Apa yang akan kita bahas?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Jaringan Utilitas Pada Bangunan Gedung</a:t>
            </a:r>
            <a:endParaRPr b="1" dirty="0"/>
          </a:p>
        </p:txBody>
      </p:sp>
      <p:sp>
        <p:nvSpPr>
          <p:cNvPr id="1474" name="Google Shape;1474;p30"/>
          <p:cNvSpPr txBox="1">
            <a:spLocks noGrp="1"/>
          </p:cNvSpPr>
          <p:nvPr>
            <p:ph type="title"/>
          </p:nvPr>
        </p:nvSpPr>
        <p:spPr>
          <a:xfrm>
            <a:off x="2138101" y="1371925"/>
            <a:ext cx="4867800" cy="7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WELCOME!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41"/>
          <p:cNvSpPr txBox="1">
            <a:spLocks noGrp="1"/>
          </p:cNvSpPr>
          <p:nvPr>
            <p:ph type="subTitle" idx="4294967295"/>
          </p:nvPr>
        </p:nvSpPr>
        <p:spPr>
          <a:xfrm>
            <a:off x="128944" y="1271167"/>
            <a:ext cx="3171471" cy="7348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Be Vietnam Pro Black"/>
                <a:ea typeface="Be Vietnam Pro Black"/>
                <a:cs typeface="Be Vietnam Pro Black"/>
                <a:sym typeface="Be Vietnam Pro Black"/>
              </a:rPr>
              <a:t>PENGGUNAAN KEMBALI AIR BEKAS PAKAI</a:t>
            </a:r>
            <a:endParaRPr sz="1800" dirty="0">
              <a:latin typeface="Be Vietnam Pro Black"/>
              <a:ea typeface="Be Vietnam Pro Black"/>
              <a:cs typeface="Be Vietnam Pro Black"/>
              <a:sym typeface="Be Vietnam Pro Black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FEC4F7-6BE4-D58B-5463-588A37D459A1}"/>
              </a:ext>
            </a:extLst>
          </p:cNvPr>
          <p:cNvSpPr txBox="1"/>
          <p:nvPr/>
        </p:nvSpPr>
        <p:spPr>
          <a:xfrm>
            <a:off x="128944" y="2417861"/>
            <a:ext cx="3171470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b="1" dirty="0"/>
              <a:t>Bangunan berlantai </a:t>
            </a:r>
            <a:r>
              <a:rPr lang="en-US" b="1" dirty="0" err="1"/>
              <a:t>banyak</a:t>
            </a:r>
            <a:endParaRPr lang="id-ID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01DD3F-90D8-30F2-6E29-DB645D4C7C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1"/>
          <a:stretch/>
        </p:blipFill>
        <p:spPr>
          <a:xfrm>
            <a:off x="3427391" y="0"/>
            <a:ext cx="571660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88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33"/>
          <p:cNvSpPr txBox="1">
            <a:spLocks noGrp="1"/>
          </p:cNvSpPr>
          <p:nvPr>
            <p:ph type="title"/>
          </p:nvPr>
        </p:nvSpPr>
        <p:spPr>
          <a:xfrm>
            <a:off x="1303800" y="1850929"/>
            <a:ext cx="6536400" cy="12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u="sng" dirty="0"/>
              <a:t>Sistem Jaringan Listrik</a:t>
            </a:r>
            <a:endParaRPr sz="4000" u="sng" dirty="0"/>
          </a:p>
        </p:txBody>
      </p:sp>
      <p:sp>
        <p:nvSpPr>
          <p:cNvPr id="1523" name="Google Shape;1523;p33"/>
          <p:cNvSpPr txBox="1">
            <a:spLocks noGrp="1"/>
          </p:cNvSpPr>
          <p:nvPr>
            <p:ph type="title" idx="2"/>
          </p:nvPr>
        </p:nvSpPr>
        <p:spPr>
          <a:xfrm>
            <a:off x="4114800" y="719746"/>
            <a:ext cx="914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081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41"/>
          <p:cNvSpPr txBox="1">
            <a:spLocks noGrp="1"/>
          </p:cNvSpPr>
          <p:nvPr>
            <p:ph type="title"/>
          </p:nvPr>
        </p:nvSpPr>
        <p:spPr>
          <a:xfrm>
            <a:off x="709725" y="320370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SISTEM JARINGAN LISTRIK</a:t>
            </a:r>
            <a:endParaRPr dirty="0"/>
          </a:p>
        </p:txBody>
      </p:sp>
      <p:sp>
        <p:nvSpPr>
          <p:cNvPr id="1824" name="Google Shape;1824;p41"/>
          <p:cNvSpPr txBox="1">
            <a:spLocks noGrp="1"/>
          </p:cNvSpPr>
          <p:nvPr>
            <p:ph type="subTitle" idx="4294967295"/>
          </p:nvPr>
        </p:nvSpPr>
        <p:spPr>
          <a:xfrm>
            <a:off x="819524" y="1350017"/>
            <a:ext cx="5538413" cy="35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Be Vietnam Pro Black"/>
                <a:ea typeface="Be Vietnam Pro Black"/>
                <a:cs typeface="Be Vietnam Pro Black"/>
                <a:sym typeface="Be Vietnam Pro Black"/>
              </a:rPr>
              <a:t>FUNGSI</a:t>
            </a:r>
            <a:endParaRPr sz="1800" dirty="0">
              <a:latin typeface="Be Vietnam Pro Black"/>
              <a:ea typeface="Be Vietnam Pro Black"/>
              <a:cs typeface="Be Vietnam Pro Black"/>
              <a:sym typeface="Be Vietnam Pro Black"/>
            </a:endParaRPr>
          </a:p>
        </p:txBody>
      </p:sp>
      <p:sp>
        <p:nvSpPr>
          <p:cNvPr id="2" name="Google Shape;1823;p41">
            <a:extLst>
              <a:ext uri="{FF2B5EF4-FFF2-40B4-BE49-F238E27FC236}">
                <a16:creationId xmlns:a16="http://schemas.microsoft.com/office/drawing/2014/main" id="{C0B86000-C96E-6225-415B-0AFA0434CE24}"/>
              </a:ext>
            </a:extLst>
          </p:cNvPr>
          <p:cNvSpPr txBox="1">
            <a:spLocks/>
          </p:cNvSpPr>
          <p:nvPr/>
        </p:nvSpPr>
        <p:spPr>
          <a:xfrm>
            <a:off x="929324" y="1706417"/>
            <a:ext cx="7708500" cy="1251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buFont typeface="Inter"/>
              <a:buNone/>
            </a:pP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pada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yang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, </a:t>
            </a:r>
            <a:r>
              <a:rPr lang="en-US" dirty="0" err="1"/>
              <a:t>menerangi</a:t>
            </a:r>
            <a:r>
              <a:rPr lang="en-US" dirty="0"/>
              <a:t> </a:t>
            </a:r>
            <a:r>
              <a:rPr lang="en-US" dirty="0" err="1"/>
              <a:t>ruangan</a:t>
            </a:r>
            <a:r>
              <a:rPr lang="en-US" dirty="0"/>
              <a:t>, </a:t>
            </a:r>
            <a:r>
              <a:rPr lang="en-US" dirty="0" err="1"/>
              <a:t>menghidupkan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, dan </a:t>
            </a:r>
            <a:r>
              <a:rPr lang="en-US" dirty="0" err="1"/>
              <a:t>menunjang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aman</a:t>
            </a:r>
            <a:r>
              <a:rPr lang="en-US" dirty="0"/>
              <a:t> dan </a:t>
            </a:r>
            <a:r>
              <a:rPr lang="en-US" dirty="0" err="1"/>
              <a:t>efisien</a:t>
            </a:r>
            <a:r>
              <a:rPr lang="en-US" dirty="0"/>
              <a:t>. </a:t>
            </a:r>
          </a:p>
        </p:txBody>
      </p:sp>
      <p:sp>
        <p:nvSpPr>
          <p:cNvPr id="3" name="Google Shape;1825;p41">
            <a:extLst>
              <a:ext uri="{FF2B5EF4-FFF2-40B4-BE49-F238E27FC236}">
                <a16:creationId xmlns:a16="http://schemas.microsoft.com/office/drawing/2014/main" id="{A5E8F577-455E-A699-4C99-FCC6CE90BF08}"/>
              </a:ext>
            </a:extLst>
          </p:cNvPr>
          <p:cNvSpPr/>
          <p:nvPr/>
        </p:nvSpPr>
        <p:spPr>
          <a:xfrm>
            <a:off x="819524" y="1858817"/>
            <a:ext cx="109800" cy="10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7590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41"/>
          <p:cNvSpPr txBox="1">
            <a:spLocks noGrp="1"/>
          </p:cNvSpPr>
          <p:nvPr>
            <p:ph type="title"/>
          </p:nvPr>
        </p:nvSpPr>
        <p:spPr>
          <a:xfrm>
            <a:off x="709725" y="320370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SISTEM JARINGAN LISTRIK</a:t>
            </a:r>
            <a:endParaRPr dirty="0"/>
          </a:p>
        </p:txBody>
      </p:sp>
      <p:sp>
        <p:nvSpPr>
          <p:cNvPr id="1824" name="Google Shape;1824;p41"/>
          <p:cNvSpPr txBox="1">
            <a:spLocks noGrp="1"/>
          </p:cNvSpPr>
          <p:nvPr>
            <p:ph type="subTitle" idx="4294967295"/>
          </p:nvPr>
        </p:nvSpPr>
        <p:spPr>
          <a:xfrm>
            <a:off x="709725" y="1349229"/>
            <a:ext cx="5538788" cy="3571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Be Vietnam Pro Black"/>
                <a:ea typeface="Be Vietnam Pro Black"/>
                <a:cs typeface="Be Vietnam Pro Black"/>
                <a:sym typeface="Be Vietnam Pro Black"/>
              </a:rPr>
              <a:t>KETENTUAN </a:t>
            </a:r>
          </a:p>
        </p:txBody>
      </p:sp>
      <p:sp>
        <p:nvSpPr>
          <p:cNvPr id="2" name="Google Shape;1823;p41">
            <a:extLst>
              <a:ext uri="{FF2B5EF4-FFF2-40B4-BE49-F238E27FC236}">
                <a16:creationId xmlns:a16="http://schemas.microsoft.com/office/drawing/2014/main" id="{C0B86000-C96E-6225-415B-0AFA0434CE24}"/>
              </a:ext>
            </a:extLst>
          </p:cNvPr>
          <p:cNvSpPr txBox="1">
            <a:spLocks/>
          </p:cNvSpPr>
          <p:nvPr/>
        </p:nvSpPr>
        <p:spPr>
          <a:xfrm>
            <a:off x="1085850" y="1706417"/>
            <a:ext cx="7551974" cy="1251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800100" marR="168910" indent="0" algn="just">
              <a:lnSpc>
                <a:spcPct val="148000"/>
              </a:lnSpc>
              <a:spcAft>
                <a:spcPts val="0"/>
              </a:spcAft>
              <a:buNone/>
            </a:pPr>
            <a:r>
              <a:rPr lang="en-US" dirty="0" err="1"/>
              <a:t>Peraturan</a:t>
            </a:r>
            <a:r>
              <a:rPr lang="en-US" dirty="0"/>
              <a:t> Menteri Kesehatan </a:t>
            </a:r>
            <a:r>
              <a:rPr lang="en-US" dirty="0" err="1"/>
              <a:t>Republik</a:t>
            </a:r>
            <a:r>
              <a:rPr lang="en-US" dirty="0"/>
              <a:t> Indonesia </a:t>
            </a:r>
            <a:r>
              <a:rPr lang="en-US" dirty="0" err="1"/>
              <a:t>Nomor</a:t>
            </a:r>
            <a:r>
              <a:rPr lang="en-US" dirty="0"/>
              <a:t> 24 </a:t>
            </a:r>
            <a:r>
              <a:rPr lang="en-US" dirty="0" err="1"/>
              <a:t>Tahun</a:t>
            </a:r>
            <a:r>
              <a:rPr lang="en-US" dirty="0"/>
              <a:t> 2016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Persyaratn</a:t>
            </a:r>
            <a:r>
              <a:rPr lang="en-US" dirty="0"/>
              <a:t> Teknis </a:t>
            </a:r>
            <a:r>
              <a:rPr lang="en-US" dirty="0" err="1"/>
              <a:t>Bangunan</a:t>
            </a:r>
            <a:r>
              <a:rPr lang="en-US" dirty="0"/>
              <a:t> dan </a:t>
            </a:r>
            <a:r>
              <a:rPr lang="en-US" dirty="0" err="1"/>
              <a:t>Prasarana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.</a:t>
            </a:r>
          </a:p>
          <a:p>
            <a:pPr marL="800100" marR="168910" indent="0" algn="just">
              <a:lnSpc>
                <a:spcPct val="148000"/>
              </a:lnSpc>
              <a:spcAft>
                <a:spcPts val="0"/>
              </a:spcAft>
              <a:buNone/>
            </a:pPr>
            <a:r>
              <a:rPr lang="en-US" dirty="0" err="1"/>
              <a:t>Kementrian</a:t>
            </a:r>
            <a:r>
              <a:rPr lang="en-US" dirty="0"/>
              <a:t> Kesehatan </a:t>
            </a:r>
            <a:r>
              <a:rPr lang="en-US" dirty="0" err="1"/>
              <a:t>Republik</a:t>
            </a:r>
            <a:r>
              <a:rPr lang="en-US" dirty="0"/>
              <a:t> Indonesia </a:t>
            </a:r>
            <a:r>
              <a:rPr lang="en-US" dirty="0" err="1"/>
              <a:t>Pedoman-Pedoman</a:t>
            </a:r>
            <a:r>
              <a:rPr lang="en-US" dirty="0"/>
              <a:t> Teknis </a:t>
            </a:r>
            <a:r>
              <a:rPr lang="en-US" dirty="0" err="1"/>
              <a:t>Bangunan</a:t>
            </a:r>
            <a:r>
              <a:rPr lang="en-US" dirty="0"/>
              <a:t> dan </a:t>
            </a:r>
            <a:r>
              <a:rPr lang="en-US" dirty="0" err="1"/>
              <a:t>Prasarana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2014.</a:t>
            </a:r>
          </a:p>
          <a:p>
            <a:pPr marL="800100" marR="168910" indent="0" algn="just">
              <a:lnSpc>
                <a:spcPct val="148000"/>
              </a:lnSpc>
              <a:spcAft>
                <a:spcPts val="0"/>
              </a:spcAft>
              <a:buNone/>
            </a:pPr>
            <a:r>
              <a:rPr lang="en-US" dirty="0"/>
              <a:t>SNI 03-0711-2004,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edisi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, </a:t>
            </a:r>
            <a:r>
              <a:rPr lang="en-US" dirty="0" err="1"/>
              <a:t>Keselamatan</a:t>
            </a:r>
            <a:r>
              <a:rPr lang="en-US" dirty="0"/>
              <a:t> pada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.</a:t>
            </a:r>
          </a:p>
          <a:p>
            <a:pPr marL="800100" marR="168910" indent="0" algn="just">
              <a:lnSpc>
                <a:spcPct val="148000"/>
              </a:lnSpc>
              <a:spcAft>
                <a:spcPts val="0"/>
              </a:spcAft>
              <a:buNone/>
            </a:pPr>
            <a:r>
              <a:rPr lang="en-US" dirty="0"/>
              <a:t>SNI 04-7018-2004,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edisi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pasokan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darurat</a:t>
            </a:r>
            <a:r>
              <a:rPr lang="en-US" dirty="0"/>
              <a:t> dan </a:t>
            </a:r>
            <a:r>
              <a:rPr lang="en-US" dirty="0" err="1"/>
              <a:t>siaga</a:t>
            </a:r>
            <a:r>
              <a:rPr lang="en-US" dirty="0"/>
              <a:t>.</a:t>
            </a:r>
          </a:p>
        </p:txBody>
      </p:sp>
      <p:sp>
        <p:nvSpPr>
          <p:cNvPr id="3" name="Google Shape;1825;p41">
            <a:extLst>
              <a:ext uri="{FF2B5EF4-FFF2-40B4-BE49-F238E27FC236}">
                <a16:creationId xmlns:a16="http://schemas.microsoft.com/office/drawing/2014/main" id="{A5E8F577-455E-A699-4C99-FCC6CE90BF08}"/>
              </a:ext>
            </a:extLst>
          </p:cNvPr>
          <p:cNvSpPr/>
          <p:nvPr/>
        </p:nvSpPr>
        <p:spPr>
          <a:xfrm>
            <a:off x="1741068" y="1953805"/>
            <a:ext cx="109800" cy="10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825;p41">
            <a:extLst>
              <a:ext uri="{FF2B5EF4-FFF2-40B4-BE49-F238E27FC236}">
                <a16:creationId xmlns:a16="http://schemas.microsoft.com/office/drawing/2014/main" id="{B4D43ADA-C0CD-21A5-77AF-29846DCB8557}"/>
              </a:ext>
            </a:extLst>
          </p:cNvPr>
          <p:cNvSpPr/>
          <p:nvPr/>
        </p:nvSpPr>
        <p:spPr>
          <a:xfrm>
            <a:off x="1741068" y="2564606"/>
            <a:ext cx="109800" cy="10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825;p41">
            <a:extLst>
              <a:ext uri="{FF2B5EF4-FFF2-40B4-BE49-F238E27FC236}">
                <a16:creationId xmlns:a16="http://schemas.microsoft.com/office/drawing/2014/main" id="{D4736FF9-FE43-51B5-0915-516B6FE70C10}"/>
              </a:ext>
            </a:extLst>
          </p:cNvPr>
          <p:cNvSpPr/>
          <p:nvPr/>
        </p:nvSpPr>
        <p:spPr>
          <a:xfrm>
            <a:off x="1741068" y="3175407"/>
            <a:ext cx="109800" cy="10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825;p41">
            <a:extLst>
              <a:ext uri="{FF2B5EF4-FFF2-40B4-BE49-F238E27FC236}">
                <a16:creationId xmlns:a16="http://schemas.microsoft.com/office/drawing/2014/main" id="{C935A2F4-F5F0-0522-5510-DB9F0844050B}"/>
              </a:ext>
            </a:extLst>
          </p:cNvPr>
          <p:cNvSpPr/>
          <p:nvPr/>
        </p:nvSpPr>
        <p:spPr>
          <a:xfrm>
            <a:off x="1741068" y="3827848"/>
            <a:ext cx="109800" cy="10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891159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33"/>
          <p:cNvSpPr txBox="1">
            <a:spLocks noGrp="1"/>
          </p:cNvSpPr>
          <p:nvPr>
            <p:ph type="title"/>
          </p:nvPr>
        </p:nvSpPr>
        <p:spPr>
          <a:xfrm>
            <a:off x="1303800" y="1850929"/>
            <a:ext cx="6536400" cy="12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u="sng" dirty="0"/>
              <a:t>Sistem Tata Udara/HVAC</a:t>
            </a:r>
            <a:endParaRPr sz="4000" u="sng" dirty="0"/>
          </a:p>
        </p:txBody>
      </p:sp>
      <p:sp>
        <p:nvSpPr>
          <p:cNvPr id="1523" name="Google Shape;1523;p33"/>
          <p:cNvSpPr txBox="1">
            <a:spLocks noGrp="1"/>
          </p:cNvSpPr>
          <p:nvPr>
            <p:ph type="title" idx="2"/>
          </p:nvPr>
        </p:nvSpPr>
        <p:spPr>
          <a:xfrm>
            <a:off x="4114800" y="719746"/>
            <a:ext cx="914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1336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41"/>
          <p:cNvSpPr txBox="1">
            <a:spLocks noGrp="1"/>
          </p:cNvSpPr>
          <p:nvPr>
            <p:ph type="title"/>
          </p:nvPr>
        </p:nvSpPr>
        <p:spPr>
          <a:xfrm>
            <a:off x="709725" y="320370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SISTEM HVAC</a:t>
            </a:r>
            <a:endParaRPr dirty="0"/>
          </a:p>
        </p:txBody>
      </p:sp>
      <p:sp>
        <p:nvSpPr>
          <p:cNvPr id="1824" name="Google Shape;1824;p41"/>
          <p:cNvSpPr txBox="1">
            <a:spLocks noGrp="1"/>
          </p:cNvSpPr>
          <p:nvPr>
            <p:ph type="subTitle" idx="4294967295"/>
          </p:nvPr>
        </p:nvSpPr>
        <p:spPr>
          <a:xfrm>
            <a:off x="819524" y="1045470"/>
            <a:ext cx="5538413" cy="6609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Be Vietnam Pro Black"/>
                <a:ea typeface="Be Vietnam Pro Black"/>
                <a:cs typeface="Be Vietnam Pro Black"/>
                <a:sym typeface="Be Vietnam Pro Black"/>
              </a:rPr>
              <a:t>BEBERAPA SISTEM YANG SERING DIGUNAKAN</a:t>
            </a:r>
            <a:endParaRPr sz="1800" dirty="0">
              <a:latin typeface="Be Vietnam Pro Black"/>
              <a:ea typeface="Be Vietnam Pro Black"/>
              <a:cs typeface="Be Vietnam Pro Black"/>
              <a:sym typeface="Be Vietnam Pro Black"/>
            </a:endParaRPr>
          </a:p>
        </p:txBody>
      </p:sp>
      <p:sp>
        <p:nvSpPr>
          <p:cNvPr id="2" name="Google Shape;1823;p41">
            <a:extLst>
              <a:ext uri="{FF2B5EF4-FFF2-40B4-BE49-F238E27FC236}">
                <a16:creationId xmlns:a16="http://schemas.microsoft.com/office/drawing/2014/main" id="{C0B86000-C96E-6225-415B-0AFA0434CE24}"/>
              </a:ext>
            </a:extLst>
          </p:cNvPr>
          <p:cNvSpPr txBox="1">
            <a:spLocks/>
          </p:cNvSpPr>
          <p:nvPr/>
        </p:nvSpPr>
        <p:spPr>
          <a:xfrm>
            <a:off x="929324" y="1706417"/>
            <a:ext cx="7708500" cy="1251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buFont typeface="Inter"/>
              <a:buNone/>
            </a:pPr>
            <a:r>
              <a:rPr lang="en-US" dirty="0"/>
              <a:t>HVAC</a:t>
            </a:r>
          </a:p>
          <a:p>
            <a:pPr marL="0" indent="0">
              <a:buFont typeface="Inter"/>
              <a:buNone/>
            </a:pP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singkatan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sz="1600" b="1" dirty="0"/>
              <a:t>Heating</a:t>
            </a:r>
            <a:r>
              <a:rPr lang="en-US" dirty="0"/>
              <a:t> (</a:t>
            </a:r>
            <a:r>
              <a:rPr lang="en-US" dirty="0" err="1"/>
              <a:t>pemanasan</a:t>
            </a:r>
            <a:r>
              <a:rPr lang="en-US" dirty="0"/>
              <a:t>), </a:t>
            </a:r>
            <a:r>
              <a:rPr lang="en-US" sz="1600" b="1" dirty="0"/>
              <a:t>Ventilation</a:t>
            </a:r>
            <a:r>
              <a:rPr lang="en-US" dirty="0"/>
              <a:t> (</a:t>
            </a:r>
            <a:r>
              <a:rPr lang="en-US" dirty="0" err="1"/>
              <a:t>ventilasi</a:t>
            </a:r>
            <a:r>
              <a:rPr lang="en-US" dirty="0"/>
              <a:t>) dan </a:t>
            </a:r>
            <a:r>
              <a:rPr lang="en-US" sz="1600" b="1" dirty="0"/>
              <a:t>Air Conditioning </a:t>
            </a:r>
            <a:r>
              <a:rPr lang="en-US" dirty="0"/>
              <a:t>(</a:t>
            </a:r>
            <a:r>
              <a:rPr lang="en-US" dirty="0" err="1"/>
              <a:t>pengkondisian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) yang </a:t>
            </a:r>
            <a:r>
              <a:rPr lang="en-US" dirty="0" err="1"/>
              <a:t>digunakan</a:t>
            </a:r>
            <a:r>
              <a:rPr lang="en-US" dirty="0"/>
              <a:t> pada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kenyamanan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penghuninya</a:t>
            </a:r>
            <a:r>
              <a:rPr lang="en-US" dirty="0"/>
              <a:t>. </a:t>
            </a:r>
          </a:p>
        </p:txBody>
      </p:sp>
      <p:sp>
        <p:nvSpPr>
          <p:cNvPr id="3" name="Google Shape;1825;p41">
            <a:extLst>
              <a:ext uri="{FF2B5EF4-FFF2-40B4-BE49-F238E27FC236}">
                <a16:creationId xmlns:a16="http://schemas.microsoft.com/office/drawing/2014/main" id="{A5E8F577-455E-A699-4C99-FCC6CE90BF08}"/>
              </a:ext>
            </a:extLst>
          </p:cNvPr>
          <p:cNvSpPr/>
          <p:nvPr/>
        </p:nvSpPr>
        <p:spPr>
          <a:xfrm>
            <a:off x="819524" y="1858817"/>
            <a:ext cx="109800" cy="10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823;p41">
            <a:extLst>
              <a:ext uri="{FF2B5EF4-FFF2-40B4-BE49-F238E27FC236}">
                <a16:creationId xmlns:a16="http://schemas.microsoft.com/office/drawing/2014/main" id="{2B2B7B9B-B4D7-A62B-16AA-51E0E72BA9FF}"/>
              </a:ext>
            </a:extLst>
          </p:cNvPr>
          <p:cNvSpPr txBox="1">
            <a:spLocks/>
          </p:cNvSpPr>
          <p:nvPr/>
        </p:nvSpPr>
        <p:spPr>
          <a:xfrm>
            <a:off x="929324" y="2849316"/>
            <a:ext cx="7708500" cy="1251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buFont typeface="Inter"/>
              <a:buNone/>
            </a:pPr>
            <a:r>
              <a:rPr lang="en-US" dirty="0"/>
              <a:t>Pada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iklim</a:t>
            </a:r>
            <a:r>
              <a:rPr lang="en-US" dirty="0"/>
              <a:t> </a:t>
            </a:r>
            <a:r>
              <a:rPr lang="en-US" dirty="0" err="1"/>
              <a:t>tropis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Indonesia, </a:t>
            </a:r>
            <a:r>
              <a:rPr lang="en-US" dirty="0" err="1"/>
              <a:t>pemanasan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. Pada </a:t>
            </a:r>
            <a:r>
              <a:rPr lang="en-US" dirty="0" err="1"/>
              <a:t>perancangan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di Indonesia,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mempertimbangkan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Ventilasi</a:t>
            </a:r>
            <a:r>
              <a:rPr lang="en-US" dirty="0"/>
              <a:t> dan </a:t>
            </a:r>
            <a:r>
              <a:rPr lang="en-US" dirty="0" err="1"/>
              <a:t>Pengkondisian</a:t>
            </a:r>
            <a:r>
              <a:rPr lang="en-US" dirty="0"/>
              <a:t> Udara (AC)</a:t>
            </a:r>
          </a:p>
        </p:txBody>
      </p:sp>
      <p:sp>
        <p:nvSpPr>
          <p:cNvPr id="5" name="Google Shape;1825;p41">
            <a:extLst>
              <a:ext uri="{FF2B5EF4-FFF2-40B4-BE49-F238E27FC236}">
                <a16:creationId xmlns:a16="http://schemas.microsoft.com/office/drawing/2014/main" id="{CF975389-9AFD-221D-8AC9-F55A5F210E18}"/>
              </a:ext>
            </a:extLst>
          </p:cNvPr>
          <p:cNvSpPr/>
          <p:nvPr/>
        </p:nvSpPr>
        <p:spPr>
          <a:xfrm>
            <a:off x="819524" y="3000114"/>
            <a:ext cx="109800" cy="10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6652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33"/>
          <p:cNvSpPr txBox="1">
            <a:spLocks noGrp="1"/>
          </p:cNvSpPr>
          <p:nvPr>
            <p:ph type="title"/>
          </p:nvPr>
        </p:nvSpPr>
        <p:spPr>
          <a:xfrm>
            <a:off x="1303800" y="1850929"/>
            <a:ext cx="6536400" cy="12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u="sng" dirty="0"/>
              <a:t>Sistem Transportasi Internal</a:t>
            </a:r>
            <a:endParaRPr sz="4000" u="sng" dirty="0"/>
          </a:p>
        </p:txBody>
      </p:sp>
      <p:sp>
        <p:nvSpPr>
          <p:cNvPr id="1523" name="Google Shape;1523;p33"/>
          <p:cNvSpPr txBox="1">
            <a:spLocks noGrp="1"/>
          </p:cNvSpPr>
          <p:nvPr>
            <p:ph type="title" idx="2"/>
          </p:nvPr>
        </p:nvSpPr>
        <p:spPr>
          <a:xfrm>
            <a:off x="4114800" y="719746"/>
            <a:ext cx="914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152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41"/>
          <p:cNvSpPr txBox="1">
            <a:spLocks noGrp="1"/>
          </p:cNvSpPr>
          <p:nvPr>
            <p:ph type="title"/>
          </p:nvPr>
        </p:nvSpPr>
        <p:spPr>
          <a:xfrm>
            <a:off x="709725" y="320370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SISTEM TRANSPORTASI INTERNAL</a:t>
            </a:r>
            <a:endParaRPr dirty="0"/>
          </a:p>
        </p:txBody>
      </p:sp>
      <p:sp>
        <p:nvSpPr>
          <p:cNvPr id="1824" name="Google Shape;1824;p41"/>
          <p:cNvSpPr txBox="1">
            <a:spLocks noGrp="1"/>
          </p:cNvSpPr>
          <p:nvPr>
            <p:ph type="subTitle" idx="4294967295"/>
          </p:nvPr>
        </p:nvSpPr>
        <p:spPr>
          <a:xfrm>
            <a:off x="819524" y="1045470"/>
            <a:ext cx="5538413" cy="6609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Be Vietnam Pro Black"/>
                <a:ea typeface="Be Vietnam Pro Black"/>
                <a:cs typeface="Be Vietnam Pro Black"/>
                <a:sym typeface="Be Vietnam Pro Black"/>
              </a:rPr>
              <a:t>BEBERAPA SISTEM YANG SERING DIGUNAKAN</a:t>
            </a:r>
            <a:endParaRPr sz="1800" dirty="0">
              <a:latin typeface="Be Vietnam Pro Black"/>
              <a:ea typeface="Be Vietnam Pro Black"/>
              <a:cs typeface="Be Vietnam Pro Black"/>
              <a:sym typeface="Be Vietnam Pro Black"/>
            </a:endParaRPr>
          </a:p>
        </p:txBody>
      </p:sp>
      <p:sp>
        <p:nvSpPr>
          <p:cNvPr id="2" name="Google Shape;1823;p41">
            <a:extLst>
              <a:ext uri="{FF2B5EF4-FFF2-40B4-BE49-F238E27FC236}">
                <a16:creationId xmlns:a16="http://schemas.microsoft.com/office/drawing/2014/main" id="{C0B86000-C96E-6225-415B-0AFA0434CE24}"/>
              </a:ext>
            </a:extLst>
          </p:cNvPr>
          <p:cNvSpPr txBox="1">
            <a:spLocks/>
          </p:cNvSpPr>
          <p:nvPr/>
        </p:nvSpPr>
        <p:spPr>
          <a:xfrm>
            <a:off x="929324" y="1706417"/>
            <a:ext cx="7708500" cy="1529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buFont typeface="Inter"/>
              <a:buNone/>
            </a:pPr>
            <a:r>
              <a:rPr lang="en-US" dirty="0"/>
              <a:t>TRANSPORTASI VERTIKAL</a:t>
            </a:r>
          </a:p>
          <a:p>
            <a:pPr marL="0" indent="0">
              <a:buFont typeface="Inter"/>
              <a:buNone/>
            </a:pPr>
            <a:r>
              <a:rPr lang="en-US" dirty="0" err="1"/>
              <a:t>Transportasi</a:t>
            </a:r>
            <a:r>
              <a:rPr lang="en-US" dirty="0"/>
              <a:t> </a:t>
            </a:r>
            <a:r>
              <a:rPr lang="en-US" dirty="0" err="1"/>
              <a:t>Vertikal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moda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mengangkut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sebaliknya</a:t>
            </a:r>
            <a:endParaRPr lang="en-US" dirty="0"/>
          </a:p>
          <a:p>
            <a:pPr marL="0" indent="0">
              <a:buFont typeface="Inter"/>
              <a:buNone/>
            </a:pPr>
            <a:endParaRPr lang="en-US" dirty="0"/>
          </a:p>
          <a:p>
            <a:pPr marL="0" indent="0">
              <a:buFont typeface="Inter"/>
              <a:buNone/>
            </a:pP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r>
              <a:rPr lang="en-US" dirty="0"/>
              <a:t> </a:t>
            </a:r>
            <a:r>
              <a:rPr lang="en-US" dirty="0" err="1"/>
              <a:t>vertikal</a:t>
            </a:r>
            <a:r>
              <a:rPr lang="en-US" dirty="0"/>
              <a:t>: ESKALATOR, TRAVELATOR, LIFT(UK)/ ELEVATOR(US), DUMBWAITER</a:t>
            </a:r>
          </a:p>
        </p:txBody>
      </p:sp>
      <p:sp>
        <p:nvSpPr>
          <p:cNvPr id="3" name="Google Shape;1825;p41">
            <a:extLst>
              <a:ext uri="{FF2B5EF4-FFF2-40B4-BE49-F238E27FC236}">
                <a16:creationId xmlns:a16="http://schemas.microsoft.com/office/drawing/2014/main" id="{A5E8F577-455E-A699-4C99-FCC6CE90BF08}"/>
              </a:ext>
            </a:extLst>
          </p:cNvPr>
          <p:cNvSpPr/>
          <p:nvPr/>
        </p:nvSpPr>
        <p:spPr>
          <a:xfrm>
            <a:off x="819524" y="1858817"/>
            <a:ext cx="109800" cy="10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7BE88-7EEB-7EF8-5BB6-A3FB09D25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12" y="3087041"/>
            <a:ext cx="1881279" cy="20564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64DA2C-6A8F-F215-D041-CDC36A04C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779" y="3087041"/>
            <a:ext cx="2771323" cy="20564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C68F93-2CD1-95F9-D63D-FDA2EB5CAF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7190" y="3087040"/>
            <a:ext cx="2261130" cy="205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6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41"/>
          <p:cNvSpPr txBox="1">
            <a:spLocks noGrp="1"/>
          </p:cNvSpPr>
          <p:nvPr>
            <p:ph type="title"/>
          </p:nvPr>
        </p:nvSpPr>
        <p:spPr>
          <a:xfrm>
            <a:off x="709725" y="320370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SISTEM TRANSPORTASI INTERNAL</a:t>
            </a:r>
            <a:endParaRPr dirty="0"/>
          </a:p>
        </p:txBody>
      </p:sp>
      <p:sp>
        <p:nvSpPr>
          <p:cNvPr id="1824" name="Google Shape;1824;p41"/>
          <p:cNvSpPr txBox="1">
            <a:spLocks noGrp="1"/>
          </p:cNvSpPr>
          <p:nvPr>
            <p:ph type="subTitle" idx="4294967295"/>
          </p:nvPr>
        </p:nvSpPr>
        <p:spPr>
          <a:xfrm>
            <a:off x="819524" y="1045470"/>
            <a:ext cx="5538413" cy="6609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Be Vietnam Pro Black"/>
                <a:ea typeface="Be Vietnam Pro Black"/>
                <a:cs typeface="Be Vietnam Pro Black"/>
                <a:sym typeface="Be Vietnam Pro Black"/>
              </a:rPr>
              <a:t>BEBERAPA SISTEM YANG SERING DIGUNAKAN</a:t>
            </a:r>
            <a:endParaRPr sz="1800" dirty="0">
              <a:latin typeface="Be Vietnam Pro Black"/>
              <a:ea typeface="Be Vietnam Pro Black"/>
              <a:cs typeface="Be Vietnam Pro Black"/>
              <a:sym typeface="Be Vietnam Pro Black"/>
            </a:endParaRPr>
          </a:p>
        </p:txBody>
      </p:sp>
      <p:sp>
        <p:nvSpPr>
          <p:cNvPr id="2" name="Google Shape;1823;p41">
            <a:extLst>
              <a:ext uri="{FF2B5EF4-FFF2-40B4-BE49-F238E27FC236}">
                <a16:creationId xmlns:a16="http://schemas.microsoft.com/office/drawing/2014/main" id="{C0B86000-C96E-6225-415B-0AFA0434CE24}"/>
              </a:ext>
            </a:extLst>
          </p:cNvPr>
          <p:cNvSpPr txBox="1">
            <a:spLocks/>
          </p:cNvSpPr>
          <p:nvPr/>
        </p:nvSpPr>
        <p:spPr>
          <a:xfrm>
            <a:off x="929324" y="1706417"/>
            <a:ext cx="7708500" cy="1529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buFont typeface="Inter"/>
              <a:buNone/>
            </a:pPr>
            <a:r>
              <a:rPr lang="en-US" dirty="0"/>
              <a:t>TRANSPORTASI VERTIKAL</a:t>
            </a:r>
          </a:p>
          <a:p>
            <a:pPr marL="0" indent="0">
              <a:buFont typeface="Inter"/>
              <a:buNone/>
            </a:pPr>
            <a:r>
              <a:rPr lang="en-US" dirty="0" err="1"/>
              <a:t>Transportasi</a:t>
            </a:r>
            <a:r>
              <a:rPr lang="en-US" dirty="0"/>
              <a:t> </a:t>
            </a:r>
            <a:r>
              <a:rPr lang="en-US" dirty="0" err="1"/>
              <a:t>Vertikal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moda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mengangkut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sebaliknya</a:t>
            </a:r>
            <a:endParaRPr lang="en-US" dirty="0"/>
          </a:p>
          <a:p>
            <a:pPr marL="0" indent="0">
              <a:buFont typeface="Inter"/>
              <a:buNone/>
            </a:pPr>
            <a:endParaRPr lang="en-US" dirty="0"/>
          </a:p>
          <a:p>
            <a:pPr marL="0" indent="0">
              <a:buFont typeface="Inter"/>
              <a:buNone/>
            </a:pP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r>
              <a:rPr lang="en-US" dirty="0"/>
              <a:t> </a:t>
            </a:r>
            <a:r>
              <a:rPr lang="en-US" dirty="0" err="1"/>
              <a:t>vertikal</a:t>
            </a:r>
            <a:r>
              <a:rPr lang="en-US" dirty="0"/>
              <a:t>: ESKALATOR, TRAVELATOR, LIFT(UK)/ ELEVATOR(US), DUMBWAITER</a:t>
            </a:r>
          </a:p>
        </p:txBody>
      </p:sp>
      <p:sp>
        <p:nvSpPr>
          <p:cNvPr id="3" name="Google Shape;1825;p41">
            <a:extLst>
              <a:ext uri="{FF2B5EF4-FFF2-40B4-BE49-F238E27FC236}">
                <a16:creationId xmlns:a16="http://schemas.microsoft.com/office/drawing/2014/main" id="{A5E8F577-455E-A699-4C99-FCC6CE90BF08}"/>
              </a:ext>
            </a:extLst>
          </p:cNvPr>
          <p:cNvSpPr/>
          <p:nvPr/>
        </p:nvSpPr>
        <p:spPr>
          <a:xfrm>
            <a:off x="819524" y="1858817"/>
            <a:ext cx="109800" cy="10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445CD1-B382-FB8B-27E2-32A17D1F4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619" y="2951029"/>
            <a:ext cx="4312762" cy="219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69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33"/>
          <p:cNvSpPr txBox="1">
            <a:spLocks noGrp="1"/>
          </p:cNvSpPr>
          <p:nvPr>
            <p:ph type="title"/>
          </p:nvPr>
        </p:nvSpPr>
        <p:spPr>
          <a:xfrm>
            <a:off x="1303800" y="1850929"/>
            <a:ext cx="6536400" cy="12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Sistem Pembuangan Sampah</a:t>
            </a:r>
            <a:endParaRPr sz="4000" dirty="0"/>
          </a:p>
        </p:txBody>
      </p:sp>
      <p:sp>
        <p:nvSpPr>
          <p:cNvPr id="1523" name="Google Shape;1523;p33"/>
          <p:cNvSpPr txBox="1">
            <a:spLocks noGrp="1"/>
          </p:cNvSpPr>
          <p:nvPr>
            <p:ph type="title" idx="2"/>
          </p:nvPr>
        </p:nvSpPr>
        <p:spPr>
          <a:xfrm>
            <a:off x="4114800" y="719746"/>
            <a:ext cx="914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9811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36"/>
          <p:cNvSpPr txBox="1">
            <a:spLocks noGrp="1"/>
          </p:cNvSpPr>
          <p:nvPr>
            <p:ph type="title"/>
          </p:nvPr>
        </p:nvSpPr>
        <p:spPr>
          <a:xfrm>
            <a:off x="715100" y="448056"/>
            <a:ext cx="40467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DEFINISI</a:t>
            </a:r>
            <a:endParaRPr dirty="0"/>
          </a:p>
        </p:txBody>
      </p:sp>
      <p:sp>
        <p:nvSpPr>
          <p:cNvPr id="1546" name="Google Shape;1546;p36"/>
          <p:cNvSpPr txBox="1">
            <a:spLocks noGrp="1"/>
          </p:cNvSpPr>
          <p:nvPr>
            <p:ph type="body" idx="1"/>
          </p:nvPr>
        </p:nvSpPr>
        <p:spPr>
          <a:xfrm>
            <a:off x="715100" y="1375650"/>
            <a:ext cx="4046700" cy="27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lt1"/>
                </a:solidFill>
              </a:rPr>
              <a:t>Adalah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dirty="0" err="1">
                <a:solidFill>
                  <a:schemeClr val="lt1"/>
                </a:solidFill>
              </a:rPr>
              <a:t>sistem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dirty="0" err="1">
                <a:solidFill>
                  <a:schemeClr val="lt1"/>
                </a:solidFill>
              </a:rPr>
              <a:t>instalasi</a:t>
            </a:r>
            <a:r>
              <a:rPr lang="en-US" dirty="0">
                <a:solidFill>
                  <a:schemeClr val="lt1"/>
                </a:solidFill>
              </a:rPr>
              <a:t>/</a:t>
            </a:r>
            <a:r>
              <a:rPr lang="en-US" dirty="0" err="1">
                <a:solidFill>
                  <a:schemeClr val="lt1"/>
                </a:solidFill>
              </a:rPr>
              <a:t>peralatan</a:t>
            </a:r>
            <a:r>
              <a:rPr lang="en-US" dirty="0">
                <a:solidFill>
                  <a:schemeClr val="lt1"/>
                </a:solidFill>
              </a:rPr>
              <a:t> pada </a:t>
            </a:r>
            <a:r>
              <a:rPr lang="en-US" dirty="0" err="1">
                <a:solidFill>
                  <a:schemeClr val="lt1"/>
                </a:solidFill>
              </a:rPr>
              <a:t>bangunan</a:t>
            </a:r>
            <a:r>
              <a:rPr lang="en-US" dirty="0">
                <a:solidFill>
                  <a:schemeClr val="lt1"/>
                </a:solidFill>
              </a:rPr>
              <a:t> yang </a:t>
            </a:r>
            <a:r>
              <a:rPr lang="en-US" dirty="0" err="1">
                <a:solidFill>
                  <a:schemeClr val="lt1"/>
                </a:solidFill>
              </a:rPr>
              <a:t>dibutuhkan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dirty="0" err="1">
                <a:solidFill>
                  <a:schemeClr val="lt1"/>
                </a:solidFill>
              </a:rPr>
              <a:t>dalam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dirty="0" err="1">
                <a:solidFill>
                  <a:schemeClr val="lt1"/>
                </a:solidFill>
              </a:rPr>
              <a:t>sistem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dirty="0" err="1">
                <a:solidFill>
                  <a:schemeClr val="lt1"/>
                </a:solidFill>
              </a:rPr>
              <a:t>pelayanan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dirty="0" err="1">
                <a:solidFill>
                  <a:schemeClr val="lt1"/>
                </a:solidFill>
              </a:rPr>
              <a:t>sanitasi</a:t>
            </a:r>
            <a:r>
              <a:rPr lang="en-US" dirty="0">
                <a:solidFill>
                  <a:schemeClr val="lt1"/>
                </a:solidFill>
              </a:rPr>
              <a:t>, </a:t>
            </a:r>
            <a:r>
              <a:rPr lang="en-US" dirty="0" err="1">
                <a:solidFill>
                  <a:schemeClr val="lt1"/>
                </a:solidFill>
              </a:rPr>
              <a:t>keamanan</a:t>
            </a:r>
            <a:r>
              <a:rPr lang="en-US" dirty="0">
                <a:solidFill>
                  <a:schemeClr val="lt1"/>
                </a:solidFill>
              </a:rPr>
              <a:t> dan </a:t>
            </a:r>
            <a:r>
              <a:rPr lang="en-US" dirty="0" err="1">
                <a:solidFill>
                  <a:schemeClr val="lt1"/>
                </a:solidFill>
              </a:rPr>
              <a:t>kenyamanan</a:t>
            </a:r>
            <a:r>
              <a:rPr lang="en-US" dirty="0">
                <a:solidFill>
                  <a:schemeClr val="lt1"/>
                </a:solidFill>
              </a:rPr>
              <a:t> di </a:t>
            </a:r>
            <a:r>
              <a:rPr lang="en-US" dirty="0" err="1">
                <a:solidFill>
                  <a:schemeClr val="lt1"/>
                </a:solidFill>
              </a:rPr>
              <a:t>dalam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dirty="0" err="1">
                <a:solidFill>
                  <a:schemeClr val="lt1"/>
                </a:solidFill>
              </a:rPr>
              <a:t>bangunan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b="1" dirty="0" err="1">
                <a:solidFill>
                  <a:schemeClr val="lt1"/>
                </a:solidFill>
              </a:rPr>
              <a:t>secara</a:t>
            </a:r>
            <a:r>
              <a:rPr lang="en-US" b="1" dirty="0">
                <a:solidFill>
                  <a:schemeClr val="lt1"/>
                </a:solidFill>
              </a:rPr>
              <a:t> </a:t>
            </a:r>
            <a:r>
              <a:rPr lang="en-US" b="1" dirty="0" err="1">
                <a:solidFill>
                  <a:schemeClr val="lt1"/>
                </a:solidFill>
              </a:rPr>
              <a:t>terpadu</a:t>
            </a:r>
            <a:r>
              <a:rPr lang="en-US" dirty="0">
                <a:solidFill>
                  <a:schemeClr val="lt1"/>
                </a:solidFill>
              </a:rPr>
              <a:t>, agar </a:t>
            </a:r>
            <a:r>
              <a:rPr lang="en-US" dirty="0" err="1">
                <a:solidFill>
                  <a:schemeClr val="lt1"/>
                </a:solidFill>
              </a:rPr>
              <a:t>bangunan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dirty="0" err="1">
                <a:solidFill>
                  <a:schemeClr val="lt1"/>
                </a:solidFill>
              </a:rPr>
              <a:t>tersebut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dirty="0" err="1">
                <a:solidFill>
                  <a:schemeClr val="lt1"/>
                </a:solidFill>
              </a:rPr>
              <a:t>dapat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dirty="0" err="1">
                <a:solidFill>
                  <a:schemeClr val="lt1"/>
                </a:solidFill>
              </a:rPr>
              <a:t>berfungsi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dirty="0" err="1">
                <a:solidFill>
                  <a:schemeClr val="lt1"/>
                </a:solidFill>
              </a:rPr>
              <a:t>secara</a:t>
            </a:r>
            <a:r>
              <a:rPr lang="en-US" dirty="0">
                <a:solidFill>
                  <a:schemeClr val="lt1"/>
                </a:solidFill>
              </a:rPr>
              <a:t> optimal </a:t>
            </a:r>
            <a:r>
              <a:rPr lang="en-US" dirty="0" err="1">
                <a:solidFill>
                  <a:schemeClr val="lt1"/>
                </a:solidFill>
              </a:rPr>
              <a:t>sesuai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dirty="0" err="1">
                <a:solidFill>
                  <a:schemeClr val="lt1"/>
                </a:solidFill>
              </a:rPr>
              <a:t>peruntukannya</a:t>
            </a:r>
            <a:r>
              <a:rPr lang="en-US" dirty="0">
                <a:solidFill>
                  <a:schemeClr val="lt1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7D28F6-4E8B-B989-B008-BD66CB826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33925" y="796529"/>
            <a:ext cx="4410075" cy="33075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8068D1-7AB3-F03B-BFB5-A18D7EA224FA}"/>
              </a:ext>
            </a:extLst>
          </p:cNvPr>
          <p:cNvSpPr txBox="1"/>
          <p:nvPr/>
        </p:nvSpPr>
        <p:spPr>
          <a:xfrm>
            <a:off x="5748530" y="4104085"/>
            <a:ext cx="3509664" cy="236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carolinemburns.com/2015/11/spicing-workplace-part-3-asia-creating-smarter-design/smart-building-automation-2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nd/3.0/"/>
              </a:rPr>
              <a:t>CC BY-NC-ND</a:t>
            </a:r>
            <a:endParaRPr lang="en-US" sz="9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41"/>
          <p:cNvSpPr txBox="1">
            <a:spLocks noGrp="1"/>
          </p:cNvSpPr>
          <p:nvPr>
            <p:ph type="title"/>
          </p:nvPr>
        </p:nvSpPr>
        <p:spPr>
          <a:xfrm>
            <a:off x="709725" y="320370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SISTEM PEMBUANGAN SAMPAH</a:t>
            </a:r>
            <a:endParaRPr dirty="0"/>
          </a:p>
        </p:txBody>
      </p:sp>
      <p:sp>
        <p:nvSpPr>
          <p:cNvPr id="1824" name="Google Shape;1824;p41"/>
          <p:cNvSpPr txBox="1">
            <a:spLocks noGrp="1"/>
          </p:cNvSpPr>
          <p:nvPr>
            <p:ph type="subTitle" idx="4294967295"/>
          </p:nvPr>
        </p:nvSpPr>
        <p:spPr>
          <a:xfrm>
            <a:off x="1048124" y="1142999"/>
            <a:ext cx="7502945" cy="1057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Be Vietnam Pro Black"/>
                <a:ea typeface="Be Vietnam Pro Black"/>
                <a:cs typeface="Be Vietnam Pro Black"/>
                <a:sym typeface="Be Vietnam Pro Black"/>
              </a:rPr>
              <a:t>Pengelolaan pembuangan sampah pada bangunan gedung merupakan salah satu hal yang berhubungan dengan aspek sustanability (berkelanjutan) </a:t>
            </a:r>
            <a:endParaRPr sz="1800" dirty="0">
              <a:latin typeface="Be Vietnam Pro Black"/>
              <a:ea typeface="Be Vietnam Pro Black"/>
              <a:cs typeface="Be Vietnam Pro Black"/>
              <a:sym typeface="Be Vietnam Pro Black"/>
            </a:endParaRPr>
          </a:p>
        </p:txBody>
      </p:sp>
      <p:sp>
        <p:nvSpPr>
          <p:cNvPr id="3" name="Google Shape;1825;p41">
            <a:extLst>
              <a:ext uri="{FF2B5EF4-FFF2-40B4-BE49-F238E27FC236}">
                <a16:creationId xmlns:a16="http://schemas.microsoft.com/office/drawing/2014/main" id="{A5E8F577-455E-A699-4C99-FCC6CE90BF08}"/>
              </a:ext>
            </a:extLst>
          </p:cNvPr>
          <p:cNvSpPr/>
          <p:nvPr/>
        </p:nvSpPr>
        <p:spPr>
          <a:xfrm>
            <a:off x="862386" y="1365898"/>
            <a:ext cx="109800" cy="10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824;p41">
            <a:extLst>
              <a:ext uri="{FF2B5EF4-FFF2-40B4-BE49-F238E27FC236}">
                <a16:creationId xmlns:a16="http://schemas.microsoft.com/office/drawing/2014/main" id="{79EC7487-FA32-2663-810B-6833DBDD2F69}"/>
              </a:ext>
            </a:extLst>
          </p:cNvPr>
          <p:cNvSpPr txBox="1">
            <a:spLocks/>
          </p:cNvSpPr>
          <p:nvPr/>
        </p:nvSpPr>
        <p:spPr>
          <a:xfrm>
            <a:off x="1048124" y="2200275"/>
            <a:ext cx="7502945" cy="105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buFont typeface="Inter"/>
              <a:buNone/>
            </a:pPr>
            <a:r>
              <a:rPr lang="en-US" sz="1800" dirty="0" err="1">
                <a:latin typeface="Be Vietnam Pro Black"/>
                <a:ea typeface="Be Vietnam Pro Black"/>
                <a:cs typeface="Be Vietnam Pro Black"/>
                <a:sym typeface="Be Vietnam Pro Black"/>
              </a:rPr>
              <a:t>Sistem</a:t>
            </a:r>
            <a:r>
              <a:rPr lang="en-US" sz="1800" dirty="0">
                <a:latin typeface="Be Vietnam Pro Black"/>
                <a:ea typeface="Be Vietnam Pro Black"/>
                <a:cs typeface="Be Vietnam Pro Black"/>
                <a:sym typeface="Be Vietnam Pro Black"/>
              </a:rPr>
              <a:t> </a:t>
            </a:r>
            <a:r>
              <a:rPr lang="en-US" sz="1800" dirty="0" err="1">
                <a:latin typeface="Be Vietnam Pro Black"/>
                <a:ea typeface="Be Vietnam Pro Black"/>
                <a:cs typeface="Be Vietnam Pro Black"/>
                <a:sym typeface="Be Vietnam Pro Black"/>
              </a:rPr>
              <a:t>pembuangan</a:t>
            </a:r>
            <a:r>
              <a:rPr lang="en-US" sz="1800" dirty="0">
                <a:latin typeface="Be Vietnam Pro Black"/>
                <a:ea typeface="Be Vietnam Pro Black"/>
                <a:cs typeface="Be Vietnam Pro Black"/>
                <a:sym typeface="Be Vietnam Pro Black"/>
              </a:rPr>
              <a:t> </a:t>
            </a:r>
            <a:r>
              <a:rPr lang="en-US" sz="1800" dirty="0" err="1">
                <a:latin typeface="Be Vietnam Pro Black"/>
                <a:ea typeface="Be Vietnam Pro Black"/>
                <a:cs typeface="Be Vietnam Pro Black"/>
                <a:sym typeface="Be Vietnam Pro Black"/>
              </a:rPr>
              <a:t>sampah</a:t>
            </a:r>
            <a:r>
              <a:rPr lang="en-US" sz="1800" dirty="0">
                <a:latin typeface="Be Vietnam Pro Black"/>
                <a:ea typeface="Be Vietnam Pro Black"/>
                <a:cs typeface="Be Vietnam Pro Black"/>
                <a:sym typeface="Be Vietnam Pro Black"/>
              </a:rPr>
              <a:t> </a:t>
            </a:r>
            <a:r>
              <a:rPr lang="en-US" sz="1800" dirty="0" err="1">
                <a:latin typeface="Be Vietnam Pro Black"/>
                <a:ea typeface="Be Vietnam Pro Black"/>
                <a:cs typeface="Be Vietnam Pro Black"/>
                <a:sym typeface="Be Vietnam Pro Black"/>
              </a:rPr>
              <a:t>bangunan</a:t>
            </a:r>
            <a:r>
              <a:rPr lang="en-US" sz="1800" dirty="0">
                <a:latin typeface="Be Vietnam Pro Black"/>
                <a:ea typeface="Be Vietnam Pro Black"/>
                <a:cs typeface="Be Vietnam Pro Black"/>
                <a:sym typeface="Be Vietnam Pro Black"/>
              </a:rPr>
              <a:t> </a:t>
            </a:r>
            <a:r>
              <a:rPr lang="en-US" sz="1800" dirty="0" err="1">
                <a:latin typeface="Be Vietnam Pro Black"/>
                <a:ea typeface="Be Vietnam Pro Black"/>
                <a:cs typeface="Be Vietnam Pro Black"/>
                <a:sym typeface="Be Vietnam Pro Black"/>
              </a:rPr>
              <a:t>gedung</a:t>
            </a:r>
            <a:r>
              <a:rPr lang="en-US" sz="1800" dirty="0">
                <a:latin typeface="Be Vietnam Pro Black"/>
                <a:ea typeface="Be Vietnam Pro Black"/>
                <a:cs typeface="Be Vietnam Pro Black"/>
                <a:sym typeface="Be Vietnam Pro Black"/>
              </a:rPr>
              <a:t> </a:t>
            </a:r>
            <a:r>
              <a:rPr lang="en-US" sz="1800" dirty="0" err="1">
                <a:latin typeface="Be Vietnam Pro Black"/>
                <a:ea typeface="Be Vietnam Pro Black"/>
                <a:cs typeface="Be Vietnam Pro Black"/>
                <a:sym typeface="Be Vietnam Pro Black"/>
              </a:rPr>
              <a:t>merupakan</a:t>
            </a:r>
            <a:r>
              <a:rPr lang="en-US" sz="1800" dirty="0">
                <a:latin typeface="Be Vietnam Pro Black"/>
                <a:ea typeface="Be Vietnam Pro Black"/>
                <a:cs typeface="Be Vietnam Pro Black"/>
                <a:sym typeface="Be Vietnam Pro Black"/>
              </a:rPr>
              <a:t> salah </a:t>
            </a:r>
            <a:r>
              <a:rPr lang="en-US" sz="1800" dirty="0" err="1">
                <a:latin typeface="Be Vietnam Pro Black"/>
                <a:ea typeface="Be Vietnam Pro Black"/>
                <a:cs typeface="Be Vietnam Pro Black"/>
                <a:sym typeface="Be Vietnam Pro Black"/>
              </a:rPr>
              <a:t>satu</a:t>
            </a:r>
            <a:r>
              <a:rPr lang="en-US" sz="1800" dirty="0">
                <a:latin typeface="Be Vietnam Pro Black"/>
                <a:ea typeface="Be Vietnam Pro Black"/>
                <a:cs typeface="Be Vietnam Pro Black"/>
                <a:sym typeface="Be Vietnam Pro Black"/>
              </a:rPr>
              <a:t> </a:t>
            </a:r>
            <a:r>
              <a:rPr lang="en-US" sz="1800" dirty="0" err="1">
                <a:latin typeface="Be Vietnam Pro Black"/>
                <a:ea typeface="Be Vietnam Pro Black"/>
                <a:cs typeface="Be Vietnam Pro Black"/>
                <a:sym typeface="Be Vietnam Pro Black"/>
              </a:rPr>
              <a:t>poin</a:t>
            </a:r>
            <a:r>
              <a:rPr lang="en-US" sz="1800" dirty="0">
                <a:latin typeface="Be Vietnam Pro Black"/>
                <a:ea typeface="Be Vietnam Pro Black"/>
                <a:cs typeface="Be Vietnam Pro Black"/>
                <a:sym typeface="Be Vietnam Pro Black"/>
              </a:rPr>
              <a:t> yang </a:t>
            </a:r>
            <a:r>
              <a:rPr lang="en-US" sz="1800" dirty="0" err="1">
                <a:latin typeface="Be Vietnam Pro Black"/>
                <a:ea typeface="Be Vietnam Pro Black"/>
                <a:cs typeface="Be Vietnam Pro Black"/>
                <a:sym typeface="Be Vietnam Pro Black"/>
              </a:rPr>
              <a:t>dinilai</a:t>
            </a:r>
            <a:r>
              <a:rPr lang="en-US" sz="1800" dirty="0">
                <a:latin typeface="Be Vietnam Pro Black"/>
                <a:ea typeface="Be Vietnam Pro Black"/>
                <a:cs typeface="Be Vietnam Pro Black"/>
                <a:sym typeface="Be Vietnam Pro Black"/>
              </a:rPr>
              <a:t> </a:t>
            </a:r>
            <a:r>
              <a:rPr lang="en-US" sz="1800" dirty="0" err="1">
                <a:latin typeface="Be Vietnam Pro Black"/>
                <a:ea typeface="Be Vietnam Pro Black"/>
                <a:cs typeface="Be Vietnam Pro Black"/>
                <a:sym typeface="Be Vietnam Pro Black"/>
              </a:rPr>
              <a:t>dalam</a:t>
            </a:r>
            <a:r>
              <a:rPr lang="en-US" sz="1800" dirty="0">
                <a:latin typeface="Be Vietnam Pro Black"/>
                <a:ea typeface="Be Vietnam Pro Black"/>
                <a:cs typeface="Be Vietnam Pro Black"/>
                <a:sym typeface="Be Vietnam Pro Black"/>
              </a:rPr>
              <a:t> </a:t>
            </a:r>
            <a:r>
              <a:rPr lang="en-US" sz="1800" dirty="0" err="1">
                <a:latin typeface="Be Vietnam Pro Black"/>
                <a:ea typeface="Be Vietnam Pro Black"/>
                <a:cs typeface="Be Vietnam Pro Black"/>
                <a:sym typeface="Be Vietnam Pro Black"/>
              </a:rPr>
              <a:t>penilaian</a:t>
            </a:r>
            <a:r>
              <a:rPr lang="en-US" sz="1800" dirty="0">
                <a:latin typeface="Be Vietnam Pro Black"/>
                <a:ea typeface="Be Vietnam Pro Black"/>
                <a:cs typeface="Be Vietnam Pro Black"/>
                <a:sym typeface="Be Vietnam Pro Black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Be Vietnam Pro Black"/>
                <a:ea typeface="Be Vietnam Pro Black"/>
                <a:cs typeface="Be Vietnam Pro Black"/>
                <a:sym typeface="Be Vietnam Pro Black"/>
              </a:rPr>
              <a:t>kriteria</a:t>
            </a:r>
            <a:r>
              <a:rPr lang="en-US" sz="1800" dirty="0">
                <a:solidFill>
                  <a:srgbClr val="FF0000"/>
                </a:solidFill>
                <a:latin typeface="Be Vietnam Pro Black"/>
                <a:ea typeface="Be Vietnam Pro Black"/>
                <a:cs typeface="Be Vietnam Pro Black"/>
                <a:sym typeface="Be Vietnam Pro Black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Be Vietnam Pro Black"/>
                <a:ea typeface="Be Vietnam Pro Black"/>
                <a:cs typeface="Be Vietnam Pro Black"/>
                <a:sym typeface="Be Vietnam Pro Black"/>
              </a:rPr>
              <a:t>bangunan</a:t>
            </a:r>
            <a:r>
              <a:rPr lang="en-US" sz="1800" dirty="0">
                <a:solidFill>
                  <a:srgbClr val="FF0000"/>
                </a:solidFill>
                <a:latin typeface="Be Vietnam Pro Black"/>
                <a:ea typeface="Be Vietnam Pro Black"/>
                <a:cs typeface="Be Vietnam Pro Black"/>
                <a:sym typeface="Be Vietnam Pro Black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Be Vietnam Pro Black"/>
                <a:ea typeface="Be Vietnam Pro Black"/>
                <a:cs typeface="Be Vietnam Pro Black"/>
                <a:sym typeface="Be Vietnam Pro Black"/>
              </a:rPr>
              <a:t>hijau</a:t>
            </a:r>
            <a:endParaRPr lang="en-US" sz="1800" dirty="0">
              <a:solidFill>
                <a:srgbClr val="FF0000"/>
              </a:solidFill>
              <a:latin typeface="Be Vietnam Pro Black"/>
              <a:ea typeface="Be Vietnam Pro Black"/>
              <a:cs typeface="Be Vietnam Pro Black"/>
              <a:sym typeface="Be Vietnam Pro Black"/>
            </a:endParaRPr>
          </a:p>
        </p:txBody>
      </p:sp>
      <p:sp>
        <p:nvSpPr>
          <p:cNvPr id="5" name="Google Shape;1825;p41">
            <a:extLst>
              <a:ext uri="{FF2B5EF4-FFF2-40B4-BE49-F238E27FC236}">
                <a16:creationId xmlns:a16="http://schemas.microsoft.com/office/drawing/2014/main" id="{C73FC41F-9F8C-9FCC-626A-BF2DC5D24F5C}"/>
              </a:ext>
            </a:extLst>
          </p:cNvPr>
          <p:cNvSpPr/>
          <p:nvPr/>
        </p:nvSpPr>
        <p:spPr>
          <a:xfrm>
            <a:off x="862386" y="2423174"/>
            <a:ext cx="109800" cy="10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6090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p44"/>
          <p:cNvSpPr txBox="1">
            <a:spLocks noGrp="1"/>
          </p:cNvSpPr>
          <p:nvPr>
            <p:ph type="title"/>
          </p:nvPr>
        </p:nvSpPr>
        <p:spPr>
          <a:xfrm>
            <a:off x="720000" y="15731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JENIS SAMPAH</a:t>
            </a:r>
            <a:endParaRPr dirty="0"/>
          </a:p>
        </p:txBody>
      </p:sp>
      <p:sp>
        <p:nvSpPr>
          <p:cNvPr id="1866" name="Google Shape;1866;p44"/>
          <p:cNvSpPr txBox="1">
            <a:spLocks noGrp="1"/>
          </p:cNvSpPr>
          <p:nvPr>
            <p:ph type="title" idx="3"/>
          </p:nvPr>
        </p:nvSpPr>
        <p:spPr>
          <a:xfrm>
            <a:off x="1183247" y="2478838"/>
            <a:ext cx="630900" cy="6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874" name="Google Shape;1874;p44"/>
          <p:cNvSpPr txBox="1">
            <a:spLocks noGrp="1"/>
          </p:cNvSpPr>
          <p:nvPr>
            <p:ph type="subTitle" idx="13"/>
          </p:nvPr>
        </p:nvSpPr>
        <p:spPr>
          <a:xfrm>
            <a:off x="1946737" y="867185"/>
            <a:ext cx="6309342" cy="3845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ORGANIK</a:t>
            </a:r>
            <a:endParaRPr dirty="0"/>
          </a:p>
        </p:txBody>
      </p:sp>
      <p:sp>
        <p:nvSpPr>
          <p:cNvPr id="1875" name="Google Shape;1875;p44"/>
          <p:cNvSpPr txBox="1">
            <a:spLocks noGrp="1"/>
          </p:cNvSpPr>
          <p:nvPr>
            <p:ph type="title" idx="15"/>
          </p:nvPr>
        </p:nvSpPr>
        <p:spPr>
          <a:xfrm>
            <a:off x="1183247" y="693820"/>
            <a:ext cx="630900" cy="6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878" name="Google Shape;1878;p44"/>
          <p:cNvSpPr txBox="1">
            <a:spLocks noGrp="1"/>
          </p:cNvSpPr>
          <p:nvPr>
            <p:ph type="title" idx="18"/>
          </p:nvPr>
        </p:nvSpPr>
        <p:spPr>
          <a:xfrm>
            <a:off x="1183247" y="1579665"/>
            <a:ext cx="630900" cy="6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4" name="Google Shape;1874;p44">
            <a:extLst>
              <a:ext uri="{FF2B5EF4-FFF2-40B4-BE49-F238E27FC236}">
                <a16:creationId xmlns:a16="http://schemas.microsoft.com/office/drawing/2014/main" id="{63BA2440-E11F-5D0A-B52D-AE3F13344514}"/>
              </a:ext>
            </a:extLst>
          </p:cNvPr>
          <p:cNvSpPr txBox="1">
            <a:spLocks/>
          </p:cNvSpPr>
          <p:nvPr/>
        </p:nvSpPr>
        <p:spPr>
          <a:xfrm>
            <a:off x="1946737" y="1677110"/>
            <a:ext cx="6771116" cy="43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lt1"/>
                </a:solidFill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l"/>
            <a:r>
              <a:rPr lang="en-US" dirty="0"/>
              <a:t>ANORGANIK</a:t>
            </a:r>
          </a:p>
        </p:txBody>
      </p:sp>
      <p:sp>
        <p:nvSpPr>
          <p:cNvPr id="25" name="Google Shape;1874;p44">
            <a:extLst>
              <a:ext uri="{FF2B5EF4-FFF2-40B4-BE49-F238E27FC236}">
                <a16:creationId xmlns:a16="http://schemas.microsoft.com/office/drawing/2014/main" id="{599D9E2D-FE6F-24F8-49C3-D21E4C3930F2}"/>
              </a:ext>
            </a:extLst>
          </p:cNvPr>
          <p:cNvSpPr txBox="1">
            <a:spLocks/>
          </p:cNvSpPr>
          <p:nvPr/>
        </p:nvSpPr>
        <p:spPr>
          <a:xfrm>
            <a:off x="1946737" y="2538518"/>
            <a:ext cx="6771116" cy="43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lt1"/>
                </a:solidFill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l"/>
            <a:r>
              <a:rPr lang="en-US" dirty="0"/>
              <a:t>BAHAN BERBAHAYA DAN BERACUN (B3)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81A6E1-8DC8-4BDE-AC8B-078CB0732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881" y="3137338"/>
            <a:ext cx="2737575" cy="2006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74E07F-9C58-432C-7100-7C9A9F2C5C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967"/>
          <a:stretch/>
        </p:blipFill>
        <p:spPr>
          <a:xfrm>
            <a:off x="432729" y="3137081"/>
            <a:ext cx="2737576" cy="2006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B18D3C-359D-F13D-6207-872CE4D830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245"/>
          <a:stretch/>
        </p:blipFill>
        <p:spPr>
          <a:xfrm>
            <a:off x="3170305" y="3137338"/>
            <a:ext cx="2737576" cy="200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71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41"/>
          <p:cNvSpPr txBox="1">
            <a:spLocks noGrp="1"/>
          </p:cNvSpPr>
          <p:nvPr>
            <p:ph type="title"/>
          </p:nvPr>
        </p:nvSpPr>
        <p:spPr>
          <a:xfrm>
            <a:off x="709725" y="320370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SISTEM PEMBUANGAN SAMPAH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EC8183-30AB-535F-2ACC-9500C0DCE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71" y="793058"/>
            <a:ext cx="8162257" cy="435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49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41"/>
          <p:cNvSpPr txBox="1">
            <a:spLocks noGrp="1"/>
          </p:cNvSpPr>
          <p:nvPr>
            <p:ph type="title"/>
          </p:nvPr>
        </p:nvSpPr>
        <p:spPr>
          <a:xfrm>
            <a:off x="709725" y="320370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SISTEM PEMBUANGAN SAMPAH</a:t>
            </a:r>
            <a:endParaRPr dirty="0"/>
          </a:p>
        </p:txBody>
      </p:sp>
      <p:sp>
        <p:nvSpPr>
          <p:cNvPr id="1824" name="Google Shape;1824;p41"/>
          <p:cNvSpPr txBox="1">
            <a:spLocks noGrp="1"/>
          </p:cNvSpPr>
          <p:nvPr>
            <p:ph type="subTitle" idx="4294967295"/>
          </p:nvPr>
        </p:nvSpPr>
        <p:spPr>
          <a:xfrm>
            <a:off x="819524" y="992981"/>
            <a:ext cx="5538413" cy="7134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Be Vietnam Pro Black"/>
                <a:ea typeface="Be Vietnam Pro Black"/>
                <a:cs typeface="Be Vietnam Pro Black"/>
                <a:sym typeface="Be Vietnam Pro Black"/>
              </a:rPr>
              <a:t>HAL YANG HARUS DIPERSIAPKAN</a:t>
            </a:r>
            <a:endParaRPr sz="1800" dirty="0">
              <a:latin typeface="Be Vietnam Pro Black"/>
              <a:ea typeface="Be Vietnam Pro Black"/>
              <a:cs typeface="Be Vietnam Pro Black"/>
              <a:sym typeface="Be Vietnam Pro Black"/>
            </a:endParaRPr>
          </a:p>
        </p:txBody>
      </p:sp>
      <p:sp>
        <p:nvSpPr>
          <p:cNvPr id="2" name="Google Shape;1823;p41">
            <a:extLst>
              <a:ext uri="{FF2B5EF4-FFF2-40B4-BE49-F238E27FC236}">
                <a16:creationId xmlns:a16="http://schemas.microsoft.com/office/drawing/2014/main" id="{C0B86000-C96E-6225-415B-0AFA0434CE24}"/>
              </a:ext>
            </a:extLst>
          </p:cNvPr>
          <p:cNvSpPr txBox="1">
            <a:spLocks/>
          </p:cNvSpPr>
          <p:nvPr/>
        </p:nvSpPr>
        <p:spPr>
          <a:xfrm>
            <a:off x="929324" y="1706417"/>
            <a:ext cx="7708500" cy="280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Boks-</a:t>
            </a:r>
            <a:r>
              <a:rPr lang="en-US" dirty="0" err="1"/>
              <a:t>boks</a:t>
            </a:r>
            <a:r>
              <a:rPr lang="en-US" dirty="0"/>
              <a:t> yang </a:t>
            </a:r>
            <a:r>
              <a:rPr lang="en-US" dirty="0" err="1"/>
              <a:t>terletak</a:t>
            </a:r>
            <a:r>
              <a:rPr lang="en-US" dirty="0"/>
              <a:t> di </a:t>
            </a:r>
            <a:r>
              <a:rPr lang="en-US" dirty="0" err="1"/>
              <a:t>tempat-tempat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servis</a:t>
            </a:r>
            <a:r>
              <a:rPr lang="en-US" dirty="0"/>
              <a:t> di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lantai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pembuangan</a:t>
            </a:r>
            <a:r>
              <a:rPr lang="en-US" dirty="0"/>
              <a:t> </a:t>
            </a:r>
            <a:r>
              <a:rPr lang="en-US" dirty="0" err="1"/>
              <a:t>sampah</a:t>
            </a:r>
            <a:r>
              <a:rPr lang="en-US" dirty="0"/>
              <a:t>.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"/>
            </a:pPr>
            <a:r>
              <a:rPr lang="en-US" dirty="0"/>
              <a:t>Boks </a:t>
            </a:r>
            <a:r>
              <a:rPr lang="en-US" dirty="0" err="1"/>
              <a:t>penampungan</a:t>
            </a:r>
            <a:r>
              <a:rPr lang="en-US" dirty="0"/>
              <a:t> yang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bagian</a:t>
            </a:r>
            <a:r>
              <a:rPr lang="en-US" dirty="0"/>
              <a:t> paling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gudang</a:t>
            </a:r>
            <a:r>
              <a:rPr lang="en-US" dirty="0"/>
              <a:t> yang </a:t>
            </a:r>
            <a:r>
              <a:rPr lang="en-US" dirty="0" err="1"/>
              <a:t>dilengkapi</a:t>
            </a:r>
            <a:r>
              <a:rPr lang="en-US" dirty="0"/>
              <a:t> </a:t>
            </a:r>
            <a:r>
              <a:rPr lang="en-US" dirty="0" err="1"/>
              <a:t>kereta-kereta</a:t>
            </a:r>
            <a:r>
              <a:rPr lang="en-US" dirty="0"/>
              <a:t> </a:t>
            </a:r>
            <a:r>
              <a:rPr lang="en-US" dirty="0" err="1"/>
              <a:t>bak</a:t>
            </a:r>
            <a:r>
              <a:rPr lang="en-US" dirty="0"/>
              <a:t> </a:t>
            </a:r>
            <a:r>
              <a:rPr lang="en-US" dirty="0" err="1"/>
              <a:t>sampah</a:t>
            </a:r>
            <a:r>
              <a:rPr lang="en-US" dirty="0"/>
              <a:t>.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"/>
            </a:pPr>
            <a:r>
              <a:rPr lang="en-US" dirty="0"/>
              <a:t>Boks yang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lantai</a:t>
            </a:r>
            <a:r>
              <a:rPr lang="en-US" dirty="0"/>
              <a:t> </a:t>
            </a:r>
            <a:r>
              <a:rPr lang="en-US" dirty="0" err="1"/>
              <a:t>dihubungkan</a:t>
            </a:r>
            <a:r>
              <a:rPr lang="en-US" dirty="0"/>
              <a:t> oleh pipa-pipa </a:t>
            </a:r>
            <a:r>
              <a:rPr lang="en-US" dirty="0" err="1"/>
              <a:t>penghubung</a:t>
            </a:r>
            <a:r>
              <a:rPr lang="en-US" dirty="0"/>
              <a:t> yang </a:t>
            </a:r>
            <a:r>
              <a:rPr lang="en-US" dirty="0" err="1"/>
              <a:t>terbuat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beton</a:t>
            </a:r>
            <a:r>
              <a:rPr lang="en-US" dirty="0"/>
              <a:t>, PVC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asbes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diameter </a:t>
            </a:r>
            <a:r>
              <a:rPr lang="en-US" dirty="0" err="1"/>
              <a:t>sekitar</a:t>
            </a:r>
            <a:r>
              <a:rPr lang="en-US" dirty="0"/>
              <a:t> 10” -14”. Pada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lubang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. </a:t>
            </a:r>
          </a:p>
        </p:txBody>
      </p:sp>
      <p:sp>
        <p:nvSpPr>
          <p:cNvPr id="3" name="Google Shape;1825;p41">
            <a:extLst>
              <a:ext uri="{FF2B5EF4-FFF2-40B4-BE49-F238E27FC236}">
                <a16:creationId xmlns:a16="http://schemas.microsoft.com/office/drawing/2014/main" id="{A5E8F577-455E-A699-4C99-FCC6CE90BF08}"/>
              </a:ext>
            </a:extLst>
          </p:cNvPr>
          <p:cNvSpPr/>
          <p:nvPr/>
        </p:nvSpPr>
        <p:spPr>
          <a:xfrm>
            <a:off x="1019549" y="1937399"/>
            <a:ext cx="109800" cy="10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11578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41"/>
          <p:cNvSpPr txBox="1">
            <a:spLocks noGrp="1"/>
          </p:cNvSpPr>
          <p:nvPr>
            <p:ph type="title"/>
          </p:nvPr>
        </p:nvSpPr>
        <p:spPr>
          <a:xfrm>
            <a:off x="709725" y="320370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SISTEM PEMBUANGAN SAMPAH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D67B30-5F4F-E0D2-501B-BB9E8759C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24" y="759543"/>
            <a:ext cx="8041779" cy="438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382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41"/>
          <p:cNvSpPr txBox="1">
            <a:spLocks noGrp="1"/>
          </p:cNvSpPr>
          <p:nvPr>
            <p:ph type="title"/>
          </p:nvPr>
        </p:nvSpPr>
        <p:spPr>
          <a:xfrm>
            <a:off x="709725" y="320370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SISTEM PEMBUANGAN SAMPAH</a:t>
            </a:r>
            <a:endParaRPr dirty="0"/>
          </a:p>
        </p:txBody>
      </p:sp>
      <p:sp>
        <p:nvSpPr>
          <p:cNvPr id="1824" name="Google Shape;1824;p41"/>
          <p:cNvSpPr txBox="1">
            <a:spLocks noGrp="1"/>
          </p:cNvSpPr>
          <p:nvPr>
            <p:ph type="subTitle" idx="4294967295"/>
          </p:nvPr>
        </p:nvSpPr>
        <p:spPr>
          <a:xfrm>
            <a:off x="1033376" y="1029559"/>
            <a:ext cx="7502945" cy="8922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Be Vietnam Pro Black"/>
                <a:ea typeface="Be Vietnam Pro Black"/>
                <a:cs typeface="Be Vietnam Pro Black"/>
                <a:sym typeface="Be Vietnam Pro Black"/>
              </a:rPr>
              <a:t>PENGOLAHAN SAMPAH (ORGANIK ATAU ANORGANIK) DAPAT JUGA DILAKUKAN </a:t>
            </a:r>
            <a:r>
              <a:rPr lang="en" sz="1800" i="1" dirty="0">
                <a:latin typeface="Be Vietnam Pro Black"/>
                <a:ea typeface="Be Vietnam Pro Black"/>
                <a:cs typeface="Be Vietnam Pro Black"/>
                <a:sym typeface="Be Vietnam Pro Black"/>
              </a:rPr>
              <a:t>ON SITE</a:t>
            </a:r>
            <a:endParaRPr sz="1800" dirty="0">
              <a:latin typeface="Be Vietnam Pro Black"/>
              <a:ea typeface="Be Vietnam Pro Black"/>
              <a:cs typeface="Be Vietnam Pro Black"/>
              <a:sym typeface="Be Vietnam Pro Black"/>
            </a:endParaRPr>
          </a:p>
        </p:txBody>
      </p:sp>
      <p:sp>
        <p:nvSpPr>
          <p:cNvPr id="3" name="Google Shape;1825;p41">
            <a:extLst>
              <a:ext uri="{FF2B5EF4-FFF2-40B4-BE49-F238E27FC236}">
                <a16:creationId xmlns:a16="http://schemas.microsoft.com/office/drawing/2014/main" id="{A5E8F577-455E-A699-4C99-FCC6CE90BF08}"/>
              </a:ext>
            </a:extLst>
          </p:cNvPr>
          <p:cNvSpPr/>
          <p:nvPr/>
        </p:nvSpPr>
        <p:spPr>
          <a:xfrm>
            <a:off x="862386" y="1365898"/>
            <a:ext cx="109800" cy="10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823;p41">
            <a:extLst>
              <a:ext uri="{FF2B5EF4-FFF2-40B4-BE49-F238E27FC236}">
                <a16:creationId xmlns:a16="http://schemas.microsoft.com/office/drawing/2014/main" id="{550C9FDA-6D75-C081-C595-527A4E693846}"/>
              </a:ext>
            </a:extLst>
          </p:cNvPr>
          <p:cNvSpPr txBox="1">
            <a:spLocks/>
          </p:cNvSpPr>
          <p:nvPr/>
        </p:nvSpPr>
        <p:spPr>
          <a:xfrm>
            <a:off x="1033376" y="1821019"/>
            <a:ext cx="7708500" cy="1400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sampah</a:t>
            </a:r>
            <a:r>
              <a:rPr lang="en-US" dirty="0"/>
              <a:t> </a:t>
            </a: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kompos</a:t>
            </a:r>
            <a:endParaRPr lang="en-US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sampah</a:t>
            </a:r>
            <a:r>
              <a:rPr lang="en-US" dirty="0"/>
              <a:t> </a:t>
            </a:r>
            <a:r>
              <a:rPr lang="en-US" dirty="0" err="1"/>
              <a:t>anorganik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dan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bangunan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1977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p47"/>
          <p:cNvSpPr txBox="1">
            <a:spLocks noGrp="1"/>
          </p:cNvSpPr>
          <p:nvPr>
            <p:ph type="title"/>
          </p:nvPr>
        </p:nvSpPr>
        <p:spPr>
          <a:xfrm>
            <a:off x="2347950" y="1421213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sp>
        <p:nvSpPr>
          <p:cNvPr id="1907" name="Google Shape;1907;p47"/>
          <p:cNvSpPr txBox="1"/>
          <p:nvPr/>
        </p:nvSpPr>
        <p:spPr>
          <a:xfrm>
            <a:off x="3021900" y="4125850"/>
            <a:ext cx="3100200" cy="320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Please keep this slide for attribution</a:t>
            </a:r>
            <a:endParaRPr sz="12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12" name="Google Shape;1912;p47"/>
          <p:cNvSpPr/>
          <p:nvPr/>
        </p:nvSpPr>
        <p:spPr>
          <a:xfrm>
            <a:off x="5710779" y="2883527"/>
            <a:ext cx="179062" cy="206407"/>
          </a:xfrm>
          <a:custGeom>
            <a:avLst/>
            <a:gdLst/>
            <a:ahLst/>
            <a:cxnLst/>
            <a:rect l="l" t="t" r="r" b="b"/>
            <a:pathLst>
              <a:path w="184125" h="209550" extrusionOk="0">
                <a:moveTo>
                  <a:pt x="96778" y="0"/>
                </a:moveTo>
                <a:lnTo>
                  <a:pt x="96778" y="93498"/>
                </a:lnTo>
                <a:lnTo>
                  <a:pt x="96778" y="144758"/>
                </a:lnTo>
                <a:lnTo>
                  <a:pt x="96676" y="147218"/>
                </a:lnTo>
                <a:lnTo>
                  <a:pt x="96368" y="149781"/>
                </a:lnTo>
                <a:lnTo>
                  <a:pt x="95856" y="152139"/>
                </a:lnTo>
                <a:lnTo>
                  <a:pt x="95138" y="154497"/>
                </a:lnTo>
                <a:lnTo>
                  <a:pt x="94318" y="156752"/>
                </a:lnTo>
                <a:lnTo>
                  <a:pt x="93293" y="159008"/>
                </a:lnTo>
                <a:lnTo>
                  <a:pt x="92063" y="161058"/>
                </a:lnTo>
                <a:lnTo>
                  <a:pt x="90730" y="163006"/>
                </a:lnTo>
                <a:lnTo>
                  <a:pt x="89294" y="164851"/>
                </a:lnTo>
                <a:lnTo>
                  <a:pt x="87654" y="166594"/>
                </a:lnTo>
                <a:lnTo>
                  <a:pt x="85911" y="168235"/>
                </a:lnTo>
                <a:lnTo>
                  <a:pt x="84066" y="169670"/>
                </a:lnTo>
                <a:lnTo>
                  <a:pt x="82016" y="171105"/>
                </a:lnTo>
                <a:lnTo>
                  <a:pt x="79965" y="172233"/>
                </a:lnTo>
                <a:lnTo>
                  <a:pt x="77710" y="173258"/>
                </a:lnTo>
                <a:lnTo>
                  <a:pt x="75454" y="174078"/>
                </a:lnTo>
                <a:lnTo>
                  <a:pt x="74122" y="174488"/>
                </a:lnTo>
                <a:lnTo>
                  <a:pt x="72789" y="174898"/>
                </a:lnTo>
                <a:lnTo>
                  <a:pt x="71354" y="175206"/>
                </a:lnTo>
                <a:lnTo>
                  <a:pt x="69918" y="175411"/>
                </a:lnTo>
                <a:lnTo>
                  <a:pt x="68483" y="175514"/>
                </a:lnTo>
                <a:lnTo>
                  <a:pt x="66945" y="175616"/>
                </a:lnTo>
                <a:lnTo>
                  <a:pt x="65510" y="175719"/>
                </a:lnTo>
                <a:lnTo>
                  <a:pt x="63972" y="175616"/>
                </a:lnTo>
                <a:lnTo>
                  <a:pt x="62024" y="175514"/>
                </a:lnTo>
                <a:lnTo>
                  <a:pt x="60179" y="175206"/>
                </a:lnTo>
                <a:lnTo>
                  <a:pt x="58334" y="174796"/>
                </a:lnTo>
                <a:lnTo>
                  <a:pt x="56591" y="174283"/>
                </a:lnTo>
                <a:lnTo>
                  <a:pt x="54745" y="173668"/>
                </a:lnTo>
                <a:lnTo>
                  <a:pt x="53105" y="172951"/>
                </a:lnTo>
                <a:lnTo>
                  <a:pt x="51465" y="172233"/>
                </a:lnTo>
                <a:lnTo>
                  <a:pt x="49824" y="171310"/>
                </a:lnTo>
                <a:lnTo>
                  <a:pt x="48184" y="170285"/>
                </a:lnTo>
                <a:lnTo>
                  <a:pt x="46646" y="169055"/>
                </a:lnTo>
                <a:lnTo>
                  <a:pt x="45109" y="167825"/>
                </a:lnTo>
                <a:lnTo>
                  <a:pt x="43673" y="166492"/>
                </a:lnTo>
                <a:lnTo>
                  <a:pt x="42341" y="165057"/>
                </a:lnTo>
                <a:lnTo>
                  <a:pt x="41110" y="163621"/>
                </a:lnTo>
                <a:lnTo>
                  <a:pt x="39983" y="162083"/>
                </a:lnTo>
                <a:lnTo>
                  <a:pt x="38957" y="160341"/>
                </a:lnTo>
                <a:lnTo>
                  <a:pt x="38035" y="158700"/>
                </a:lnTo>
                <a:lnTo>
                  <a:pt x="37215" y="156855"/>
                </a:lnTo>
                <a:lnTo>
                  <a:pt x="36497" y="155112"/>
                </a:lnTo>
                <a:lnTo>
                  <a:pt x="35882" y="153164"/>
                </a:lnTo>
                <a:lnTo>
                  <a:pt x="35369" y="151216"/>
                </a:lnTo>
                <a:lnTo>
                  <a:pt x="34959" y="149269"/>
                </a:lnTo>
                <a:lnTo>
                  <a:pt x="34754" y="147218"/>
                </a:lnTo>
                <a:lnTo>
                  <a:pt x="34652" y="145168"/>
                </a:lnTo>
                <a:lnTo>
                  <a:pt x="34652" y="143527"/>
                </a:lnTo>
                <a:lnTo>
                  <a:pt x="34754" y="141990"/>
                </a:lnTo>
                <a:lnTo>
                  <a:pt x="34959" y="140452"/>
                </a:lnTo>
                <a:lnTo>
                  <a:pt x="35267" y="138812"/>
                </a:lnTo>
                <a:lnTo>
                  <a:pt x="35574" y="137376"/>
                </a:lnTo>
                <a:lnTo>
                  <a:pt x="35984" y="135838"/>
                </a:lnTo>
                <a:lnTo>
                  <a:pt x="36394" y="134403"/>
                </a:lnTo>
                <a:lnTo>
                  <a:pt x="37010" y="132968"/>
                </a:lnTo>
                <a:lnTo>
                  <a:pt x="37625" y="131533"/>
                </a:lnTo>
                <a:lnTo>
                  <a:pt x="38240" y="130200"/>
                </a:lnTo>
                <a:lnTo>
                  <a:pt x="39060" y="128867"/>
                </a:lnTo>
                <a:lnTo>
                  <a:pt x="39778" y="127637"/>
                </a:lnTo>
                <a:lnTo>
                  <a:pt x="40700" y="126407"/>
                </a:lnTo>
                <a:lnTo>
                  <a:pt x="41623" y="125176"/>
                </a:lnTo>
                <a:lnTo>
                  <a:pt x="42546" y="124049"/>
                </a:lnTo>
                <a:lnTo>
                  <a:pt x="43571" y="122921"/>
                </a:lnTo>
                <a:lnTo>
                  <a:pt x="44699" y="121896"/>
                </a:lnTo>
                <a:lnTo>
                  <a:pt x="45826" y="120973"/>
                </a:lnTo>
                <a:lnTo>
                  <a:pt x="46954" y="120050"/>
                </a:lnTo>
                <a:lnTo>
                  <a:pt x="48184" y="119128"/>
                </a:lnTo>
                <a:lnTo>
                  <a:pt x="49517" y="118308"/>
                </a:lnTo>
                <a:lnTo>
                  <a:pt x="50747" y="117590"/>
                </a:lnTo>
                <a:lnTo>
                  <a:pt x="52182" y="116872"/>
                </a:lnTo>
                <a:lnTo>
                  <a:pt x="53515" y="116257"/>
                </a:lnTo>
                <a:lnTo>
                  <a:pt x="54950" y="115642"/>
                </a:lnTo>
                <a:lnTo>
                  <a:pt x="56386" y="115129"/>
                </a:lnTo>
                <a:lnTo>
                  <a:pt x="57924" y="114719"/>
                </a:lnTo>
                <a:lnTo>
                  <a:pt x="59359" y="114412"/>
                </a:lnTo>
                <a:lnTo>
                  <a:pt x="60897" y="114104"/>
                </a:lnTo>
                <a:lnTo>
                  <a:pt x="62537" y="113899"/>
                </a:lnTo>
                <a:lnTo>
                  <a:pt x="64075" y="113797"/>
                </a:lnTo>
                <a:lnTo>
                  <a:pt x="65715" y="113797"/>
                </a:lnTo>
                <a:lnTo>
                  <a:pt x="68278" y="113899"/>
                </a:lnTo>
                <a:lnTo>
                  <a:pt x="70738" y="114104"/>
                </a:lnTo>
                <a:lnTo>
                  <a:pt x="73096" y="114617"/>
                </a:lnTo>
                <a:lnTo>
                  <a:pt x="75454" y="115335"/>
                </a:lnTo>
                <a:lnTo>
                  <a:pt x="75454" y="89705"/>
                </a:lnTo>
                <a:lnTo>
                  <a:pt x="75454" y="80580"/>
                </a:lnTo>
                <a:lnTo>
                  <a:pt x="72994" y="80273"/>
                </a:lnTo>
                <a:lnTo>
                  <a:pt x="70533" y="80068"/>
                </a:lnTo>
                <a:lnTo>
                  <a:pt x="68073" y="79863"/>
                </a:lnTo>
                <a:lnTo>
                  <a:pt x="65612" y="79863"/>
                </a:lnTo>
                <a:lnTo>
                  <a:pt x="62127" y="79965"/>
                </a:lnTo>
                <a:lnTo>
                  <a:pt x="58539" y="80170"/>
                </a:lnTo>
                <a:lnTo>
                  <a:pt x="55155" y="80683"/>
                </a:lnTo>
                <a:lnTo>
                  <a:pt x="51670" y="81298"/>
                </a:lnTo>
                <a:lnTo>
                  <a:pt x="48287" y="82118"/>
                </a:lnTo>
                <a:lnTo>
                  <a:pt x="45006" y="83041"/>
                </a:lnTo>
                <a:lnTo>
                  <a:pt x="41725" y="84271"/>
                </a:lnTo>
                <a:lnTo>
                  <a:pt x="38547" y="85501"/>
                </a:lnTo>
                <a:lnTo>
                  <a:pt x="35472" y="87039"/>
                </a:lnTo>
                <a:lnTo>
                  <a:pt x="32499" y="88679"/>
                </a:lnTo>
                <a:lnTo>
                  <a:pt x="29526" y="90525"/>
                </a:lnTo>
                <a:lnTo>
                  <a:pt x="26655" y="92473"/>
                </a:lnTo>
                <a:lnTo>
                  <a:pt x="23887" y="94626"/>
                </a:lnTo>
                <a:lnTo>
                  <a:pt x="21222" y="96881"/>
                </a:lnTo>
                <a:lnTo>
                  <a:pt x="18761" y="99341"/>
                </a:lnTo>
                <a:lnTo>
                  <a:pt x="16301" y="101904"/>
                </a:lnTo>
                <a:lnTo>
                  <a:pt x="14558" y="103955"/>
                </a:lnTo>
                <a:lnTo>
                  <a:pt x="12917" y="106005"/>
                </a:lnTo>
                <a:lnTo>
                  <a:pt x="11277" y="108261"/>
                </a:lnTo>
                <a:lnTo>
                  <a:pt x="9842" y="110414"/>
                </a:lnTo>
                <a:lnTo>
                  <a:pt x="8509" y="112772"/>
                </a:lnTo>
                <a:lnTo>
                  <a:pt x="7176" y="115027"/>
                </a:lnTo>
                <a:lnTo>
                  <a:pt x="6049" y="117487"/>
                </a:lnTo>
                <a:lnTo>
                  <a:pt x="4921" y="119948"/>
                </a:lnTo>
                <a:lnTo>
                  <a:pt x="3998" y="122408"/>
                </a:lnTo>
                <a:lnTo>
                  <a:pt x="3076" y="124869"/>
                </a:lnTo>
                <a:lnTo>
                  <a:pt x="2358" y="127432"/>
                </a:lnTo>
                <a:lnTo>
                  <a:pt x="1640" y="129995"/>
                </a:lnTo>
                <a:lnTo>
                  <a:pt x="1128" y="132660"/>
                </a:lnTo>
                <a:lnTo>
                  <a:pt x="615" y="135326"/>
                </a:lnTo>
                <a:lnTo>
                  <a:pt x="308" y="137991"/>
                </a:lnTo>
                <a:lnTo>
                  <a:pt x="103" y="140657"/>
                </a:lnTo>
                <a:lnTo>
                  <a:pt x="0" y="144143"/>
                </a:lnTo>
                <a:lnTo>
                  <a:pt x="0" y="147628"/>
                </a:lnTo>
                <a:lnTo>
                  <a:pt x="308" y="151114"/>
                </a:lnTo>
                <a:lnTo>
                  <a:pt x="718" y="154497"/>
                </a:lnTo>
                <a:lnTo>
                  <a:pt x="1333" y="157880"/>
                </a:lnTo>
                <a:lnTo>
                  <a:pt x="2153" y="161263"/>
                </a:lnTo>
                <a:lnTo>
                  <a:pt x="3076" y="164544"/>
                </a:lnTo>
                <a:lnTo>
                  <a:pt x="4203" y="167722"/>
                </a:lnTo>
                <a:lnTo>
                  <a:pt x="5536" y="170900"/>
                </a:lnTo>
                <a:lnTo>
                  <a:pt x="6971" y="173976"/>
                </a:lnTo>
                <a:lnTo>
                  <a:pt x="8612" y="176949"/>
                </a:lnTo>
                <a:lnTo>
                  <a:pt x="10457" y="179819"/>
                </a:lnTo>
                <a:lnTo>
                  <a:pt x="12405" y="182690"/>
                </a:lnTo>
                <a:lnTo>
                  <a:pt x="14455" y="185458"/>
                </a:lnTo>
                <a:lnTo>
                  <a:pt x="16813" y="188021"/>
                </a:lnTo>
                <a:lnTo>
                  <a:pt x="19171" y="190584"/>
                </a:lnTo>
                <a:lnTo>
                  <a:pt x="20709" y="192019"/>
                </a:lnTo>
                <a:lnTo>
                  <a:pt x="22247" y="193352"/>
                </a:lnTo>
                <a:lnTo>
                  <a:pt x="23785" y="194685"/>
                </a:lnTo>
                <a:lnTo>
                  <a:pt x="25425" y="196017"/>
                </a:lnTo>
                <a:lnTo>
                  <a:pt x="27578" y="197555"/>
                </a:lnTo>
                <a:lnTo>
                  <a:pt x="29833" y="199093"/>
                </a:lnTo>
                <a:lnTo>
                  <a:pt x="32089" y="200528"/>
                </a:lnTo>
                <a:lnTo>
                  <a:pt x="34447" y="201861"/>
                </a:lnTo>
                <a:lnTo>
                  <a:pt x="36805" y="203091"/>
                </a:lnTo>
                <a:lnTo>
                  <a:pt x="39265" y="204219"/>
                </a:lnTo>
                <a:lnTo>
                  <a:pt x="41725" y="205142"/>
                </a:lnTo>
                <a:lnTo>
                  <a:pt x="44288" y="206064"/>
                </a:lnTo>
                <a:lnTo>
                  <a:pt x="46851" y="206884"/>
                </a:lnTo>
                <a:lnTo>
                  <a:pt x="49414" y="207602"/>
                </a:lnTo>
                <a:lnTo>
                  <a:pt x="52080" y="208217"/>
                </a:lnTo>
                <a:lnTo>
                  <a:pt x="54745" y="208730"/>
                </a:lnTo>
                <a:lnTo>
                  <a:pt x="57411" y="209140"/>
                </a:lnTo>
                <a:lnTo>
                  <a:pt x="60076" y="209345"/>
                </a:lnTo>
                <a:lnTo>
                  <a:pt x="62844" y="209550"/>
                </a:lnTo>
                <a:lnTo>
                  <a:pt x="68073" y="209550"/>
                </a:lnTo>
                <a:lnTo>
                  <a:pt x="70533" y="209447"/>
                </a:lnTo>
                <a:lnTo>
                  <a:pt x="72994" y="209140"/>
                </a:lnTo>
                <a:lnTo>
                  <a:pt x="75454" y="208832"/>
                </a:lnTo>
                <a:lnTo>
                  <a:pt x="78017" y="208422"/>
                </a:lnTo>
                <a:lnTo>
                  <a:pt x="80580" y="207910"/>
                </a:lnTo>
                <a:lnTo>
                  <a:pt x="83143" y="207295"/>
                </a:lnTo>
                <a:lnTo>
                  <a:pt x="85604" y="206577"/>
                </a:lnTo>
                <a:lnTo>
                  <a:pt x="88064" y="205757"/>
                </a:lnTo>
                <a:lnTo>
                  <a:pt x="90422" y="204834"/>
                </a:lnTo>
                <a:lnTo>
                  <a:pt x="92780" y="203809"/>
                </a:lnTo>
                <a:lnTo>
                  <a:pt x="95138" y="202681"/>
                </a:lnTo>
                <a:lnTo>
                  <a:pt x="97496" y="201451"/>
                </a:lnTo>
                <a:lnTo>
                  <a:pt x="99649" y="200221"/>
                </a:lnTo>
                <a:lnTo>
                  <a:pt x="101904" y="198785"/>
                </a:lnTo>
                <a:lnTo>
                  <a:pt x="104057" y="197350"/>
                </a:lnTo>
                <a:lnTo>
                  <a:pt x="106108" y="195812"/>
                </a:lnTo>
                <a:lnTo>
                  <a:pt x="108158" y="194172"/>
                </a:lnTo>
                <a:lnTo>
                  <a:pt x="110106" y="192429"/>
                </a:lnTo>
                <a:lnTo>
                  <a:pt x="112054" y="190584"/>
                </a:lnTo>
                <a:lnTo>
                  <a:pt x="114309" y="188226"/>
                </a:lnTo>
                <a:lnTo>
                  <a:pt x="116360" y="185868"/>
                </a:lnTo>
                <a:lnTo>
                  <a:pt x="118410" y="183305"/>
                </a:lnTo>
                <a:lnTo>
                  <a:pt x="120255" y="180742"/>
                </a:lnTo>
                <a:lnTo>
                  <a:pt x="121896" y="178076"/>
                </a:lnTo>
                <a:lnTo>
                  <a:pt x="123536" y="175308"/>
                </a:lnTo>
                <a:lnTo>
                  <a:pt x="124971" y="172540"/>
                </a:lnTo>
                <a:lnTo>
                  <a:pt x="126201" y="169670"/>
                </a:lnTo>
                <a:lnTo>
                  <a:pt x="127432" y="166799"/>
                </a:lnTo>
                <a:lnTo>
                  <a:pt x="128354" y="163724"/>
                </a:lnTo>
                <a:lnTo>
                  <a:pt x="129277" y="160751"/>
                </a:lnTo>
                <a:lnTo>
                  <a:pt x="129995" y="157675"/>
                </a:lnTo>
                <a:lnTo>
                  <a:pt x="130507" y="154497"/>
                </a:lnTo>
                <a:lnTo>
                  <a:pt x="130917" y="151421"/>
                </a:lnTo>
                <a:lnTo>
                  <a:pt x="131122" y="148243"/>
                </a:lnTo>
                <a:lnTo>
                  <a:pt x="131225" y="144963"/>
                </a:lnTo>
                <a:lnTo>
                  <a:pt x="131122" y="68483"/>
                </a:lnTo>
                <a:lnTo>
                  <a:pt x="133275" y="70123"/>
                </a:lnTo>
                <a:lnTo>
                  <a:pt x="135633" y="71764"/>
                </a:lnTo>
                <a:lnTo>
                  <a:pt x="137889" y="73301"/>
                </a:lnTo>
                <a:lnTo>
                  <a:pt x="140349" y="74737"/>
                </a:lnTo>
                <a:lnTo>
                  <a:pt x="142707" y="76070"/>
                </a:lnTo>
                <a:lnTo>
                  <a:pt x="145168" y="77300"/>
                </a:lnTo>
                <a:lnTo>
                  <a:pt x="147731" y="78530"/>
                </a:lnTo>
                <a:lnTo>
                  <a:pt x="150294" y="79658"/>
                </a:lnTo>
                <a:lnTo>
                  <a:pt x="154394" y="81298"/>
                </a:lnTo>
                <a:lnTo>
                  <a:pt x="158495" y="82631"/>
                </a:lnTo>
                <a:lnTo>
                  <a:pt x="162596" y="83861"/>
                </a:lnTo>
                <a:lnTo>
                  <a:pt x="166902" y="84784"/>
                </a:lnTo>
                <a:lnTo>
                  <a:pt x="171105" y="85501"/>
                </a:lnTo>
                <a:lnTo>
                  <a:pt x="175411" y="86116"/>
                </a:lnTo>
                <a:lnTo>
                  <a:pt x="179819" y="86424"/>
                </a:lnTo>
                <a:lnTo>
                  <a:pt x="184125" y="86527"/>
                </a:lnTo>
                <a:lnTo>
                  <a:pt x="184125" y="61614"/>
                </a:lnTo>
                <a:lnTo>
                  <a:pt x="184125" y="52388"/>
                </a:lnTo>
                <a:lnTo>
                  <a:pt x="184022" y="52490"/>
                </a:lnTo>
                <a:lnTo>
                  <a:pt x="181767" y="52388"/>
                </a:lnTo>
                <a:lnTo>
                  <a:pt x="179614" y="52285"/>
                </a:lnTo>
                <a:lnTo>
                  <a:pt x="177461" y="52080"/>
                </a:lnTo>
                <a:lnTo>
                  <a:pt x="175308" y="51670"/>
                </a:lnTo>
                <a:lnTo>
                  <a:pt x="173155" y="51362"/>
                </a:lnTo>
                <a:lnTo>
                  <a:pt x="171003" y="50850"/>
                </a:lnTo>
                <a:lnTo>
                  <a:pt x="168952" y="50235"/>
                </a:lnTo>
                <a:lnTo>
                  <a:pt x="166902" y="49619"/>
                </a:lnTo>
                <a:lnTo>
                  <a:pt x="164954" y="48902"/>
                </a:lnTo>
                <a:lnTo>
                  <a:pt x="163006" y="48082"/>
                </a:lnTo>
                <a:lnTo>
                  <a:pt x="161058" y="47262"/>
                </a:lnTo>
                <a:lnTo>
                  <a:pt x="159213" y="46236"/>
                </a:lnTo>
                <a:lnTo>
                  <a:pt x="157367" y="45211"/>
                </a:lnTo>
                <a:lnTo>
                  <a:pt x="155522" y="44186"/>
                </a:lnTo>
                <a:lnTo>
                  <a:pt x="153779" y="42956"/>
                </a:lnTo>
                <a:lnTo>
                  <a:pt x="152139" y="41828"/>
                </a:lnTo>
                <a:lnTo>
                  <a:pt x="150294" y="40290"/>
                </a:lnTo>
                <a:lnTo>
                  <a:pt x="148448" y="38752"/>
                </a:lnTo>
                <a:lnTo>
                  <a:pt x="146705" y="37112"/>
                </a:lnTo>
                <a:lnTo>
                  <a:pt x="145065" y="35369"/>
                </a:lnTo>
                <a:lnTo>
                  <a:pt x="143527" y="33626"/>
                </a:lnTo>
                <a:lnTo>
                  <a:pt x="141989" y="31679"/>
                </a:lnTo>
                <a:lnTo>
                  <a:pt x="140554" y="29833"/>
                </a:lnTo>
                <a:lnTo>
                  <a:pt x="139221" y="27783"/>
                </a:lnTo>
                <a:lnTo>
                  <a:pt x="137991" y="25732"/>
                </a:lnTo>
                <a:lnTo>
                  <a:pt x="136864" y="23682"/>
                </a:lnTo>
                <a:lnTo>
                  <a:pt x="135838" y="21427"/>
                </a:lnTo>
                <a:lnTo>
                  <a:pt x="134813" y="19274"/>
                </a:lnTo>
                <a:lnTo>
                  <a:pt x="133993" y="17018"/>
                </a:lnTo>
                <a:lnTo>
                  <a:pt x="133275" y="14660"/>
                </a:lnTo>
                <a:lnTo>
                  <a:pt x="132558" y="12302"/>
                </a:lnTo>
                <a:lnTo>
                  <a:pt x="132045" y="9842"/>
                </a:lnTo>
                <a:lnTo>
                  <a:pt x="131635" y="7484"/>
                </a:lnTo>
                <a:lnTo>
                  <a:pt x="131327" y="5023"/>
                </a:lnTo>
                <a:lnTo>
                  <a:pt x="131122" y="2460"/>
                </a:lnTo>
                <a:lnTo>
                  <a:pt x="1310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3" name="Google Shape;1913;p47"/>
          <p:cNvSpPr/>
          <p:nvPr/>
        </p:nvSpPr>
        <p:spPr>
          <a:xfrm>
            <a:off x="3288892" y="2883546"/>
            <a:ext cx="109930" cy="206161"/>
          </a:xfrm>
          <a:custGeom>
            <a:avLst/>
            <a:gdLst/>
            <a:ahLst/>
            <a:cxnLst/>
            <a:rect l="l" t="t" r="r" b="b"/>
            <a:pathLst>
              <a:path w="7106" h="13644" extrusionOk="0">
                <a:moveTo>
                  <a:pt x="5671" y="2336"/>
                </a:moveTo>
                <a:cubicBezTo>
                  <a:pt x="6071" y="2302"/>
                  <a:pt x="6505" y="2336"/>
                  <a:pt x="6939" y="2336"/>
                </a:cubicBezTo>
                <a:lnTo>
                  <a:pt x="7105" y="2336"/>
                </a:lnTo>
                <a:lnTo>
                  <a:pt x="7105" y="134"/>
                </a:lnTo>
                <a:cubicBezTo>
                  <a:pt x="6872" y="101"/>
                  <a:pt x="6638" y="67"/>
                  <a:pt x="6405" y="67"/>
                </a:cubicBezTo>
                <a:cubicBezTo>
                  <a:pt x="5971" y="34"/>
                  <a:pt x="5538" y="1"/>
                  <a:pt x="5104" y="34"/>
                </a:cubicBezTo>
                <a:cubicBezTo>
                  <a:pt x="4437" y="34"/>
                  <a:pt x="3803" y="201"/>
                  <a:pt x="3269" y="601"/>
                </a:cubicBezTo>
                <a:cubicBezTo>
                  <a:pt x="2635" y="1035"/>
                  <a:pt x="2302" y="1668"/>
                  <a:pt x="2168" y="2436"/>
                </a:cubicBezTo>
                <a:cubicBezTo>
                  <a:pt x="2102" y="2736"/>
                  <a:pt x="2102" y="3069"/>
                  <a:pt x="2102" y="3370"/>
                </a:cubicBezTo>
                <a:cubicBezTo>
                  <a:pt x="2068" y="3870"/>
                  <a:pt x="2068" y="4370"/>
                  <a:pt x="2102" y="4837"/>
                </a:cubicBezTo>
                <a:lnTo>
                  <a:pt x="2102" y="5038"/>
                </a:lnTo>
                <a:lnTo>
                  <a:pt x="0" y="5038"/>
                </a:lnTo>
                <a:lnTo>
                  <a:pt x="0" y="7473"/>
                </a:lnTo>
                <a:lnTo>
                  <a:pt x="2068" y="7473"/>
                </a:lnTo>
                <a:lnTo>
                  <a:pt x="2068" y="13644"/>
                </a:lnTo>
                <a:lnTo>
                  <a:pt x="4637" y="13644"/>
                </a:lnTo>
                <a:lnTo>
                  <a:pt x="4637" y="7506"/>
                </a:lnTo>
                <a:lnTo>
                  <a:pt x="6705" y="7506"/>
                </a:lnTo>
                <a:cubicBezTo>
                  <a:pt x="6805" y="6672"/>
                  <a:pt x="6905" y="5871"/>
                  <a:pt x="7039" y="5038"/>
                </a:cubicBezTo>
                <a:lnTo>
                  <a:pt x="6572" y="5038"/>
                </a:lnTo>
                <a:cubicBezTo>
                  <a:pt x="5971" y="5038"/>
                  <a:pt x="4604" y="5038"/>
                  <a:pt x="4604" y="5038"/>
                </a:cubicBezTo>
                <a:cubicBezTo>
                  <a:pt x="4604" y="5038"/>
                  <a:pt x="4604" y="3803"/>
                  <a:pt x="4637" y="3303"/>
                </a:cubicBezTo>
                <a:cubicBezTo>
                  <a:pt x="4637" y="2569"/>
                  <a:pt x="5071" y="2336"/>
                  <a:pt x="5671" y="23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8" name="Google Shape;1918;p47"/>
          <p:cNvSpPr/>
          <p:nvPr/>
        </p:nvSpPr>
        <p:spPr>
          <a:xfrm>
            <a:off x="4060148" y="2889749"/>
            <a:ext cx="205145" cy="193834"/>
          </a:xfrm>
          <a:custGeom>
            <a:avLst/>
            <a:gdLst/>
            <a:ahLst/>
            <a:cxnLst/>
            <a:rect l="l" t="t" r="r" b="b"/>
            <a:pathLst>
              <a:path w="221181" h="209550" extrusionOk="0">
                <a:moveTo>
                  <a:pt x="58251" y="13776"/>
                </a:moveTo>
                <a:lnTo>
                  <a:pt x="193915" y="194868"/>
                </a:lnTo>
                <a:lnTo>
                  <a:pt x="164074" y="194868"/>
                </a:lnTo>
                <a:lnTo>
                  <a:pt x="27743" y="13776"/>
                </a:lnTo>
                <a:close/>
                <a:moveTo>
                  <a:pt x="0" y="0"/>
                </a:moveTo>
                <a:lnTo>
                  <a:pt x="86804" y="116501"/>
                </a:lnTo>
                <a:lnTo>
                  <a:pt x="0" y="209550"/>
                </a:lnTo>
                <a:lnTo>
                  <a:pt x="18400" y="209550"/>
                </a:lnTo>
                <a:lnTo>
                  <a:pt x="94908" y="127370"/>
                </a:lnTo>
                <a:lnTo>
                  <a:pt x="156161" y="209550"/>
                </a:lnTo>
                <a:lnTo>
                  <a:pt x="221181" y="209550"/>
                </a:lnTo>
                <a:lnTo>
                  <a:pt x="130659" y="88949"/>
                </a:lnTo>
                <a:lnTo>
                  <a:pt x="213506" y="0"/>
                </a:lnTo>
                <a:lnTo>
                  <a:pt x="195535" y="0"/>
                </a:lnTo>
                <a:lnTo>
                  <a:pt x="122555" y="78176"/>
                </a:lnTo>
                <a:lnTo>
                  <a:pt x="638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41"/>
          <p:cNvSpPr txBox="1">
            <a:spLocks noGrp="1"/>
          </p:cNvSpPr>
          <p:nvPr>
            <p:ph type="title"/>
          </p:nvPr>
        </p:nvSpPr>
        <p:spPr>
          <a:xfrm>
            <a:off x="709725" y="320370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ACUAN</a:t>
            </a:r>
            <a:endParaRPr dirty="0"/>
          </a:p>
        </p:txBody>
      </p:sp>
      <p:sp>
        <p:nvSpPr>
          <p:cNvPr id="1824" name="Google Shape;1824;p41"/>
          <p:cNvSpPr txBox="1">
            <a:spLocks noGrp="1"/>
          </p:cNvSpPr>
          <p:nvPr>
            <p:ph type="subTitle" idx="4294967295"/>
          </p:nvPr>
        </p:nvSpPr>
        <p:spPr>
          <a:xfrm>
            <a:off x="819524" y="1045470"/>
            <a:ext cx="5538413" cy="6609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Be Vietnam Pro Black"/>
                <a:ea typeface="Be Vietnam Pro Black"/>
                <a:cs typeface="Be Vietnam Pro Black"/>
                <a:sym typeface="Be Vietnam Pro Black"/>
              </a:rPr>
              <a:t>UNDANG-UNDANG REPUBLIK INDONESIA NOMOR 28 TAHUN 2002</a:t>
            </a:r>
            <a:endParaRPr sz="1800" dirty="0">
              <a:latin typeface="Be Vietnam Pro Black"/>
              <a:ea typeface="Be Vietnam Pro Black"/>
              <a:cs typeface="Be Vietnam Pro Black"/>
              <a:sym typeface="Be Vietnam Pro Black"/>
            </a:endParaRPr>
          </a:p>
        </p:txBody>
      </p:sp>
      <p:sp>
        <p:nvSpPr>
          <p:cNvPr id="2" name="Google Shape;1823;p41">
            <a:extLst>
              <a:ext uri="{FF2B5EF4-FFF2-40B4-BE49-F238E27FC236}">
                <a16:creationId xmlns:a16="http://schemas.microsoft.com/office/drawing/2014/main" id="{C0B86000-C96E-6225-415B-0AFA0434CE24}"/>
              </a:ext>
            </a:extLst>
          </p:cNvPr>
          <p:cNvSpPr txBox="1">
            <a:spLocks/>
          </p:cNvSpPr>
          <p:nvPr/>
        </p:nvSpPr>
        <p:spPr>
          <a:xfrm>
            <a:off x="1193006" y="1706417"/>
            <a:ext cx="7444818" cy="1251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buFont typeface="Inter"/>
              <a:buNone/>
            </a:pPr>
            <a:r>
              <a:rPr lang="en-US" dirty="0"/>
              <a:t>KESELAMATAN</a:t>
            </a:r>
          </a:p>
          <a:p>
            <a:pPr marL="0" indent="0">
              <a:buFont typeface="Inter"/>
              <a:buNone/>
            </a:pP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gedung</a:t>
            </a:r>
            <a:r>
              <a:rPr lang="en-US" dirty="0"/>
              <a:t>, </a:t>
            </a:r>
            <a:r>
              <a:rPr lang="en-US" dirty="0" err="1"/>
              <a:t>pengamanan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 </a:t>
            </a:r>
            <a:r>
              <a:rPr lang="en-US" dirty="0" err="1"/>
              <a:t>kebakaran</a:t>
            </a:r>
            <a:r>
              <a:rPr lang="en-US" dirty="0"/>
              <a:t>, </a:t>
            </a:r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dirty="0" err="1"/>
              <a:t>penyelamatan</a:t>
            </a:r>
            <a:r>
              <a:rPr lang="en-US" dirty="0"/>
              <a:t>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penangkal</a:t>
            </a:r>
            <a:r>
              <a:rPr lang="en-US" dirty="0"/>
              <a:t> </a:t>
            </a:r>
            <a:r>
              <a:rPr lang="en-US" dirty="0" err="1"/>
              <a:t>petir</a:t>
            </a:r>
            <a:r>
              <a:rPr lang="en-US" dirty="0"/>
              <a:t>, </a:t>
            </a:r>
            <a:r>
              <a:rPr lang="en-US" dirty="0" err="1"/>
              <a:t>instalasi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, </a:t>
            </a:r>
            <a:r>
              <a:rPr lang="en-US" dirty="0" err="1"/>
              <a:t>instalasi</a:t>
            </a:r>
            <a:r>
              <a:rPr lang="en-US" dirty="0"/>
              <a:t> gas </a:t>
            </a:r>
            <a:r>
              <a:rPr lang="en-US" dirty="0" err="1"/>
              <a:t>pembakaran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F0E309-9106-B487-FB7A-71FE18A5DE5C}"/>
              </a:ext>
            </a:extLst>
          </p:cNvPr>
          <p:cNvGrpSpPr/>
          <p:nvPr/>
        </p:nvGrpSpPr>
        <p:grpSpPr>
          <a:xfrm>
            <a:off x="764625" y="1678220"/>
            <a:ext cx="856763" cy="1019617"/>
            <a:chOff x="764625" y="1678220"/>
            <a:chExt cx="856763" cy="101961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BE7D48-1CFB-BB93-AE09-F7443190A5B3}"/>
                </a:ext>
              </a:extLst>
            </p:cNvPr>
            <p:cNvSpPr/>
            <p:nvPr/>
          </p:nvSpPr>
          <p:spPr>
            <a:xfrm>
              <a:off x="764625" y="2036890"/>
              <a:ext cx="483281" cy="660947"/>
            </a:xfrm>
            <a:prstGeom prst="rect">
              <a:avLst/>
            </a:prstGeom>
            <a:solidFill>
              <a:srgbClr val="4D8EE0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Google Shape;1821;p41">
              <a:extLst>
                <a:ext uri="{FF2B5EF4-FFF2-40B4-BE49-F238E27FC236}">
                  <a16:creationId xmlns:a16="http://schemas.microsoft.com/office/drawing/2014/main" id="{745EE43B-8522-4CB7-E5D3-9C98E2AC445B}"/>
                </a:ext>
              </a:extLst>
            </p:cNvPr>
            <p:cNvSpPr txBox="1">
              <a:spLocks/>
            </p:cNvSpPr>
            <p:nvPr/>
          </p:nvSpPr>
          <p:spPr>
            <a:xfrm>
              <a:off x="874424" y="1678220"/>
              <a:ext cx="746964" cy="660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Be Vietnam Pro Black"/>
                <a:buNone/>
                <a:defRPr sz="3000" b="0" i="0" u="none" strike="noStrike" cap="none">
                  <a:solidFill>
                    <a:schemeClr val="dk1"/>
                  </a:solidFill>
                  <a:latin typeface="Be Vietnam Pro Black"/>
                  <a:ea typeface="Be Vietnam Pro Black"/>
                  <a:cs typeface="Be Vietnam Pro Black"/>
                  <a:sym typeface="Be Vietnam Pro Black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Raleway"/>
                <a:buNone/>
                <a:defRPr sz="3000" b="1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Raleway"/>
                <a:buNone/>
                <a:defRPr sz="3000" b="1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Raleway"/>
                <a:buNone/>
                <a:defRPr sz="3000" b="1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Raleway"/>
                <a:buNone/>
                <a:defRPr sz="3000" b="1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Raleway"/>
                <a:buNone/>
                <a:defRPr sz="3000" b="1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Raleway"/>
                <a:buNone/>
                <a:defRPr sz="3000" b="1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Raleway"/>
                <a:buNone/>
                <a:defRPr sz="3000" b="1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Raleway"/>
                <a:buNone/>
                <a:defRPr sz="3000" b="1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9pPr>
            </a:lstStyle>
            <a:p>
              <a:pPr algn="l"/>
              <a:r>
                <a:rPr lang="en-US" sz="3200" dirty="0"/>
                <a:t>1</a:t>
              </a:r>
            </a:p>
          </p:txBody>
        </p:sp>
      </p:grpSp>
      <p:sp>
        <p:nvSpPr>
          <p:cNvPr id="10" name="Google Shape;1823;p41">
            <a:extLst>
              <a:ext uri="{FF2B5EF4-FFF2-40B4-BE49-F238E27FC236}">
                <a16:creationId xmlns:a16="http://schemas.microsoft.com/office/drawing/2014/main" id="{09CAE768-56DD-9E29-F72B-19B2C3F17E59}"/>
              </a:ext>
            </a:extLst>
          </p:cNvPr>
          <p:cNvSpPr txBox="1">
            <a:spLocks/>
          </p:cNvSpPr>
          <p:nvPr/>
        </p:nvSpPr>
        <p:spPr>
          <a:xfrm>
            <a:off x="1193006" y="2920515"/>
            <a:ext cx="7444818" cy="1251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buFont typeface="Inter"/>
              <a:buNone/>
            </a:pPr>
            <a:r>
              <a:rPr lang="en-US" dirty="0"/>
              <a:t>KESEHATAN</a:t>
            </a:r>
          </a:p>
          <a:p>
            <a:pPr marL="0" indent="0">
              <a:buFont typeface="Inter"/>
              <a:buNone/>
            </a:pPr>
            <a:r>
              <a:rPr lang="en-US" dirty="0" err="1"/>
              <a:t>Ventilasi</a:t>
            </a:r>
            <a:r>
              <a:rPr lang="en-US" dirty="0"/>
              <a:t> dan </a:t>
            </a:r>
            <a:r>
              <a:rPr lang="en-US" dirty="0" err="1"/>
              <a:t>pengkondisian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, </a:t>
            </a:r>
            <a:r>
              <a:rPr lang="en-US" dirty="0" err="1"/>
              <a:t>cahaya</a:t>
            </a:r>
            <a:r>
              <a:rPr lang="en-US" dirty="0"/>
              <a:t>, </a:t>
            </a:r>
            <a:r>
              <a:rPr lang="en-US" dirty="0" err="1"/>
              <a:t>sanitasi</a:t>
            </a:r>
            <a:r>
              <a:rPr lang="en-US" dirty="0"/>
              <a:t> dan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bangunan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4708BA-DE70-16C1-2891-B3760B0AA58F}"/>
              </a:ext>
            </a:extLst>
          </p:cNvPr>
          <p:cNvGrpSpPr/>
          <p:nvPr/>
        </p:nvGrpSpPr>
        <p:grpSpPr>
          <a:xfrm>
            <a:off x="764625" y="2850570"/>
            <a:ext cx="856763" cy="1019617"/>
            <a:chOff x="764625" y="1678220"/>
            <a:chExt cx="856763" cy="101961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3E6332A-65C9-A605-1063-85CB9FCBD1D6}"/>
                </a:ext>
              </a:extLst>
            </p:cNvPr>
            <p:cNvSpPr/>
            <p:nvPr/>
          </p:nvSpPr>
          <p:spPr>
            <a:xfrm>
              <a:off x="764625" y="2036890"/>
              <a:ext cx="483281" cy="660947"/>
            </a:xfrm>
            <a:prstGeom prst="rect">
              <a:avLst/>
            </a:prstGeom>
            <a:solidFill>
              <a:srgbClr val="4D8EE0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Google Shape;1821;p41">
              <a:extLst>
                <a:ext uri="{FF2B5EF4-FFF2-40B4-BE49-F238E27FC236}">
                  <a16:creationId xmlns:a16="http://schemas.microsoft.com/office/drawing/2014/main" id="{DFAFA5A9-69BE-766A-7605-E16340451924}"/>
                </a:ext>
              </a:extLst>
            </p:cNvPr>
            <p:cNvSpPr txBox="1">
              <a:spLocks/>
            </p:cNvSpPr>
            <p:nvPr/>
          </p:nvSpPr>
          <p:spPr>
            <a:xfrm>
              <a:off x="874424" y="1678220"/>
              <a:ext cx="746964" cy="660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Be Vietnam Pro Black"/>
                <a:buNone/>
                <a:defRPr sz="3000" b="0" i="0" u="none" strike="noStrike" cap="none">
                  <a:solidFill>
                    <a:schemeClr val="dk1"/>
                  </a:solidFill>
                  <a:latin typeface="Be Vietnam Pro Black"/>
                  <a:ea typeface="Be Vietnam Pro Black"/>
                  <a:cs typeface="Be Vietnam Pro Black"/>
                  <a:sym typeface="Be Vietnam Pro Black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Raleway"/>
                <a:buNone/>
                <a:defRPr sz="3000" b="1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Raleway"/>
                <a:buNone/>
                <a:defRPr sz="3000" b="1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Raleway"/>
                <a:buNone/>
                <a:defRPr sz="3000" b="1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Raleway"/>
                <a:buNone/>
                <a:defRPr sz="3000" b="1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Raleway"/>
                <a:buNone/>
                <a:defRPr sz="3000" b="1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Raleway"/>
                <a:buNone/>
                <a:defRPr sz="3000" b="1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Raleway"/>
                <a:buNone/>
                <a:defRPr sz="3000" b="1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Raleway"/>
                <a:buNone/>
                <a:defRPr sz="3000" b="1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9pPr>
            </a:lstStyle>
            <a:p>
              <a:pPr algn="l"/>
              <a:r>
                <a:rPr lang="en-US" sz="32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9866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41"/>
          <p:cNvSpPr txBox="1">
            <a:spLocks noGrp="1"/>
          </p:cNvSpPr>
          <p:nvPr>
            <p:ph type="title"/>
          </p:nvPr>
        </p:nvSpPr>
        <p:spPr>
          <a:xfrm>
            <a:off x="709725" y="320370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ACUAN</a:t>
            </a:r>
            <a:endParaRPr dirty="0"/>
          </a:p>
        </p:txBody>
      </p:sp>
      <p:sp>
        <p:nvSpPr>
          <p:cNvPr id="1824" name="Google Shape;1824;p41"/>
          <p:cNvSpPr txBox="1">
            <a:spLocks noGrp="1"/>
          </p:cNvSpPr>
          <p:nvPr>
            <p:ph type="subTitle" idx="4294967295"/>
          </p:nvPr>
        </p:nvSpPr>
        <p:spPr>
          <a:xfrm>
            <a:off x="819524" y="1045470"/>
            <a:ext cx="5538413" cy="6609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Be Vietnam Pro Black"/>
                <a:ea typeface="Be Vietnam Pro Black"/>
                <a:cs typeface="Be Vietnam Pro Black"/>
                <a:sym typeface="Be Vietnam Pro Black"/>
              </a:rPr>
              <a:t>UNDANG-UNDANG REPUBLIK INDONESIA NOMOR 28 TAHUN 2002</a:t>
            </a:r>
            <a:endParaRPr sz="1800" dirty="0">
              <a:latin typeface="Be Vietnam Pro Black"/>
              <a:ea typeface="Be Vietnam Pro Black"/>
              <a:cs typeface="Be Vietnam Pro Black"/>
              <a:sym typeface="Be Vietnam Pro Black"/>
            </a:endParaRPr>
          </a:p>
        </p:txBody>
      </p:sp>
      <p:sp>
        <p:nvSpPr>
          <p:cNvPr id="2" name="Google Shape;1823;p41">
            <a:extLst>
              <a:ext uri="{FF2B5EF4-FFF2-40B4-BE49-F238E27FC236}">
                <a16:creationId xmlns:a16="http://schemas.microsoft.com/office/drawing/2014/main" id="{C0B86000-C96E-6225-415B-0AFA0434CE24}"/>
              </a:ext>
            </a:extLst>
          </p:cNvPr>
          <p:cNvSpPr txBox="1">
            <a:spLocks/>
          </p:cNvSpPr>
          <p:nvPr/>
        </p:nvSpPr>
        <p:spPr>
          <a:xfrm>
            <a:off x="1193006" y="1678220"/>
            <a:ext cx="7444818" cy="1251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buFont typeface="Inter"/>
              <a:buNone/>
            </a:pPr>
            <a:r>
              <a:rPr lang="en-US" dirty="0"/>
              <a:t>KENYAMANAN</a:t>
            </a:r>
          </a:p>
          <a:p>
            <a:pPr marL="139700" indent="0">
              <a:buNone/>
            </a:pPr>
            <a:r>
              <a:rPr lang="en-US" dirty="0" err="1"/>
              <a:t>Kenyamanan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gerak</a:t>
            </a:r>
            <a:r>
              <a:rPr lang="en-US" dirty="0"/>
              <a:t> dan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,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, </a:t>
            </a:r>
            <a:r>
              <a:rPr lang="en-US" dirty="0" err="1"/>
              <a:t>Pandangan</a:t>
            </a:r>
            <a:r>
              <a:rPr lang="en-US" dirty="0"/>
              <a:t>, Tingkat </a:t>
            </a:r>
            <a:r>
              <a:rPr lang="en-US" dirty="0" err="1"/>
              <a:t>getaran</a:t>
            </a:r>
            <a:r>
              <a:rPr lang="en-US" dirty="0"/>
              <a:t>, Tingkat </a:t>
            </a:r>
            <a:r>
              <a:rPr lang="en-US" dirty="0" err="1"/>
              <a:t>kebisingan</a:t>
            </a:r>
            <a:r>
              <a:rPr lang="en-US" dirty="0"/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F0E309-9106-B487-FB7A-71FE18A5DE5C}"/>
              </a:ext>
            </a:extLst>
          </p:cNvPr>
          <p:cNvGrpSpPr/>
          <p:nvPr/>
        </p:nvGrpSpPr>
        <p:grpSpPr>
          <a:xfrm>
            <a:off x="764625" y="1678220"/>
            <a:ext cx="856763" cy="1019617"/>
            <a:chOff x="764625" y="1678220"/>
            <a:chExt cx="856763" cy="101961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BE7D48-1CFB-BB93-AE09-F7443190A5B3}"/>
                </a:ext>
              </a:extLst>
            </p:cNvPr>
            <p:cNvSpPr/>
            <p:nvPr/>
          </p:nvSpPr>
          <p:spPr>
            <a:xfrm>
              <a:off x="764625" y="2036890"/>
              <a:ext cx="483281" cy="660947"/>
            </a:xfrm>
            <a:prstGeom prst="rect">
              <a:avLst/>
            </a:prstGeom>
            <a:solidFill>
              <a:srgbClr val="4D8EE0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Google Shape;1821;p41">
              <a:extLst>
                <a:ext uri="{FF2B5EF4-FFF2-40B4-BE49-F238E27FC236}">
                  <a16:creationId xmlns:a16="http://schemas.microsoft.com/office/drawing/2014/main" id="{745EE43B-8522-4CB7-E5D3-9C98E2AC445B}"/>
                </a:ext>
              </a:extLst>
            </p:cNvPr>
            <p:cNvSpPr txBox="1">
              <a:spLocks/>
            </p:cNvSpPr>
            <p:nvPr/>
          </p:nvSpPr>
          <p:spPr>
            <a:xfrm>
              <a:off x="874424" y="1678220"/>
              <a:ext cx="746964" cy="660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Be Vietnam Pro Black"/>
                <a:buNone/>
                <a:defRPr sz="3000" b="0" i="0" u="none" strike="noStrike" cap="none">
                  <a:solidFill>
                    <a:schemeClr val="dk1"/>
                  </a:solidFill>
                  <a:latin typeface="Be Vietnam Pro Black"/>
                  <a:ea typeface="Be Vietnam Pro Black"/>
                  <a:cs typeface="Be Vietnam Pro Black"/>
                  <a:sym typeface="Be Vietnam Pro Black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Raleway"/>
                <a:buNone/>
                <a:defRPr sz="3000" b="1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Raleway"/>
                <a:buNone/>
                <a:defRPr sz="3000" b="1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Raleway"/>
                <a:buNone/>
                <a:defRPr sz="3000" b="1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Raleway"/>
                <a:buNone/>
                <a:defRPr sz="3000" b="1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Raleway"/>
                <a:buNone/>
                <a:defRPr sz="3000" b="1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Raleway"/>
                <a:buNone/>
                <a:defRPr sz="3000" b="1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Raleway"/>
                <a:buNone/>
                <a:defRPr sz="3000" b="1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Raleway"/>
                <a:buNone/>
                <a:defRPr sz="3000" b="1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9pPr>
            </a:lstStyle>
            <a:p>
              <a:pPr algn="l"/>
              <a:r>
                <a:rPr lang="en-US" sz="3200" dirty="0"/>
                <a:t>3</a:t>
              </a:r>
            </a:p>
          </p:txBody>
        </p:sp>
      </p:grpSp>
      <p:sp>
        <p:nvSpPr>
          <p:cNvPr id="10" name="Google Shape;1823;p41">
            <a:extLst>
              <a:ext uri="{FF2B5EF4-FFF2-40B4-BE49-F238E27FC236}">
                <a16:creationId xmlns:a16="http://schemas.microsoft.com/office/drawing/2014/main" id="{09CAE768-56DD-9E29-F72B-19B2C3F17E59}"/>
              </a:ext>
            </a:extLst>
          </p:cNvPr>
          <p:cNvSpPr txBox="1">
            <a:spLocks/>
          </p:cNvSpPr>
          <p:nvPr/>
        </p:nvSpPr>
        <p:spPr>
          <a:xfrm>
            <a:off x="1205198" y="2920515"/>
            <a:ext cx="7444818" cy="1251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buFont typeface="Inter"/>
              <a:buNone/>
            </a:pPr>
            <a:r>
              <a:rPr lang="en-US" dirty="0"/>
              <a:t>KEMUDAHAN</a:t>
            </a:r>
          </a:p>
          <a:p>
            <a:pPr marL="0" indent="0">
              <a:buFont typeface="Inter"/>
              <a:buNone/>
            </a:pPr>
            <a:r>
              <a:rPr lang="en-US" dirty="0" err="1"/>
              <a:t>Kemudahan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, </a:t>
            </a:r>
            <a:r>
              <a:rPr lang="en-US" dirty="0" err="1"/>
              <a:t>dari</a:t>
            </a:r>
            <a:r>
              <a:rPr lang="en-US" dirty="0"/>
              <a:t> dan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gedung</a:t>
            </a:r>
            <a:r>
              <a:rPr lang="en-US" dirty="0"/>
              <a:t>, </a:t>
            </a:r>
            <a:r>
              <a:rPr lang="en-US" dirty="0" err="1"/>
              <a:t>kelengkapan</a:t>
            </a:r>
            <a:r>
              <a:rPr lang="en-US" dirty="0"/>
              <a:t> </a:t>
            </a:r>
            <a:r>
              <a:rPr lang="en-US" dirty="0" err="1"/>
              <a:t>prasarana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pemanfaatan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gedung</a:t>
            </a:r>
            <a:r>
              <a:rPr lang="en-US" dirty="0"/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4708BA-DE70-16C1-2891-B3760B0AA58F}"/>
              </a:ext>
            </a:extLst>
          </p:cNvPr>
          <p:cNvGrpSpPr/>
          <p:nvPr/>
        </p:nvGrpSpPr>
        <p:grpSpPr>
          <a:xfrm>
            <a:off x="764625" y="2831462"/>
            <a:ext cx="856763" cy="1038725"/>
            <a:chOff x="764625" y="1659112"/>
            <a:chExt cx="856763" cy="103872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3E6332A-65C9-A605-1063-85CB9FCBD1D6}"/>
                </a:ext>
              </a:extLst>
            </p:cNvPr>
            <p:cNvSpPr/>
            <p:nvPr/>
          </p:nvSpPr>
          <p:spPr>
            <a:xfrm>
              <a:off x="764625" y="2036890"/>
              <a:ext cx="483281" cy="660947"/>
            </a:xfrm>
            <a:prstGeom prst="rect">
              <a:avLst/>
            </a:prstGeom>
            <a:solidFill>
              <a:srgbClr val="4D8EE0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Google Shape;1821;p41">
              <a:extLst>
                <a:ext uri="{FF2B5EF4-FFF2-40B4-BE49-F238E27FC236}">
                  <a16:creationId xmlns:a16="http://schemas.microsoft.com/office/drawing/2014/main" id="{DFAFA5A9-69BE-766A-7605-E16340451924}"/>
                </a:ext>
              </a:extLst>
            </p:cNvPr>
            <p:cNvSpPr txBox="1">
              <a:spLocks/>
            </p:cNvSpPr>
            <p:nvPr/>
          </p:nvSpPr>
          <p:spPr>
            <a:xfrm>
              <a:off x="874424" y="1659112"/>
              <a:ext cx="746964" cy="660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Be Vietnam Pro Black"/>
                <a:buNone/>
                <a:defRPr sz="3000" b="0" i="0" u="none" strike="noStrike" cap="none">
                  <a:solidFill>
                    <a:schemeClr val="dk1"/>
                  </a:solidFill>
                  <a:latin typeface="Be Vietnam Pro Black"/>
                  <a:ea typeface="Be Vietnam Pro Black"/>
                  <a:cs typeface="Be Vietnam Pro Black"/>
                  <a:sym typeface="Be Vietnam Pro Black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Raleway"/>
                <a:buNone/>
                <a:defRPr sz="3000" b="1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Raleway"/>
                <a:buNone/>
                <a:defRPr sz="3000" b="1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Raleway"/>
                <a:buNone/>
                <a:defRPr sz="3000" b="1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Raleway"/>
                <a:buNone/>
                <a:defRPr sz="3000" b="1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Raleway"/>
                <a:buNone/>
                <a:defRPr sz="3000" b="1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Raleway"/>
                <a:buNone/>
                <a:defRPr sz="3000" b="1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Raleway"/>
                <a:buNone/>
                <a:defRPr sz="3000" b="1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Raleway"/>
                <a:buNone/>
                <a:defRPr sz="3000" b="1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9pPr>
            </a:lstStyle>
            <a:p>
              <a:pPr algn="l"/>
              <a:r>
                <a:rPr lang="en-US" sz="3200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6889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p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PERSYARATAN</a:t>
            </a:r>
            <a:endParaRPr dirty="0"/>
          </a:p>
        </p:txBody>
      </p:sp>
      <p:sp>
        <p:nvSpPr>
          <p:cNvPr id="1866" name="Google Shape;1866;p44"/>
          <p:cNvSpPr txBox="1">
            <a:spLocks noGrp="1"/>
          </p:cNvSpPr>
          <p:nvPr>
            <p:ph type="title" idx="3"/>
          </p:nvPr>
        </p:nvSpPr>
        <p:spPr>
          <a:xfrm>
            <a:off x="1168960" y="2955819"/>
            <a:ext cx="630900" cy="6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874" name="Google Shape;1874;p44"/>
          <p:cNvSpPr txBox="1">
            <a:spLocks noGrp="1"/>
          </p:cNvSpPr>
          <p:nvPr>
            <p:ph type="subTitle" idx="13"/>
          </p:nvPr>
        </p:nvSpPr>
        <p:spPr>
          <a:xfrm>
            <a:off x="1932450" y="1344166"/>
            <a:ext cx="6309342" cy="3845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</a:t>
            </a:r>
            <a:r>
              <a:rPr lang="en-US" dirty="0" err="1"/>
              <a:t>i</a:t>
            </a:r>
            <a:r>
              <a:rPr lang="en" dirty="0"/>
              <a:t>stem keamanan dan kenyamanan yang memadai</a:t>
            </a:r>
            <a:endParaRPr dirty="0"/>
          </a:p>
        </p:txBody>
      </p:sp>
      <p:sp>
        <p:nvSpPr>
          <p:cNvPr id="1875" name="Google Shape;1875;p44"/>
          <p:cNvSpPr txBox="1">
            <a:spLocks noGrp="1"/>
          </p:cNvSpPr>
          <p:nvPr>
            <p:ph type="title" idx="15"/>
          </p:nvPr>
        </p:nvSpPr>
        <p:spPr>
          <a:xfrm>
            <a:off x="1168960" y="1170801"/>
            <a:ext cx="630900" cy="6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878" name="Google Shape;1878;p44"/>
          <p:cNvSpPr txBox="1">
            <a:spLocks noGrp="1"/>
          </p:cNvSpPr>
          <p:nvPr>
            <p:ph type="title" idx="18"/>
          </p:nvPr>
        </p:nvSpPr>
        <p:spPr>
          <a:xfrm>
            <a:off x="1168960" y="2056646"/>
            <a:ext cx="630900" cy="6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4" name="Google Shape;1874;p44">
            <a:extLst>
              <a:ext uri="{FF2B5EF4-FFF2-40B4-BE49-F238E27FC236}">
                <a16:creationId xmlns:a16="http://schemas.microsoft.com/office/drawing/2014/main" id="{63BA2440-E11F-5D0A-B52D-AE3F13344514}"/>
              </a:ext>
            </a:extLst>
          </p:cNvPr>
          <p:cNvSpPr txBox="1">
            <a:spLocks/>
          </p:cNvSpPr>
          <p:nvPr/>
        </p:nvSpPr>
        <p:spPr>
          <a:xfrm>
            <a:off x="1932450" y="2154091"/>
            <a:ext cx="6771116" cy="43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lt1"/>
                </a:solidFill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l"/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(</a:t>
            </a:r>
            <a:r>
              <a:rPr lang="en-US" dirty="0" err="1"/>
              <a:t>terjangkau</a:t>
            </a:r>
            <a:r>
              <a:rPr lang="en-US" dirty="0"/>
              <a:t> dan </a:t>
            </a:r>
            <a:r>
              <a:rPr lang="en-US" dirty="0" err="1"/>
              <a:t>kontinu</a:t>
            </a:r>
            <a:r>
              <a:rPr lang="en-US" dirty="0"/>
              <a:t>)</a:t>
            </a:r>
          </a:p>
        </p:txBody>
      </p:sp>
      <p:sp>
        <p:nvSpPr>
          <p:cNvPr id="25" name="Google Shape;1874;p44">
            <a:extLst>
              <a:ext uri="{FF2B5EF4-FFF2-40B4-BE49-F238E27FC236}">
                <a16:creationId xmlns:a16="http://schemas.microsoft.com/office/drawing/2014/main" id="{599D9E2D-FE6F-24F8-49C3-D21E4C3930F2}"/>
              </a:ext>
            </a:extLst>
          </p:cNvPr>
          <p:cNvSpPr txBox="1">
            <a:spLocks/>
          </p:cNvSpPr>
          <p:nvPr/>
        </p:nvSpPr>
        <p:spPr>
          <a:xfrm>
            <a:off x="1932450" y="3015499"/>
            <a:ext cx="6771116" cy="43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lt1"/>
                </a:solidFill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l"/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perbaikan</a:t>
            </a:r>
            <a:r>
              <a:rPr lang="en-US" dirty="0"/>
              <a:t> dan </a:t>
            </a:r>
            <a:r>
              <a:rPr lang="en-US" dirty="0" err="1"/>
              <a:t>perawatan</a:t>
            </a:r>
            <a:r>
              <a:rPr lang="en-US" dirty="0"/>
              <a:t> yang </a:t>
            </a:r>
            <a:r>
              <a:rPr lang="en-US" dirty="0" err="1"/>
              <a:t>mudah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p30"/>
          <p:cNvSpPr txBox="1">
            <a:spLocks noGrp="1"/>
          </p:cNvSpPr>
          <p:nvPr>
            <p:ph type="subTitle" idx="1"/>
          </p:nvPr>
        </p:nvSpPr>
        <p:spPr>
          <a:xfrm>
            <a:off x="1635978" y="2088325"/>
            <a:ext cx="5872043" cy="7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APA SAJA JARINGAN UTILITAS YANG MUNGKIN TERSEDIA DI DALAM BANGUNAN?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000" dirty="0"/>
          </a:p>
        </p:txBody>
      </p:sp>
      <p:sp>
        <p:nvSpPr>
          <p:cNvPr id="1474" name="Google Shape;1474;p30"/>
          <p:cNvSpPr txBox="1">
            <a:spLocks noGrp="1"/>
          </p:cNvSpPr>
          <p:nvPr>
            <p:ph type="title"/>
          </p:nvPr>
        </p:nvSpPr>
        <p:spPr>
          <a:xfrm>
            <a:off x="2138101" y="1371925"/>
            <a:ext cx="4867800" cy="7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????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1152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33"/>
          <p:cNvSpPr txBox="1">
            <a:spLocks noGrp="1"/>
          </p:cNvSpPr>
          <p:nvPr>
            <p:ph type="title"/>
          </p:nvPr>
        </p:nvSpPr>
        <p:spPr>
          <a:xfrm>
            <a:off x="1303800" y="1850929"/>
            <a:ext cx="6536400" cy="12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Sistem Penyediaan</a:t>
            </a:r>
            <a:br>
              <a:rPr lang="en" sz="4000" dirty="0"/>
            </a:br>
            <a:r>
              <a:rPr lang="en" sz="4000" dirty="0"/>
              <a:t> Air Bersih </a:t>
            </a:r>
            <a:endParaRPr sz="4000" dirty="0"/>
          </a:p>
        </p:txBody>
      </p:sp>
      <p:sp>
        <p:nvSpPr>
          <p:cNvPr id="1523" name="Google Shape;1523;p33"/>
          <p:cNvSpPr txBox="1">
            <a:spLocks noGrp="1"/>
          </p:cNvSpPr>
          <p:nvPr>
            <p:ph type="title" idx="2"/>
          </p:nvPr>
        </p:nvSpPr>
        <p:spPr>
          <a:xfrm>
            <a:off x="4114800" y="719746"/>
            <a:ext cx="914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41"/>
          <p:cNvSpPr txBox="1">
            <a:spLocks noGrp="1"/>
          </p:cNvSpPr>
          <p:nvPr>
            <p:ph type="title"/>
          </p:nvPr>
        </p:nvSpPr>
        <p:spPr>
          <a:xfrm>
            <a:off x="709725" y="320370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SISTEM PENYEDIAAN AIR BERSIH</a:t>
            </a:r>
            <a:endParaRPr dirty="0"/>
          </a:p>
        </p:txBody>
      </p:sp>
      <p:sp>
        <p:nvSpPr>
          <p:cNvPr id="1823" name="Google Shape;1823;p41"/>
          <p:cNvSpPr txBox="1">
            <a:spLocks noGrp="1"/>
          </p:cNvSpPr>
          <p:nvPr>
            <p:ph type="subTitle" idx="4294967295"/>
          </p:nvPr>
        </p:nvSpPr>
        <p:spPr>
          <a:xfrm>
            <a:off x="921543" y="1706417"/>
            <a:ext cx="6950870" cy="3351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PDAM</a:t>
            </a:r>
          </a:p>
        </p:txBody>
      </p:sp>
      <p:sp>
        <p:nvSpPr>
          <p:cNvPr id="1824" name="Google Shape;1824;p41"/>
          <p:cNvSpPr txBox="1">
            <a:spLocks noGrp="1"/>
          </p:cNvSpPr>
          <p:nvPr>
            <p:ph type="subTitle" idx="4294967295"/>
          </p:nvPr>
        </p:nvSpPr>
        <p:spPr>
          <a:xfrm>
            <a:off x="819524" y="1045470"/>
            <a:ext cx="5538413" cy="6609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Be Vietnam Pro Black"/>
                <a:ea typeface="Be Vietnam Pro Black"/>
                <a:cs typeface="Be Vietnam Pro Black"/>
                <a:sym typeface="Be Vietnam Pro Black"/>
              </a:rPr>
              <a:t>SUMBER AIR BERSIH BANGUNAN</a:t>
            </a:r>
            <a:endParaRPr sz="1800" dirty="0">
              <a:latin typeface="Be Vietnam Pro Black"/>
              <a:ea typeface="Be Vietnam Pro Black"/>
              <a:cs typeface="Be Vietnam Pro Black"/>
              <a:sym typeface="Be Vietnam Pro Black"/>
            </a:endParaRPr>
          </a:p>
        </p:txBody>
      </p:sp>
      <p:sp>
        <p:nvSpPr>
          <p:cNvPr id="1825" name="Google Shape;1825;p41"/>
          <p:cNvSpPr/>
          <p:nvPr/>
        </p:nvSpPr>
        <p:spPr>
          <a:xfrm>
            <a:off x="768121" y="1850856"/>
            <a:ext cx="109800" cy="10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0214DE-BC8E-6BF7-2833-4EE94D96E787}"/>
              </a:ext>
            </a:extLst>
          </p:cNvPr>
          <p:cNvGrpSpPr/>
          <p:nvPr/>
        </p:nvGrpSpPr>
        <p:grpSpPr>
          <a:xfrm>
            <a:off x="764624" y="2185987"/>
            <a:ext cx="7107789" cy="1251097"/>
            <a:chOff x="764624" y="2185987"/>
            <a:chExt cx="7107789" cy="1251097"/>
          </a:xfrm>
        </p:grpSpPr>
        <p:sp>
          <p:nvSpPr>
            <p:cNvPr id="2" name="Google Shape;1823;p41">
              <a:extLst>
                <a:ext uri="{FF2B5EF4-FFF2-40B4-BE49-F238E27FC236}">
                  <a16:creationId xmlns:a16="http://schemas.microsoft.com/office/drawing/2014/main" id="{C0B86000-C96E-6225-415B-0AFA0434CE24}"/>
                </a:ext>
              </a:extLst>
            </p:cNvPr>
            <p:cNvSpPr txBox="1">
              <a:spLocks/>
            </p:cNvSpPr>
            <p:nvPr/>
          </p:nvSpPr>
          <p:spPr>
            <a:xfrm>
              <a:off x="921543" y="2185987"/>
              <a:ext cx="6950870" cy="1251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Inter"/>
                <a:buChar char="●"/>
                <a:defRPr sz="1400" b="0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Inter"/>
                <a:buChar char="○"/>
                <a:defRPr sz="1400" b="0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Inter"/>
                <a:buChar char="■"/>
                <a:defRPr sz="1400" b="0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Inter"/>
                <a:buChar char="●"/>
                <a:defRPr sz="1400" b="0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Inter"/>
                <a:buChar char="○"/>
                <a:defRPr sz="1400" b="0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Inter"/>
                <a:buChar char="■"/>
                <a:defRPr sz="1400" b="0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Inter"/>
                <a:buChar char="●"/>
                <a:defRPr sz="1400" b="0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Inter"/>
                <a:buChar char="○"/>
                <a:defRPr sz="1400" b="0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400"/>
                <a:buFont typeface="Inter"/>
                <a:buChar char="■"/>
                <a:defRPr sz="1400" b="0" i="0" u="none" strike="noStrike" cap="non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defRPr>
              </a:lvl9pPr>
            </a:lstStyle>
            <a:p>
              <a:pPr marL="0" indent="0">
                <a:buFont typeface="Inter"/>
                <a:buNone/>
              </a:pPr>
              <a:r>
                <a:rPr lang="en-US" dirty="0"/>
                <a:t>RAIN WATER HARVESTING</a:t>
              </a:r>
            </a:p>
            <a:p>
              <a:pPr marL="0" indent="0">
                <a:buFont typeface="Inter"/>
                <a:buNone/>
              </a:pPr>
              <a:r>
                <a:rPr lang="en-US" dirty="0" err="1"/>
                <a:t>Sistem</a:t>
              </a:r>
              <a:r>
                <a:rPr lang="en-US" dirty="0"/>
                <a:t> </a:t>
              </a:r>
              <a:r>
                <a:rPr lang="en-US" dirty="0" err="1"/>
                <a:t>penampungan</a:t>
              </a:r>
              <a:r>
                <a:rPr lang="en-US" dirty="0"/>
                <a:t> air </a:t>
              </a:r>
              <a:r>
                <a:rPr lang="en-US" dirty="0" err="1"/>
                <a:t>hujan</a:t>
              </a:r>
              <a:r>
                <a:rPr lang="en-US" dirty="0"/>
                <a:t> yang </a:t>
              </a:r>
              <a:r>
                <a:rPr lang="en-US" dirty="0" err="1"/>
                <a:t>kemudian</a:t>
              </a:r>
              <a:r>
                <a:rPr lang="en-US" dirty="0"/>
                <a:t> </a:t>
              </a:r>
              <a:r>
                <a:rPr lang="en-US" dirty="0" err="1"/>
                <a:t>diolah</a:t>
              </a:r>
              <a:r>
                <a:rPr lang="en-US" dirty="0"/>
                <a:t> dan </a:t>
              </a:r>
              <a:r>
                <a:rPr lang="en-US" dirty="0" err="1"/>
                <a:t>dapat</a:t>
              </a:r>
              <a:r>
                <a:rPr lang="en-US" dirty="0"/>
                <a:t> </a:t>
              </a:r>
              <a:r>
                <a:rPr lang="en-US" b="1" dirty="0" err="1"/>
                <a:t>digunakan</a:t>
              </a:r>
              <a:r>
                <a:rPr lang="en-US" b="1" dirty="0"/>
                <a:t> </a:t>
              </a:r>
              <a:r>
                <a:rPr lang="en-US" b="1" dirty="0" err="1"/>
                <a:t>untuk</a:t>
              </a:r>
              <a:r>
                <a:rPr lang="en-US" b="1" dirty="0"/>
                <a:t> </a:t>
              </a:r>
              <a:r>
                <a:rPr lang="en-US" b="1" dirty="0" err="1"/>
                <a:t>aktivitas</a:t>
              </a:r>
              <a:r>
                <a:rPr lang="en-US" b="1" dirty="0"/>
                <a:t> </a:t>
              </a:r>
              <a:r>
                <a:rPr lang="en-US" b="1" dirty="0" err="1"/>
                <a:t>tertentu</a:t>
              </a:r>
              <a:r>
                <a:rPr lang="en-US" dirty="0"/>
                <a:t> di </a:t>
              </a:r>
              <a:r>
                <a:rPr lang="en-US" dirty="0" err="1"/>
                <a:t>dalam</a:t>
              </a:r>
              <a:r>
                <a:rPr lang="en-US" dirty="0"/>
                <a:t> </a:t>
              </a:r>
              <a:r>
                <a:rPr lang="en-US" dirty="0" err="1"/>
                <a:t>penggunaan</a:t>
              </a:r>
              <a:r>
                <a:rPr lang="en-US" dirty="0"/>
                <a:t> </a:t>
              </a:r>
              <a:r>
                <a:rPr lang="en-US" dirty="0" err="1"/>
                <a:t>bangunan</a:t>
              </a:r>
              <a:endParaRPr lang="en-US" dirty="0"/>
            </a:p>
          </p:txBody>
        </p:sp>
        <p:sp>
          <p:nvSpPr>
            <p:cNvPr id="3" name="Google Shape;1825;p41">
              <a:extLst>
                <a:ext uri="{FF2B5EF4-FFF2-40B4-BE49-F238E27FC236}">
                  <a16:creationId xmlns:a16="http://schemas.microsoft.com/office/drawing/2014/main" id="{A5E8F577-455E-A699-4C99-FCC6CE90BF08}"/>
                </a:ext>
              </a:extLst>
            </p:cNvPr>
            <p:cNvSpPr/>
            <p:nvPr/>
          </p:nvSpPr>
          <p:spPr>
            <a:xfrm>
              <a:off x="764624" y="2329405"/>
              <a:ext cx="109800" cy="109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Medical Conference Style Presentation by Slidesgo">
  <a:themeElements>
    <a:clrScheme name="Simple Light">
      <a:dk1>
        <a:srgbClr val="2066B8"/>
      </a:dk1>
      <a:lt1>
        <a:srgbClr val="000000"/>
      </a:lt1>
      <a:dk2>
        <a:srgbClr val="FFFFFF"/>
      </a:dk2>
      <a:lt2>
        <a:srgbClr val="11437E"/>
      </a:lt2>
      <a:accent1>
        <a:srgbClr val="4D8EE0"/>
      </a:accent1>
      <a:accent2>
        <a:srgbClr val="E2E2E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2066B8"/>
    </a:dk1>
    <a:lt1>
      <a:srgbClr val="000000"/>
    </a:lt1>
    <a:dk2>
      <a:srgbClr val="FFFFFF"/>
    </a:dk2>
    <a:lt2>
      <a:srgbClr val="11437E"/>
    </a:lt2>
    <a:accent1>
      <a:srgbClr val="4D8EE0"/>
    </a:accent1>
    <a:accent2>
      <a:srgbClr val="E2E2E2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000000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1128</Words>
  <Application>Microsoft Office PowerPoint</Application>
  <PresentationFormat>On-screen Show (16:9)</PresentationFormat>
  <Paragraphs>147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Inter</vt:lpstr>
      <vt:lpstr>Wingdings</vt:lpstr>
      <vt:lpstr>Be Vietnam Pro Black</vt:lpstr>
      <vt:lpstr>Raleway</vt:lpstr>
      <vt:lpstr>Arial</vt:lpstr>
      <vt:lpstr>Medical Conference Style Presentation by Slidesgo</vt:lpstr>
      <vt:lpstr>JARINGAN UTILITAS PADA BANGUNAN GEDUNG</vt:lpstr>
      <vt:lpstr>WELCOME!</vt:lpstr>
      <vt:lpstr>DEFINISI</vt:lpstr>
      <vt:lpstr>ACUAN</vt:lpstr>
      <vt:lpstr>ACUAN</vt:lpstr>
      <vt:lpstr>PERSYARATAN</vt:lpstr>
      <vt:lpstr>????</vt:lpstr>
      <vt:lpstr>Sistem Penyediaan  Air Bersih </vt:lpstr>
      <vt:lpstr>SISTEM PENYEDIAAN AIR BERSIH</vt:lpstr>
      <vt:lpstr>SISTEM PENYEDIAAN AIR BERSIH</vt:lpstr>
      <vt:lpstr>SISTEM PENYEDIAAN AIR BERSIH</vt:lpstr>
      <vt:lpstr>SISTEM PENYEDIAAN AIR BERSIH</vt:lpstr>
      <vt:lpstr>SISTEM PENYEDIAAN AIR BERSIH</vt:lpstr>
      <vt:lpstr>PowerPoint Presentation</vt:lpstr>
      <vt:lpstr>Sistem Pengelolaan Air Kotor </vt:lpstr>
      <vt:lpstr>SISTEM PENGELOLAAN AIR KOTOR</vt:lpstr>
      <vt:lpstr>SISTEM PENGELOLAAN AIR KOTOR</vt:lpstr>
      <vt:lpstr>SISTEM PENGELOLAAN AIR KOTOR</vt:lpstr>
      <vt:lpstr>SISTEM PENGELOLAAN AIR KOTOR</vt:lpstr>
      <vt:lpstr>PowerPoint Presentation</vt:lpstr>
      <vt:lpstr>Sistem Jaringan Listrik</vt:lpstr>
      <vt:lpstr>SISTEM JARINGAN LISTRIK</vt:lpstr>
      <vt:lpstr>SISTEM JARINGAN LISTRIK</vt:lpstr>
      <vt:lpstr>Sistem Tata Udara/HVAC</vt:lpstr>
      <vt:lpstr>SISTEM HVAC</vt:lpstr>
      <vt:lpstr>Sistem Transportasi Internal</vt:lpstr>
      <vt:lpstr>SISTEM TRANSPORTASI INTERNAL</vt:lpstr>
      <vt:lpstr>SISTEM TRANSPORTASI INTERNAL</vt:lpstr>
      <vt:lpstr>Sistem Pembuangan Sampah</vt:lpstr>
      <vt:lpstr>SISTEM PEMBUANGAN SAMPAH</vt:lpstr>
      <vt:lpstr>JENIS SAMPAH</vt:lpstr>
      <vt:lpstr>SISTEM PEMBUANGAN SAMPAH</vt:lpstr>
      <vt:lpstr>SISTEM PEMBUANGAN SAMPAH</vt:lpstr>
      <vt:lpstr>SISTEM PEMBUANGAN SAMPAH</vt:lpstr>
      <vt:lpstr>SISTEM PEMBUANGAN SAMPAH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LENOVO</dc:creator>
  <cp:lastModifiedBy>SAUFA YARDHA MOERNI</cp:lastModifiedBy>
  <cp:revision>15</cp:revision>
  <dcterms:modified xsi:type="dcterms:W3CDTF">2024-09-23T01:06:30Z</dcterms:modified>
</cp:coreProperties>
</file>