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embeddedFontLst>
    <p:embeddedFont>
      <p:font typeface="Raleway"/>
      <p:regular r:id="rId21"/>
      <p:bold r:id="rId22"/>
      <p:italic r:id="rId23"/>
      <p:boldItalic r:id="rId24"/>
    </p:embeddedFont>
    <p:embeddedFont>
      <p:font typeface="Overlock"/>
      <p:regular r:id="rId25"/>
      <p:bold r:id="rId26"/>
      <p:italic r:id="rId27"/>
      <p:boldItalic r:id="rId28"/>
    </p:embeddedFont>
    <p:embeddedFont>
      <p:font typeface="Lato"/>
      <p:regular r:id="rId29"/>
      <p:bold r:id="rId30"/>
      <p:italic r:id="rId31"/>
      <p:boldItalic r:id="rId3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  <p:ext uri="GoogleSlidesCustomDataVersion2">
      <go:slidesCustomData xmlns:go="http://customooxmlschemas.google.com/" r:id="rId33" roundtripDataSignature="AMtx7mhsJvRciaU1/PpzAJiUnO7+T5Cli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font" Target="fonts/Raleway-bold.fntdata"/><Relationship Id="rId21" Type="http://schemas.openxmlformats.org/officeDocument/2006/relationships/font" Target="fonts/Raleway-regular.fntdata"/><Relationship Id="rId24" Type="http://schemas.openxmlformats.org/officeDocument/2006/relationships/font" Target="fonts/Raleway-boldItalic.fntdata"/><Relationship Id="rId23" Type="http://schemas.openxmlformats.org/officeDocument/2006/relationships/font" Target="fonts/Raleway-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Overlock-bold.fntdata"/><Relationship Id="rId25" Type="http://schemas.openxmlformats.org/officeDocument/2006/relationships/font" Target="fonts/Overlock-regular.fntdata"/><Relationship Id="rId28" Type="http://schemas.openxmlformats.org/officeDocument/2006/relationships/font" Target="fonts/Overlock-boldItalic.fntdata"/><Relationship Id="rId27" Type="http://schemas.openxmlformats.org/officeDocument/2006/relationships/font" Target="fonts/Overlock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Lato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Lato-italic.fntdata"/><Relationship Id="rId30" Type="http://schemas.openxmlformats.org/officeDocument/2006/relationships/font" Target="fonts/Lato-bold.fntdata"/><Relationship Id="rId11" Type="http://schemas.openxmlformats.org/officeDocument/2006/relationships/slide" Target="slides/slide6.xml"/><Relationship Id="rId33" Type="http://customschemas.google.com/relationships/presentationmetadata" Target="metadata"/><Relationship Id="rId10" Type="http://schemas.openxmlformats.org/officeDocument/2006/relationships/slide" Target="slides/slide5.xml"/><Relationship Id="rId32" Type="http://schemas.openxmlformats.org/officeDocument/2006/relationships/font" Target="fonts/Lato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2f67d4e99d6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2f67d4e99d6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2" name="Google Shape;132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7" name="Google Shape;137;p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2" name="Google Shape;142;p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7" name="Google Shape;147;p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2" name="Google Shape;152;p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7" name="Google Shape;157;p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3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0" name="Google Shape;90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2f67d4e99d6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2f67d4e99d6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2" name="Google Shape;102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7" name="Google Shape;107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2" name="Google Shape;11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17" name="Google Shape;117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2" name="Google Shape;122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7" name="Google Shape;127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27"/>
          <p:cNvSpPr txBox="1"/>
          <p:nvPr>
            <p:ph idx="1" type="body"/>
          </p:nvPr>
        </p:nvSpPr>
        <p:spPr>
          <a:xfrm>
            <a:off x="724950" y="4372551"/>
            <a:ext cx="7697400" cy="460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74" name="Google Shape;74;p2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dk1"/>
        </a:soli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" name="Google Shape;76;p28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77" name="Google Shape;77;p28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78" name="Google Shape;78;p28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79" name="Google Shape;79;p28"/>
          <p:cNvSpPr txBox="1"/>
          <p:nvPr>
            <p:ph hasCustomPrompt="1" type="title"/>
          </p:nvPr>
        </p:nvSpPr>
        <p:spPr>
          <a:xfrm>
            <a:off x="729450" y="733950"/>
            <a:ext cx="7688400" cy="124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80" name="Google Shape;80;p28"/>
          <p:cNvSpPr txBox="1"/>
          <p:nvPr>
            <p:ph idx="1" type="body"/>
          </p:nvPr>
        </p:nvSpPr>
        <p:spPr>
          <a:xfrm>
            <a:off x="729450" y="2272888"/>
            <a:ext cx="7688400" cy="158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1" name="Google Shape;81;p28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lt2"/>
        </a:solidFill>
      </p:bgPr>
    </p:bg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9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13" name="Google Shape;13;p19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14" name="Google Shape;14;p19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5" name="Google Shape;15;p19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16" name="Google Shape;16;p19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17" name="Google Shape;17;p19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8" name="Google Shape;18;p19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Google Shape;20;p20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21" name="Google Shape;21;p20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2" name="Google Shape;22;p20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3" name="Google Shape;23;p20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4" name="Google Shape;24;p20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oogle Shape;26;p21"/>
          <p:cNvGrpSpPr/>
          <p:nvPr/>
        </p:nvGrpSpPr>
        <p:grpSpPr>
          <a:xfrm>
            <a:off x="830392" y="4169130"/>
            <a:ext cx="745763" cy="45826"/>
            <a:chOff x="4580561" y="2589004"/>
            <a:chExt cx="1064464" cy="25200"/>
          </a:xfrm>
        </p:grpSpPr>
        <p:sp>
          <p:nvSpPr>
            <p:cNvPr id="27" name="Google Shape;27;p21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8" name="Google Shape;28;p21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9" name="Google Shape;29;p21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30" name="Google Shape;30;p21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22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3" name="Google Shape;33;p22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34" name="Google Shape;34;p22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5" name="Google Shape;35;p22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36" name="Google Shape;36;p22"/>
          <p:cNvSpPr txBox="1"/>
          <p:nvPr>
            <p:ph type="title"/>
          </p:nvPr>
        </p:nvSpPr>
        <p:spPr>
          <a:xfrm>
            <a:off x="729450" y="1318650"/>
            <a:ext cx="76887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37" name="Google Shape;37;p22"/>
          <p:cNvSpPr txBox="1"/>
          <p:nvPr>
            <p:ph idx="1" type="body"/>
          </p:nvPr>
        </p:nvSpPr>
        <p:spPr>
          <a:xfrm>
            <a:off x="729450" y="2078875"/>
            <a:ext cx="76887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38" name="Google Shape;38;p22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3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1" name="Google Shape;41;p23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42" name="Google Shape;42;p23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" name="Google Shape;43;p23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4" name="Google Shape;44;p23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45" name="Google Shape;45;p23"/>
          <p:cNvSpPr txBox="1"/>
          <p:nvPr>
            <p:ph idx="1" type="body"/>
          </p:nvPr>
        </p:nvSpPr>
        <p:spPr>
          <a:xfrm>
            <a:off x="729325" y="2078875"/>
            <a:ext cx="37743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6" name="Google Shape;46;p23"/>
          <p:cNvSpPr txBox="1"/>
          <p:nvPr>
            <p:ph idx="2" type="body"/>
          </p:nvPr>
        </p:nvSpPr>
        <p:spPr>
          <a:xfrm>
            <a:off x="4643604" y="2078875"/>
            <a:ext cx="3774300" cy="226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47" name="Google Shape;47;p23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4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0" name="Google Shape;50;p24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1" name="Google Shape;51;p24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" name="Google Shape;52;p24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" name="Google Shape;53;p24"/>
          <p:cNvSpPr txBox="1"/>
          <p:nvPr>
            <p:ph type="title"/>
          </p:nvPr>
        </p:nvSpPr>
        <p:spPr>
          <a:xfrm>
            <a:off x="729450" y="1318650"/>
            <a:ext cx="7688400" cy="535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54" name="Google Shape;54;p24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25"/>
          <p:cNvSpPr/>
          <p:nvPr/>
        </p:nvSpPr>
        <p:spPr>
          <a:xfrm>
            <a:off x="0" y="0"/>
            <a:ext cx="9144000" cy="48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7" name="Google Shape;57;p25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58" name="Google Shape;58;p25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9" name="Google Shape;59;p25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0" name="Google Shape;60;p25"/>
          <p:cNvSpPr txBox="1"/>
          <p:nvPr>
            <p:ph type="title"/>
          </p:nvPr>
        </p:nvSpPr>
        <p:spPr>
          <a:xfrm>
            <a:off x="730000" y="1318650"/>
            <a:ext cx="3300900" cy="138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61" name="Google Shape;61;p25"/>
          <p:cNvSpPr txBox="1"/>
          <p:nvPr>
            <p:ph idx="1" type="body"/>
          </p:nvPr>
        </p:nvSpPr>
        <p:spPr>
          <a:xfrm>
            <a:off x="721225" y="2781725"/>
            <a:ext cx="3300900" cy="15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62" name="Google Shape;62;p25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26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65" name="Google Shape;65;p26"/>
          <p:cNvGrpSpPr/>
          <p:nvPr/>
        </p:nvGrpSpPr>
        <p:grpSpPr>
          <a:xfrm>
            <a:off x="830392" y="1191256"/>
            <a:ext cx="745763" cy="45826"/>
            <a:chOff x="4580561" y="2589004"/>
            <a:chExt cx="1064464" cy="25200"/>
          </a:xfrm>
        </p:grpSpPr>
        <p:sp>
          <p:nvSpPr>
            <p:cNvPr id="66" name="Google Shape;66;p26"/>
            <p:cNvSpPr/>
            <p:nvPr/>
          </p:nvSpPr>
          <p:spPr>
            <a:xfrm rot="-5400000">
              <a:off x="5366325" y="2335504"/>
              <a:ext cx="25200" cy="5322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7" name="Google Shape;67;p26"/>
            <p:cNvSpPr/>
            <p:nvPr/>
          </p:nvSpPr>
          <p:spPr>
            <a:xfrm rot="-5400000">
              <a:off x="4836311" y="2333254"/>
              <a:ext cx="25200" cy="536700"/>
            </a:xfrm>
            <a:prstGeom prst="rect">
              <a:avLst/>
            </a:prstGeom>
            <a:solidFill>
              <a:schemeClr val="dk1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68" name="Google Shape;68;p26"/>
          <p:cNvSpPr txBox="1"/>
          <p:nvPr>
            <p:ph type="title"/>
          </p:nvPr>
        </p:nvSpPr>
        <p:spPr>
          <a:xfrm>
            <a:off x="730000" y="1318650"/>
            <a:ext cx="3300900" cy="1687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None/>
              <a:defRPr sz="2600"/>
            </a:lvl9pPr>
          </a:lstStyle>
          <a:p/>
        </p:txBody>
      </p:sp>
      <p:sp>
        <p:nvSpPr>
          <p:cNvPr id="69" name="Google Shape;69;p26"/>
          <p:cNvSpPr txBox="1"/>
          <p:nvPr>
            <p:ph idx="1" type="subTitle"/>
          </p:nvPr>
        </p:nvSpPr>
        <p:spPr>
          <a:xfrm>
            <a:off x="724950" y="3161525"/>
            <a:ext cx="3300900" cy="75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70" name="Google Shape;70;p26"/>
          <p:cNvSpPr txBox="1"/>
          <p:nvPr>
            <p:ph idx="2" type="body"/>
          </p:nvPr>
        </p:nvSpPr>
        <p:spPr>
          <a:xfrm>
            <a:off x="5174225" y="1352625"/>
            <a:ext cx="3374400" cy="302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71" name="Google Shape;71;p26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treamline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i="0" sz="28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i="0" sz="28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i="0" sz="28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i="0" sz="28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i="0" sz="28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i="0" sz="28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i="0" sz="28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i="0" sz="28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Raleway"/>
              <a:buNone/>
              <a:defRPr b="1" i="0" sz="2800" u="none" cap="none" strike="noStrike">
                <a:solidFill>
                  <a:schemeClr val="dk2"/>
                </a:solidFill>
                <a:latin typeface="Raleway"/>
                <a:ea typeface="Raleway"/>
                <a:cs typeface="Raleway"/>
                <a:sym typeface="Raleway"/>
              </a:defRPr>
            </a:lvl9pPr>
          </a:lstStyle>
          <a:p/>
        </p:txBody>
      </p:sp>
      <p:sp>
        <p:nvSpPr>
          <p:cNvPr id="7" name="Google Shape;7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300"/>
              <a:buFont typeface="Lato"/>
              <a:buChar char="●"/>
              <a:defRPr b="0" i="0" sz="13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9845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9845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9845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9845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9845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9845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●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9845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○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9845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100"/>
              <a:buFont typeface="Lato"/>
              <a:buChar char="■"/>
              <a:defRPr b="0" i="0" sz="11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8" name="Google Shape;8;p17"/>
          <p:cNvSpPr txBox="1"/>
          <p:nvPr>
            <p:ph idx="12" type="sldNum"/>
          </p:nvPr>
        </p:nvSpPr>
        <p:spPr>
          <a:xfrm>
            <a:off x="8536302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accent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5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2f67d4e99d6_0_3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EXPERT SYSTEM</a:t>
            </a:r>
            <a:endParaRPr sz="30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sz="30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sz="30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None/>
            </a:pPr>
            <a:r>
              <a:t/>
            </a:r>
            <a:endParaRPr sz="30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7" name="Google Shape;87;g2f67d4e99d6_0_3"/>
          <p:cNvSpPr txBox="1"/>
          <p:nvPr>
            <p:ph idx="1" type="subTitle"/>
          </p:nvPr>
        </p:nvSpPr>
        <p:spPr>
          <a:xfrm>
            <a:off x="729625" y="3172900"/>
            <a:ext cx="7688100" cy="114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 lnSpcReduction="2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 u="sng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Muchamad Kurniawan</a:t>
            </a:r>
            <a:endParaRPr b="1" sz="3000" u="sng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30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Pertemuan ke-6</a:t>
            </a:r>
            <a:endParaRPr b="1" sz="30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0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Create Diagnosis System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1475" y="142100"/>
            <a:ext cx="8007475" cy="3273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2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Create Diagnosis System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9" name="Google Shape;149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7117550" cy="2511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4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Testing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9" name="Google Shape;15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6613175" cy="2170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52400" y="2475725"/>
            <a:ext cx="6228800" cy="245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"/>
          <p:cNvSpPr txBox="1"/>
          <p:nvPr>
            <p:ph type="ctrTitle"/>
          </p:nvPr>
        </p:nvSpPr>
        <p:spPr>
          <a:xfrm>
            <a:off x="729450" y="1322450"/>
            <a:ext cx="7688100" cy="166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lang="en"/>
              <a:t>Expert System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</a:pPr>
            <a:r>
              <a:rPr b="0" lang="en" sz="3900"/>
              <a:t>(Tree rule)</a:t>
            </a:r>
            <a:endParaRPr b="0" sz="3900"/>
          </a:p>
        </p:txBody>
      </p:sp>
      <p:sp>
        <p:nvSpPr>
          <p:cNvPr id="93" name="Google Shape;93;p3"/>
          <p:cNvSpPr txBox="1"/>
          <p:nvPr>
            <p:ph idx="1" type="subTitle"/>
          </p:nvPr>
        </p:nvSpPr>
        <p:spPr>
          <a:xfrm>
            <a:off x="729627" y="3172900"/>
            <a:ext cx="7688100" cy="5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en"/>
              <a:t>Muchamad Kurniawan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2f67d4e99d6_0_8"/>
          <p:cNvSpPr txBox="1"/>
          <p:nvPr>
            <p:ph type="title"/>
          </p:nvPr>
        </p:nvSpPr>
        <p:spPr>
          <a:xfrm>
            <a:off x="729450" y="571050"/>
            <a:ext cx="7688700" cy="535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Point of Views</a:t>
            </a:r>
            <a:endParaRPr/>
          </a:p>
        </p:txBody>
      </p:sp>
      <p:sp>
        <p:nvSpPr>
          <p:cNvPr id="99" name="Google Shape;99;g2f67d4e99d6_0_8"/>
          <p:cNvSpPr txBox="1"/>
          <p:nvPr>
            <p:ph idx="1" type="body"/>
          </p:nvPr>
        </p:nvSpPr>
        <p:spPr>
          <a:xfrm>
            <a:off x="729450" y="1390550"/>
            <a:ext cx="7688700" cy="294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1900"/>
              <a:t>Create structure Node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1900"/>
              <a:t>Create Rule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1900"/>
              <a:t>Create Diagnosys System</a:t>
            </a:r>
            <a:endParaRPr sz="1900"/>
          </a:p>
          <a:p>
            <a:pPr indent="-349250" lvl="0" marL="457200" rtl="0" algn="l">
              <a:spcBef>
                <a:spcPts val="0"/>
              </a:spcBef>
              <a:spcAft>
                <a:spcPts val="0"/>
              </a:spcAft>
              <a:buSzPts val="1900"/>
              <a:buChar char="●"/>
            </a:pPr>
            <a:r>
              <a:rPr lang="en" sz="1900"/>
              <a:t>Testing in Main Program</a:t>
            </a:r>
            <a:endParaRPr sz="19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4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Create Rule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9" name="Google Shape;109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839199" cy="26932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6"/>
          <p:cNvSpPr txBox="1"/>
          <p:nvPr>
            <p:ph type="title"/>
          </p:nvPr>
        </p:nvSpPr>
        <p:spPr>
          <a:xfrm>
            <a:off x="729450" y="1322450"/>
            <a:ext cx="7688400" cy="151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Create Code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7"/>
          <p:cNvSpPr txBox="1"/>
          <p:nvPr>
            <p:ph type="title"/>
          </p:nvPr>
        </p:nvSpPr>
        <p:spPr>
          <a:xfrm>
            <a:off x="729450" y="864300"/>
            <a:ext cx="7021200" cy="2985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en"/>
              <a:t>Create Tree with Struct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4" name="Google Shape;124;p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00" y="206750"/>
            <a:ext cx="8991600" cy="18915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52400" y="152400"/>
            <a:ext cx="8991599" cy="422811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treamline">
  <a:themeElements>
    <a:clrScheme name="Streamline">
      <a:dk1>
        <a:srgbClr val="1A9988"/>
      </a:dk1>
      <a:lt1>
        <a:srgbClr val="FFFFFF"/>
      </a:lt1>
      <a:dk2>
        <a:srgbClr val="1A1A1A"/>
      </a:dk2>
      <a:lt2>
        <a:srgbClr val="E9EDEE"/>
      </a:lt2>
      <a:accent1>
        <a:srgbClr val="595959"/>
      </a:accent1>
      <a:accent2>
        <a:srgbClr val="6AA4C8"/>
      </a:accent2>
      <a:accent3>
        <a:srgbClr val="EB5600"/>
      </a:accent3>
      <a:accent4>
        <a:srgbClr val="A2FFE8"/>
      </a:accent4>
      <a:accent5>
        <a:srgbClr val="1C3678"/>
      </a:accent5>
      <a:accent6>
        <a:srgbClr val="FFB8A2"/>
      </a:accent6>
      <a:hlink>
        <a:srgbClr val="1C3678"/>
      </a:hlink>
      <a:folHlink>
        <a:srgbClr val="1C367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