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72" r:id="rId13"/>
    <p:sldId id="269" r:id="rId14"/>
    <p:sldId id="270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>
      <p:cViewPr varScale="1">
        <p:scale>
          <a:sx n="121" d="100"/>
          <a:sy n="121" d="100"/>
        </p:scale>
        <p:origin x="200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D8EB7-9E1A-4D99-A2C4-24F7294818D1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7CC29-1BED-48F7-92CF-5619671D4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70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>
            <a:extLst>
              <a:ext uri="{FF2B5EF4-FFF2-40B4-BE49-F238E27FC236}">
                <a16:creationId xmlns:a16="http://schemas.microsoft.com/office/drawing/2014/main" id="{C2A69EA6-4691-4872-A689-F9AE39BE294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1BFC89C0-4029-42ED-B8D1-B56D1874006C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2FC06-CABE-403C-9CDF-DCAB4D8758F9}" type="datetime1">
              <a:rPr lang="en-US" smtClean="0"/>
              <a:t>8/12/21</a:t>
            </a:fld>
            <a:endParaRPr lang="en-US"/>
          </a:p>
        </p:txBody>
      </p:sp>
      <p:sp>
        <p:nvSpPr>
          <p:cNvPr id="9" name="Holder 5">
            <a:extLst>
              <a:ext uri="{FF2B5EF4-FFF2-40B4-BE49-F238E27FC236}">
                <a16:creationId xmlns:a16="http://schemas.microsoft.com/office/drawing/2014/main" id="{ADC55026-277A-4956-80B6-D735D59380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3">
            <a:extLst>
              <a:ext uri="{FF2B5EF4-FFF2-40B4-BE49-F238E27FC236}">
                <a16:creationId xmlns:a16="http://schemas.microsoft.com/office/drawing/2014/main" id="{053D9AF6-410B-4B8B-9161-A1CF61009C0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A9CC0DE8-25E8-42BB-B274-7ECF0336CC30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4788-603B-4603-87C1-73F0E266CD1A}" type="datetime1">
              <a:rPr lang="en-US" smtClean="0"/>
              <a:t>8/12/21</a:t>
            </a:fld>
            <a:endParaRPr lang="en-US"/>
          </a:p>
        </p:txBody>
      </p:sp>
      <p:sp>
        <p:nvSpPr>
          <p:cNvPr id="9" name="Holder 5">
            <a:extLst>
              <a:ext uri="{FF2B5EF4-FFF2-40B4-BE49-F238E27FC236}">
                <a16:creationId xmlns:a16="http://schemas.microsoft.com/office/drawing/2014/main" id="{6BA4E1EC-1E9C-4894-9CAE-E78D9B3B06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>
            <a:extLst>
              <a:ext uri="{FF2B5EF4-FFF2-40B4-BE49-F238E27FC236}">
                <a16:creationId xmlns:a16="http://schemas.microsoft.com/office/drawing/2014/main" id="{307C1078-AE58-4ACE-A52C-056CD03EE5B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860DE358-4F47-4D67-AD69-BBE546752551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4AEA-2E23-4BC0-A290-A52DDEF04AB1}" type="datetime1">
              <a:rPr lang="en-US" smtClean="0"/>
              <a:t>8/12/21</a:t>
            </a:fld>
            <a:endParaRPr lang="en-US"/>
          </a:p>
        </p:txBody>
      </p:sp>
      <p:sp>
        <p:nvSpPr>
          <p:cNvPr id="10" name="Holder 5">
            <a:extLst>
              <a:ext uri="{FF2B5EF4-FFF2-40B4-BE49-F238E27FC236}">
                <a16:creationId xmlns:a16="http://schemas.microsoft.com/office/drawing/2014/main" id="{A9299DD0-BE4B-4BCD-B8F7-746ECC87B9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3">
            <a:extLst>
              <a:ext uri="{FF2B5EF4-FFF2-40B4-BE49-F238E27FC236}">
                <a16:creationId xmlns:a16="http://schemas.microsoft.com/office/drawing/2014/main" id="{A4B0F043-A314-440D-878C-49CAC38E917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1F7355FB-8331-4E43-A7C7-42C312B405CC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7651-1ECD-4531-A42A-21A069155DF8}" type="datetime1">
              <a:rPr lang="en-US" smtClean="0"/>
              <a:t>8/12/21</a:t>
            </a:fld>
            <a:endParaRPr lang="en-US"/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E984FECF-0643-4F1D-A02A-D4B349C7075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3">
            <a:extLst>
              <a:ext uri="{FF2B5EF4-FFF2-40B4-BE49-F238E27FC236}">
                <a16:creationId xmlns:a16="http://schemas.microsoft.com/office/drawing/2014/main" id="{E8E6C74F-8A21-43CB-B8E0-39246CF6240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512D9E38-1255-41EA-89BE-95986F7105C7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85C05-DCC9-4D7D-B231-2E159CDCE50C}" type="datetime1">
              <a:rPr lang="en-US" smtClean="0"/>
              <a:t>8/12/21</a:t>
            </a:fld>
            <a:endParaRPr lang="en-US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623A2E03-71E4-4E7B-9F60-7636CB3FC4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D6172A6-8207-4499-85E9-03F89C39DD1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4" name="Holder 3">
            <a:extLst>
              <a:ext uri="{FF2B5EF4-FFF2-40B4-BE49-F238E27FC236}">
                <a16:creationId xmlns:a16="http://schemas.microsoft.com/office/drawing/2014/main" id="{62CA4951-4CD2-419A-9126-E9E3539ED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id="{2345D6AD-01D3-4AE5-AA89-2BD4943E7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3E5D-8D49-4144-958B-3F9D7A6534F2}" type="datetime1">
              <a:rPr lang="en-US" smtClean="0"/>
              <a:t>8/12/21</a:t>
            </a:fld>
            <a:endParaRPr lang="en-US"/>
          </a:p>
        </p:txBody>
      </p:sp>
      <p:sp>
        <p:nvSpPr>
          <p:cNvPr id="17" name="Holder 5">
            <a:extLst>
              <a:ext uri="{FF2B5EF4-FFF2-40B4-BE49-F238E27FC236}">
                <a16:creationId xmlns:a16="http://schemas.microsoft.com/office/drawing/2014/main" id="{D756240D-00C6-4160-9B9B-FD19DD072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2FF721-FDA0-4F26-8AA3-63CB1ECEBD18}"/>
              </a:ext>
            </a:extLst>
          </p:cNvPr>
          <p:cNvCxnSpPr>
            <a:cxnSpLocks/>
          </p:cNvCxnSpPr>
          <p:nvPr userDrawn="1"/>
        </p:nvCxnSpPr>
        <p:spPr>
          <a:xfrm>
            <a:off x="0" y="1066827"/>
            <a:ext cx="4343400" cy="0"/>
          </a:xfrm>
          <a:prstGeom prst="line">
            <a:avLst/>
          </a:prstGeom>
          <a:ln>
            <a:solidFill>
              <a:srgbClr val="0C397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Kementerian Pendidikan dan Kebudayaan » Republik Indonesia">
            <a:extLst>
              <a:ext uri="{FF2B5EF4-FFF2-40B4-BE49-F238E27FC236}">
                <a16:creationId xmlns:a16="http://schemas.microsoft.com/office/drawing/2014/main" id="{5F4D8171-A6E8-49A6-BFBC-266E53CECE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5" y="137076"/>
            <a:ext cx="1126770" cy="7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USAID vector logo - USAID logo vector free download">
            <a:extLst>
              <a:ext uri="{FF2B5EF4-FFF2-40B4-BE49-F238E27FC236}">
                <a16:creationId xmlns:a16="http://schemas.microsoft.com/office/drawing/2014/main" id="{6E6DAE3F-87DC-4705-96D1-D91C561C97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24" y="-1580"/>
            <a:ext cx="1073850" cy="10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ogo Unpad - Universitas Padjadjaran">
            <a:extLst>
              <a:ext uri="{FF2B5EF4-FFF2-40B4-BE49-F238E27FC236}">
                <a16:creationId xmlns:a16="http://schemas.microsoft.com/office/drawing/2014/main" id="{D807EFAD-98FA-4FDA-8A2D-5FE870F178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29" y="76065"/>
            <a:ext cx="1061874" cy="9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ogo Unesa">
            <a:extLst>
              <a:ext uri="{FF2B5EF4-FFF2-40B4-BE49-F238E27FC236}">
                <a16:creationId xmlns:a16="http://schemas.microsoft.com/office/drawing/2014/main" id="{DD4EFFCD-89B4-4EAA-A695-311CCA04FF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28" y="137076"/>
            <a:ext cx="762544" cy="82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wi.purnomo@unpad.ac.id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44799B-2510-444F-825E-E7A27BE99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CE3990-9BCF-4444-98C3-41E36BFC9454}"/>
              </a:ext>
            </a:extLst>
          </p:cNvPr>
          <p:cNvSpPr txBox="1"/>
          <p:nvPr/>
        </p:nvSpPr>
        <p:spPr>
          <a:xfrm>
            <a:off x="609600" y="2319082"/>
            <a:ext cx="704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7</a:t>
            </a:r>
          </a:p>
          <a:p>
            <a:r>
              <a:rPr lang="en-US" sz="4000" b="1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PEMANTAUAN DAN EVALUASI</a:t>
            </a:r>
            <a:endParaRPr lang="en-GB" sz="4000" b="1" dirty="0">
              <a:solidFill>
                <a:srgbClr val="BA0C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4818C7-C6FE-4956-A97D-A0BA446D31DC}"/>
              </a:ext>
            </a:extLst>
          </p:cNvPr>
          <p:cNvSpPr/>
          <p:nvPr/>
        </p:nvSpPr>
        <p:spPr>
          <a:xfrm>
            <a:off x="7391400" y="5087148"/>
            <a:ext cx="3581400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spc="-10" dirty="0">
                <a:solidFill>
                  <a:schemeClr val="bg1"/>
                </a:solidFill>
                <a:latin typeface="Arial"/>
                <a:cs typeface="Arial"/>
              </a:rPr>
              <a:t>PAPARAN</a:t>
            </a:r>
            <a:endParaRPr lang="fr-FR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E3D0F1-78A8-4ACB-8246-224588CEB5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918B70-FCB8-49D9-A58B-18F475FD9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8624" y="1746903"/>
            <a:ext cx="2409302" cy="2765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696A89-B30E-C543-B219-3B905975B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734708" y="3892702"/>
            <a:ext cx="6331585" cy="5596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1090"/>
              </a:spcBef>
            </a:pPr>
            <a:r>
              <a:rPr sz="2800" spc="-50" dirty="0" err="1">
                <a:solidFill>
                  <a:srgbClr val="002F6C"/>
                </a:solidFill>
              </a:rPr>
              <a:t>Tujuan</a:t>
            </a:r>
            <a:r>
              <a:rPr sz="2800" spc="-50" dirty="0">
                <a:solidFill>
                  <a:srgbClr val="002F6C"/>
                </a:solidFill>
              </a:rPr>
              <a:t> </a:t>
            </a:r>
            <a:r>
              <a:rPr sz="2800" spc="45" dirty="0">
                <a:solidFill>
                  <a:srgbClr val="002F6C"/>
                </a:solidFill>
              </a:rPr>
              <a:t>Jangka </a:t>
            </a:r>
            <a:r>
              <a:rPr sz="2800" spc="10" dirty="0">
                <a:solidFill>
                  <a:srgbClr val="002F6C"/>
                </a:solidFill>
              </a:rPr>
              <a:t>Panjang</a:t>
            </a:r>
            <a:r>
              <a:rPr sz="2800" spc="-350" dirty="0">
                <a:solidFill>
                  <a:srgbClr val="002F6C"/>
                </a:solidFill>
              </a:rPr>
              <a:t> </a:t>
            </a:r>
            <a:r>
              <a:rPr sz="2800" spc="60" dirty="0">
                <a:solidFill>
                  <a:srgbClr val="002F6C"/>
                </a:solidFill>
              </a:rPr>
              <a:t>yang </a:t>
            </a:r>
            <a:r>
              <a:rPr sz="2800" spc="65" dirty="0">
                <a:solidFill>
                  <a:srgbClr val="002F6C"/>
                </a:solidFill>
              </a:rPr>
              <a:t>ingin</a:t>
            </a:r>
            <a:r>
              <a:rPr sz="2800" spc="-114" dirty="0">
                <a:solidFill>
                  <a:srgbClr val="002F6C"/>
                </a:solidFill>
              </a:rPr>
              <a:t> </a:t>
            </a:r>
            <a:r>
              <a:rPr sz="2800" spc="45" dirty="0">
                <a:solidFill>
                  <a:srgbClr val="002F6C"/>
                </a:solidFill>
              </a:rPr>
              <a:t>dicapai</a:t>
            </a:r>
            <a:endParaRPr sz="2800" dirty="0">
              <a:solidFill>
                <a:srgbClr val="002F6C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4080" y="2460142"/>
            <a:ext cx="2966720" cy="2865120"/>
          </a:xfrm>
          <a:custGeom>
            <a:avLst/>
            <a:gdLst/>
            <a:ahLst/>
            <a:cxnLst/>
            <a:rect l="l" t="t" r="r" b="b"/>
            <a:pathLst>
              <a:path w="2966720" h="2865120">
                <a:moveTo>
                  <a:pt x="1483360" y="0"/>
                </a:moveTo>
                <a:lnTo>
                  <a:pt x="1434395" y="765"/>
                </a:lnTo>
                <a:lnTo>
                  <a:pt x="1385828" y="3047"/>
                </a:lnTo>
                <a:lnTo>
                  <a:pt x="1337682" y="6820"/>
                </a:lnTo>
                <a:lnTo>
                  <a:pt x="1289981" y="12062"/>
                </a:lnTo>
                <a:lnTo>
                  <a:pt x="1242750" y="18749"/>
                </a:lnTo>
                <a:lnTo>
                  <a:pt x="1196014" y="26857"/>
                </a:lnTo>
                <a:lnTo>
                  <a:pt x="1149797" y="36364"/>
                </a:lnTo>
                <a:lnTo>
                  <a:pt x="1104123" y="47244"/>
                </a:lnTo>
                <a:lnTo>
                  <a:pt x="1059016" y="59474"/>
                </a:lnTo>
                <a:lnTo>
                  <a:pt x="1014502" y="73032"/>
                </a:lnTo>
                <a:lnTo>
                  <a:pt x="970605" y="87893"/>
                </a:lnTo>
                <a:lnTo>
                  <a:pt x="927348" y="104034"/>
                </a:lnTo>
                <a:lnTo>
                  <a:pt x="884757" y="121431"/>
                </a:lnTo>
                <a:lnTo>
                  <a:pt x="842856" y="140060"/>
                </a:lnTo>
                <a:lnTo>
                  <a:pt x="801669" y="159899"/>
                </a:lnTo>
                <a:lnTo>
                  <a:pt x="761221" y="180922"/>
                </a:lnTo>
                <a:lnTo>
                  <a:pt x="721537" y="203108"/>
                </a:lnTo>
                <a:lnTo>
                  <a:pt x="682639" y="226432"/>
                </a:lnTo>
                <a:lnTo>
                  <a:pt x="644554" y="250870"/>
                </a:lnTo>
                <a:lnTo>
                  <a:pt x="607306" y="276399"/>
                </a:lnTo>
                <a:lnTo>
                  <a:pt x="570918" y="302996"/>
                </a:lnTo>
                <a:lnTo>
                  <a:pt x="535416" y="330637"/>
                </a:lnTo>
                <a:lnTo>
                  <a:pt x="500823" y="359298"/>
                </a:lnTo>
                <a:lnTo>
                  <a:pt x="467165" y="388955"/>
                </a:lnTo>
                <a:lnTo>
                  <a:pt x="434465" y="419585"/>
                </a:lnTo>
                <a:lnTo>
                  <a:pt x="402748" y="451165"/>
                </a:lnTo>
                <a:lnTo>
                  <a:pt x="372039" y="483671"/>
                </a:lnTo>
                <a:lnTo>
                  <a:pt x="342362" y="517079"/>
                </a:lnTo>
                <a:lnTo>
                  <a:pt x="313741" y="551365"/>
                </a:lnTo>
                <a:lnTo>
                  <a:pt x="286201" y="586507"/>
                </a:lnTo>
                <a:lnTo>
                  <a:pt x="259767" y="622480"/>
                </a:lnTo>
                <a:lnTo>
                  <a:pt x="234462" y="659260"/>
                </a:lnTo>
                <a:lnTo>
                  <a:pt x="210311" y="696826"/>
                </a:lnTo>
                <a:lnTo>
                  <a:pt x="187338" y="735151"/>
                </a:lnTo>
                <a:lnTo>
                  <a:pt x="165569" y="774214"/>
                </a:lnTo>
                <a:lnTo>
                  <a:pt x="145027" y="813990"/>
                </a:lnTo>
                <a:lnTo>
                  <a:pt x="125737" y="854457"/>
                </a:lnTo>
                <a:lnTo>
                  <a:pt x="107723" y="895589"/>
                </a:lnTo>
                <a:lnTo>
                  <a:pt x="91010" y="937364"/>
                </a:lnTo>
                <a:lnTo>
                  <a:pt x="75622" y="979758"/>
                </a:lnTo>
                <a:lnTo>
                  <a:pt x="61584" y="1022748"/>
                </a:lnTo>
                <a:lnTo>
                  <a:pt x="48919" y="1066310"/>
                </a:lnTo>
                <a:lnTo>
                  <a:pt x="37653" y="1110420"/>
                </a:lnTo>
                <a:lnTo>
                  <a:pt x="27810" y="1155054"/>
                </a:lnTo>
                <a:lnTo>
                  <a:pt x="19414" y="1200190"/>
                </a:lnTo>
                <a:lnTo>
                  <a:pt x="12490" y="1245803"/>
                </a:lnTo>
                <a:lnTo>
                  <a:pt x="7062" y="1291870"/>
                </a:lnTo>
                <a:lnTo>
                  <a:pt x="3155" y="1338368"/>
                </a:lnTo>
                <a:lnTo>
                  <a:pt x="792" y="1385272"/>
                </a:lnTo>
                <a:lnTo>
                  <a:pt x="0" y="1432560"/>
                </a:lnTo>
                <a:lnTo>
                  <a:pt x="792" y="1479847"/>
                </a:lnTo>
                <a:lnTo>
                  <a:pt x="3155" y="1526751"/>
                </a:lnTo>
                <a:lnTo>
                  <a:pt x="7062" y="1573249"/>
                </a:lnTo>
                <a:lnTo>
                  <a:pt x="12490" y="1619316"/>
                </a:lnTo>
                <a:lnTo>
                  <a:pt x="19414" y="1664929"/>
                </a:lnTo>
                <a:lnTo>
                  <a:pt x="27810" y="1710065"/>
                </a:lnTo>
                <a:lnTo>
                  <a:pt x="37653" y="1754699"/>
                </a:lnTo>
                <a:lnTo>
                  <a:pt x="48919" y="1798809"/>
                </a:lnTo>
                <a:lnTo>
                  <a:pt x="61584" y="1842371"/>
                </a:lnTo>
                <a:lnTo>
                  <a:pt x="75622" y="1885361"/>
                </a:lnTo>
                <a:lnTo>
                  <a:pt x="91010" y="1927755"/>
                </a:lnTo>
                <a:lnTo>
                  <a:pt x="107723" y="1969530"/>
                </a:lnTo>
                <a:lnTo>
                  <a:pt x="125737" y="2010662"/>
                </a:lnTo>
                <a:lnTo>
                  <a:pt x="145027" y="2051129"/>
                </a:lnTo>
                <a:lnTo>
                  <a:pt x="165569" y="2090905"/>
                </a:lnTo>
                <a:lnTo>
                  <a:pt x="187338" y="2129968"/>
                </a:lnTo>
                <a:lnTo>
                  <a:pt x="210311" y="2168293"/>
                </a:lnTo>
                <a:lnTo>
                  <a:pt x="234462" y="2205859"/>
                </a:lnTo>
                <a:lnTo>
                  <a:pt x="259767" y="2242639"/>
                </a:lnTo>
                <a:lnTo>
                  <a:pt x="286201" y="2278612"/>
                </a:lnTo>
                <a:lnTo>
                  <a:pt x="313741" y="2313754"/>
                </a:lnTo>
                <a:lnTo>
                  <a:pt x="342362" y="2348040"/>
                </a:lnTo>
                <a:lnTo>
                  <a:pt x="372039" y="2381448"/>
                </a:lnTo>
                <a:lnTo>
                  <a:pt x="402748" y="2413954"/>
                </a:lnTo>
                <a:lnTo>
                  <a:pt x="434465" y="2445534"/>
                </a:lnTo>
                <a:lnTo>
                  <a:pt x="467165" y="2476164"/>
                </a:lnTo>
                <a:lnTo>
                  <a:pt x="500823" y="2505821"/>
                </a:lnTo>
                <a:lnTo>
                  <a:pt x="535416" y="2534482"/>
                </a:lnTo>
                <a:lnTo>
                  <a:pt x="570918" y="2562123"/>
                </a:lnTo>
                <a:lnTo>
                  <a:pt x="607306" y="2588720"/>
                </a:lnTo>
                <a:lnTo>
                  <a:pt x="644554" y="2614249"/>
                </a:lnTo>
                <a:lnTo>
                  <a:pt x="682639" y="2638687"/>
                </a:lnTo>
                <a:lnTo>
                  <a:pt x="721537" y="2662011"/>
                </a:lnTo>
                <a:lnTo>
                  <a:pt x="761221" y="2684197"/>
                </a:lnTo>
                <a:lnTo>
                  <a:pt x="801669" y="2705220"/>
                </a:lnTo>
                <a:lnTo>
                  <a:pt x="842856" y="2725059"/>
                </a:lnTo>
                <a:lnTo>
                  <a:pt x="884757" y="2743688"/>
                </a:lnTo>
                <a:lnTo>
                  <a:pt x="927348" y="2761085"/>
                </a:lnTo>
                <a:lnTo>
                  <a:pt x="970605" y="2777226"/>
                </a:lnTo>
                <a:lnTo>
                  <a:pt x="1014502" y="2792087"/>
                </a:lnTo>
                <a:lnTo>
                  <a:pt x="1059016" y="2805645"/>
                </a:lnTo>
                <a:lnTo>
                  <a:pt x="1104123" y="2817875"/>
                </a:lnTo>
                <a:lnTo>
                  <a:pt x="1149797" y="2828755"/>
                </a:lnTo>
                <a:lnTo>
                  <a:pt x="1196014" y="2838262"/>
                </a:lnTo>
                <a:lnTo>
                  <a:pt x="1242750" y="2846370"/>
                </a:lnTo>
                <a:lnTo>
                  <a:pt x="1289981" y="2853057"/>
                </a:lnTo>
                <a:lnTo>
                  <a:pt x="1337682" y="2858299"/>
                </a:lnTo>
                <a:lnTo>
                  <a:pt x="1385828" y="2862072"/>
                </a:lnTo>
                <a:lnTo>
                  <a:pt x="1434395" y="2864354"/>
                </a:lnTo>
                <a:lnTo>
                  <a:pt x="1483360" y="2865120"/>
                </a:lnTo>
                <a:lnTo>
                  <a:pt x="1532324" y="2864354"/>
                </a:lnTo>
                <a:lnTo>
                  <a:pt x="1580891" y="2862072"/>
                </a:lnTo>
                <a:lnTo>
                  <a:pt x="1629037" y="2858299"/>
                </a:lnTo>
                <a:lnTo>
                  <a:pt x="1676738" y="2853057"/>
                </a:lnTo>
                <a:lnTo>
                  <a:pt x="1723969" y="2846370"/>
                </a:lnTo>
                <a:lnTo>
                  <a:pt x="1770705" y="2838262"/>
                </a:lnTo>
                <a:lnTo>
                  <a:pt x="1816922" y="2828755"/>
                </a:lnTo>
                <a:lnTo>
                  <a:pt x="1862596" y="2817875"/>
                </a:lnTo>
                <a:lnTo>
                  <a:pt x="1907703" y="2805645"/>
                </a:lnTo>
                <a:lnTo>
                  <a:pt x="1952217" y="2792087"/>
                </a:lnTo>
                <a:lnTo>
                  <a:pt x="1996114" y="2777226"/>
                </a:lnTo>
                <a:lnTo>
                  <a:pt x="2039371" y="2761085"/>
                </a:lnTo>
                <a:lnTo>
                  <a:pt x="2081962" y="2743688"/>
                </a:lnTo>
                <a:lnTo>
                  <a:pt x="2123863" y="2725059"/>
                </a:lnTo>
                <a:lnTo>
                  <a:pt x="2165050" y="2705220"/>
                </a:lnTo>
                <a:lnTo>
                  <a:pt x="2205498" y="2684197"/>
                </a:lnTo>
                <a:lnTo>
                  <a:pt x="2245182" y="2662011"/>
                </a:lnTo>
                <a:lnTo>
                  <a:pt x="2284080" y="2638687"/>
                </a:lnTo>
                <a:lnTo>
                  <a:pt x="2322165" y="2614249"/>
                </a:lnTo>
                <a:lnTo>
                  <a:pt x="2359413" y="2588720"/>
                </a:lnTo>
                <a:lnTo>
                  <a:pt x="2395801" y="2562123"/>
                </a:lnTo>
                <a:lnTo>
                  <a:pt x="2431303" y="2534482"/>
                </a:lnTo>
                <a:lnTo>
                  <a:pt x="2465896" y="2505821"/>
                </a:lnTo>
                <a:lnTo>
                  <a:pt x="2499554" y="2476164"/>
                </a:lnTo>
                <a:lnTo>
                  <a:pt x="2532254" y="2445534"/>
                </a:lnTo>
                <a:lnTo>
                  <a:pt x="2563971" y="2413954"/>
                </a:lnTo>
                <a:lnTo>
                  <a:pt x="2594680" y="2381448"/>
                </a:lnTo>
                <a:lnTo>
                  <a:pt x="2624357" y="2348040"/>
                </a:lnTo>
                <a:lnTo>
                  <a:pt x="2652978" y="2313754"/>
                </a:lnTo>
                <a:lnTo>
                  <a:pt x="2680518" y="2278612"/>
                </a:lnTo>
                <a:lnTo>
                  <a:pt x="2706952" y="2242639"/>
                </a:lnTo>
                <a:lnTo>
                  <a:pt x="2732257" y="2205859"/>
                </a:lnTo>
                <a:lnTo>
                  <a:pt x="2756408" y="2168293"/>
                </a:lnTo>
                <a:lnTo>
                  <a:pt x="2779381" y="2129968"/>
                </a:lnTo>
                <a:lnTo>
                  <a:pt x="2801150" y="2090905"/>
                </a:lnTo>
                <a:lnTo>
                  <a:pt x="2821692" y="2051129"/>
                </a:lnTo>
                <a:lnTo>
                  <a:pt x="2840982" y="2010662"/>
                </a:lnTo>
                <a:lnTo>
                  <a:pt x="2858996" y="1969530"/>
                </a:lnTo>
                <a:lnTo>
                  <a:pt x="2875709" y="1927755"/>
                </a:lnTo>
                <a:lnTo>
                  <a:pt x="2891097" y="1885361"/>
                </a:lnTo>
                <a:lnTo>
                  <a:pt x="2905135" y="1842371"/>
                </a:lnTo>
                <a:lnTo>
                  <a:pt x="2917800" y="1798809"/>
                </a:lnTo>
                <a:lnTo>
                  <a:pt x="2929066" y="1754699"/>
                </a:lnTo>
                <a:lnTo>
                  <a:pt x="2938909" y="1710065"/>
                </a:lnTo>
                <a:lnTo>
                  <a:pt x="2947305" y="1664929"/>
                </a:lnTo>
                <a:lnTo>
                  <a:pt x="2954229" y="1619316"/>
                </a:lnTo>
                <a:lnTo>
                  <a:pt x="2959657" y="1573249"/>
                </a:lnTo>
                <a:lnTo>
                  <a:pt x="2963564" y="1526751"/>
                </a:lnTo>
                <a:lnTo>
                  <a:pt x="2965927" y="1479847"/>
                </a:lnTo>
                <a:lnTo>
                  <a:pt x="2966720" y="1432560"/>
                </a:lnTo>
                <a:lnTo>
                  <a:pt x="2965927" y="1385272"/>
                </a:lnTo>
                <a:lnTo>
                  <a:pt x="2963564" y="1338368"/>
                </a:lnTo>
                <a:lnTo>
                  <a:pt x="2959657" y="1291870"/>
                </a:lnTo>
                <a:lnTo>
                  <a:pt x="2954229" y="1245803"/>
                </a:lnTo>
                <a:lnTo>
                  <a:pt x="2947305" y="1200190"/>
                </a:lnTo>
                <a:lnTo>
                  <a:pt x="2938909" y="1155054"/>
                </a:lnTo>
                <a:lnTo>
                  <a:pt x="2929066" y="1110420"/>
                </a:lnTo>
                <a:lnTo>
                  <a:pt x="2917800" y="1066310"/>
                </a:lnTo>
                <a:lnTo>
                  <a:pt x="2905135" y="1022748"/>
                </a:lnTo>
                <a:lnTo>
                  <a:pt x="2891097" y="979758"/>
                </a:lnTo>
                <a:lnTo>
                  <a:pt x="2875709" y="937364"/>
                </a:lnTo>
                <a:lnTo>
                  <a:pt x="2858996" y="895589"/>
                </a:lnTo>
                <a:lnTo>
                  <a:pt x="2840982" y="854457"/>
                </a:lnTo>
                <a:lnTo>
                  <a:pt x="2821692" y="813990"/>
                </a:lnTo>
                <a:lnTo>
                  <a:pt x="2801150" y="774214"/>
                </a:lnTo>
                <a:lnTo>
                  <a:pt x="2779381" y="735151"/>
                </a:lnTo>
                <a:lnTo>
                  <a:pt x="2756408" y="696826"/>
                </a:lnTo>
                <a:lnTo>
                  <a:pt x="2732257" y="659260"/>
                </a:lnTo>
                <a:lnTo>
                  <a:pt x="2706952" y="622480"/>
                </a:lnTo>
                <a:lnTo>
                  <a:pt x="2680518" y="586507"/>
                </a:lnTo>
                <a:lnTo>
                  <a:pt x="2652978" y="551365"/>
                </a:lnTo>
                <a:lnTo>
                  <a:pt x="2624357" y="517079"/>
                </a:lnTo>
                <a:lnTo>
                  <a:pt x="2594680" y="483671"/>
                </a:lnTo>
                <a:lnTo>
                  <a:pt x="2563971" y="451165"/>
                </a:lnTo>
                <a:lnTo>
                  <a:pt x="2532254" y="419585"/>
                </a:lnTo>
                <a:lnTo>
                  <a:pt x="2499554" y="388955"/>
                </a:lnTo>
                <a:lnTo>
                  <a:pt x="2465896" y="359298"/>
                </a:lnTo>
                <a:lnTo>
                  <a:pt x="2431303" y="330637"/>
                </a:lnTo>
                <a:lnTo>
                  <a:pt x="2395801" y="302996"/>
                </a:lnTo>
                <a:lnTo>
                  <a:pt x="2359413" y="276399"/>
                </a:lnTo>
                <a:lnTo>
                  <a:pt x="2322165" y="250870"/>
                </a:lnTo>
                <a:lnTo>
                  <a:pt x="2284080" y="226432"/>
                </a:lnTo>
                <a:lnTo>
                  <a:pt x="2245182" y="203108"/>
                </a:lnTo>
                <a:lnTo>
                  <a:pt x="2205498" y="180922"/>
                </a:lnTo>
                <a:lnTo>
                  <a:pt x="2165050" y="159899"/>
                </a:lnTo>
                <a:lnTo>
                  <a:pt x="2123863" y="140060"/>
                </a:lnTo>
                <a:lnTo>
                  <a:pt x="2081962" y="121431"/>
                </a:lnTo>
                <a:lnTo>
                  <a:pt x="2039371" y="104034"/>
                </a:lnTo>
                <a:lnTo>
                  <a:pt x="1996114" y="87893"/>
                </a:lnTo>
                <a:lnTo>
                  <a:pt x="1952217" y="73032"/>
                </a:lnTo>
                <a:lnTo>
                  <a:pt x="1907703" y="59474"/>
                </a:lnTo>
                <a:lnTo>
                  <a:pt x="1862596" y="47244"/>
                </a:lnTo>
                <a:lnTo>
                  <a:pt x="1816922" y="36364"/>
                </a:lnTo>
                <a:lnTo>
                  <a:pt x="1770705" y="26857"/>
                </a:lnTo>
                <a:lnTo>
                  <a:pt x="1723969" y="18749"/>
                </a:lnTo>
                <a:lnTo>
                  <a:pt x="1676738" y="12062"/>
                </a:lnTo>
                <a:lnTo>
                  <a:pt x="1629037" y="6820"/>
                </a:lnTo>
                <a:lnTo>
                  <a:pt x="1580891" y="3047"/>
                </a:lnTo>
                <a:lnTo>
                  <a:pt x="1532324" y="765"/>
                </a:lnTo>
                <a:lnTo>
                  <a:pt x="14833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3577" y="3069844"/>
            <a:ext cx="74739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79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800">
              <a:latin typeface="Arial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99F9EE-84C5-40D2-811F-DBD08D0347D3}"/>
              </a:ext>
            </a:extLst>
          </p:cNvPr>
          <p:cNvSpPr/>
          <p:nvPr/>
        </p:nvSpPr>
        <p:spPr>
          <a:xfrm>
            <a:off x="4648200" y="3198295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98B8E-1762-409C-A864-36225A7E40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D939F-EE81-5347-A44D-979F9425C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0997" y="2926176"/>
            <a:ext cx="11568820" cy="2339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0978" y="3517900"/>
            <a:ext cx="1120775" cy="97980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ts val="1900"/>
              </a:lnSpc>
              <a:spcBef>
                <a:spcPts val="969"/>
              </a:spcBef>
            </a:pP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erumusan 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2470" y="3642867"/>
            <a:ext cx="549275" cy="73914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8393" y="3642867"/>
            <a:ext cx="909955" cy="73914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2717" y="3642867"/>
            <a:ext cx="732790" cy="73914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2526" y="3642867"/>
            <a:ext cx="1034415" cy="73914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985"/>
              </a:spcBef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13454" y="3517900"/>
            <a:ext cx="1395095" cy="97980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ts val="1900"/>
              </a:lnSpc>
              <a:spcBef>
                <a:spcPts val="969"/>
              </a:spcBef>
            </a:pP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Dampak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diharapkan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3758BA-7647-41E4-AF9A-5AC2816408DC}"/>
              </a:ext>
            </a:extLst>
          </p:cNvPr>
          <p:cNvSpPr/>
          <p:nvPr/>
        </p:nvSpPr>
        <p:spPr>
          <a:xfrm>
            <a:off x="2843698" y="1627644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TEORI PERUBAHAN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0872B17-5A2F-460A-B67C-A5860E7A34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8C9BD8-E3E8-4A4B-BB9E-88B71106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27FD9C6-47E5-49BE-9625-2DF2B3BBB766}"/>
              </a:ext>
            </a:extLst>
          </p:cNvPr>
          <p:cNvSpPr/>
          <p:nvPr/>
        </p:nvSpPr>
        <p:spPr>
          <a:xfrm>
            <a:off x="1688224" y="1524000"/>
            <a:ext cx="8815552" cy="4648200"/>
          </a:xfrm>
          <a:prstGeom prst="rect">
            <a:avLst/>
          </a:prstGeom>
          <a:blipFill>
            <a:blip r:embed="rId2" cstate="print"/>
            <a:stretch>
              <a:fillRect b="-6694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490565-C98F-4406-A8EE-67C96A01E5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CDB0C-D9C1-2D4A-8A01-1FD1811D3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9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219200"/>
            <a:ext cx="9067800" cy="5101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53385" y="5791200"/>
            <a:ext cx="3028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latin typeface="Arial"/>
                <a:cs typeface="Arial"/>
                <a:hlinkClick r:id="rId3"/>
              </a:rPr>
              <a:t>dwi.purnomo@unpad.ac.id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76581-CCEF-4D4E-9A81-6932B3426C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EC564-C385-6744-8FF1-C3DDFFB84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9800F5D-6391-4A4F-BD28-D62C91C0456C}"/>
              </a:ext>
            </a:extLst>
          </p:cNvPr>
          <p:cNvSpPr txBox="1">
            <a:spLocks/>
          </p:cNvSpPr>
          <p:nvPr/>
        </p:nvSpPr>
        <p:spPr>
          <a:xfrm>
            <a:off x="2362200" y="2868590"/>
            <a:ext cx="7239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7200" b="1" kern="0" spc="5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ABA8B-86E1-4512-ADBD-18DAE919C4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F4491-DB29-D541-90DA-54E829E2E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29B6FA51-D49C-41F6-94FB-FF662B5CF855}"/>
              </a:ext>
            </a:extLst>
          </p:cNvPr>
          <p:cNvSpPr/>
          <p:nvPr/>
        </p:nvSpPr>
        <p:spPr>
          <a:xfrm>
            <a:off x="2402477" y="1905000"/>
            <a:ext cx="7387046" cy="4239521"/>
          </a:xfrm>
          <a:prstGeom prst="rect">
            <a:avLst/>
          </a:prstGeom>
          <a:blipFill>
            <a:blip r:embed="rId2" cstate="print"/>
            <a:stretch>
              <a:fillRect l="-25215" t="-25759" r="-13915" b="-944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9821B0-7102-4520-A36E-B954C636810D}"/>
              </a:ext>
            </a:extLst>
          </p:cNvPr>
          <p:cNvSpPr/>
          <p:nvPr/>
        </p:nvSpPr>
        <p:spPr>
          <a:xfrm>
            <a:off x="2843698" y="1219897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MODUL PANDUAN KKN</a:t>
            </a:r>
          </a:p>
        </p:txBody>
      </p:sp>
      <p:grpSp>
        <p:nvGrpSpPr>
          <p:cNvPr id="11" name="object 6">
            <a:extLst>
              <a:ext uri="{FF2B5EF4-FFF2-40B4-BE49-F238E27FC236}">
                <a16:creationId xmlns:a16="http://schemas.microsoft.com/office/drawing/2014/main" id="{576702F8-A949-43CF-BE33-B266CBDBA577}"/>
              </a:ext>
            </a:extLst>
          </p:cNvPr>
          <p:cNvGrpSpPr/>
          <p:nvPr/>
        </p:nvGrpSpPr>
        <p:grpSpPr>
          <a:xfrm rot="3027180">
            <a:off x="9476147" y="3131053"/>
            <a:ext cx="807085" cy="711835"/>
            <a:chOff x="5463099" y="1359104"/>
            <a:chExt cx="807085" cy="711835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3950B5CB-09D3-4035-B79F-6C670124B479}"/>
                </a:ext>
              </a:extLst>
            </p:cNvPr>
            <p:cNvSpPr/>
            <p:nvPr/>
          </p:nvSpPr>
          <p:spPr>
            <a:xfrm>
              <a:off x="5469674" y="1365262"/>
              <a:ext cx="794385" cy="699135"/>
            </a:xfrm>
            <a:custGeom>
              <a:avLst/>
              <a:gdLst/>
              <a:ahLst/>
              <a:cxnLst/>
              <a:rect l="l" t="t" r="r" b="b"/>
              <a:pathLst>
                <a:path w="794385" h="699135">
                  <a:moveTo>
                    <a:pt x="292303" y="0"/>
                  </a:moveTo>
                  <a:lnTo>
                    <a:pt x="198500" y="320370"/>
                  </a:lnTo>
                  <a:lnTo>
                    <a:pt x="0" y="262254"/>
                  </a:lnTo>
                  <a:lnTo>
                    <a:pt x="303187" y="698868"/>
                  </a:lnTo>
                  <a:lnTo>
                    <a:pt x="793978" y="494728"/>
                  </a:lnTo>
                  <a:lnTo>
                    <a:pt x="595490" y="436613"/>
                  </a:lnTo>
                  <a:lnTo>
                    <a:pt x="689292" y="116230"/>
                  </a:lnTo>
                  <a:lnTo>
                    <a:pt x="2923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AF1B6968-0945-4479-BBC5-BC59186DE719}"/>
                </a:ext>
              </a:extLst>
            </p:cNvPr>
            <p:cNvSpPr/>
            <p:nvPr/>
          </p:nvSpPr>
          <p:spPr>
            <a:xfrm>
              <a:off x="5469451" y="1365456"/>
              <a:ext cx="794385" cy="699135"/>
            </a:xfrm>
            <a:custGeom>
              <a:avLst/>
              <a:gdLst/>
              <a:ahLst/>
              <a:cxnLst/>
              <a:rect l="l" t="t" r="r" b="b"/>
              <a:pathLst>
                <a:path w="794385" h="699135">
                  <a:moveTo>
                    <a:pt x="689436" y="116101"/>
                  </a:moveTo>
                  <a:lnTo>
                    <a:pt x="595741" y="436617"/>
                  </a:lnTo>
                  <a:lnTo>
                    <a:pt x="794320" y="494667"/>
                  </a:lnTo>
                  <a:lnTo>
                    <a:pt x="303465" y="699082"/>
                  </a:lnTo>
                  <a:lnTo>
                    <a:pt x="0" y="262465"/>
                  </a:lnTo>
                  <a:lnTo>
                    <a:pt x="198580" y="320515"/>
                  </a:lnTo>
                  <a:lnTo>
                    <a:pt x="292276" y="0"/>
                  </a:lnTo>
                  <a:lnTo>
                    <a:pt x="689436" y="116101"/>
                  </a:lnTo>
                  <a:close/>
                </a:path>
              </a:pathLst>
            </a:custGeom>
            <a:ln w="1270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1EE883A-6EDD-412B-83DE-24CA7308AB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B796A4-A4B8-6644-90C1-8A42C1DF2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128" y="1219200"/>
            <a:ext cx="8379744" cy="5391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F5296-61A9-49CA-B301-329E9E2F61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0855B-B594-7946-AD63-A6A385800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0997" y="2926176"/>
            <a:ext cx="11568820" cy="2339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0978" y="3517900"/>
            <a:ext cx="1120775" cy="97980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ts val="1900"/>
              </a:lnSpc>
              <a:spcBef>
                <a:spcPts val="969"/>
              </a:spcBef>
            </a:pP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erumusan 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2470" y="3642867"/>
            <a:ext cx="549275" cy="73914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8393" y="3642867"/>
            <a:ext cx="909955" cy="73914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2717" y="3642867"/>
            <a:ext cx="732790" cy="73914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2526" y="3642867"/>
            <a:ext cx="1034415" cy="73914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985"/>
              </a:spcBef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13454" y="3517900"/>
            <a:ext cx="1395095" cy="97980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ts val="1900"/>
              </a:lnSpc>
              <a:spcBef>
                <a:spcPts val="969"/>
              </a:spcBef>
            </a:pP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Dampak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diharapkan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F65C82-A066-4C5C-83B0-625AEA015B84}"/>
              </a:ext>
            </a:extLst>
          </p:cNvPr>
          <p:cNvSpPr/>
          <p:nvPr/>
        </p:nvSpPr>
        <p:spPr>
          <a:xfrm>
            <a:off x="2843698" y="1627644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TEORI PERUBAHAN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6B20B29-2F76-4BA2-89F4-4558EC57EB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212F89-471A-3E47-823E-97F2315B2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0634" y="3618643"/>
            <a:ext cx="6024245" cy="10092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1105"/>
              </a:spcBef>
            </a:pPr>
            <a:r>
              <a:rPr sz="2800" spc="40" dirty="0" err="1">
                <a:solidFill>
                  <a:srgbClr val="002060"/>
                </a:solidFill>
                <a:latin typeface="Arial"/>
                <a:cs typeface="Arial"/>
              </a:rPr>
              <a:t>Masalah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60" dirty="0">
                <a:solidFill>
                  <a:srgbClr val="002060"/>
                </a:solidFill>
                <a:latin typeface="Arial"/>
                <a:cs typeface="Arial"/>
              </a:rPr>
              <a:t>utama </a:t>
            </a:r>
            <a:r>
              <a:rPr sz="2800" spc="65" dirty="0">
                <a:solidFill>
                  <a:srgbClr val="002060"/>
                </a:solidFill>
                <a:latin typeface="Arial"/>
                <a:cs typeface="Arial"/>
              </a:rPr>
              <a:t>apa </a:t>
            </a:r>
            <a:r>
              <a:rPr sz="2800" spc="55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800" spc="-5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002060"/>
                </a:solidFill>
                <a:latin typeface="Arial"/>
                <a:cs typeface="Arial"/>
              </a:rPr>
              <a:t>ingin  </a:t>
            </a:r>
            <a:r>
              <a:rPr sz="2800" spc="15" dirty="0">
                <a:solidFill>
                  <a:srgbClr val="002060"/>
                </a:solidFill>
                <a:latin typeface="Arial"/>
                <a:cs typeface="Arial"/>
              </a:rPr>
              <a:t>diselesaikan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4080" y="2460142"/>
            <a:ext cx="2966720" cy="2865120"/>
          </a:xfrm>
          <a:custGeom>
            <a:avLst/>
            <a:gdLst/>
            <a:ahLst/>
            <a:cxnLst/>
            <a:rect l="l" t="t" r="r" b="b"/>
            <a:pathLst>
              <a:path w="2966720" h="2865120">
                <a:moveTo>
                  <a:pt x="1483360" y="0"/>
                </a:moveTo>
                <a:lnTo>
                  <a:pt x="1434395" y="765"/>
                </a:lnTo>
                <a:lnTo>
                  <a:pt x="1385828" y="3047"/>
                </a:lnTo>
                <a:lnTo>
                  <a:pt x="1337682" y="6820"/>
                </a:lnTo>
                <a:lnTo>
                  <a:pt x="1289981" y="12062"/>
                </a:lnTo>
                <a:lnTo>
                  <a:pt x="1242750" y="18749"/>
                </a:lnTo>
                <a:lnTo>
                  <a:pt x="1196014" y="26857"/>
                </a:lnTo>
                <a:lnTo>
                  <a:pt x="1149797" y="36364"/>
                </a:lnTo>
                <a:lnTo>
                  <a:pt x="1104123" y="47244"/>
                </a:lnTo>
                <a:lnTo>
                  <a:pt x="1059016" y="59474"/>
                </a:lnTo>
                <a:lnTo>
                  <a:pt x="1014502" y="73032"/>
                </a:lnTo>
                <a:lnTo>
                  <a:pt x="970605" y="87893"/>
                </a:lnTo>
                <a:lnTo>
                  <a:pt x="927348" y="104034"/>
                </a:lnTo>
                <a:lnTo>
                  <a:pt x="884757" y="121431"/>
                </a:lnTo>
                <a:lnTo>
                  <a:pt x="842856" y="140060"/>
                </a:lnTo>
                <a:lnTo>
                  <a:pt x="801669" y="159899"/>
                </a:lnTo>
                <a:lnTo>
                  <a:pt x="761221" y="180922"/>
                </a:lnTo>
                <a:lnTo>
                  <a:pt x="721537" y="203108"/>
                </a:lnTo>
                <a:lnTo>
                  <a:pt x="682639" y="226432"/>
                </a:lnTo>
                <a:lnTo>
                  <a:pt x="644554" y="250870"/>
                </a:lnTo>
                <a:lnTo>
                  <a:pt x="607306" y="276399"/>
                </a:lnTo>
                <a:lnTo>
                  <a:pt x="570918" y="302996"/>
                </a:lnTo>
                <a:lnTo>
                  <a:pt x="535416" y="330637"/>
                </a:lnTo>
                <a:lnTo>
                  <a:pt x="500823" y="359298"/>
                </a:lnTo>
                <a:lnTo>
                  <a:pt x="467165" y="388955"/>
                </a:lnTo>
                <a:lnTo>
                  <a:pt x="434465" y="419585"/>
                </a:lnTo>
                <a:lnTo>
                  <a:pt x="402748" y="451165"/>
                </a:lnTo>
                <a:lnTo>
                  <a:pt x="372039" y="483671"/>
                </a:lnTo>
                <a:lnTo>
                  <a:pt x="342362" y="517079"/>
                </a:lnTo>
                <a:lnTo>
                  <a:pt x="313741" y="551365"/>
                </a:lnTo>
                <a:lnTo>
                  <a:pt x="286201" y="586507"/>
                </a:lnTo>
                <a:lnTo>
                  <a:pt x="259767" y="622480"/>
                </a:lnTo>
                <a:lnTo>
                  <a:pt x="234462" y="659260"/>
                </a:lnTo>
                <a:lnTo>
                  <a:pt x="210311" y="696826"/>
                </a:lnTo>
                <a:lnTo>
                  <a:pt x="187338" y="735151"/>
                </a:lnTo>
                <a:lnTo>
                  <a:pt x="165569" y="774214"/>
                </a:lnTo>
                <a:lnTo>
                  <a:pt x="145027" y="813990"/>
                </a:lnTo>
                <a:lnTo>
                  <a:pt x="125737" y="854457"/>
                </a:lnTo>
                <a:lnTo>
                  <a:pt x="107723" y="895589"/>
                </a:lnTo>
                <a:lnTo>
                  <a:pt x="91010" y="937364"/>
                </a:lnTo>
                <a:lnTo>
                  <a:pt x="75622" y="979758"/>
                </a:lnTo>
                <a:lnTo>
                  <a:pt x="61584" y="1022748"/>
                </a:lnTo>
                <a:lnTo>
                  <a:pt x="48919" y="1066310"/>
                </a:lnTo>
                <a:lnTo>
                  <a:pt x="37653" y="1110420"/>
                </a:lnTo>
                <a:lnTo>
                  <a:pt x="27810" y="1155054"/>
                </a:lnTo>
                <a:lnTo>
                  <a:pt x="19414" y="1200190"/>
                </a:lnTo>
                <a:lnTo>
                  <a:pt x="12490" y="1245803"/>
                </a:lnTo>
                <a:lnTo>
                  <a:pt x="7062" y="1291870"/>
                </a:lnTo>
                <a:lnTo>
                  <a:pt x="3155" y="1338368"/>
                </a:lnTo>
                <a:lnTo>
                  <a:pt x="792" y="1385272"/>
                </a:lnTo>
                <a:lnTo>
                  <a:pt x="0" y="1432560"/>
                </a:lnTo>
                <a:lnTo>
                  <a:pt x="792" y="1479847"/>
                </a:lnTo>
                <a:lnTo>
                  <a:pt x="3155" y="1526751"/>
                </a:lnTo>
                <a:lnTo>
                  <a:pt x="7062" y="1573249"/>
                </a:lnTo>
                <a:lnTo>
                  <a:pt x="12490" y="1619316"/>
                </a:lnTo>
                <a:lnTo>
                  <a:pt x="19414" y="1664929"/>
                </a:lnTo>
                <a:lnTo>
                  <a:pt x="27810" y="1710065"/>
                </a:lnTo>
                <a:lnTo>
                  <a:pt x="37653" y="1754699"/>
                </a:lnTo>
                <a:lnTo>
                  <a:pt x="48919" y="1798809"/>
                </a:lnTo>
                <a:lnTo>
                  <a:pt x="61584" y="1842371"/>
                </a:lnTo>
                <a:lnTo>
                  <a:pt x="75622" y="1885361"/>
                </a:lnTo>
                <a:lnTo>
                  <a:pt x="91010" y="1927755"/>
                </a:lnTo>
                <a:lnTo>
                  <a:pt x="107723" y="1969530"/>
                </a:lnTo>
                <a:lnTo>
                  <a:pt x="125737" y="2010662"/>
                </a:lnTo>
                <a:lnTo>
                  <a:pt x="145027" y="2051129"/>
                </a:lnTo>
                <a:lnTo>
                  <a:pt x="165569" y="2090905"/>
                </a:lnTo>
                <a:lnTo>
                  <a:pt x="187338" y="2129968"/>
                </a:lnTo>
                <a:lnTo>
                  <a:pt x="210311" y="2168293"/>
                </a:lnTo>
                <a:lnTo>
                  <a:pt x="234462" y="2205859"/>
                </a:lnTo>
                <a:lnTo>
                  <a:pt x="259767" y="2242639"/>
                </a:lnTo>
                <a:lnTo>
                  <a:pt x="286201" y="2278612"/>
                </a:lnTo>
                <a:lnTo>
                  <a:pt x="313741" y="2313754"/>
                </a:lnTo>
                <a:lnTo>
                  <a:pt x="342362" y="2348040"/>
                </a:lnTo>
                <a:lnTo>
                  <a:pt x="372039" y="2381448"/>
                </a:lnTo>
                <a:lnTo>
                  <a:pt x="402748" y="2413954"/>
                </a:lnTo>
                <a:lnTo>
                  <a:pt x="434465" y="2445534"/>
                </a:lnTo>
                <a:lnTo>
                  <a:pt x="467165" y="2476164"/>
                </a:lnTo>
                <a:lnTo>
                  <a:pt x="500823" y="2505821"/>
                </a:lnTo>
                <a:lnTo>
                  <a:pt x="535416" y="2534482"/>
                </a:lnTo>
                <a:lnTo>
                  <a:pt x="570918" y="2562123"/>
                </a:lnTo>
                <a:lnTo>
                  <a:pt x="607306" y="2588720"/>
                </a:lnTo>
                <a:lnTo>
                  <a:pt x="644554" y="2614249"/>
                </a:lnTo>
                <a:lnTo>
                  <a:pt x="682639" y="2638687"/>
                </a:lnTo>
                <a:lnTo>
                  <a:pt x="721537" y="2662011"/>
                </a:lnTo>
                <a:lnTo>
                  <a:pt x="761221" y="2684197"/>
                </a:lnTo>
                <a:lnTo>
                  <a:pt x="801669" y="2705220"/>
                </a:lnTo>
                <a:lnTo>
                  <a:pt x="842856" y="2725059"/>
                </a:lnTo>
                <a:lnTo>
                  <a:pt x="884757" y="2743688"/>
                </a:lnTo>
                <a:lnTo>
                  <a:pt x="927348" y="2761085"/>
                </a:lnTo>
                <a:lnTo>
                  <a:pt x="970605" y="2777226"/>
                </a:lnTo>
                <a:lnTo>
                  <a:pt x="1014502" y="2792087"/>
                </a:lnTo>
                <a:lnTo>
                  <a:pt x="1059016" y="2805645"/>
                </a:lnTo>
                <a:lnTo>
                  <a:pt x="1104123" y="2817875"/>
                </a:lnTo>
                <a:lnTo>
                  <a:pt x="1149797" y="2828755"/>
                </a:lnTo>
                <a:lnTo>
                  <a:pt x="1196014" y="2838262"/>
                </a:lnTo>
                <a:lnTo>
                  <a:pt x="1242750" y="2846370"/>
                </a:lnTo>
                <a:lnTo>
                  <a:pt x="1289981" y="2853057"/>
                </a:lnTo>
                <a:lnTo>
                  <a:pt x="1337682" y="2858299"/>
                </a:lnTo>
                <a:lnTo>
                  <a:pt x="1385828" y="2862072"/>
                </a:lnTo>
                <a:lnTo>
                  <a:pt x="1434395" y="2864354"/>
                </a:lnTo>
                <a:lnTo>
                  <a:pt x="1483360" y="2865120"/>
                </a:lnTo>
                <a:lnTo>
                  <a:pt x="1532324" y="2864354"/>
                </a:lnTo>
                <a:lnTo>
                  <a:pt x="1580891" y="2862072"/>
                </a:lnTo>
                <a:lnTo>
                  <a:pt x="1629037" y="2858299"/>
                </a:lnTo>
                <a:lnTo>
                  <a:pt x="1676738" y="2853057"/>
                </a:lnTo>
                <a:lnTo>
                  <a:pt x="1723969" y="2846370"/>
                </a:lnTo>
                <a:lnTo>
                  <a:pt x="1770705" y="2838262"/>
                </a:lnTo>
                <a:lnTo>
                  <a:pt x="1816922" y="2828755"/>
                </a:lnTo>
                <a:lnTo>
                  <a:pt x="1862596" y="2817875"/>
                </a:lnTo>
                <a:lnTo>
                  <a:pt x="1907703" y="2805645"/>
                </a:lnTo>
                <a:lnTo>
                  <a:pt x="1952217" y="2792087"/>
                </a:lnTo>
                <a:lnTo>
                  <a:pt x="1996114" y="2777226"/>
                </a:lnTo>
                <a:lnTo>
                  <a:pt x="2039371" y="2761085"/>
                </a:lnTo>
                <a:lnTo>
                  <a:pt x="2081962" y="2743688"/>
                </a:lnTo>
                <a:lnTo>
                  <a:pt x="2123863" y="2725059"/>
                </a:lnTo>
                <a:lnTo>
                  <a:pt x="2165050" y="2705220"/>
                </a:lnTo>
                <a:lnTo>
                  <a:pt x="2205498" y="2684197"/>
                </a:lnTo>
                <a:lnTo>
                  <a:pt x="2245182" y="2662011"/>
                </a:lnTo>
                <a:lnTo>
                  <a:pt x="2284080" y="2638687"/>
                </a:lnTo>
                <a:lnTo>
                  <a:pt x="2322165" y="2614249"/>
                </a:lnTo>
                <a:lnTo>
                  <a:pt x="2359413" y="2588720"/>
                </a:lnTo>
                <a:lnTo>
                  <a:pt x="2395801" y="2562123"/>
                </a:lnTo>
                <a:lnTo>
                  <a:pt x="2431303" y="2534482"/>
                </a:lnTo>
                <a:lnTo>
                  <a:pt x="2465896" y="2505821"/>
                </a:lnTo>
                <a:lnTo>
                  <a:pt x="2499554" y="2476164"/>
                </a:lnTo>
                <a:lnTo>
                  <a:pt x="2532254" y="2445534"/>
                </a:lnTo>
                <a:lnTo>
                  <a:pt x="2563971" y="2413954"/>
                </a:lnTo>
                <a:lnTo>
                  <a:pt x="2594680" y="2381448"/>
                </a:lnTo>
                <a:lnTo>
                  <a:pt x="2624357" y="2348040"/>
                </a:lnTo>
                <a:lnTo>
                  <a:pt x="2652978" y="2313754"/>
                </a:lnTo>
                <a:lnTo>
                  <a:pt x="2680518" y="2278612"/>
                </a:lnTo>
                <a:lnTo>
                  <a:pt x="2706952" y="2242639"/>
                </a:lnTo>
                <a:lnTo>
                  <a:pt x="2732257" y="2205859"/>
                </a:lnTo>
                <a:lnTo>
                  <a:pt x="2756408" y="2168293"/>
                </a:lnTo>
                <a:lnTo>
                  <a:pt x="2779381" y="2129968"/>
                </a:lnTo>
                <a:lnTo>
                  <a:pt x="2801150" y="2090905"/>
                </a:lnTo>
                <a:lnTo>
                  <a:pt x="2821692" y="2051129"/>
                </a:lnTo>
                <a:lnTo>
                  <a:pt x="2840982" y="2010662"/>
                </a:lnTo>
                <a:lnTo>
                  <a:pt x="2858996" y="1969530"/>
                </a:lnTo>
                <a:lnTo>
                  <a:pt x="2875709" y="1927755"/>
                </a:lnTo>
                <a:lnTo>
                  <a:pt x="2891097" y="1885361"/>
                </a:lnTo>
                <a:lnTo>
                  <a:pt x="2905135" y="1842371"/>
                </a:lnTo>
                <a:lnTo>
                  <a:pt x="2917800" y="1798809"/>
                </a:lnTo>
                <a:lnTo>
                  <a:pt x="2929066" y="1754699"/>
                </a:lnTo>
                <a:lnTo>
                  <a:pt x="2938909" y="1710065"/>
                </a:lnTo>
                <a:lnTo>
                  <a:pt x="2947305" y="1664929"/>
                </a:lnTo>
                <a:lnTo>
                  <a:pt x="2954229" y="1619316"/>
                </a:lnTo>
                <a:lnTo>
                  <a:pt x="2959657" y="1573249"/>
                </a:lnTo>
                <a:lnTo>
                  <a:pt x="2963564" y="1526751"/>
                </a:lnTo>
                <a:lnTo>
                  <a:pt x="2965927" y="1479847"/>
                </a:lnTo>
                <a:lnTo>
                  <a:pt x="2966720" y="1432560"/>
                </a:lnTo>
                <a:lnTo>
                  <a:pt x="2965927" y="1385272"/>
                </a:lnTo>
                <a:lnTo>
                  <a:pt x="2963564" y="1338368"/>
                </a:lnTo>
                <a:lnTo>
                  <a:pt x="2959657" y="1291870"/>
                </a:lnTo>
                <a:lnTo>
                  <a:pt x="2954229" y="1245803"/>
                </a:lnTo>
                <a:lnTo>
                  <a:pt x="2947305" y="1200190"/>
                </a:lnTo>
                <a:lnTo>
                  <a:pt x="2938909" y="1155054"/>
                </a:lnTo>
                <a:lnTo>
                  <a:pt x="2929066" y="1110420"/>
                </a:lnTo>
                <a:lnTo>
                  <a:pt x="2917800" y="1066310"/>
                </a:lnTo>
                <a:lnTo>
                  <a:pt x="2905135" y="1022748"/>
                </a:lnTo>
                <a:lnTo>
                  <a:pt x="2891097" y="979758"/>
                </a:lnTo>
                <a:lnTo>
                  <a:pt x="2875709" y="937364"/>
                </a:lnTo>
                <a:lnTo>
                  <a:pt x="2858996" y="895589"/>
                </a:lnTo>
                <a:lnTo>
                  <a:pt x="2840982" y="854457"/>
                </a:lnTo>
                <a:lnTo>
                  <a:pt x="2821692" y="813990"/>
                </a:lnTo>
                <a:lnTo>
                  <a:pt x="2801150" y="774214"/>
                </a:lnTo>
                <a:lnTo>
                  <a:pt x="2779381" y="735151"/>
                </a:lnTo>
                <a:lnTo>
                  <a:pt x="2756408" y="696826"/>
                </a:lnTo>
                <a:lnTo>
                  <a:pt x="2732257" y="659260"/>
                </a:lnTo>
                <a:lnTo>
                  <a:pt x="2706952" y="622480"/>
                </a:lnTo>
                <a:lnTo>
                  <a:pt x="2680518" y="586507"/>
                </a:lnTo>
                <a:lnTo>
                  <a:pt x="2652978" y="551365"/>
                </a:lnTo>
                <a:lnTo>
                  <a:pt x="2624357" y="517079"/>
                </a:lnTo>
                <a:lnTo>
                  <a:pt x="2594680" y="483671"/>
                </a:lnTo>
                <a:lnTo>
                  <a:pt x="2563971" y="451165"/>
                </a:lnTo>
                <a:lnTo>
                  <a:pt x="2532254" y="419585"/>
                </a:lnTo>
                <a:lnTo>
                  <a:pt x="2499554" y="388955"/>
                </a:lnTo>
                <a:lnTo>
                  <a:pt x="2465896" y="359298"/>
                </a:lnTo>
                <a:lnTo>
                  <a:pt x="2431303" y="330637"/>
                </a:lnTo>
                <a:lnTo>
                  <a:pt x="2395801" y="302996"/>
                </a:lnTo>
                <a:lnTo>
                  <a:pt x="2359413" y="276399"/>
                </a:lnTo>
                <a:lnTo>
                  <a:pt x="2322165" y="250870"/>
                </a:lnTo>
                <a:lnTo>
                  <a:pt x="2284080" y="226432"/>
                </a:lnTo>
                <a:lnTo>
                  <a:pt x="2245182" y="203108"/>
                </a:lnTo>
                <a:lnTo>
                  <a:pt x="2205498" y="180922"/>
                </a:lnTo>
                <a:lnTo>
                  <a:pt x="2165050" y="159899"/>
                </a:lnTo>
                <a:lnTo>
                  <a:pt x="2123863" y="140060"/>
                </a:lnTo>
                <a:lnTo>
                  <a:pt x="2081962" y="121431"/>
                </a:lnTo>
                <a:lnTo>
                  <a:pt x="2039371" y="104034"/>
                </a:lnTo>
                <a:lnTo>
                  <a:pt x="1996114" y="87893"/>
                </a:lnTo>
                <a:lnTo>
                  <a:pt x="1952217" y="73032"/>
                </a:lnTo>
                <a:lnTo>
                  <a:pt x="1907703" y="59474"/>
                </a:lnTo>
                <a:lnTo>
                  <a:pt x="1862596" y="47244"/>
                </a:lnTo>
                <a:lnTo>
                  <a:pt x="1816922" y="36364"/>
                </a:lnTo>
                <a:lnTo>
                  <a:pt x="1770705" y="26857"/>
                </a:lnTo>
                <a:lnTo>
                  <a:pt x="1723969" y="18749"/>
                </a:lnTo>
                <a:lnTo>
                  <a:pt x="1676738" y="12062"/>
                </a:lnTo>
                <a:lnTo>
                  <a:pt x="1629037" y="6820"/>
                </a:lnTo>
                <a:lnTo>
                  <a:pt x="1580891" y="3047"/>
                </a:lnTo>
                <a:lnTo>
                  <a:pt x="1532324" y="765"/>
                </a:lnTo>
                <a:lnTo>
                  <a:pt x="14833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3577" y="3069844"/>
            <a:ext cx="74739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7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800">
              <a:latin typeface="Arial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226922-4B5F-4D4A-A011-09D618838643}"/>
              </a:ext>
            </a:extLst>
          </p:cNvPr>
          <p:cNvSpPr/>
          <p:nvPr/>
        </p:nvSpPr>
        <p:spPr>
          <a:xfrm>
            <a:off x="4495800" y="3045895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Perumusan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E6ABD-9B38-4F1C-8F94-1A34940F69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66F04C-B467-A945-86AF-13DCB493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80441" y="3766689"/>
            <a:ext cx="6040120" cy="529953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sz="2800" spc="155" dirty="0">
                <a:solidFill>
                  <a:srgbClr val="002060"/>
                </a:solidFill>
                <a:latin typeface="Arial"/>
                <a:cs typeface="Arial"/>
              </a:rPr>
              <a:t>Objek </a:t>
            </a:r>
            <a:r>
              <a:rPr sz="2800" spc="65" dirty="0">
                <a:solidFill>
                  <a:srgbClr val="002060"/>
                </a:solidFill>
                <a:latin typeface="Arial"/>
                <a:cs typeface="Arial"/>
              </a:rPr>
              <a:t>utama </a:t>
            </a:r>
            <a:r>
              <a:rPr sz="2800" spc="6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800" spc="-5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90" dirty="0" err="1">
                <a:solidFill>
                  <a:srgbClr val="002060"/>
                </a:solidFill>
                <a:latin typeface="Arial"/>
                <a:cs typeface="Arial"/>
              </a:rPr>
              <a:t>menjadi</a:t>
            </a:r>
            <a:r>
              <a:rPr sz="2800" spc="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Arial"/>
                <a:cs typeface="Arial"/>
              </a:rPr>
              <a:t>Saharan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4080" y="2460142"/>
            <a:ext cx="2966720" cy="2865120"/>
          </a:xfrm>
          <a:custGeom>
            <a:avLst/>
            <a:gdLst/>
            <a:ahLst/>
            <a:cxnLst/>
            <a:rect l="l" t="t" r="r" b="b"/>
            <a:pathLst>
              <a:path w="2966720" h="2865120">
                <a:moveTo>
                  <a:pt x="1483360" y="0"/>
                </a:moveTo>
                <a:lnTo>
                  <a:pt x="1434395" y="765"/>
                </a:lnTo>
                <a:lnTo>
                  <a:pt x="1385828" y="3047"/>
                </a:lnTo>
                <a:lnTo>
                  <a:pt x="1337682" y="6820"/>
                </a:lnTo>
                <a:lnTo>
                  <a:pt x="1289981" y="12062"/>
                </a:lnTo>
                <a:lnTo>
                  <a:pt x="1242750" y="18749"/>
                </a:lnTo>
                <a:lnTo>
                  <a:pt x="1196014" y="26857"/>
                </a:lnTo>
                <a:lnTo>
                  <a:pt x="1149797" y="36364"/>
                </a:lnTo>
                <a:lnTo>
                  <a:pt x="1104123" y="47244"/>
                </a:lnTo>
                <a:lnTo>
                  <a:pt x="1059016" y="59474"/>
                </a:lnTo>
                <a:lnTo>
                  <a:pt x="1014502" y="73032"/>
                </a:lnTo>
                <a:lnTo>
                  <a:pt x="970605" y="87893"/>
                </a:lnTo>
                <a:lnTo>
                  <a:pt x="927348" y="104034"/>
                </a:lnTo>
                <a:lnTo>
                  <a:pt x="884757" y="121431"/>
                </a:lnTo>
                <a:lnTo>
                  <a:pt x="842856" y="140060"/>
                </a:lnTo>
                <a:lnTo>
                  <a:pt x="801669" y="159899"/>
                </a:lnTo>
                <a:lnTo>
                  <a:pt x="761221" y="180922"/>
                </a:lnTo>
                <a:lnTo>
                  <a:pt x="721537" y="203108"/>
                </a:lnTo>
                <a:lnTo>
                  <a:pt x="682639" y="226432"/>
                </a:lnTo>
                <a:lnTo>
                  <a:pt x="644554" y="250870"/>
                </a:lnTo>
                <a:lnTo>
                  <a:pt x="607306" y="276399"/>
                </a:lnTo>
                <a:lnTo>
                  <a:pt x="570918" y="302996"/>
                </a:lnTo>
                <a:lnTo>
                  <a:pt x="535416" y="330637"/>
                </a:lnTo>
                <a:lnTo>
                  <a:pt x="500823" y="359298"/>
                </a:lnTo>
                <a:lnTo>
                  <a:pt x="467165" y="388955"/>
                </a:lnTo>
                <a:lnTo>
                  <a:pt x="434465" y="419585"/>
                </a:lnTo>
                <a:lnTo>
                  <a:pt x="402748" y="451165"/>
                </a:lnTo>
                <a:lnTo>
                  <a:pt x="372039" y="483671"/>
                </a:lnTo>
                <a:lnTo>
                  <a:pt x="342362" y="517079"/>
                </a:lnTo>
                <a:lnTo>
                  <a:pt x="313741" y="551365"/>
                </a:lnTo>
                <a:lnTo>
                  <a:pt x="286201" y="586507"/>
                </a:lnTo>
                <a:lnTo>
                  <a:pt x="259767" y="622480"/>
                </a:lnTo>
                <a:lnTo>
                  <a:pt x="234462" y="659260"/>
                </a:lnTo>
                <a:lnTo>
                  <a:pt x="210311" y="696826"/>
                </a:lnTo>
                <a:lnTo>
                  <a:pt x="187338" y="735151"/>
                </a:lnTo>
                <a:lnTo>
                  <a:pt x="165569" y="774214"/>
                </a:lnTo>
                <a:lnTo>
                  <a:pt x="145027" y="813990"/>
                </a:lnTo>
                <a:lnTo>
                  <a:pt x="125737" y="854457"/>
                </a:lnTo>
                <a:lnTo>
                  <a:pt x="107723" y="895589"/>
                </a:lnTo>
                <a:lnTo>
                  <a:pt x="91010" y="937364"/>
                </a:lnTo>
                <a:lnTo>
                  <a:pt x="75622" y="979758"/>
                </a:lnTo>
                <a:lnTo>
                  <a:pt x="61584" y="1022748"/>
                </a:lnTo>
                <a:lnTo>
                  <a:pt x="48919" y="1066310"/>
                </a:lnTo>
                <a:lnTo>
                  <a:pt x="37653" y="1110420"/>
                </a:lnTo>
                <a:lnTo>
                  <a:pt x="27810" y="1155054"/>
                </a:lnTo>
                <a:lnTo>
                  <a:pt x="19414" y="1200190"/>
                </a:lnTo>
                <a:lnTo>
                  <a:pt x="12490" y="1245803"/>
                </a:lnTo>
                <a:lnTo>
                  <a:pt x="7062" y="1291870"/>
                </a:lnTo>
                <a:lnTo>
                  <a:pt x="3155" y="1338368"/>
                </a:lnTo>
                <a:lnTo>
                  <a:pt x="792" y="1385272"/>
                </a:lnTo>
                <a:lnTo>
                  <a:pt x="0" y="1432560"/>
                </a:lnTo>
                <a:lnTo>
                  <a:pt x="792" y="1479847"/>
                </a:lnTo>
                <a:lnTo>
                  <a:pt x="3155" y="1526751"/>
                </a:lnTo>
                <a:lnTo>
                  <a:pt x="7062" y="1573249"/>
                </a:lnTo>
                <a:lnTo>
                  <a:pt x="12490" y="1619316"/>
                </a:lnTo>
                <a:lnTo>
                  <a:pt x="19414" y="1664929"/>
                </a:lnTo>
                <a:lnTo>
                  <a:pt x="27810" y="1710065"/>
                </a:lnTo>
                <a:lnTo>
                  <a:pt x="37653" y="1754699"/>
                </a:lnTo>
                <a:lnTo>
                  <a:pt x="48919" y="1798809"/>
                </a:lnTo>
                <a:lnTo>
                  <a:pt x="61584" y="1842371"/>
                </a:lnTo>
                <a:lnTo>
                  <a:pt x="75622" y="1885361"/>
                </a:lnTo>
                <a:lnTo>
                  <a:pt x="91010" y="1927755"/>
                </a:lnTo>
                <a:lnTo>
                  <a:pt x="107723" y="1969530"/>
                </a:lnTo>
                <a:lnTo>
                  <a:pt x="125737" y="2010662"/>
                </a:lnTo>
                <a:lnTo>
                  <a:pt x="145027" y="2051129"/>
                </a:lnTo>
                <a:lnTo>
                  <a:pt x="165569" y="2090905"/>
                </a:lnTo>
                <a:lnTo>
                  <a:pt x="187338" y="2129968"/>
                </a:lnTo>
                <a:lnTo>
                  <a:pt x="210311" y="2168293"/>
                </a:lnTo>
                <a:lnTo>
                  <a:pt x="234462" y="2205859"/>
                </a:lnTo>
                <a:lnTo>
                  <a:pt x="259767" y="2242639"/>
                </a:lnTo>
                <a:lnTo>
                  <a:pt x="286201" y="2278612"/>
                </a:lnTo>
                <a:lnTo>
                  <a:pt x="313741" y="2313754"/>
                </a:lnTo>
                <a:lnTo>
                  <a:pt x="342362" y="2348040"/>
                </a:lnTo>
                <a:lnTo>
                  <a:pt x="372039" y="2381448"/>
                </a:lnTo>
                <a:lnTo>
                  <a:pt x="402748" y="2413954"/>
                </a:lnTo>
                <a:lnTo>
                  <a:pt x="434465" y="2445534"/>
                </a:lnTo>
                <a:lnTo>
                  <a:pt x="467165" y="2476164"/>
                </a:lnTo>
                <a:lnTo>
                  <a:pt x="500823" y="2505821"/>
                </a:lnTo>
                <a:lnTo>
                  <a:pt x="535416" y="2534482"/>
                </a:lnTo>
                <a:lnTo>
                  <a:pt x="570918" y="2562123"/>
                </a:lnTo>
                <a:lnTo>
                  <a:pt x="607306" y="2588720"/>
                </a:lnTo>
                <a:lnTo>
                  <a:pt x="644554" y="2614249"/>
                </a:lnTo>
                <a:lnTo>
                  <a:pt x="682639" y="2638687"/>
                </a:lnTo>
                <a:lnTo>
                  <a:pt x="721537" y="2662011"/>
                </a:lnTo>
                <a:lnTo>
                  <a:pt x="761221" y="2684197"/>
                </a:lnTo>
                <a:lnTo>
                  <a:pt x="801669" y="2705220"/>
                </a:lnTo>
                <a:lnTo>
                  <a:pt x="842856" y="2725059"/>
                </a:lnTo>
                <a:lnTo>
                  <a:pt x="884757" y="2743688"/>
                </a:lnTo>
                <a:lnTo>
                  <a:pt x="927348" y="2761085"/>
                </a:lnTo>
                <a:lnTo>
                  <a:pt x="970605" y="2777226"/>
                </a:lnTo>
                <a:lnTo>
                  <a:pt x="1014502" y="2792087"/>
                </a:lnTo>
                <a:lnTo>
                  <a:pt x="1059016" y="2805645"/>
                </a:lnTo>
                <a:lnTo>
                  <a:pt x="1104123" y="2817875"/>
                </a:lnTo>
                <a:lnTo>
                  <a:pt x="1149797" y="2828755"/>
                </a:lnTo>
                <a:lnTo>
                  <a:pt x="1196014" y="2838262"/>
                </a:lnTo>
                <a:lnTo>
                  <a:pt x="1242750" y="2846370"/>
                </a:lnTo>
                <a:lnTo>
                  <a:pt x="1289981" y="2853057"/>
                </a:lnTo>
                <a:lnTo>
                  <a:pt x="1337682" y="2858299"/>
                </a:lnTo>
                <a:lnTo>
                  <a:pt x="1385828" y="2862072"/>
                </a:lnTo>
                <a:lnTo>
                  <a:pt x="1434395" y="2864354"/>
                </a:lnTo>
                <a:lnTo>
                  <a:pt x="1483360" y="2865120"/>
                </a:lnTo>
                <a:lnTo>
                  <a:pt x="1532324" y="2864354"/>
                </a:lnTo>
                <a:lnTo>
                  <a:pt x="1580891" y="2862072"/>
                </a:lnTo>
                <a:lnTo>
                  <a:pt x="1629037" y="2858299"/>
                </a:lnTo>
                <a:lnTo>
                  <a:pt x="1676738" y="2853057"/>
                </a:lnTo>
                <a:lnTo>
                  <a:pt x="1723969" y="2846370"/>
                </a:lnTo>
                <a:lnTo>
                  <a:pt x="1770705" y="2838262"/>
                </a:lnTo>
                <a:lnTo>
                  <a:pt x="1816922" y="2828755"/>
                </a:lnTo>
                <a:lnTo>
                  <a:pt x="1862596" y="2817875"/>
                </a:lnTo>
                <a:lnTo>
                  <a:pt x="1907703" y="2805645"/>
                </a:lnTo>
                <a:lnTo>
                  <a:pt x="1952217" y="2792087"/>
                </a:lnTo>
                <a:lnTo>
                  <a:pt x="1996114" y="2777226"/>
                </a:lnTo>
                <a:lnTo>
                  <a:pt x="2039371" y="2761085"/>
                </a:lnTo>
                <a:lnTo>
                  <a:pt x="2081962" y="2743688"/>
                </a:lnTo>
                <a:lnTo>
                  <a:pt x="2123863" y="2725059"/>
                </a:lnTo>
                <a:lnTo>
                  <a:pt x="2165050" y="2705220"/>
                </a:lnTo>
                <a:lnTo>
                  <a:pt x="2205498" y="2684197"/>
                </a:lnTo>
                <a:lnTo>
                  <a:pt x="2245182" y="2662011"/>
                </a:lnTo>
                <a:lnTo>
                  <a:pt x="2284080" y="2638687"/>
                </a:lnTo>
                <a:lnTo>
                  <a:pt x="2322165" y="2614249"/>
                </a:lnTo>
                <a:lnTo>
                  <a:pt x="2359413" y="2588720"/>
                </a:lnTo>
                <a:lnTo>
                  <a:pt x="2395801" y="2562123"/>
                </a:lnTo>
                <a:lnTo>
                  <a:pt x="2431303" y="2534482"/>
                </a:lnTo>
                <a:lnTo>
                  <a:pt x="2465896" y="2505821"/>
                </a:lnTo>
                <a:lnTo>
                  <a:pt x="2499554" y="2476164"/>
                </a:lnTo>
                <a:lnTo>
                  <a:pt x="2532254" y="2445534"/>
                </a:lnTo>
                <a:lnTo>
                  <a:pt x="2563971" y="2413954"/>
                </a:lnTo>
                <a:lnTo>
                  <a:pt x="2594680" y="2381448"/>
                </a:lnTo>
                <a:lnTo>
                  <a:pt x="2624357" y="2348040"/>
                </a:lnTo>
                <a:lnTo>
                  <a:pt x="2652978" y="2313754"/>
                </a:lnTo>
                <a:lnTo>
                  <a:pt x="2680518" y="2278612"/>
                </a:lnTo>
                <a:lnTo>
                  <a:pt x="2706952" y="2242639"/>
                </a:lnTo>
                <a:lnTo>
                  <a:pt x="2732257" y="2205859"/>
                </a:lnTo>
                <a:lnTo>
                  <a:pt x="2756408" y="2168293"/>
                </a:lnTo>
                <a:lnTo>
                  <a:pt x="2779381" y="2129968"/>
                </a:lnTo>
                <a:lnTo>
                  <a:pt x="2801150" y="2090905"/>
                </a:lnTo>
                <a:lnTo>
                  <a:pt x="2821692" y="2051129"/>
                </a:lnTo>
                <a:lnTo>
                  <a:pt x="2840982" y="2010662"/>
                </a:lnTo>
                <a:lnTo>
                  <a:pt x="2858996" y="1969530"/>
                </a:lnTo>
                <a:lnTo>
                  <a:pt x="2875709" y="1927755"/>
                </a:lnTo>
                <a:lnTo>
                  <a:pt x="2891097" y="1885361"/>
                </a:lnTo>
                <a:lnTo>
                  <a:pt x="2905135" y="1842371"/>
                </a:lnTo>
                <a:lnTo>
                  <a:pt x="2917800" y="1798809"/>
                </a:lnTo>
                <a:lnTo>
                  <a:pt x="2929066" y="1754699"/>
                </a:lnTo>
                <a:lnTo>
                  <a:pt x="2938909" y="1710065"/>
                </a:lnTo>
                <a:lnTo>
                  <a:pt x="2947305" y="1664929"/>
                </a:lnTo>
                <a:lnTo>
                  <a:pt x="2954229" y="1619316"/>
                </a:lnTo>
                <a:lnTo>
                  <a:pt x="2959657" y="1573249"/>
                </a:lnTo>
                <a:lnTo>
                  <a:pt x="2963564" y="1526751"/>
                </a:lnTo>
                <a:lnTo>
                  <a:pt x="2965927" y="1479847"/>
                </a:lnTo>
                <a:lnTo>
                  <a:pt x="2966720" y="1432560"/>
                </a:lnTo>
                <a:lnTo>
                  <a:pt x="2965927" y="1385272"/>
                </a:lnTo>
                <a:lnTo>
                  <a:pt x="2963564" y="1338368"/>
                </a:lnTo>
                <a:lnTo>
                  <a:pt x="2959657" y="1291870"/>
                </a:lnTo>
                <a:lnTo>
                  <a:pt x="2954229" y="1245803"/>
                </a:lnTo>
                <a:lnTo>
                  <a:pt x="2947305" y="1200190"/>
                </a:lnTo>
                <a:lnTo>
                  <a:pt x="2938909" y="1155054"/>
                </a:lnTo>
                <a:lnTo>
                  <a:pt x="2929066" y="1110420"/>
                </a:lnTo>
                <a:lnTo>
                  <a:pt x="2917800" y="1066310"/>
                </a:lnTo>
                <a:lnTo>
                  <a:pt x="2905135" y="1022748"/>
                </a:lnTo>
                <a:lnTo>
                  <a:pt x="2891097" y="979758"/>
                </a:lnTo>
                <a:lnTo>
                  <a:pt x="2875709" y="937364"/>
                </a:lnTo>
                <a:lnTo>
                  <a:pt x="2858996" y="895589"/>
                </a:lnTo>
                <a:lnTo>
                  <a:pt x="2840982" y="854457"/>
                </a:lnTo>
                <a:lnTo>
                  <a:pt x="2821692" y="813990"/>
                </a:lnTo>
                <a:lnTo>
                  <a:pt x="2801150" y="774214"/>
                </a:lnTo>
                <a:lnTo>
                  <a:pt x="2779381" y="735151"/>
                </a:lnTo>
                <a:lnTo>
                  <a:pt x="2756408" y="696826"/>
                </a:lnTo>
                <a:lnTo>
                  <a:pt x="2732257" y="659260"/>
                </a:lnTo>
                <a:lnTo>
                  <a:pt x="2706952" y="622480"/>
                </a:lnTo>
                <a:lnTo>
                  <a:pt x="2680518" y="586507"/>
                </a:lnTo>
                <a:lnTo>
                  <a:pt x="2652978" y="551365"/>
                </a:lnTo>
                <a:lnTo>
                  <a:pt x="2624357" y="517079"/>
                </a:lnTo>
                <a:lnTo>
                  <a:pt x="2594680" y="483671"/>
                </a:lnTo>
                <a:lnTo>
                  <a:pt x="2563971" y="451165"/>
                </a:lnTo>
                <a:lnTo>
                  <a:pt x="2532254" y="419585"/>
                </a:lnTo>
                <a:lnTo>
                  <a:pt x="2499554" y="388955"/>
                </a:lnTo>
                <a:lnTo>
                  <a:pt x="2465896" y="359298"/>
                </a:lnTo>
                <a:lnTo>
                  <a:pt x="2431303" y="330637"/>
                </a:lnTo>
                <a:lnTo>
                  <a:pt x="2395801" y="302996"/>
                </a:lnTo>
                <a:lnTo>
                  <a:pt x="2359413" y="276399"/>
                </a:lnTo>
                <a:lnTo>
                  <a:pt x="2322165" y="250870"/>
                </a:lnTo>
                <a:lnTo>
                  <a:pt x="2284080" y="226432"/>
                </a:lnTo>
                <a:lnTo>
                  <a:pt x="2245182" y="203108"/>
                </a:lnTo>
                <a:lnTo>
                  <a:pt x="2205498" y="180922"/>
                </a:lnTo>
                <a:lnTo>
                  <a:pt x="2165050" y="159899"/>
                </a:lnTo>
                <a:lnTo>
                  <a:pt x="2123863" y="140060"/>
                </a:lnTo>
                <a:lnTo>
                  <a:pt x="2081962" y="121431"/>
                </a:lnTo>
                <a:lnTo>
                  <a:pt x="2039371" y="104034"/>
                </a:lnTo>
                <a:lnTo>
                  <a:pt x="1996114" y="87893"/>
                </a:lnTo>
                <a:lnTo>
                  <a:pt x="1952217" y="73032"/>
                </a:lnTo>
                <a:lnTo>
                  <a:pt x="1907703" y="59474"/>
                </a:lnTo>
                <a:lnTo>
                  <a:pt x="1862596" y="47244"/>
                </a:lnTo>
                <a:lnTo>
                  <a:pt x="1816922" y="36364"/>
                </a:lnTo>
                <a:lnTo>
                  <a:pt x="1770705" y="26857"/>
                </a:lnTo>
                <a:lnTo>
                  <a:pt x="1723969" y="18749"/>
                </a:lnTo>
                <a:lnTo>
                  <a:pt x="1676738" y="12062"/>
                </a:lnTo>
                <a:lnTo>
                  <a:pt x="1629037" y="6820"/>
                </a:lnTo>
                <a:lnTo>
                  <a:pt x="1580891" y="3047"/>
                </a:lnTo>
                <a:lnTo>
                  <a:pt x="1532324" y="765"/>
                </a:lnTo>
                <a:lnTo>
                  <a:pt x="14833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3577" y="3069844"/>
            <a:ext cx="74739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79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800"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52C7CA-60A7-422E-8FB9-6E166827053E}"/>
              </a:ext>
            </a:extLst>
          </p:cNvPr>
          <p:cNvSpPr/>
          <p:nvPr/>
        </p:nvSpPr>
        <p:spPr>
          <a:xfrm>
            <a:off x="4648200" y="3198295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D72102-D8D3-4BD9-B132-4DBE0A886A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318169-16C0-4548-B574-E337ECF0C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8200" y="2568740"/>
            <a:ext cx="2966720" cy="2865120"/>
          </a:xfrm>
          <a:custGeom>
            <a:avLst/>
            <a:gdLst/>
            <a:ahLst/>
            <a:cxnLst/>
            <a:rect l="l" t="t" r="r" b="b"/>
            <a:pathLst>
              <a:path w="2966720" h="2865120">
                <a:moveTo>
                  <a:pt x="1483360" y="0"/>
                </a:moveTo>
                <a:lnTo>
                  <a:pt x="1434395" y="765"/>
                </a:lnTo>
                <a:lnTo>
                  <a:pt x="1385828" y="3047"/>
                </a:lnTo>
                <a:lnTo>
                  <a:pt x="1337682" y="6820"/>
                </a:lnTo>
                <a:lnTo>
                  <a:pt x="1289981" y="12062"/>
                </a:lnTo>
                <a:lnTo>
                  <a:pt x="1242750" y="18749"/>
                </a:lnTo>
                <a:lnTo>
                  <a:pt x="1196014" y="26857"/>
                </a:lnTo>
                <a:lnTo>
                  <a:pt x="1149797" y="36364"/>
                </a:lnTo>
                <a:lnTo>
                  <a:pt x="1104123" y="47244"/>
                </a:lnTo>
                <a:lnTo>
                  <a:pt x="1059016" y="59474"/>
                </a:lnTo>
                <a:lnTo>
                  <a:pt x="1014502" y="73032"/>
                </a:lnTo>
                <a:lnTo>
                  <a:pt x="970605" y="87893"/>
                </a:lnTo>
                <a:lnTo>
                  <a:pt x="927348" y="104034"/>
                </a:lnTo>
                <a:lnTo>
                  <a:pt x="884757" y="121431"/>
                </a:lnTo>
                <a:lnTo>
                  <a:pt x="842856" y="140060"/>
                </a:lnTo>
                <a:lnTo>
                  <a:pt x="801669" y="159899"/>
                </a:lnTo>
                <a:lnTo>
                  <a:pt x="761221" y="180922"/>
                </a:lnTo>
                <a:lnTo>
                  <a:pt x="721537" y="203108"/>
                </a:lnTo>
                <a:lnTo>
                  <a:pt x="682639" y="226432"/>
                </a:lnTo>
                <a:lnTo>
                  <a:pt x="644554" y="250870"/>
                </a:lnTo>
                <a:lnTo>
                  <a:pt x="607306" y="276399"/>
                </a:lnTo>
                <a:lnTo>
                  <a:pt x="570918" y="302996"/>
                </a:lnTo>
                <a:lnTo>
                  <a:pt x="535416" y="330637"/>
                </a:lnTo>
                <a:lnTo>
                  <a:pt x="500823" y="359298"/>
                </a:lnTo>
                <a:lnTo>
                  <a:pt x="467165" y="388955"/>
                </a:lnTo>
                <a:lnTo>
                  <a:pt x="434465" y="419585"/>
                </a:lnTo>
                <a:lnTo>
                  <a:pt x="402748" y="451165"/>
                </a:lnTo>
                <a:lnTo>
                  <a:pt x="372039" y="483671"/>
                </a:lnTo>
                <a:lnTo>
                  <a:pt x="342362" y="517079"/>
                </a:lnTo>
                <a:lnTo>
                  <a:pt x="313741" y="551365"/>
                </a:lnTo>
                <a:lnTo>
                  <a:pt x="286201" y="586507"/>
                </a:lnTo>
                <a:lnTo>
                  <a:pt x="259767" y="622480"/>
                </a:lnTo>
                <a:lnTo>
                  <a:pt x="234462" y="659260"/>
                </a:lnTo>
                <a:lnTo>
                  <a:pt x="210311" y="696826"/>
                </a:lnTo>
                <a:lnTo>
                  <a:pt x="187338" y="735151"/>
                </a:lnTo>
                <a:lnTo>
                  <a:pt x="165569" y="774214"/>
                </a:lnTo>
                <a:lnTo>
                  <a:pt x="145027" y="813990"/>
                </a:lnTo>
                <a:lnTo>
                  <a:pt x="125737" y="854457"/>
                </a:lnTo>
                <a:lnTo>
                  <a:pt x="107723" y="895589"/>
                </a:lnTo>
                <a:lnTo>
                  <a:pt x="91010" y="937364"/>
                </a:lnTo>
                <a:lnTo>
                  <a:pt x="75622" y="979758"/>
                </a:lnTo>
                <a:lnTo>
                  <a:pt x="61584" y="1022748"/>
                </a:lnTo>
                <a:lnTo>
                  <a:pt x="48919" y="1066310"/>
                </a:lnTo>
                <a:lnTo>
                  <a:pt x="37653" y="1110420"/>
                </a:lnTo>
                <a:lnTo>
                  <a:pt x="27810" y="1155054"/>
                </a:lnTo>
                <a:lnTo>
                  <a:pt x="19414" y="1200190"/>
                </a:lnTo>
                <a:lnTo>
                  <a:pt x="12490" y="1245803"/>
                </a:lnTo>
                <a:lnTo>
                  <a:pt x="7062" y="1291870"/>
                </a:lnTo>
                <a:lnTo>
                  <a:pt x="3155" y="1338368"/>
                </a:lnTo>
                <a:lnTo>
                  <a:pt x="792" y="1385272"/>
                </a:lnTo>
                <a:lnTo>
                  <a:pt x="0" y="1432560"/>
                </a:lnTo>
                <a:lnTo>
                  <a:pt x="792" y="1479847"/>
                </a:lnTo>
                <a:lnTo>
                  <a:pt x="3155" y="1526751"/>
                </a:lnTo>
                <a:lnTo>
                  <a:pt x="7062" y="1573249"/>
                </a:lnTo>
                <a:lnTo>
                  <a:pt x="12490" y="1619316"/>
                </a:lnTo>
                <a:lnTo>
                  <a:pt x="19414" y="1664929"/>
                </a:lnTo>
                <a:lnTo>
                  <a:pt x="27810" y="1710065"/>
                </a:lnTo>
                <a:lnTo>
                  <a:pt x="37653" y="1754699"/>
                </a:lnTo>
                <a:lnTo>
                  <a:pt x="48919" y="1798809"/>
                </a:lnTo>
                <a:lnTo>
                  <a:pt x="61584" y="1842371"/>
                </a:lnTo>
                <a:lnTo>
                  <a:pt x="75622" y="1885361"/>
                </a:lnTo>
                <a:lnTo>
                  <a:pt x="91010" y="1927755"/>
                </a:lnTo>
                <a:lnTo>
                  <a:pt x="107723" y="1969530"/>
                </a:lnTo>
                <a:lnTo>
                  <a:pt x="125737" y="2010662"/>
                </a:lnTo>
                <a:lnTo>
                  <a:pt x="145027" y="2051129"/>
                </a:lnTo>
                <a:lnTo>
                  <a:pt x="165569" y="2090905"/>
                </a:lnTo>
                <a:lnTo>
                  <a:pt x="187338" y="2129968"/>
                </a:lnTo>
                <a:lnTo>
                  <a:pt x="210311" y="2168293"/>
                </a:lnTo>
                <a:lnTo>
                  <a:pt x="234462" y="2205859"/>
                </a:lnTo>
                <a:lnTo>
                  <a:pt x="259767" y="2242639"/>
                </a:lnTo>
                <a:lnTo>
                  <a:pt x="286201" y="2278612"/>
                </a:lnTo>
                <a:lnTo>
                  <a:pt x="313741" y="2313754"/>
                </a:lnTo>
                <a:lnTo>
                  <a:pt x="342362" y="2348040"/>
                </a:lnTo>
                <a:lnTo>
                  <a:pt x="372039" y="2381448"/>
                </a:lnTo>
                <a:lnTo>
                  <a:pt x="402748" y="2413954"/>
                </a:lnTo>
                <a:lnTo>
                  <a:pt x="434465" y="2445534"/>
                </a:lnTo>
                <a:lnTo>
                  <a:pt x="467165" y="2476164"/>
                </a:lnTo>
                <a:lnTo>
                  <a:pt x="500823" y="2505821"/>
                </a:lnTo>
                <a:lnTo>
                  <a:pt x="535416" y="2534482"/>
                </a:lnTo>
                <a:lnTo>
                  <a:pt x="570918" y="2562123"/>
                </a:lnTo>
                <a:lnTo>
                  <a:pt x="607306" y="2588720"/>
                </a:lnTo>
                <a:lnTo>
                  <a:pt x="644554" y="2614249"/>
                </a:lnTo>
                <a:lnTo>
                  <a:pt x="682639" y="2638687"/>
                </a:lnTo>
                <a:lnTo>
                  <a:pt x="721537" y="2662011"/>
                </a:lnTo>
                <a:lnTo>
                  <a:pt x="761221" y="2684197"/>
                </a:lnTo>
                <a:lnTo>
                  <a:pt x="801669" y="2705220"/>
                </a:lnTo>
                <a:lnTo>
                  <a:pt x="842856" y="2725059"/>
                </a:lnTo>
                <a:lnTo>
                  <a:pt x="884757" y="2743688"/>
                </a:lnTo>
                <a:lnTo>
                  <a:pt x="927348" y="2761085"/>
                </a:lnTo>
                <a:lnTo>
                  <a:pt x="970605" y="2777226"/>
                </a:lnTo>
                <a:lnTo>
                  <a:pt x="1014502" y="2792087"/>
                </a:lnTo>
                <a:lnTo>
                  <a:pt x="1059016" y="2805645"/>
                </a:lnTo>
                <a:lnTo>
                  <a:pt x="1104123" y="2817875"/>
                </a:lnTo>
                <a:lnTo>
                  <a:pt x="1149797" y="2828755"/>
                </a:lnTo>
                <a:lnTo>
                  <a:pt x="1196014" y="2838262"/>
                </a:lnTo>
                <a:lnTo>
                  <a:pt x="1242750" y="2846370"/>
                </a:lnTo>
                <a:lnTo>
                  <a:pt x="1289981" y="2853057"/>
                </a:lnTo>
                <a:lnTo>
                  <a:pt x="1337682" y="2858299"/>
                </a:lnTo>
                <a:lnTo>
                  <a:pt x="1385828" y="2862072"/>
                </a:lnTo>
                <a:lnTo>
                  <a:pt x="1434395" y="2864354"/>
                </a:lnTo>
                <a:lnTo>
                  <a:pt x="1483360" y="2865120"/>
                </a:lnTo>
                <a:lnTo>
                  <a:pt x="1532324" y="2864354"/>
                </a:lnTo>
                <a:lnTo>
                  <a:pt x="1580891" y="2862072"/>
                </a:lnTo>
                <a:lnTo>
                  <a:pt x="1629037" y="2858299"/>
                </a:lnTo>
                <a:lnTo>
                  <a:pt x="1676738" y="2853057"/>
                </a:lnTo>
                <a:lnTo>
                  <a:pt x="1723969" y="2846370"/>
                </a:lnTo>
                <a:lnTo>
                  <a:pt x="1770705" y="2838262"/>
                </a:lnTo>
                <a:lnTo>
                  <a:pt x="1816922" y="2828755"/>
                </a:lnTo>
                <a:lnTo>
                  <a:pt x="1862596" y="2817875"/>
                </a:lnTo>
                <a:lnTo>
                  <a:pt x="1907703" y="2805645"/>
                </a:lnTo>
                <a:lnTo>
                  <a:pt x="1952217" y="2792087"/>
                </a:lnTo>
                <a:lnTo>
                  <a:pt x="1996114" y="2777226"/>
                </a:lnTo>
                <a:lnTo>
                  <a:pt x="2039371" y="2761085"/>
                </a:lnTo>
                <a:lnTo>
                  <a:pt x="2081962" y="2743688"/>
                </a:lnTo>
                <a:lnTo>
                  <a:pt x="2123863" y="2725059"/>
                </a:lnTo>
                <a:lnTo>
                  <a:pt x="2165050" y="2705220"/>
                </a:lnTo>
                <a:lnTo>
                  <a:pt x="2205498" y="2684197"/>
                </a:lnTo>
                <a:lnTo>
                  <a:pt x="2245182" y="2662011"/>
                </a:lnTo>
                <a:lnTo>
                  <a:pt x="2284080" y="2638687"/>
                </a:lnTo>
                <a:lnTo>
                  <a:pt x="2322165" y="2614249"/>
                </a:lnTo>
                <a:lnTo>
                  <a:pt x="2359413" y="2588720"/>
                </a:lnTo>
                <a:lnTo>
                  <a:pt x="2395801" y="2562123"/>
                </a:lnTo>
                <a:lnTo>
                  <a:pt x="2431303" y="2534482"/>
                </a:lnTo>
                <a:lnTo>
                  <a:pt x="2465896" y="2505821"/>
                </a:lnTo>
                <a:lnTo>
                  <a:pt x="2499554" y="2476164"/>
                </a:lnTo>
                <a:lnTo>
                  <a:pt x="2532254" y="2445534"/>
                </a:lnTo>
                <a:lnTo>
                  <a:pt x="2563971" y="2413954"/>
                </a:lnTo>
                <a:lnTo>
                  <a:pt x="2594680" y="2381448"/>
                </a:lnTo>
                <a:lnTo>
                  <a:pt x="2624357" y="2348040"/>
                </a:lnTo>
                <a:lnTo>
                  <a:pt x="2652978" y="2313754"/>
                </a:lnTo>
                <a:lnTo>
                  <a:pt x="2680518" y="2278612"/>
                </a:lnTo>
                <a:lnTo>
                  <a:pt x="2706952" y="2242639"/>
                </a:lnTo>
                <a:lnTo>
                  <a:pt x="2732257" y="2205859"/>
                </a:lnTo>
                <a:lnTo>
                  <a:pt x="2756408" y="2168293"/>
                </a:lnTo>
                <a:lnTo>
                  <a:pt x="2779381" y="2129968"/>
                </a:lnTo>
                <a:lnTo>
                  <a:pt x="2801150" y="2090905"/>
                </a:lnTo>
                <a:lnTo>
                  <a:pt x="2821692" y="2051129"/>
                </a:lnTo>
                <a:lnTo>
                  <a:pt x="2840982" y="2010662"/>
                </a:lnTo>
                <a:lnTo>
                  <a:pt x="2858996" y="1969530"/>
                </a:lnTo>
                <a:lnTo>
                  <a:pt x="2875709" y="1927755"/>
                </a:lnTo>
                <a:lnTo>
                  <a:pt x="2891097" y="1885361"/>
                </a:lnTo>
                <a:lnTo>
                  <a:pt x="2905135" y="1842371"/>
                </a:lnTo>
                <a:lnTo>
                  <a:pt x="2917800" y="1798809"/>
                </a:lnTo>
                <a:lnTo>
                  <a:pt x="2929066" y="1754699"/>
                </a:lnTo>
                <a:lnTo>
                  <a:pt x="2938909" y="1710065"/>
                </a:lnTo>
                <a:lnTo>
                  <a:pt x="2947305" y="1664929"/>
                </a:lnTo>
                <a:lnTo>
                  <a:pt x="2954229" y="1619316"/>
                </a:lnTo>
                <a:lnTo>
                  <a:pt x="2959657" y="1573249"/>
                </a:lnTo>
                <a:lnTo>
                  <a:pt x="2963564" y="1526751"/>
                </a:lnTo>
                <a:lnTo>
                  <a:pt x="2965927" y="1479847"/>
                </a:lnTo>
                <a:lnTo>
                  <a:pt x="2966720" y="1432560"/>
                </a:lnTo>
                <a:lnTo>
                  <a:pt x="2965927" y="1385272"/>
                </a:lnTo>
                <a:lnTo>
                  <a:pt x="2963564" y="1338368"/>
                </a:lnTo>
                <a:lnTo>
                  <a:pt x="2959657" y="1291870"/>
                </a:lnTo>
                <a:lnTo>
                  <a:pt x="2954229" y="1245803"/>
                </a:lnTo>
                <a:lnTo>
                  <a:pt x="2947305" y="1200190"/>
                </a:lnTo>
                <a:lnTo>
                  <a:pt x="2938909" y="1155054"/>
                </a:lnTo>
                <a:lnTo>
                  <a:pt x="2929066" y="1110420"/>
                </a:lnTo>
                <a:lnTo>
                  <a:pt x="2917800" y="1066310"/>
                </a:lnTo>
                <a:lnTo>
                  <a:pt x="2905135" y="1022748"/>
                </a:lnTo>
                <a:lnTo>
                  <a:pt x="2891097" y="979758"/>
                </a:lnTo>
                <a:lnTo>
                  <a:pt x="2875709" y="937364"/>
                </a:lnTo>
                <a:lnTo>
                  <a:pt x="2858996" y="895589"/>
                </a:lnTo>
                <a:lnTo>
                  <a:pt x="2840982" y="854457"/>
                </a:lnTo>
                <a:lnTo>
                  <a:pt x="2821692" y="813990"/>
                </a:lnTo>
                <a:lnTo>
                  <a:pt x="2801150" y="774214"/>
                </a:lnTo>
                <a:lnTo>
                  <a:pt x="2779381" y="735151"/>
                </a:lnTo>
                <a:lnTo>
                  <a:pt x="2756408" y="696826"/>
                </a:lnTo>
                <a:lnTo>
                  <a:pt x="2732257" y="659260"/>
                </a:lnTo>
                <a:lnTo>
                  <a:pt x="2706952" y="622480"/>
                </a:lnTo>
                <a:lnTo>
                  <a:pt x="2680518" y="586507"/>
                </a:lnTo>
                <a:lnTo>
                  <a:pt x="2652978" y="551365"/>
                </a:lnTo>
                <a:lnTo>
                  <a:pt x="2624357" y="517079"/>
                </a:lnTo>
                <a:lnTo>
                  <a:pt x="2594680" y="483671"/>
                </a:lnTo>
                <a:lnTo>
                  <a:pt x="2563971" y="451165"/>
                </a:lnTo>
                <a:lnTo>
                  <a:pt x="2532254" y="419585"/>
                </a:lnTo>
                <a:lnTo>
                  <a:pt x="2499554" y="388955"/>
                </a:lnTo>
                <a:lnTo>
                  <a:pt x="2465896" y="359298"/>
                </a:lnTo>
                <a:lnTo>
                  <a:pt x="2431303" y="330637"/>
                </a:lnTo>
                <a:lnTo>
                  <a:pt x="2395801" y="302996"/>
                </a:lnTo>
                <a:lnTo>
                  <a:pt x="2359413" y="276399"/>
                </a:lnTo>
                <a:lnTo>
                  <a:pt x="2322165" y="250870"/>
                </a:lnTo>
                <a:lnTo>
                  <a:pt x="2284080" y="226432"/>
                </a:lnTo>
                <a:lnTo>
                  <a:pt x="2245182" y="203108"/>
                </a:lnTo>
                <a:lnTo>
                  <a:pt x="2205498" y="180922"/>
                </a:lnTo>
                <a:lnTo>
                  <a:pt x="2165050" y="159899"/>
                </a:lnTo>
                <a:lnTo>
                  <a:pt x="2123863" y="140060"/>
                </a:lnTo>
                <a:lnTo>
                  <a:pt x="2081962" y="121431"/>
                </a:lnTo>
                <a:lnTo>
                  <a:pt x="2039371" y="104034"/>
                </a:lnTo>
                <a:lnTo>
                  <a:pt x="1996114" y="87893"/>
                </a:lnTo>
                <a:lnTo>
                  <a:pt x="1952217" y="73032"/>
                </a:lnTo>
                <a:lnTo>
                  <a:pt x="1907703" y="59474"/>
                </a:lnTo>
                <a:lnTo>
                  <a:pt x="1862596" y="47244"/>
                </a:lnTo>
                <a:lnTo>
                  <a:pt x="1816922" y="36364"/>
                </a:lnTo>
                <a:lnTo>
                  <a:pt x="1770705" y="26857"/>
                </a:lnTo>
                <a:lnTo>
                  <a:pt x="1723969" y="18749"/>
                </a:lnTo>
                <a:lnTo>
                  <a:pt x="1676738" y="12062"/>
                </a:lnTo>
                <a:lnTo>
                  <a:pt x="1629037" y="6820"/>
                </a:lnTo>
                <a:lnTo>
                  <a:pt x="1580891" y="3047"/>
                </a:lnTo>
                <a:lnTo>
                  <a:pt x="1532324" y="765"/>
                </a:lnTo>
                <a:lnTo>
                  <a:pt x="14833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7710" y="3179572"/>
            <a:ext cx="74739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7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800"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62432D-4D40-4C2C-9DA8-A359C58F745B}"/>
              </a:ext>
            </a:extLst>
          </p:cNvPr>
          <p:cNvSpPr/>
          <p:nvPr/>
        </p:nvSpPr>
        <p:spPr>
          <a:xfrm>
            <a:off x="4495800" y="3045895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7E571B8-524D-481B-98BF-9E0F19DF28E6}"/>
              </a:ext>
            </a:extLst>
          </p:cNvPr>
          <p:cNvSpPr txBox="1"/>
          <p:nvPr/>
        </p:nvSpPr>
        <p:spPr>
          <a:xfrm>
            <a:off x="4530634" y="3730984"/>
            <a:ext cx="6040120" cy="103009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lang="es-ES" sz="2800" spc="155" dirty="0" err="1">
                <a:solidFill>
                  <a:srgbClr val="002060"/>
                </a:solidFill>
                <a:latin typeface="Arial"/>
                <a:cs typeface="Arial"/>
              </a:rPr>
              <a:t>Titik</a:t>
            </a:r>
            <a:r>
              <a:rPr lang="es-ES" sz="2800" spc="1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ES" sz="2800" spc="155" dirty="0" err="1">
                <a:solidFill>
                  <a:srgbClr val="002060"/>
                </a:solidFill>
                <a:latin typeface="Arial"/>
                <a:cs typeface="Arial"/>
              </a:rPr>
              <a:t>pembuka</a:t>
            </a:r>
            <a:r>
              <a:rPr lang="es-ES" sz="2800" spc="155" dirty="0">
                <a:solidFill>
                  <a:srgbClr val="002060"/>
                </a:solidFill>
                <a:latin typeface="Arial"/>
                <a:cs typeface="Arial"/>
              </a:rPr>
              <a:t> mana/apa yang </a:t>
            </a:r>
            <a:r>
              <a:rPr lang="es-ES" sz="2800" spc="155" dirty="0" err="1">
                <a:solidFill>
                  <a:srgbClr val="002060"/>
                </a:solidFill>
                <a:latin typeface="Arial"/>
                <a:cs typeface="Arial"/>
              </a:rPr>
              <a:t>akan</a:t>
            </a:r>
            <a:r>
              <a:rPr lang="es-ES" sz="2800" spc="1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ES" sz="2800" spc="155" dirty="0" err="1">
                <a:solidFill>
                  <a:srgbClr val="002060"/>
                </a:solidFill>
                <a:latin typeface="Arial"/>
                <a:cs typeface="Arial"/>
              </a:rPr>
              <a:t>dipilih</a:t>
            </a:r>
            <a:endParaRPr lang="es-ES" sz="2800" dirty="0">
              <a:latin typeface="Arial"/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1412F7-4941-4376-813C-0D4447C139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7FB7DC-1405-3542-8B8B-F42E5BD16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55540" y="3429000"/>
            <a:ext cx="5568315" cy="1214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10" dirty="0">
                <a:solidFill>
                  <a:srgbClr val="002060"/>
                </a:solidFill>
                <a:latin typeface="Arial"/>
                <a:cs typeface="Arial"/>
              </a:rPr>
              <a:t>Langkah </a:t>
            </a:r>
            <a:r>
              <a:rPr sz="2800" spc="55" dirty="0">
                <a:solidFill>
                  <a:srgbClr val="002060"/>
                </a:solidFill>
                <a:latin typeface="Arial"/>
                <a:cs typeface="Arial"/>
              </a:rPr>
              <a:t>apa </a:t>
            </a:r>
            <a:r>
              <a:rPr sz="2800" dirty="0">
                <a:solidFill>
                  <a:srgbClr val="002060"/>
                </a:solidFill>
                <a:latin typeface="Arial"/>
                <a:cs typeface="Arial"/>
              </a:rPr>
              <a:t>sajakah </a:t>
            </a:r>
            <a:r>
              <a:rPr sz="2800" spc="5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800" spc="-4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65" dirty="0">
                <a:solidFill>
                  <a:srgbClr val="002060"/>
                </a:solidFill>
                <a:latin typeface="Arial"/>
                <a:cs typeface="Arial"/>
              </a:rPr>
              <a:t>perlu  </a:t>
            </a:r>
            <a:r>
              <a:rPr sz="2800" spc="70" dirty="0">
                <a:solidFill>
                  <a:srgbClr val="002060"/>
                </a:solidFill>
                <a:latin typeface="Arial"/>
                <a:cs typeface="Arial"/>
              </a:rPr>
              <a:t>diambill </a:t>
            </a:r>
            <a:r>
              <a:rPr sz="2800" spc="45" dirty="0">
                <a:solidFill>
                  <a:srgbClr val="002060"/>
                </a:solidFill>
                <a:latin typeface="Arial"/>
                <a:cs typeface="Arial"/>
              </a:rPr>
              <a:t>agar </a:t>
            </a:r>
            <a:r>
              <a:rPr sz="2800" spc="15" dirty="0">
                <a:solidFill>
                  <a:srgbClr val="002060"/>
                </a:solidFill>
                <a:latin typeface="Arial"/>
                <a:cs typeface="Arial"/>
              </a:rPr>
              <a:t>sampai </a:t>
            </a:r>
            <a:r>
              <a:rPr sz="2800" spc="75" dirty="0">
                <a:solidFill>
                  <a:srgbClr val="002060"/>
                </a:solidFill>
                <a:latin typeface="Arial"/>
                <a:cs typeface="Arial"/>
              </a:rPr>
              <a:t>pada  </a:t>
            </a:r>
            <a:r>
              <a:rPr sz="2800" spc="50" dirty="0">
                <a:solidFill>
                  <a:srgbClr val="002060"/>
                </a:solidFill>
                <a:latin typeface="Arial"/>
                <a:cs typeface="Arial"/>
              </a:rPr>
              <a:t>perubahan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5540" y="4956352"/>
            <a:ext cx="5964555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35" dirty="0">
                <a:solidFill>
                  <a:srgbClr val="002060"/>
                </a:solidFill>
                <a:latin typeface="Arial"/>
                <a:cs typeface="Arial"/>
              </a:rPr>
              <a:t>Efek</a:t>
            </a:r>
            <a:r>
              <a:rPr sz="28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5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8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80" dirty="0">
                <a:solidFill>
                  <a:srgbClr val="002060"/>
                </a:solidFill>
                <a:latin typeface="Arial"/>
                <a:cs typeface="Arial"/>
              </a:rPr>
              <a:t>dapat</a:t>
            </a:r>
            <a:r>
              <a:rPr sz="28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50" dirty="0">
                <a:solidFill>
                  <a:srgbClr val="002060"/>
                </a:solidFill>
                <a:latin typeface="Arial"/>
                <a:cs typeface="Arial"/>
              </a:rPr>
              <a:t>diukur</a:t>
            </a:r>
            <a:r>
              <a:rPr sz="28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002060"/>
                </a:solidFill>
                <a:latin typeface="Arial"/>
                <a:cs typeface="Arial"/>
              </a:rPr>
              <a:t>dari</a:t>
            </a:r>
            <a:r>
              <a:rPr sz="28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upaya  </a:t>
            </a:r>
            <a:r>
              <a:rPr sz="2800" spc="5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8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002060"/>
                </a:solidFill>
                <a:latin typeface="Arial"/>
                <a:cs typeface="Arial"/>
              </a:rPr>
              <a:t>dilakukan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4080" y="2460142"/>
            <a:ext cx="2966720" cy="2865120"/>
          </a:xfrm>
          <a:custGeom>
            <a:avLst/>
            <a:gdLst/>
            <a:ahLst/>
            <a:cxnLst/>
            <a:rect l="l" t="t" r="r" b="b"/>
            <a:pathLst>
              <a:path w="2966720" h="2865120">
                <a:moveTo>
                  <a:pt x="1483360" y="0"/>
                </a:moveTo>
                <a:lnTo>
                  <a:pt x="1434395" y="765"/>
                </a:lnTo>
                <a:lnTo>
                  <a:pt x="1385828" y="3047"/>
                </a:lnTo>
                <a:lnTo>
                  <a:pt x="1337682" y="6820"/>
                </a:lnTo>
                <a:lnTo>
                  <a:pt x="1289981" y="12062"/>
                </a:lnTo>
                <a:lnTo>
                  <a:pt x="1242750" y="18749"/>
                </a:lnTo>
                <a:lnTo>
                  <a:pt x="1196014" y="26857"/>
                </a:lnTo>
                <a:lnTo>
                  <a:pt x="1149797" y="36364"/>
                </a:lnTo>
                <a:lnTo>
                  <a:pt x="1104123" y="47244"/>
                </a:lnTo>
                <a:lnTo>
                  <a:pt x="1059016" y="59474"/>
                </a:lnTo>
                <a:lnTo>
                  <a:pt x="1014502" y="73032"/>
                </a:lnTo>
                <a:lnTo>
                  <a:pt x="970605" y="87893"/>
                </a:lnTo>
                <a:lnTo>
                  <a:pt x="927348" y="104034"/>
                </a:lnTo>
                <a:lnTo>
                  <a:pt x="884757" y="121431"/>
                </a:lnTo>
                <a:lnTo>
                  <a:pt x="842856" y="140060"/>
                </a:lnTo>
                <a:lnTo>
                  <a:pt x="801669" y="159899"/>
                </a:lnTo>
                <a:lnTo>
                  <a:pt x="761221" y="180922"/>
                </a:lnTo>
                <a:lnTo>
                  <a:pt x="721537" y="203108"/>
                </a:lnTo>
                <a:lnTo>
                  <a:pt x="682639" y="226432"/>
                </a:lnTo>
                <a:lnTo>
                  <a:pt x="644554" y="250870"/>
                </a:lnTo>
                <a:lnTo>
                  <a:pt x="607306" y="276399"/>
                </a:lnTo>
                <a:lnTo>
                  <a:pt x="570918" y="302996"/>
                </a:lnTo>
                <a:lnTo>
                  <a:pt x="535416" y="330637"/>
                </a:lnTo>
                <a:lnTo>
                  <a:pt x="500823" y="359298"/>
                </a:lnTo>
                <a:lnTo>
                  <a:pt x="467165" y="388955"/>
                </a:lnTo>
                <a:lnTo>
                  <a:pt x="434465" y="419585"/>
                </a:lnTo>
                <a:lnTo>
                  <a:pt x="402748" y="451165"/>
                </a:lnTo>
                <a:lnTo>
                  <a:pt x="372039" y="483671"/>
                </a:lnTo>
                <a:lnTo>
                  <a:pt x="342362" y="517079"/>
                </a:lnTo>
                <a:lnTo>
                  <a:pt x="313741" y="551365"/>
                </a:lnTo>
                <a:lnTo>
                  <a:pt x="286201" y="586507"/>
                </a:lnTo>
                <a:lnTo>
                  <a:pt x="259767" y="622480"/>
                </a:lnTo>
                <a:lnTo>
                  <a:pt x="234462" y="659260"/>
                </a:lnTo>
                <a:lnTo>
                  <a:pt x="210311" y="696826"/>
                </a:lnTo>
                <a:lnTo>
                  <a:pt x="187338" y="735151"/>
                </a:lnTo>
                <a:lnTo>
                  <a:pt x="165569" y="774214"/>
                </a:lnTo>
                <a:lnTo>
                  <a:pt x="145027" y="813990"/>
                </a:lnTo>
                <a:lnTo>
                  <a:pt x="125737" y="854457"/>
                </a:lnTo>
                <a:lnTo>
                  <a:pt x="107723" y="895589"/>
                </a:lnTo>
                <a:lnTo>
                  <a:pt x="91010" y="937364"/>
                </a:lnTo>
                <a:lnTo>
                  <a:pt x="75622" y="979758"/>
                </a:lnTo>
                <a:lnTo>
                  <a:pt x="61584" y="1022748"/>
                </a:lnTo>
                <a:lnTo>
                  <a:pt x="48919" y="1066310"/>
                </a:lnTo>
                <a:lnTo>
                  <a:pt x="37653" y="1110420"/>
                </a:lnTo>
                <a:lnTo>
                  <a:pt x="27810" y="1155054"/>
                </a:lnTo>
                <a:lnTo>
                  <a:pt x="19414" y="1200190"/>
                </a:lnTo>
                <a:lnTo>
                  <a:pt x="12490" y="1245803"/>
                </a:lnTo>
                <a:lnTo>
                  <a:pt x="7062" y="1291870"/>
                </a:lnTo>
                <a:lnTo>
                  <a:pt x="3155" y="1338368"/>
                </a:lnTo>
                <a:lnTo>
                  <a:pt x="792" y="1385272"/>
                </a:lnTo>
                <a:lnTo>
                  <a:pt x="0" y="1432560"/>
                </a:lnTo>
                <a:lnTo>
                  <a:pt x="792" y="1479847"/>
                </a:lnTo>
                <a:lnTo>
                  <a:pt x="3155" y="1526751"/>
                </a:lnTo>
                <a:lnTo>
                  <a:pt x="7062" y="1573249"/>
                </a:lnTo>
                <a:lnTo>
                  <a:pt x="12490" y="1619316"/>
                </a:lnTo>
                <a:lnTo>
                  <a:pt x="19414" y="1664929"/>
                </a:lnTo>
                <a:lnTo>
                  <a:pt x="27810" y="1710065"/>
                </a:lnTo>
                <a:lnTo>
                  <a:pt x="37653" y="1754699"/>
                </a:lnTo>
                <a:lnTo>
                  <a:pt x="48919" y="1798809"/>
                </a:lnTo>
                <a:lnTo>
                  <a:pt x="61584" y="1842371"/>
                </a:lnTo>
                <a:lnTo>
                  <a:pt x="75622" y="1885361"/>
                </a:lnTo>
                <a:lnTo>
                  <a:pt x="91010" y="1927755"/>
                </a:lnTo>
                <a:lnTo>
                  <a:pt x="107723" y="1969530"/>
                </a:lnTo>
                <a:lnTo>
                  <a:pt x="125737" y="2010662"/>
                </a:lnTo>
                <a:lnTo>
                  <a:pt x="145027" y="2051129"/>
                </a:lnTo>
                <a:lnTo>
                  <a:pt x="165569" y="2090905"/>
                </a:lnTo>
                <a:lnTo>
                  <a:pt x="187338" y="2129968"/>
                </a:lnTo>
                <a:lnTo>
                  <a:pt x="210311" y="2168293"/>
                </a:lnTo>
                <a:lnTo>
                  <a:pt x="234462" y="2205859"/>
                </a:lnTo>
                <a:lnTo>
                  <a:pt x="259767" y="2242639"/>
                </a:lnTo>
                <a:lnTo>
                  <a:pt x="286201" y="2278612"/>
                </a:lnTo>
                <a:lnTo>
                  <a:pt x="313741" y="2313754"/>
                </a:lnTo>
                <a:lnTo>
                  <a:pt x="342362" y="2348040"/>
                </a:lnTo>
                <a:lnTo>
                  <a:pt x="372039" y="2381448"/>
                </a:lnTo>
                <a:lnTo>
                  <a:pt x="402748" y="2413954"/>
                </a:lnTo>
                <a:lnTo>
                  <a:pt x="434465" y="2445534"/>
                </a:lnTo>
                <a:lnTo>
                  <a:pt x="467165" y="2476164"/>
                </a:lnTo>
                <a:lnTo>
                  <a:pt x="500823" y="2505821"/>
                </a:lnTo>
                <a:lnTo>
                  <a:pt x="535416" y="2534482"/>
                </a:lnTo>
                <a:lnTo>
                  <a:pt x="570918" y="2562123"/>
                </a:lnTo>
                <a:lnTo>
                  <a:pt x="607306" y="2588720"/>
                </a:lnTo>
                <a:lnTo>
                  <a:pt x="644554" y="2614249"/>
                </a:lnTo>
                <a:lnTo>
                  <a:pt x="682639" y="2638687"/>
                </a:lnTo>
                <a:lnTo>
                  <a:pt x="721537" y="2662011"/>
                </a:lnTo>
                <a:lnTo>
                  <a:pt x="761221" y="2684197"/>
                </a:lnTo>
                <a:lnTo>
                  <a:pt x="801669" y="2705220"/>
                </a:lnTo>
                <a:lnTo>
                  <a:pt x="842856" y="2725059"/>
                </a:lnTo>
                <a:lnTo>
                  <a:pt x="884757" y="2743688"/>
                </a:lnTo>
                <a:lnTo>
                  <a:pt x="927348" y="2761085"/>
                </a:lnTo>
                <a:lnTo>
                  <a:pt x="970605" y="2777226"/>
                </a:lnTo>
                <a:lnTo>
                  <a:pt x="1014502" y="2792087"/>
                </a:lnTo>
                <a:lnTo>
                  <a:pt x="1059016" y="2805645"/>
                </a:lnTo>
                <a:lnTo>
                  <a:pt x="1104123" y="2817875"/>
                </a:lnTo>
                <a:lnTo>
                  <a:pt x="1149797" y="2828755"/>
                </a:lnTo>
                <a:lnTo>
                  <a:pt x="1196014" y="2838262"/>
                </a:lnTo>
                <a:lnTo>
                  <a:pt x="1242750" y="2846370"/>
                </a:lnTo>
                <a:lnTo>
                  <a:pt x="1289981" y="2853057"/>
                </a:lnTo>
                <a:lnTo>
                  <a:pt x="1337682" y="2858299"/>
                </a:lnTo>
                <a:lnTo>
                  <a:pt x="1385828" y="2862072"/>
                </a:lnTo>
                <a:lnTo>
                  <a:pt x="1434395" y="2864354"/>
                </a:lnTo>
                <a:lnTo>
                  <a:pt x="1483360" y="2865120"/>
                </a:lnTo>
                <a:lnTo>
                  <a:pt x="1532324" y="2864354"/>
                </a:lnTo>
                <a:lnTo>
                  <a:pt x="1580891" y="2862072"/>
                </a:lnTo>
                <a:lnTo>
                  <a:pt x="1629037" y="2858299"/>
                </a:lnTo>
                <a:lnTo>
                  <a:pt x="1676738" y="2853057"/>
                </a:lnTo>
                <a:lnTo>
                  <a:pt x="1723969" y="2846370"/>
                </a:lnTo>
                <a:lnTo>
                  <a:pt x="1770705" y="2838262"/>
                </a:lnTo>
                <a:lnTo>
                  <a:pt x="1816922" y="2828755"/>
                </a:lnTo>
                <a:lnTo>
                  <a:pt x="1862596" y="2817875"/>
                </a:lnTo>
                <a:lnTo>
                  <a:pt x="1907703" y="2805645"/>
                </a:lnTo>
                <a:lnTo>
                  <a:pt x="1952217" y="2792087"/>
                </a:lnTo>
                <a:lnTo>
                  <a:pt x="1996114" y="2777226"/>
                </a:lnTo>
                <a:lnTo>
                  <a:pt x="2039371" y="2761085"/>
                </a:lnTo>
                <a:lnTo>
                  <a:pt x="2081962" y="2743688"/>
                </a:lnTo>
                <a:lnTo>
                  <a:pt x="2123863" y="2725059"/>
                </a:lnTo>
                <a:lnTo>
                  <a:pt x="2165050" y="2705220"/>
                </a:lnTo>
                <a:lnTo>
                  <a:pt x="2205498" y="2684197"/>
                </a:lnTo>
                <a:lnTo>
                  <a:pt x="2245182" y="2662011"/>
                </a:lnTo>
                <a:lnTo>
                  <a:pt x="2284080" y="2638687"/>
                </a:lnTo>
                <a:lnTo>
                  <a:pt x="2322165" y="2614249"/>
                </a:lnTo>
                <a:lnTo>
                  <a:pt x="2359413" y="2588720"/>
                </a:lnTo>
                <a:lnTo>
                  <a:pt x="2395801" y="2562123"/>
                </a:lnTo>
                <a:lnTo>
                  <a:pt x="2431303" y="2534482"/>
                </a:lnTo>
                <a:lnTo>
                  <a:pt x="2465896" y="2505821"/>
                </a:lnTo>
                <a:lnTo>
                  <a:pt x="2499554" y="2476164"/>
                </a:lnTo>
                <a:lnTo>
                  <a:pt x="2532254" y="2445534"/>
                </a:lnTo>
                <a:lnTo>
                  <a:pt x="2563971" y="2413954"/>
                </a:lnTo>
                <a:lnTo>
                  <a:pt x="2594680" y="2381448"/>
                </a:lnTo>
                <a:lnTo>
                  <a:pt x="2624357" y="2348040"/>
                </a:lnTo>
                <a:lnTo>
                  <a:pt x="2652978" y="2313754"/>
                </a:lnTo>
                <a:lnTo>
                  <a:pt x="2680518" y="2278612"/>
                </a:lnTo>
                <a:lnTo>
                  <a:pt x="2706952" y="2242639"/>
                </a:lnTo>
                <a:lnTo>
                  <a:pt x="2732257" y="2205859"/>
                </a:lnTo>
                <a:lnTo>
                  <a:pt x="2756408" y="2168293"/>
                </a:lnTo>
                <a:lnTo>
                  <a:pt x="2779381" y="2129968"/>
                </a:lnTo>
                <a:lnTo>
                  <a:pt x="2801150" y="2090905"/>
                </a:lnTo>
                <a:lnTo>
                  <a:pt x="2821692" y="2051129"/>
                </a:lnTo>
                <a:lnTo>
                  <a:pt x="2840982" y="2010662"/>
                </a:lnTo>
                <a:lnTo>
                  <a:pt x="2858996" y="1969530"/>
                </a:lnTo>
                <a:lnTo>
                  <a:pt x="2875709" y="1927755"/>
                </a:lnTo>
                <a:lnTo>
                  <a:pt x="2891097" y="1885361"/>
                </a:lnTo>
                <a:lnTo>
                  <a:pt x="2905135" y="1842371"/>
                </a:lnTo>
                <a:lnTo>
                  <a:pt x="2917800" y="1798809"/>
                </a:lnTo>
                <a:lnTo>
                  <a:pt x="2929066" y="1754699"/>
                </a:lnTo>
                <a:lnTo>
                  <a:pt x="2938909" y="1710065"/>
                </a:lnTo>
                <a:lnTo>
                  <a:pt x="2947305" y="1664929"/>
                </a:lnTo>
                <a:lnTo>
                  <a:pt x="2954229" y="1619316"/>
                </a:lnTo>
                <a:lnTo>
                  <a:pt x="2959657" y="1573249"/>
                </a:lnTo>
                <a:lnTo>
                  <a:pt x="2963564" y="1526751"/>
                </a:lnTo>
                <a:lnTo>
                  <a:pt x="2965927" y="1479847"/>
                </a:lnTo>
                <a:lnTo>
                  <a:pt x="2966720" y="1432560"/>
                </a:lnTo>
                <a:lnTo>
                  <a:pt x="2965927" y="1385272"/>
                </a:lnTo>
                <a:lnTo>
                  <a:pt x="2963564" y="1338368"/>
                </a:lnTo>
                <a:lnTo>
                  <a:pt x="2959657" y="1291870"/>
                </a:lnTo>
                <a:lnTo>
                  <a:pt x="2954229" y="1245803"/>
                </a:lnTo>
                <a:lnTo>
                  <a:pt x="2947305" y="1200190"/>
                </a:lnTo>
                <a:lnTo>
                  <a:pt x="2938909" y="1155054"/>
                </a:lnTo>
                <a:lnTo>
                  <a:pt x="2929066" y="1110420"/>
                </a:lnTo>
                <a:lnTo>
                  <a:pt x="2917800" y="1066310"/>
                </a:lnTo>
                <a:lnTo>
                  <a:pt x="2905135" y="1022748"/>
                </a:lnTo>
                <a:lnTo>
                  <a:pt x="2891097" y="979758"/>
                </a:lnTo>
                <a:lnTo>
                  <a:pt x="2875709" y="937364"/>
                </a:lnTo>
                <a:lnTo>
                  <a:pt x="2858996" y="895589"/>
                </a:lnTo>
                <a:lnTo>
                  <a:pt x="2840982" y="854457"/>
                </a:lnTo>
                <a:lnTo>
                  <a:pt x="2821692" y="813990"/>
                </a:lnTo>
                <a:lnTo>
                  <a:pt x="2801150" y="774214"/>
                </a:lnTo>
                <a:lnTo>
                  <a:pt x="2779381" y="735151"/>
                </a:lnTo>
                <a:lnTo>
                  <a:pt x="2756408" y="696826"/>
                </a:lnTo>
                <a:lnTo>
                  <a:pt x="2732257" y="659260"/>
                </a:lnTo>
                <a:lnTo>
                  <a:pt x="2706952" y="622480"/>
                </a:lnTo>
                <a:lnTo>
                  <a:pt x="2680518" y="586507"/>
                </a:lnTo>
                <a:lnTo>
                  <a:pt x="2652978" y="551365"/>
                </a:lnTo>
                <a:lnTo>
                  <a:pt x="2624357" y="517079"/>
                </a:lnTo>
                <a:lnTo>
                  <a:pt x="2594680" y="483671"/>
                </a:lnTo>
                <a:lnTo>
                  <a:pt x="2563971" y="451165"/>
                </a:lnTo>
                <a:lnTo>
                  <a:pt x="2532254" y="419585"/>
                </a:lnTo>
                <a:lnTo>
                  <a:pt x="2499554" y="388955"/>
                </a:lnTo>
                <a:lnTo>
                  <a:pt x="2465896" y="359298"/>
                </a:lnTo>
                <a:lnTo>
                  <a:pt x="2431303" y="330637"/>
                </a:lnTo>
                <a:lnTo>
                  <a:pt x="2395801" y="302996"/>
                </a:lnTo>
                <a:lnTo>
                  <a:pt x="2359413" y="276399"/>
                </a:lnTo>
                <a:lnTo>
                  <a:pt x="2322165" y="250870"/>
                </a:lnTo>
                <a:lnTo>
                  <a:pt x="2284080" y="226432"/>
                </a:lnTo>
                <a:lnTo>
                  <a:pt x="2245182" y="203108"/>
                </a:lnTo>
                <a:lnTo>
                  <a:pt x="2205498" y="180922"/>
                </a:lnTo>
                <a:lnTo>
                  <a:pt x="2165050" y="159899"/>
                </a:lnTo>
                <a:lnTo>
                  <a:pt x="2123863" y="140060"/>
                </a:lnTo>
                <a:lnTo>
                  <a:pt x="2081962" y="121431"/>
                </a:lnTo>
                <a:lnTo>
                  <a:pt x="2039371" y="104034"/>
                </a:lnTo>
                <a:lnTo>
                  <a:pt x="1996114" y="87893"/>
                </a:lnTo>
                <a:lnTo>
                  <a:pt x="1952217" y="73032"/>
                </a:lnTo>
                <a:lnTo>
                  <a:pt x="1907703" y="59474"/>
                </a:lnTo>
                <a:lnTo>
                  <a:pt x="1862596" y="47244"/>
                </a:lnTo>
                <a:lnTo>
                  <a:pt x="1816922" y="36364"/>
                </a:lnTo>
                <a:lnTo>
                  <a:pt x="1770705" y="26857"/>
                </a:lnTo>
                <a:lnTo>
                  <a:pt x="1723969" y="18749"/>
                </a:lnTo>
                <a:lnTo>
                  <a:pt x="1676738" y="12062"/>
                </a:lnTo>
                <a:lnTo>
                  <a:pt x="1629037" y="6820"/>
                </a:lnTo>
                <a:lnTo>
                  <a:pt x="1580891" y="3047"/>
                </a:lnTo>
                <a:lnTo>
                  <a:pt x="1532324" y="765"/>
                </a:lnTo>
                <a:lnTo>
                  <a:pt x="14833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03577" y="3069844"/>
            <a:ext cx="74739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79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800"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7546BB-7D02-4E3A-994D-780A6E27A898}"/>
              </a:ext>
            </a:extLst>
          </p:cNvPr>
          <p:cNvSpPr/>
          <p:nvPr/>
        </p:nvSpPr>
        <p:spPr>
          <a:xfrm>
            <a:off x="4955540" y="2444902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32C81B6-913F-4654-AC33-1DDF1BD955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F3F037-FA25-F344-B467-9D8C5CBDC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4428" y="3892702"/>
            <a:ext cx="6342380" cy="484428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15"/>
              </a:spcBef>
            </a:pPr>
            <a:r>
              <a:rPr sz="2800" spc="100" dirty="0">
                <a:solidFill>
                  <a:srgbClr val="002060"/>
                </a:solidFill>
                <a:latin typeface="Arial"/>
                <a:cs typeface="Arial"/>
              </a:rPr>
              <a:t>Manfaat </a:t>
            </a:r>
            <a:r>
              <a:rPr sz="2800" spc="75" dirty="0">
                <a:solidFill>
                  <a:srgbClr val="002060"/>
                </a:solidFill>
                <a:latin typeface="Arial"/>
                <a:cs typeface="Arial"/>
              </a:rPr>
              <a:t>lebah</a:t>
            </a:r>
            <a:r>
              <a:rPr sz="2800" spc="-3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-45" dirty="0" err="1">
                <a:solidFill>
                  <a:srgbClr val="002060"/>
                </a:solidFill>
                <a:latin typeface="Arial"/>
                <a:cs typeface="Arial"/>
              </a:rPr>
              <a:t>luas</a:t>
            </a:r>
            <a:r>
              <a:rPr sz="28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800" spc="90" dirty="0">
                <a:solidFill>
                  <a:srgbClr val="002060"/>
                </a:solidFill>
                <a:latin typeface="Arial"/>
                <a:cs typeface="Arial"/>
              </a:rPr>
              <a:t>dapat</a:t>
            </a:r>
            <a:r>
              <a:rPr sz="2800" spc="-2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002060"/>
                </a:solidFill>
                <a:latin typeface="Arial"/>
                <a:cs typeface="Arial"/>
              </a:rPr>
              <a:t>diukur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4080" y="2460142"/>
            <a:ext cx="2966720" cy="2865120"/>
          </a:xfrm>
          <a:custGeom>
            <a:avLst/>
            <a:gdLst/>
            <a:ahLst/>
            <a:cxnLst/>
            <a:rect l="l" t="t" r="r" b="b"/>
            <a:pathLst>
              <a:path w="2966720" h="2865120">
                <a:moveTo>
                  <a:pt x="1483360" y="0"/>
                </a:moveTo>
                <a:lnTo>
                  <a:pt x="1434395" y="765"/>
                </a:lnTo>
                <a:lnTo>
                  <a:pt x="1385828" y="3047"/>
                </a:lnTo>
                <a:lnTo>
                  <a:pt x="1337682" y="6820"/>
                </a:lnTo>
                <a:lnTo>
                  <a:pt x="1289981" y="12062"/>
                </a:lnTo>
                <a:lnTo>
                  <a:pt x="1242750" y="18749"/>
                </a:lnTo>
                <a:lnTo>
                  <a:pt x="1196014" y="26857"/>
                </a:lnTo>
                <a:lnTo>
                  <a:pt x="1149797" y="36364"/>
                </a:lnTo>
                <a:lnTo>
                  <a:pt x="1104123" y="47244"/>
                </a:lnTo>
                <a:lnTo>
                  <a:pt x="1059016" y="59474"/>
                </a:lnTo>
                <a:lnTo>
                  <a:pt x="1014502" y="73032"/>
                </a:lnTo>
                <a:lnTo>
                  <a:pt x="970605" y="87893"/>
                </a:lnTo>
                <a:lnTo>
                  <a:pt x="927348" y="104034"/>
                </a:lnTo>
                <a:lnTo>
                  <a:pt x="884757" y="121431"/>
                </a:lnTo>
                <a:lnTo>
                  <a:pt x="842856" y="140060"/>
                </a:lnTo>
                <a:lnTo>
                  <a:pt x="801669" y="159899"/>
                </a:lnTo>
                <a:lnTo>
                  <a:pt x="761221" y="180922"/>
                </a:lnTo>
                <a:lnTo>
                  <a:pt x="721537" y="203108"/>
                </a:lnTo>
                <a:lnTo>
                  <a:pt x="682639" y="226432"/>
                </a:lnTo>
                <a:lnTo>
                  <a:pt x="644554" y="250870"/>
                </a:lnTo>
                <a:lnTo>
                  <a:pt x="607306" y="276399"/>
                </a:lnTo>
                <a:lnTo>
                  <a:pt x="570918" y="302996"/>
                </a:lnTo>
                <a:lnTo>
                  <a:pt x="535416" y="330637"/>
                </a:lnTo>
                <a:lnTo>
                  <a:pt x="500823" y="359298"/>
                </a:lnTo>
                <a:lnTo>
                  <a:pt x="467165" y="388955"/>
                </a:lnTo>
                <a:lnTo>
                  <a:pt x="434465" y="419585"/>
                </a:lnTo>
                <a:lnTo>
                  <a:pt x="402748" y="451165"/>
                </a:lnTo>
                <a:lnTo>
                  <a:pt x="372039" y="483671"/>
                </a:lnTo>
                <a:lnTo>
                  <a:pt x="342362" y="517079"/>
                </a:lnTo>
                <a:lnTo>
                  <a:pt x="313741" y="551365"/>
                </a:lnTo>
                <a:lnTo>
                  <a:pt x="286201" y="586507"/>
                </a:lnTo>
                <a:lnTo>
                  <a:pt x="259767" y="622480"/>
                </a:lnTo>
                <a:lnTo>
                  <a:pt x="234462" y="659260"/>
                </a:lnTo>
                <a:lnTo>
                  <a:pt x="210311" y="696826"/>
                </a:lnTo>
                <a:lnTo>
                  <a:pt x="187338" y="735151"/>
                </a:lnTo>
                <a:lnTo>
                  <a:pt x="165569" y="774214"/>
                </a:lnTo>
                <a:lnTo>
                  <a:pt x="145027" y="813990"/>
                </a:lnTo>
                <a:lnTo>
                  <a:pt x="125737" y="854457"/>
                </a:lnTo>
                <a:lnTo>
                  <a:pt x="107723" y="895589"/>
                </a:lnTo>
                <a:lnTo>
                  <a:pt x="91010" y="937364"/>
                </a:lnTo>
                <a:lnTo>
                  <a:pt x="75622" y="979758"/>
                </a:lnTo>
                <a:lnTo>
                  <a:pt x="61584" y="1022748"/>
                </a:lnTo>
                <a:lnTo>
                  <a:pt x="48919" y="1066310"/>
                </a:lnTo>
                <a:lnTo>
                  <a:pt x="37653" y="1110420"/>
                </a:lnTo>
                <a:lnTo>
                  <a:pt x="27810" y="1155054"/>
                </a:lnTo>
                <a:lnTo>
                  <a:pt x="19414" y="1200190"/>
                </a:lnTo>
                <a:lnTo>
                  <a:pt x="12490" y="1245803"/>
                </a:lnTo>
                <a:lnTo>
                  <a:pt x="7062" y="1291870"/>
                </a:lnTo>
                <a:lnTo>
                  <a:pt x="3155" y="1338368"/>
                </a:lnTo>
                <a:lnTo>
                  <a:pt x="792" y="1385272"/>
                </a:lnTo>
                <a:lnTo>
                  <a:pt x="0" y="1432560"/>
                </a:lnTo>
                <a:lnTo>
                  <a:pt x="792" y="1479847"/>
                </a:lnTo>
                <a:lnTo>
                  <a:pt x="3155" y="1526751"/>
                </a:lnTo>
                <a:lnTo>
                  <a:pt x="7062" y="1573249"/>
                </a:lnTo>
                <a:lnTo>
                  <a:pt x="12490" y="1619316"/>
                </a:lnTo>
                <a:lnTo>
                  <a:pt x="19414" y="1664929"/>
                </a:lnTo>
                <a:lnTo>
                  <a:pt x="27810" y="1710065"/>
                </a:lnTo>
                <a:lnTo>
                  <a:pt x="37653" y="1754699"/>
                </a:lnTo>
                <a:lnTo>
                  <a:pt x="48919" y="1798809"/>
                </a:lnTo>
                <a:lnTo>
                  <a:pt x="61584" y="1842371"/>
                </a:lnTo>
                <a:lnTo>
                  <a:pt x="75622" y="1885361"/>
                </a:lnTo>
                <a:lnTo>
                  <a:pt x="91010" y="1927755"/>
                </a:lnTo>
                <a:lnTo>
                  <a:pt x="107723" y="1969530"/>
                </a:lnTo>
                <a:lnTo>
                  <a:pt x="125737" y="2010662"/>
                </a:lnTo>
                <a:lnTo>
                  <a:pt x="145027" y="2051129"/>
                </a:lnTo>
                <a:lnTo>
                  <a:pt x="165569" y="2090905"/>
                </a:lnTo>
                <a:lnTo>
                  <a:pt x="187338" y="2129968"/>
                </a:lnTo>
                <a:lnTo>
                  <a:pt x="210311" y="2168293"/>
                </a:lnTo>
                <a:lnTo>
                  <a:pt x="234462" y="2205859"/>
                </a:lnTo>
                <a:lnTo>
                  <a:pt x="259767" y="2242639"/>
                </a:lnTo>
                <a:lnTo>
                  <a:pt x="286201" y="2278612"/>
                </a:lnTo>
                <a:lnTo>
                  <a:pt x="313741" y="2313754"/>
                </a:lnTo>
                <a:lnTo>
                  <a:pt x="342362" y="2348040"/>
                </a:lnTo>
                <a:lnTo>
                  <a:pt x="372039" y="2381448"/>
                </a:lnTo>
                <a:lnTo>
                  <a:pt x="402748" y="2413954"/>
                </a:lnTo>
                <a:lnTo>
                  <a:pt x="434465" y="2445534"/>
                </a:lnTo>
                <a:lnTo>
                  <a:pt x="467165" y="2476164"/>
                </a:lnTo>
                <a:lnTo>
                  <a:pt x="500823" y="2505821"/>
                </a:lnTo>
                <a:lnTo>
                  <a:pt x="535416" y="2534482"/>
                </a:lnTo>
                <a:lnTo>
                  <a:pt x="570918" y="2562123"/>
                </a:lnTo>
                <a:lnTo>
                  <a:pt x="607306" y="2588720"/>
                </a:lnTo>
                <a:lnTo>
                  <a:pt x="644554" y="2614249"/>
                </a:lnTo>
                <a:lnTo>
                  <a:pt x="682639" y="2638687"/>
                </a:lnTo>
                <a:lnTo>
                  <a:pt x="721537" y="2662011"/>
                </a:lnTo>
                <a:lnTo>
                  <a:pt x="761221" y="2684197"/>
                </a:lnTo>
                <a:lnTo>
                  <a:pt x="801669" y="2705220"/>
                </a:lnTo>
                <a:lnTo>
                  <a:pt x="842856" y="2725059"/>
                </a:lnTo>
                <a:lnTo>
                  <a:pt x="884757" y="2743688"/>
                </a:lnTo>
                <a:lnTo>
                  <a:pt x="927348" y="2761085"/>
                </a:lnTo>
                <a:lnTo>
                  <a:pt x="970605" y="2777226"/>
                </a:lnTo>
                <a:lnTo>
                  <a:pt x="1014502" y="2792087"/>
                </a:lnTo>
                <a:lnTo>
                  <a:pt x="1059016" y="2805645"/>
                </a:lnTo>
                <a:lnTo>
                  <a:pt x="1104123" y="2817875"/>
                </a:lnTo>
                <a:lnTo>
                  <a:pt x="1149797" y="2828755"/>
                </a:lnTo>
                <a:lnTo>
                  <a:pt x="1196014" y="2838262"/>
                </a:lnTo>
                <a:lnTo>
                  <a:pt x="1242750" y="2846370"/>
                </a:lnTo>
                <a:lnTo>
                  <a:pt x="1289981" y="2853057"/>
                </a:lnTo>
                <a:lnTo>
                  <a:pt x="1337682" y="2858299"/>
                </a:lnTo>
                <a:lnTo>
                  <a:pt x="1385828" y="2862072"/>
                </a:lnTo>
                <a:lnTo>
                  <a:pt x="1434395" y="2864354"/>
                </a:lnTo>
                <a:lnTo>
                  <a:pt x="1483360" y="2865120"/>
                </a:lnTo>
                <a:lnTo>
                  <a:pt x="1532324" y="2864354"/>
                </a:lnTo>
                <a:lnTo>
                  <a:pt x="1580891" y="2862072"/>
                </a:lnTo>
                <a:lnTo>
                  <a:pt x="1629037" y="2858299"/>
                </a:lnTo>
                <a:lnTo>
                  <a:pt x="1676738" y="2853057"/>
                </a:lnTo>
                <a:lnTo>
                  <a:pt x="1723969" y="2846370"/>
                </a:lnTo>
                <a:lnTo>
                  <a:pt x="1770705" y="2838262"/>
                </a:lnTo>
                <a:lnTo>
                  <a:pt x="1816922" y="2828755"/>
                </a:lnTo>
                <a:lnTo>
                  <a:pt x="1862596" y="2817875"/>
                </a:lnTo>
                <a:lnTo>
                  <a:pt x="1907703" y="2805645"/>
                </a:lnTo>
                <a:lnTo>
                  <a:pt x="1952217" y="2792087"/>
                </a:lnTo>
                <a:lnTo>
                  <a:pt x="1996114" y="2777226"/>
                </a:lnTo>
                <a:lnTo>
                  <a:pt x="2039371" y="2761085"/>
                </a:lnTo>
                <a:lnTo>
                  <a:pt x="2081962" y="2743688"/>
                </a:lnTo>
                <a:lnTo>
                  <a:pt x="2123863" y="2725059"/>
                </a:lnTo>
                <a:lnTo>
                  <a:pt x="2165050" y="2705220"/>
                </a:lnTo>
                <a:lnTo>
                  <a:pt x="2205498" y="2684197"/>
                </a:lnTo>
                <a:lnTo>
                  <a:pt x="2245182" y="2662011"/>
                </a:lnTo>
                <a:lnTo>
                  <a:pt x="2284080" y="2638687"/>
                </a:lnTo>
                <a:lnTo>
                  <a:pt x="2322165" y="2614249"/>
                </a:lnTo>
                <a:lnTo>
                  <a:pt x="2359413" y="2588720"/>
                </a:lnTo>
                <a:lnTo>
                  <a:pt x="2395801" y="2562123"/>
                </a:lnTo>
                <a:lnTo>
                  <a:pt x="2431303" y="2534482"/>
                </a:lnTo>
                <a:lnTo>
                  <a:pt x="2465896" y="2505821"/>
                </a:lnTo>
                <a:lnTo>
                  <a:pt x="2499554" y="2476164"/>
                </a:lnTo>
                <a:lnTo>
                  <a:pt x="2532254" y="2445534"/>
                </a:lnTo>
                <a:lnTo>
                  <a:pt x="2563971" y="2413954"/>
                </a:lnTo>
                <a:lnTo>
                  <a:pt x="2594680" y="2381448"/>
                </a:lnTo>
                <a:lnTo>
                  <a:pt x="2624357" y="2348040"/>
                </a:lnTo>
                <a:lnTo>
                  <a:pt x="2652978" y="2313754"/>
                </a:lnTo>
                <a:lnTo>
                  <a:pt x="2680518" y="2278612"/>
                </a:lnTo>
                <a:lnTo>
                  <a:pt x="2706952" y="2242639"/>
                </a:lnTo>
                <a:lnTo>
                  <a:pt x="2732257" y="2205859"/>
                </a:lnTo>
                <a:lnTo>
                  <a:pt x="2756408" y="2168293"/>
                </a:lnTo>
                <a:lnTo>
                  <a:pt x="2779381" y="2129968"/>
                </a:lnTo>
                <a:lnTo>
                  <a:pt x="2801150" y="2090905"/>
                </a:lnTo>
                <a:lnTo>
                  <a:pt x="2821692" y="2051129"/>
                </a:lnTo>
                <a:lnTo>
                  <a:pt x="2840982" y="2010662"/>
                </a:lnTo>
                <a:lnTo>
                  <a:pt x="2858996" y="1969530"/>
                </a:lnTo>
                <a:lnTo>
                  <a:pt x="2875709" y="1927755"/>
                </a:lnTo>
                <a:lnTo>
                  <a:pt x="2891097" y="1885361"/>
                </a:lnTo>
                <a:lnTo>
                  <a:pt x="2905135" y="1842371"/>
                </a:lnTo>
                <a:lnTo>
                  <a:pt x="2917800" y="1798809"/>
                </a:lnTo>
                <a:lnTo>
                  <a:pt x="2929066" y="1754699"/>
                </a:lnTo>
                <a:lnTo>
                  <a:pt x="2938909" y="1710065"/>
                </a:lnTo>
                <a:lnTo>
                  <a:pt x="2947305" y="1664929"/>
                </a:lnTo>
                <a:lnTo>
                  <a:pt x="2954229" y="1619316"/>
                </a:lnTo>
                <a:lnTo>
                  <a:pt x="2959657" y="1573249"/>
                </a:lnTo>
                <a:lnTo>
                  <a:pt x="2963564" y="1526751"/>
                </a:lnTo>
                <a:lnTo>
                  <a:pt x="2965927" y="1479847"/>
                </a:lnTo>
                <a:lnTo>
                  <a:pt x="2966720" y="1432560"/>
                </a:lnTo>
                <a:lnTo>
                  <a:pt x="2965927" y="1385272"/>
                </a:lnTo>
                <a:lnTo>
                  <a:pt x="2963564" y="1338368"/>
                </a:lnTo>
                <a:lnTo>
                  <a:pt x="2959657" y="1291870"/>
                </a:lnTo>
                <a:lnTo>
                  <a:pt x="2954229" y="1245803"/>
                </a:lnTo>
                <a:lnTo>
                  <a:pt x="2947305" y="1200190"/>
                </a:lnTo>
                <a:lnTo>
                  <a:pt x="2938909" y="1155054"/>
                </a:lnTo>
                <a:lnTo>
                  <a:pt x="2929066" y="1110420"/>
                </a:lnTo>
                <a:lnTo>
                  <a:pt x="2917800" y="1066310"/>
                </a:lnTo>
                <a:lnTo>
                  <a:pt x="2905135" y="1022748"/>
                </a:lnTo>
                <a:lnTo>
                  <a:pt x="2891097" y="979758"/>
                </a:lnTo>
                <a:lnTo>
                  <a:pt x="2875709" y="937364"/>
                </a:lnTo>
                <a:lnTo>
                  <a:pt x="2858996" y="895589"/>
                </a:lnTo>
                <a:lnTo>
                  <a:pt x="2840982" y="854457"/>
                </a:lnTo>
                <a:lnTo>
                  <a:pt x="2821692" y="813990"/>
                </a:lnTo>
                <a:lnTo>
                  <a:pt x="2801150" y="774214"/>
                </a:lnTo>
                <a:lnTo>
                  <a:pt x="2779381" y="735151"/>
                </a:lnTo>
                <a:lnTo>
                  <a:pt x="2756408" y="696826"/>
                </a:lnTo>
                <a:lnTo>
                  <a:pt x="2732257" y="659260"/>
                </a:lnTo>
                <a:lnTo>
                  <a:pt x="2706952" y="622480"/>
                </a:lnTo>
                <a:lnTo>
                  <a:pt x="2680518" y="586507"/>
                </a:lnTo>
                <a:lnTo>
                  <a:pt x="2652978" y="551365"/>
                </a:lnTo>
                <a:lnTo>
                  <a:pt x="2624357" y="517079"/>
                </a:lnTo>
                <a:lnTo>
                  <a:pt x="2594680" y="483671"/>
                </a:lnTo>
                <a:lnTo>
                  <a:pt x="2563971" y="451165"/>
                </a:lnTo>
                <a:lnTo>
                  <a:pt x="2532254" y="419585"/>
                </a:lnTo>
                <a:lnTo>
                  <a:pt x="2499554" y="388955"/>
                </a:lnTo>
                <a:lnTo>
                  <a:pt x="2465896" y="359298"/>
                </a:lnTo>
                <a:lnTo>
                  <a:pt x="2431303" y="330637"/>
                </a:lnTo>
                <a:lnTo>
                  <a:pt x="2395801" y="302996"/>
                </a:lnTo>
                <a:lnTo>
                  <a:pt x="2359413" y="276399"/>
                </a:lnTo>
                <a:lnTo>
                  <a:pt x="2322165" y="250870"/>
                </a:lnTo>
                <a:lnTo>
                  <a:pt x="2284080" y="226432"/>
                </a:lnTo>
                <a:lnTo>
                  <a:pt x="2245182" y="203108"/>
                </a:lnTo>
                <a:lnTo>
                  <a:pt x="2205498" y="180922"/>
                </a:lnTo>
                <a:lnTo>
                  <a:pt x="2165050" y="159899"/>
                </a:lnTo>
                <a:lnTo>
                  <a:pt x="2123863" y="140060"/>
                </a:lnTo>
                <a:lnTo>
                  <a:pt x="2081962" y="121431"/>
                </a:lnTo>
                <a:lnTo>
                  <a:pt x="2039371" y="104034"/>
                </a:lnTo>
                <a:lnTo>
                  <a:pt x="1996114" y="87893"/>
                </a:lnTo>
                <a:lnTo>
                  <a:pt x="1952217" y="73032"/>
                </a:lnTo>
                <a:lnTo>
                  <a:pt x="1907703" y="59474"/>
                </a:lnTo>
                <a:lnTo>
                  <a:pt x="1862596" y="47244"/>
                </a:lnTo>
                <a:lnTo>
                  <a:pt x="1816922" y="36364"/>
                </a:lnTo>
                <a:lnTo>
                  <a:pt x="1770705" y="26857"/>
                </a:lnTo>
                <a:lnTo>
                  <a:pt x="1723969" y="18749"/>
                </a:lnTo>
                <a:lnTo>
                  <a:pt x="1676738" y="12062"/>
                </a:lnTo>
                <a:lnTo>
                  <a:pt x="1629037" y="6820"/>
                </a:lnTo>
                <a:lnTo>
                  <a:pt x="1580891" y="3047"/>
                </a:lnTo>
                <a:lnTo>
                  <a:pt x="1532324" y="765"/>
                </a:lnTo>
                <a:lnTo>
                  <a:pt x="14833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3577" y="3069844"/>
            <a:ext cx="74739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79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800"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27CEED-52EE-4287-A70D-3616AAF1D6D9}"/>
              </a:ext>
            </a:extLst>
          </p:cNvPr>
          <p:cNvSpPr/>
          <p:nvPr/>
        </p:nvSpPr>
        <p:spPr>
          <a:xfrm>
            <a:off x="4793317" y="3039901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0AC24-D16E-497D-B825-47821FFFBE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2B8561-7CE1-494C-B3AB-60E7BD629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144</Words>
  <Application>Microsoft Macintosh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Tujuan Jangka Panjang yang ingin dicapai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Presentation2</dc:title>
  <cp:lastModifiedBy>Microsoft Office User</cp:lastModifiedBy>
  <cp:revision>21</cp:revision>
  <dcterms:created xsi:type="dcterms:W3CDTF">2021-05-27T12:20:59Z</dcterms:created>
  <dcterms:modified xsi:type="dcterms:W3CDTF">2021-08-12T04:26:53Z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2021-05-27T00:00:00Z</vt:filetime>
  </property>
</Properties>
</file>