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9" r:id="rId4"/>
    <p:sldId id="270" r:id="rId5"/>
    <p:sldId id="276" r:id="rId6"/>
    <p:sldId id="277" r:id="rId7"/>
    <p:sldId id="273" r:id="rId8"/>
    <p:sldId id="260" r:id="rId9"/>
    <p:sldId id="265" r:id="rId10"/>
    <p:sldId id="267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4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4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8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0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5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6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5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5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3217-4CCC-4381-811B-C5BDF8AB221A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1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Phrases used </a:t>
            </a:r>
            <a:br>
              <a:rPr lang="en-US" dirty="0" smtClean="0"/>
            </a:br>
            <a:r>
              <a:rPr lang="en-US" dirty="0" smtClean="0"/>
              <a:t>in the Restaurant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MEETING 11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6278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conversation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Waiter:</a:t>
            </a:r>
            <a:r>
              <a:rPr lang="en-US" dirty="0" smtClean="0"/>
              <a:t> Good afternoon, what would you like to order?</a:t>
            </a:r>
          </a:p>
          <a:p>
            <a:pPr marL="0" indent="0">
              <a:buNone/>
            </a:pPr>
            <a:r>
              <a:rPr lang="en-US" b="1" dirty="0" smtClean="0"/>
              <a:t>Guest 1:</a:t>
            </a:r>
            <a:r>
              <a:rPr lang="en-US" dirty="0" smtClean="0"/>
              <a:t> Yes, I'd like a glass of orange juice and a piece of chocolate cake, please.</a:t>
            </a:r>
          </a:p>
          <a:p>
            <a:pPr marL="0" indent="0">
              <a:buNone/>
            </a:pPr>
            <a:r>
              <a:rPr lang="en-US" b="1" dirty="0" smtClean="0"/>
              <a:t>Waiter :</a:t>
            </a:r>
            <a:r>
              <a:rPr lang="en-US" dirty="0" smtClean="0"/>
              <a:t> And what would you like?</a:t>
            </a:r>
          </a:p>
          <a:p>
            <a:pPr marL="0" indent="0">
              <a:buNone/>
            </a:pPr>
            <a:r>
              <a:rPr lang="en-US" b="1" dirty="0" smtClean="0"/>
              <a:t>Guest 2:</a:t>
            </a:r>
            <a:r>
              <a:rPr lang="en-US" dirty="0" smtClean="0"/>
              <a:t> I'll have a cup of English tea please.</a:t>
            </a:r>
          </a:p>
          <a:p>
            <a:pPr marL="0" indent="0">
              <a:buNone/>
            </a:pPr>
            <a:r>
              <a:rPr lang="en-US" b="1" dirty="0" smtClean="0"/>
              <a:t>Waiter:</a:t>
            </a:r>
            <a:r>
              <a:rPr lang="en-US" dirty="0" smtClean="0"/>
              <a:t> Would you like a piece of cake as well?</a:t>
            </a:r>
          </a:p>
          <a:p>
            <a:pPr marL="0" indent="0">
              <a:buNone/>
            </a:pPr>
            <a:r>
              <a:rPr lang="en-US" b="1" dirty="0" smtClean="0"/>
              <a:t>Guest 2:</a:t>
            </a:r>
            <a:r>
              <a:rPr lang="en-US" dirty="0" smtClean="0"/>
              <a:t> No, thank you. </a:t>
            </a:r>
          </a:p>
          <a:p>
            <a:pPr marL="0" indent="0">
              <a:buNone/>
            </a:pPr>
            <a:r>
              <a:rPr lang="en-US" b="1" dirty="0" smtClean="0"/>
              <a:t>Waiter:</a:t>
            </a:r>
            <a:r>
              <a:rPr lang="en-US" dirty="0" smtClean="0"/>
              <a:t> Thank you for your order, I will bring it to your table as soon as it is ready.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634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Restaurant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60292"/>
            <a:ext cx="7886700" cy="3263504"/>
          </a:xfrm>
        </p:spPr>
        <p:txBody>
          <a:bodyPr/>
          <a:lstStyle/>
          <a:p>
            <a:r>
              <a:rPr lang="en-US" dirty="0" smtClean="0"/>
              <a:t>Booking a seat</a:t>
            </a:r>
          </a:p>
          <a:p>
            <a:r>
              <a:rPr lang="en-US" dirty="0" smtClean="0"/>
              <a:t>Asking about the menu</a:t>
            </a:r>
          </a:p>
          <a:p>
            <a:r>
              <a:rPr lang="en-US" dirty="0" smtClean="0"/>
              <a:t>Ordering a menu</a:t>
            </a:r>
          </a:p>
          <a:p>
            <a:r>
              <a:rPr lang="en-US" dirty="0" smtClean="0"/>
              <a:t>Dealing with problems/complaints</a:t>
            </a:r>
          </a:p>
          <a:p>
            <a:r>
              <a:rPr lang="en-US" dirty="0" smtClean="0"/>
              <a:t>Getting the bill/check/</a:t>
            </a:r>
            <a:r>
              <a:rPr lang="en-US" dirty="0" err="1" smtClean="0"/>
              <a:t>cheque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82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 1: </a:t>
            </a:r>
            <a:r>
              <a:rPr lang="en-US" i="1" dirty="0" smtClean="0"/>
              <a:t>What is your response?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Guest: </a:t>
            </a:r>
            <a:r>
              <a:rPr lang="en-US" i="1" dirty="0">
                <a:solidFill>
                  <a:srgbClr val="FF0000"/>
                </a:solidFill>
              </a:rPr>
              <a:t>I'd like to make a reservation for the third weekend in September. Do you have any vacancies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/>
              <a:t>Head Waiter: ….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Guest: </a:t>
            </a:r>
            <a:r>
              <a:rPr lang="id-ID" i="1" dirty="0">
                <a:solidFill>
                  <a:srgbClr val="FF0000"/>
                </a:solidFill>
              </a:rPr>
              <a:t>I would like a table for two. Please</a:t>
            </a:r>
            <a:r>
              <a:rPr lang="id-ID" i="1" dirty="0" smtClean="0">
                <a:solidFill>
                  <a:srgbClr val="FF0000"/>
                </a:solidFill>
              </a:rPr>
              <a:t>.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Head Waiter: ….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Guest: </a:t>
            </a:r>
            <a:r>
              <a:rPr lang="en-US" i="1" dirty="0">
                <a:solidFill>
                  <a:srgbClr val="FF0000"/>
                </a:solidFill>
              </a:rPr>
              <a:t>I have made a table </a:t>
            </a:r>
            <a:r>
              <a:rPr lang="en-US" i="1" dirty="0" smtClean="0">
                <a:solidFill>
                  <a:srgbClr val="FF0000"/>
                </a:solidFill>
              </a:rPr>
              <a:t>reservation. Can </a:t>
            </a:r>
            <a:r>
              <a:rPr lang="en-US" i="1" dirty="0">
                <a:solidFill>
                  <a:srgbClr val="FF0000"/>
                </a:solidFill>
              </a:rPr>
              <a:t>I ask for a menu list? 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Waiter: …. </a:t>
            </a:r>
          </a:p>
          <a:p>
            <a:r>
              <a:rPr lang="en-US" dirty="0" smtClean="0"/>
              <a:t>Waiter: ….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Guest: </a:t>
            </a:r>
            <a:r>
              <a:rPr lang="en-US" i="1" dirty="0">
                <a:solidFill>
                  <a:srgbClr val="FF0000"/>
                </a:solidFill>
              </a:rPr>
              <a:t>I would like to have spring rolls and chicken steak with mushroom sauce.</a:t>
            </a:r>
          </a:p>
        </p:txBody>
      </p:sp>
    </p:spTree>
    <p:extLst>
      <p:ext uri="{BB962C8B-B14F-4D97-AF65-F5344CB8AC3E}">
        <p14:creationId xmlns:p14="http://schemas.microsoft.com/office/powerpoint/2010/main" val="1457249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Restaurant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Booking a seat</a:t>
            </a:r>
          </a:p>
          <a:p>
            <a:r>
              <a:rPr lang="en-US" dirty="0"/>
              <a:t>Asking about the menu</a:t>
            </a:r>
          </a:p>
          <a:p>
            <a:r>
              <a:rPr lang="en-US" dirty="0"/>
              <a:t>Ordering a menu</a:t>
            </a:r>
          </a:p>
          <a:p>
            <a:r>
              <a:rPr lang="en-US" dirty="0"/>
              <a:t>Dealing with problems/complaints</a:t>
            </a:r>
          </a:p>
          <a:p>
            <a:r>
              <a:rPr lang="en-US" dirty="0"/>
              <a:t>Getting the bill/check/</a:t>
            </a:r>
            <a:r>
              <a:rPr lang="en-US" dirty="0" err="1"/>
              <a:t>cheque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5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Booking a seat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900" b="1" dirty="0" smtClean="0"/>
              <a:t>Guest:</a:t>
            </a:r>
          </a:p>
          <a:p>
            <a:r>
              <a:rPr lang="en-US" dirty="0" smtClean="0"/>
              <a:t>"I booked a table for two tonight. It's under the name of Hasan.” </a:t>
            </a:r>
          </a:p>
          <a:p>
            <a:r>
              <a:rPr lang="en-US" dirty="0" smtClean="0"/>
              <a:t>"A table for two please.“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400" b="1" dirty="0" smtClean="0"/>
              <a:t>WAITER</a:t>
            </a:r>
          </a:p>
          <a:p>
            <a:r>
              <a:rPr lang="en-US" dirty="0" smtClean="0"/>
              <a:t>"Of course. Please come this way."</a:t>
            </a:r>
          </a:p>
          <a:p>
            <a:r>
              <a:rPr lang="en-US" dirty="0" smtClean="0"/>
              <a:t>"Your table isn't quite ready yet.“</a:t>
            </a:r>
          </a:p>
          <a:p>
            <a:r>
              <a:rPr lang="en-US" dirty="0" smtClean="0"/>
              <a:t>"Would you like to wait in the lobby?“</a:t>
            </a:r>
          </a:p>
          <a:p>
            <a:r>
              <a:rPr lang="en-US" dirty="0" smtClean="0"/>
              <a:t>"We're fully booked at the moment. Could you come back a bit later?"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76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about the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GUEST: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"What do you recommend?“</a:t>
            </a:r>
          </a:p>
          <a:p>
            <a:pPr marL="0" indent="0">
              <a:buNone/>
            </a:pPr>
            <a:r>
              <a:rPr lang="en-US" dirty="0" smtClean="0"/>
              <a:t>"What is this menu exactly?“</a:t>
            </a:r>
          </a:p>
          <a:p>
            <a:pPr marL="0" indent="0">
              <a:buNone/>
            </a:pPr>
            <a:r>
              <a:rPr lang="en-US" dirty="0" smtClean="0"/>
              <a:t>"Is this served with salad?“</a:t>
            </a:r>
          </a:p>
          <a:p>
            <a:pPr marL="0" indent="0">
              <a:buNone/>
            </a:pPr>
            <a:r>
              <a:rPr lang="en-US" dirty="0" smtClean="0"/>
              <a:t>"Does this have any seafood in it?“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3400" b="1" dirty="0" smtClean="0"/>
              <a:t>WAITER:</a:t>
            </a:r>
          </a:p>
          <a:p>
            <a:pPr marL="0" indent="0">
              <a:buNone/>
            </a:pPr>
            <a:r>
              <a:rPr lang="en-US" dirty="0" smtClean="0"/>
              <a:t>I recommend you try one of the specials.</a:t>
            </a:r>
          </a:p>
          <a:p>
            <a:pPr marL="0" indent="0">
              <a:buNone/>
            </a:pPr>
            <a:r>
              <a:rPr lang="en-US" dirty="0" smtClean="0"/>
              <a:t>The trout. It comes with potatoes and fresh vegetables. It is very good. </a:t>
            </a:r>
          </a:p>
          <a:p>
            <a:pPr marL="0" indent="0">
              <a:buNone/>
            </a:pPr>
            <a:r>
              <a:rPr lang="en-US" dirty="0" smtClean="0"/>
              <a:t>This is their standard menu and these are the specials.</a:t>
            </a:r>
          </a:p>
          <a:p>
            <a:pPr marL="0" indent="0">
              <a:buNone/>
            </a:pPr>
            <a:r>
              <a:rPr lang="en-US" dirty="0" smtClean="0"/>
              <a:t>Yes, you could try the lamb with the salad in it. It is very nice.</a:t>
            </a:r>
          </a:p>
          <a:p>
            <a:pPr marL="0" indent="0">
              <a:buNone/>
            </a:pPr>
            <a:r>
              <a:rPr lang="en-US" dirty="0" smtClean="0"/>
              <a:t>Yes, the local specialty always comes with the seafood.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99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a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WAITER</a:t>
            </a:r>
            <a:r>
              <a:rPr lang="en-US" b="1" dirty="0" smtClean="0"/>
              <a:t>:</a:t>
            </a:r>
          </a:p>
          <a:p>
            <a:r>
              <a:rPr lang="en-US" sz="3800" dirty="0" smtClean="0"/>
              <a:t>"</a:t>
            </a:r>
            <a:r>
              <a:rPr lang="en-US" sz="3800" dirty="0"/>
              <a:t>Are you ready to order</a:t>
            </a:r>
            <a:r>
              <a:rPr lang="en-US" sz="3800" dirty="0" smtClean="0"/>
              <a:t>?“</a:t>
            </a:r>
          </a:p>
          <a:p>
            <a:r>
              <a:rPr lang="en-US" sz="3800" dirty="0" smtClean="0"/>
              <a:t>"</a:t>
            </a:r>
            <a:r>
              <a:rPr lang="en-US" sz="3800" dirty="0"/>
              <a:t>Can I take your order</a:t>
            </a:r>
            <a:r>
              <a:rPr lang="en-US" sz="3800" dirty="0" smtClean="0"/>
              <a:t>?“</a:t>
            </a:r>
          </a:p>
          <a:p>
            <a:r>
              <a:rPr lang="en-US" sz="3800" dirty="0" smtClean="0"/>
              <a:t>"</a:t>
            </a:r>
            <a:r>
              <a:rPr lang="en-US" sz="3800" dirty="0"/>
              <a:t>Anything to drink</a:t>
            </a:r>
            <a:r>
              <a:rPr lang="en-US" sz="3800" dirty="0" smtClean="0"/>
              <a:t>?“</a:t>
            </a:r>
          </a:p>
          <a:p>
            <a:r>
              <a:rPr lang="en-US" sz="3800" dirty="0" smtClean="0"/>
              <a:t>"</a:t>
            </a:r>
            <a:r>
              <a:rPr lang="en-US" sz="3800" dirty="0"/>
              <a:t>Would you like chips with that</a:t>
            </a:r>
            <a:r>
              <a:rPr lang="en-US" sz="3800" dirty="0" smtClean="0"/>
              <a:t>?“</a:t>
            </a:r>
          </a:p>
          <a:p>
            <a:pPr marL="0" indent="0">
              <a:buNone/>
            </a:pPr>
            <a:endParaRPr lang="en-US" sz="3800" dirty="0" smtClean="0"/>
          </a:p>
          <a:p>
            <a:pPr marL="0" indent="0">
              <a:buNone/>
            </a:pPr>
            <a:r>
              <a:rPr lang="en-US" sz="3800" b="1" dirty="0" smtClean="0"/>
              <a:t>GUEST:</a:t>
            </a:r>
            <a:endParaRPr lang="en-US" b="1" dirty="0" smtClean="0"/>
          </a:p>
          <a:p>
            <a:r>
              <a:rPr lang="en-US" dirty="0" smtClean="0"/>
              <a:t>Yes</a:t>
            </a:r>
            <a:r>
              <a:rPr lang="en-US" dirty="0"/>
              <a:t>, I’ll have a today's special </a:t>
            </a:r>
            <a:r>
              <a:rPr lang="en-US" dirty="0" smtClean="0"/>
              <a:t>please.</a:t>
            </a:r>
          </a:p>
          <a:p>
            <a:r>
              <a:rPr lang="en-US" dirty="0" smtClean="0"/>
              <a:t>I’ll </a:t>
            </a:r>
            <a:r>
              <a:rPr lang="en-US" dirty="0"/>
              <a:t>take a portion of potatoes, </a:t>
            </a:r>
            <a:r>
              <a:rPr lang="en-US" dirty="0" smtClean="0"/>
              <a:t>please.</a:t>
            </a:r>
          </a:p>
          <a:p>
            <a:r>
              <a:rPr lang="en-US" dirty="0" smtClean="0"/>
              <a:t>Yes</a:t>
            </a:r>
            <a:r>
              <a:rPr lang="en-US" dirty="0"/>
              <a:t>, two glasses of warm orange juice, </a:t>
            </a:r>
            <a:r>
              <a:rPr lang="en-US" dirty="0" smtClean="0"/>
              <a:t>please.</a:t>
            </a:r>
          </a:p>
          <a:p>
            <a:r>
              <a:rPr lang="en-US" dirty="0" smtClean="0"/>
              <a:t>No</a:t>
            </a:r>
            <a:r>
              <a:rPr lang="en-US" dirty="0"/>
              <a:t>, thanks. I’ll have the plain one.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87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problems/complaints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GUEST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"</a:t>
            </a:r>
            <a:r>
              <a:rPr lang="en-US" dirty="0"/>
              <a:t>Excuse me, but I didn't order this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"</a:t>
            </a:r>
            <a:r>
              <a:rPr lang="en-US" dirty="0"/>
              <a:t>I'm sorry, but this is cold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"</a:t>
            </a:r>
            <a:r>
              <a:rPr lang="en-US" dirty="0"/>
              <a:t>Can I change my order please</a:t>
            </a:r>
            <a:r>
              <a:rPr lang="en-US" dirty="0" smtClean="0"/>
              <a:t>?“</a:t>
            </a:r>
          </a:p>
          <a:p>
            <a:r>
              <a:rPr lang="en-US" dirty="0" smtClean="0"/>
              <a:t>“</a:t>
            </a:r>
            <a:r>
              <a:rPr lang="en-US" dirty="0"/>
              <a:t>Excuse me, but this isn't what I ordered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b="1" dirty="0" smtClean="0"/>
              <a:t>WAITER:</a:t>
            </a:r>
          </a:p>
          <a:p>
            <a:r>
              <a:rPr lang="en-US" dirty="0" smtClean="0"/>
              <a:t>"</a:t>
            </a:r>
            <a:r>
              <a:rPr lang="en-US" dirty="0"/>
              <a:t>I'm so sorry about </a:t>
            </a:r>
            <a:r>
              <a:rPr lang="en-US" dirty="0" smtClean="0"/>
              <a:t>that“</a:t>
            </a:r>
          </a:p>
          <a:p>
            <a:r>
              <a:rPr lang="en-US" dirty="0" smtClean="0"/>
              <a:t>"</a:t>
            </a:r>
            <a:r>
              <a:rPr lang="en-US" dirty="0"/>
              <a:t>Let me take it back for you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"</a:t>
            </a:r>
            <a:r>
              <a:rPr lang="en-US" dirty="0"/>
              <a:t>Let me change it for you</a:t>
            </a:r>
            <a:r>
              <a:rPr lang="en-US" dirty="0" smtClean="0"/>
              <a:t>.“</a:t>
            </a:r>
          </a:p>
          <a:p>
            <a:r>
              <a:rPr lang="en-US" dirty="0" smtClean="0"/>
              <a:t>“</a:t>
            </a:r>
            <a:r>
              <a:rPr lang="en-US" dirty="0"/>
              <a:t>Oh, I'm so sorry. I'll change it for you straightaway.”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31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bill/check/</a:t>
            </a:r>
            <a:r>
              <a:rPr lang="en-US" dirty="0" err="1" smtClean="0"/>
              <a:t>cheque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GUEST: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"Can we have the bill please?“</a:t>
            </a:r>
          </a:p>
          <a:p>
            <a:pPr marL="0" indent="0">
              <a:buNone/>
            </a:pPr>
            <a:r>
              <a:rPr lang="en-US" dirty="0" smtClean="0"/>
              <a:t>"Could we get the bill?“</a:t>
            </a:r>
          </a:p>
          <a:p>
            <a:pPr marL="0" indent="0">
              <a:buNone/>
            </a:pPr>
            <a:r>
              <a:rPr lang="en-US" dirty="0" smtClean="0"/>
              <a:t>"Could we pay please?“</a:t>
            </a:r>
          </a:p>
          <a:p>
            <a:pPr marL="0" indent="0">
              <a:buNone/>
            </a:pPr>
            <a:r>
              <a:rPr lang="en-US" dirty="0" smtClean="0"/>
              <a:t>“I am ready for my bill, please.”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3600" b="1" dirty="0" smtClean="0"/>
              <a:t>WAITER:</a:t>
            </a:r>
          </a:p>
          <a:p>
            <a:pPr marL="0" indent="0">
              <a:buNone/>
            </a:pPr>
            <a:r>
              <a:rPr lang="en-US" dirty="0" smtClean="0"/>
              <a:t> ”yes, I will go and get it for you"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30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Waiter/Waitress/Server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"Are you ready to order?“</a:t>
            </a:r>
          </a:p>
          <a:p>
            <a:r>
              <a:rPr lang="en-US" dirty="0" smtClean="0"/>
              <a:t>"Can I take your order?“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3764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Host/Hostess/Maître D’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“Could you take the order for table 1, please?”</a:t>
            </a:r>
          </a:p>
          <a:p>
            <a:r>
              <a:rPr lang="en-US" dirty="0" smtClean="0"/>
              <a:t>“Please, check if any dirty dishes on table 7.”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4908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502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Phrases used  in the Restaurant</vt:lpstr>
      <vt:lpstr>Restaurant activities</vt:lpstr>
      <vt:lpstr>Booking a seat</vt:lpstr>
      <vt:lpstr>Asking about the menu</vt:lpstr>
      <vt:lpstr>Ordering a menu</vt:lpstr>
      <vt:lpstr>Dealing with problems/complaints</vt:lpstr>
      <vt:lpstr>Getting the bill/check/cheque</vt:lpstr>
      <vt:lpstr>Waiter/Waitress/Server</vt:lpstr>
      <vt:lpstr>Host/Hostess/Maître D’</vt:lpstr>
      <vt:lpstr>An example of conversation</vt:lpstr>
      <vt:lpstr>Restaurant activities</vt:lpstr>
      <vt:lpstr>Practice 1: What is your response?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Phrases/Expressions  in a Restaurant</dc:title>
  <dc:creator>Intel Corporate</dc:creator>
  <cp:lastModifiedBy>ASUS</cp:lastModifiedBy>
  <cp:revision>29</cp:revision>
  <dcterms:created xsi:type="dcterms:W3CDTF">2018-10-20T06:32:41Z</dcterms:created>
  <dcterms:modified xsi:type="dcterms:W3CDTF">2022-05-21T02:57:16Z</dcterms:modified>
</cp:coreProperties>
</file>